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95" r:id="rId5"/>
  </p:sldMasterIdLst>
  <p:notesMasterIdLst>
    <p:notesMasterId r:id="rId27"/>
  </p:notesMasterIdLst>
  <p:handoutMasterIdLst>
    <p:handoutMasterId r:id="rId28"/>
  </p:handoutMasterIdLst>
  <p:sldIdLst>
    <p:sldId id="2147379016" r:id="rId6"/>
    <p:sldId id="258" r:id="rId7"/>
    <p:sldId id="2147378886" r:id="rId8"/>
    <p:sldId id="804" r:id="rId9"/>
    <p:sldId id="767" r:id="rId10"/>
    <p:sldId id="2147379017" r:id="rId11"/>
    <p:sldId id="2147378796" r:id="rId12"/>
    <p:sldId id="2147378798" r:id="rId13"/>
    <p:sldId id="2147378803" r:id="rId14"/>
    <p:sldId id="307" r:id="rId15"/>
    <p:sldId id="2147378800" r:id="rId16"/>
    <p:sldId id="2147378814" r:id="rId17"/>
    <p:sldId id="2147379009" r:id="rId18"/>
    <p:sldId id="2147378801" r:id="rId19"/>
    <p:sldId id="2147379012" r:id="rId20"/>
    <p:sldId id="2147379013" r:id="rId21"/>
    <p:sldId id="2147379015" r:id="rId22"/>
    <p:sldId id="2147379014" r:id="rId23"/>
    <p:sldId id="2147379008" r:id="rId24"/>
    <p:sldId id="2147378686" r:id="rId25"/>
    <p:sldId id="298" r:id="rId26"/>
  </p:sldIdLst>
  <p:sldSz cx="121920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B3CFAE7-F313-4C28-9C25-D19588C0E904}">
          <p14:sldIdLst>
            <p14:sldId id="2147379016"/>
            <p14:sldId id="258"/>
            <p14:sldId id="2147378886"/>
            <p14:sldId id="804"/>
            <p14:sldId id="767"/>
            <p14:sldId id="2147379017"/>
            <p14:sldId id="2147378796"/>
            <p14:sldId id="2147378798"/>
            <p14:sldId id="2147378803"/>
            <p14:sldId id="307"/>
            <p14:sldId id="2147378800"/>
            <p14:sldId id="2147378814"/>
            <p14:sldId id="2147379009"/>
            <p14:sldId id="2147378801"/>
            <p14:sldId id="2147379012"/>
            <p14:sldId id="2147379013"/>
            <p14:sldId id="2147379015"/>
            <p14:sldId id="2147379014"/>
            <p14:sldId id="2147379008"/>
            <p14:sldId id="2147378686"/>
            <p14:sldId id="298"/>
          </p14:sldIdLst>
        </p14:section>
      </p14:sectionLst>
    </p:ext>
    <p:ext uri="{EFAFB233-063F-42B5-8137-9DF3F51BA10A}">
      <p15:sldGuideLst xmlns:p15="http://schemas.microsoft.com/office/powerpoint/2012/main">
        <p15:guide id="2" pos="3840" userDrawn="1">
          <p15:clr>
            <a:srgbClr val="A4A3A4"/>
          </p15:clr>
        </p15:guide>
        <p15:guide id="3" pos="7514" userDrawn="1">
          <p15:clr>
            <a:srgbClr val="A4A3A4"/>
          </p15:clr>
        </p15:guide>
        <p15:guide id="4" pos="166" userDrawn="1">
          <p15:clr>
            <a:srgbClr val="A4A3A4"/>
          </p15:clr>
        </p15:guide>
        <p15:guide id="5" orient="horz" pos="3974" userDrawn="1">
          <p15:clr>
            <a:srgbClr val="A4A3A4"/>
          </p15:clr>
        </p15:guide>
        <p15:guide id="6" orient="horz" pos="981" userDrawn="1">
          <p15:clr>
            <a:srgbClr val="A4A3A4"/>
          </p15:clr>
        </p15:guide>
        <p15:guide id="7" orient="horz" pos="2160" userDrawn="1">
          <p15:clr>
            <a:srgbClr val="A4A3A4"/>
          </p15:clr>
        </p15:guide>
        <p15:guide id="8" pos="302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D08703-DEB9-6778-BAC5-82D6CC9E682F}" name="Bernd Przybyla" initials="BP" userId="S::bernd.przybyla@lmconsulting.de::c5410e70-e510-4d5a-a25f-c1c5dcc092bc" providerId="AD"/>
  <p188:author id="{5CF0FF60-DA3F-85D2-12A0-78ED0BCB134E}" name="Christoph Kreischer" initials="CK" userId="S::christoph.kreischer@lmconsulting.de::1747b8af-03b5-4408-bad7-39636a9c27c0" providerId="AD"/>
  <p188:author id="{9D56968C-019F-EDA7-ECE8-7A459FE2F6A9}" name="Tom Klöpfel" initials="TK" userId="S::tom.kloepfel@lmconsulting.de::b51cfbfb-c4d5-4a10-b945-b98ae1110f57" providerId="AD"/>
  <p188:author id="{AFE34C96-C7F6-F588-8BAE-30BD23A6DF32}" name="Eray Esen" initials="EE" userId="S::e.esen@lmconsulting.de::9b27721a-47ab-40b1-8d30-7506254f993e" providerId="AD"/>
  <p188:author id="{AE0504C6-BE41-AE34-4C6F-FF970C3F6335}" name="Christoph Mäußl" initials="CM" userId="S::c.maeussl@lmconsulting.de::8b6f83a0-1124-4b44-9a40-dba2e10ddeb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Moeller@LMC.local" initials="L" lastIdx="2" clrIdx="0">
    <p:extLst>
      <p:ext uri="{19B8F6BF-5375-455C-9EA6-DF929625EA0E}">
        <p15:presenceInfo xmlns:p15="http://schemas.microsoft.com/office/powerpoint/2012/main" userId="S-1-5-21-3396929172-1953203939-3915038759-1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787"/>
    <a:srgbClr val="767576"/>
    <a:srgbClr val="F79646"/>
    <a:srgbClr val="C0504D"/>
    <a:srgbClr val="004680"/>
    <a:srgbClr val="7F7F7F"/>
    <a:srgbClr val="4BACC6"/>
    <a:srgbClr val="9BBB59"/>
    <a:srgbClr val="B4C7E7"/>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3969" autoAdjust="0"/>
  </p:normalViewPr>
  <p:slideViewPr>
    <p:cSldViewPr snapToGrid="0">
      <p:cViewPr varScale="1">
        <p:scale>
          <a:sx n="89" d="100"/>
          <a:sy n="89" d="100"/>
        </p:scale>
        <p:origin x="1038" y="72"/>
      </p:cViewPr>
      <p:guideLst>
        <p:guide pos="3840"/>
        <p:guide pos="7514"/>
        <p:guide pos="166"/>
        <p:guide orient="horz" pos="3974"/>
        <p:guide orient="horz" pos="981"/>
        <p:guide orient="horz" pos="2160"/>
        <p:guide pos="302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DF18E16-7D4C-4F1C-85B3-35A1C4BE4F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2F331845-CD2E-4DC5-9ED0-156B32E7E5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BF3712-0074-4A6A-8EDC-816EC76F41D2}" type="datetimeFigureOut">
              <a:rPr lang="de-DE" smtClean="0"/>
              <a:t>26.03.2026</a:t>
            </a:fld>
            <a:endParaRPr lang="de-DE"/>
          </a:p>
        </p:txBody>
      </p:sp>
      <p:sp>
        <p:nvSpPr>
          <p:cNvPr id="4" name="Fußzeilenplatzhalter 3">
            <a:extLst>
              <a:ext uri="{FF2B5EF4-FFF2-40B4-BE49-F238E27FC236}">
                <a16:creationId xmlns:a16="http://schemas.microsoft.com/office/drawing/2014/main" id="{269460C7-894C-4F59-B976-98AE937D3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D73C9C5-5773-4A6B-A981-0E2167A43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6C2419-E498-42A2-8EDB-CF9F96E26985}" type="slidenum">
              <a:rPr lang="de-DE" smtClean="0"/>
              <a:t>‹Nr.›</a:t>
            </a:fld>
            <a:endParaRPr lang="de-DE"/>
          </a:p>
        </p:txBody>
      </p:sp>
    </p:spTree>
    <p:extLst>
      <p:ext uri="{BB962C8B-B14F-4D97-AF65-F5344CB8AC3E}">
        <p14:creationId xmlns:p14="http://schemas.microsoft.com/office/powerpoint/2010/main" val="3779514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281C3-38E6-4182-BDD0-B722B0391F00}" type="datetimeFigureOut">
              <a:rPr lang="de-DE" smtClean="0"/>
              <a:t>26.03.2026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8CAF47-410E-4F9D-8CDC-F0A58BC6DE79}" type="slidenum">
              <a:rPr lang="de-DE" smtClean="0"/>
              <a:t>‹Nr.›</a:t>
            </a:fld>
            <a:endParaRPr lang="de-DE"/>
          </a:p>
        </p:txBody>
      </p:sp>
    </p:spTree>
    <p:extLst>
      <p:ext uri="{BB962C8B-B14F-4D97-AF65-F5344CB8AC3E}">
        <p14:creationId xmlns:p14="http://schemas.microsoft.com/office/powerpoint/2010/main" val="295686312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8CAF47-410E-4F9D-8CDC-F0A58BC6DE79}" type="slidenum">
              <a:rPr lang="de-DE" smtClean="0"/>
              <a:t>1</a:t>
            </a:fld>
            <a:endParaRPr lang="de-DE"/>
          </a:p>
        </p:txBody>
      </p:sp>
    </p:spTree>
    <p:extLst>
      <p:ext uri="{BB962C8B-B14F-4D97-AF65-F5344CB8AC3E}">
        <p14:creationId xmlns:p14="http://schemas.microsoft.com/office/powerpoint/2010/main" val="1190337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Lars</a:t>
            </a:r>
          </a:p>
        </p:txBody>
      </p:sp>
      <p:sp>
        <p:nvSpPr>
          <p:cNvPr id="4" name="Foliennummernplatzhalter 3"/>
          <p:cNvSpPr>
            <a:spLocks noGrp="1"/>
          </p:cNvSpPr>
          <p:nvPr>
            <p:ph type="sldNum" sz="quarter" idx="5"/>
          </p:nvPr>
        </p:nvSpPr>
        <p:spPr/>
        <p:txBody>
          <a:bodyPr/>
          <a:lstStyle/>
          <a:p>
            <a:fld id="{D48CAF47-410E-4F9D-8CDC-F0A58BC6DE79}" type="slidenum">
              <a:rPr lang="de-DE" smtClean="0"/>
              <a:t>10</a:t>
            </a:fld>
            <a:endParaRPr lang="de-DE"/>
          </a:p>
        </p:txBody>
      </p:sp>
    </p:spTree>
    <p:extLst>
      <p:ext uri="{BB962C8B-B14F-4D97-AF65-F5344CB8AC3E}">
        <p14:creationId xmlns:p14="http://schemas.microsoft.com/office/powerpoint/2010/main" val="2050783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48CAF47-410E-4F9D-8CDC-F0A58BC6DE79}" type="slidenum">
              <a:rPr lang="de-DE" smtClean="0"/>
              <a:t>13</a:t>
            </a:fld>
            <a:endParaRPr lang="de-DE"/>
          </a:p>
        </p:txBody>
      </p:sp>
    </p:spTree>
    <p:extLst>
      <p:ext uri="{BB962C8B-B14F-4D97-AF65-F5344CB8AC3E}">
        <p14:creationId xmlns:p14="http://schemas.microsoft.com/office/powerpoint/2010/main" val="2502953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s://www.facebook.com/lmconsulting.de/" TargetMode="External"/><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hyperlink" Target="https://www.xing.com/pages/lmconsultinggmbh" TargetMode="External"/><Relationship Id="rId5" Type="http://schemas.openxmlformats.org/officeDocument/2006/relationships/image" Target="../media/image23.png"/><Relationship Id="rId4" Type="http://schemas.openxmlformats.org/officeDocument/2006/relationships/hyperlink" Target="https://www.instagram.com/lmconsultinggmbh/" TargetMode="External"/><Relationship Id="rId9"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8" Type="http://schemas.openxmlformats.org/officeDocument/2006/relationships/hyperlink" Target="https://www.facebook.com/lmconsulting.de/" TargetMode="External"/><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hyperlink" Target="https://www.xing.com/pages/lmconsultinggmbh" TargetMode="External"/><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hyperlink" Target="https://www.instagram.com/lmconsultinggmbh/" TargetMode="External"/><Relationship Id="rId9" Type="http://schemas.openxmlformats.org/officeDocument/2006/relationships/image" Target="../media/image2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pic>
        <p:nvPicPr>
          <p:cNvPr id="14" name="Grafik 13" descr="Ein Bild, das Text, drinnen, Person, Tisch enthält.&#10;&#10;Automatisch generierte Beschreibung">
            <a:extLst>
              <a:ext uri="{FF2B5EF4-FFF2-40B4-BE49-F238E27FC236}">
                <a16:creationId xmlns:a16="http://schemas.microsoft.com/office/drawing/2014/main" id="{6F321B52-52BE-A2F2-06A8-ED0A1DA8A4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13320"/>
            <a:ext cx="12192000" cy="6858000"/>
          </a:xfrm>
          <a:prstGeom prst="rect">
            <a:avLst/>
          </a:prstGeom>
        </p:spPr>
      </p:pic>
      <p:sp>
        <p:nvSpPr>
          <p:cNvPr id="15" name="Rechteck 14">
            <a:extLst>
              <a:ext uri="{FF2B5EF4-FFF2-40B4-BE49-F238E27FC236}">
                <a16:creationId xmlns:a16="http://schemas.microsoft.com/office/drawing/2014/main" id="{B09C12AE-EAFA-F25F-5EC7-CB546D83E9AF}"/>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9EB0C7FD-64DE-41D8-B928-70E026490C3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HEADLINE</a:t>
            </a:r>
          </a:p>
        </p:txBody>
      </p:sp>
      <p:sp>
        <p:nvSpPr>
          <p:cNvPr id="25" name="Textplatzhalter 24">
            <a:extLst>
              <a:ext uri="{FF2B5EF4-FFF2-40B4-BE49-F238E27FC236}">
                <a16:creationId xmlns:a16="http://schemas.microsoft.com/office/drawing/2014/main" id="{4D98C6D8-E68A-4219-AD35-B1F9CAF740E1}"/>
              </a:ext>
            </a:extLst>
          </p:cNvPr>
          <p:cNvSpPr>
            <a:spLocks noGrp="1"/>
          </p:cNvSpPr>
          <p:nvPr>
            <p:ph type="body" sz="quarter" idx="11" hasCustomPrompt="1"/>
          </p:nvPr>
        </p:nvSpPr>
        <p:spPr>
          <a:xfrm>
            <a:off x="672590" y="5454586"/>
            <a:ext cx="8208539" cy="360114"/>
          </a:xfrm>
          <a:prstGeom prst="rect">
            <a:avLst/>
          </a:prstGeom>
        </p:spPr>
        <p:txBody>
          <a:bodyPr/>
          <a:lstStyle>
            <a:lvl1pPr marL="0" indent="0">
              <a:buNone/>
              <a:defRPr sz="2200">
                <a:solidFill>
                  <a:srgbClr val="878787"/>
                </a:solidFill>
              </a:defRPr>
            </a:lvl1pPr>
          </a:lstStyle>
          <a:p>
            <a:pPr lvl="0"/>
            <a:r>
              <a:rPr lang="de-DE"/>
              <a:t>SUBHEADLINE</a:t>
            </a:r>
          </a:p>
        </p:txBody>
      </p:sp>
      <p:sp>
        <p:nvSpPr>
          <p:cNvPr id="6" name="Textplatzhalter 5">
            <a:extLst>
              <a:ext uri="{FF2B5EF4-FFF2-40B4-BE49-F238E27FC236}">
                <a16:creationId xmlns:a16="http://schemas.microsoft.com/office/drawing/2014/main" id="{A3951546-41E9-45F5-97F2-20ECB969369A}"/>
              </a:ext>
            </a:extLst>
          </p:cNvPr>
          <p:cNvSpPr>
            <a:spLocks noGrp="1"/>
          </p:cNvSpPr>
          <p:nvPr>
            <p:ph type="body" sz="quarter" idx="13" hasCustomPrompt="1"/>
          </p:nvPr>
        </p:nvSpPr>
        <p:spPr>
          <a:xfrm>
            <a:off x="9624019" y="5821749"/>
            <a:ext cx="2135560" cy="680114"/>
          </a:xfrm>
          <a:prstGeom prst="rect">
            <a:avLst/>
          </a:prstGeom>
          <a:solidFill>
            <a:srgbClr val="2B4787"/>
          </a:solidFill>
        </p:spPr>
        <p:txBody>
          <a:bodyPr/>
          <a:lstStyle>
            <a:lvl1pPr marL="0" indent="0">
              <a:buNone/>
              <a:defRPr sz="800">
                <a:solidFill>
                  <a:schemeClr val="bg1"/>
                </a:solidFill>
              </a:defRPr>
            </a:lvl1pPr>
          </a:lstStyle>
          <a:p>
            <a:pPr lvl="0"/>
            <a:r>
              <a:rPr lang="de-DE"/>
              <a:t>Firma</a:t>
            </a:r>
          </a:p>
          <a:p>
            <a:pPr lvl="0"/>
            <a:r>
              <a:rPr lang="de-DE"/>
              <a:t>Name</a:t>
            </a:r>
          </a:p>
          <a:p>
            <a:pPr lvl="0"/>
            <a:r>
              <a:rPr lang="de-DE"/>
              <a:t>SAP HCM &amp; SuccessFactors Consultant</a:t>
            </a:r>
          </a:p>
          <a:p>
            <a:pPr lvl="0"/>
            <a:r>
              <a:rPr lang="de-DE"/>
              <a:t>Email</a:t>
            </a:r>
          </a:p>
        </p:txBody>
      </p:sp>
      <p:sp>
        <p:nvSpPr>
          <p:cNvPr id="7" name="Bildplatzhalter 6">
            <a:extLst>
              <a:ext uri="{FF2B5EF4-FFF2-40B4-BE49-F238E27FC236}">
                <a16:creationId xmlns:a16="http://schemas.microsoft.com/office/drawing/2014/main" id="{B18E2431-991A-4480-A9E4-FDF846BEF488}"/>
              </a:ext>
            </a:extLst>
          </p:cNvPr>
          <p:cNvSpPr>
            <a:spLocks noGrp="1"/>
          </p:cNvSpPr>
          <p:nvPr>
            <p:ph type="pic" sz="quarter" idx="14" hasCustomPrompt="1"/>
          </p:nvPr>
        </p:nvSpPr>
        <p:spPr>
          <a:xfrm>
            <a:off x="9624392" y="4454366"/>
            <a:ext cx="2135187" cy="1366838"/>
          </a:xfrm>
          <a:prstGeom prst="rect">
            <a:avLst/>
          </a:prstGeom>
        </p:spPr>
        <p:txBody>
          <a:bodyPr/>
          <a:lstStyle>
            <a:lvl1pPr marL="0" indent="0">
              <a:buNone/>
              <a:defRPr sz="1600">
                <a:highlight>
                  <a:srgbClr val="FFFFFF"/>
                </a:highlight>
              </a:defRPr>
            </a:lvl1pPr>
          </a:lstStyle>
          <a:p>
            <a:r>
              <a:rPr lang="de-DE"/>
              <a:t>Referent Bild</a:t>
            </a:r>
          </a:p>
        </p:txBody>
      </p:sp>
      <p:sp>
        <p:nvSpPr>
          <p:cNvPr id="16" name="Rechteck 15">
            <a:extLst>
              <a:ext uri="{FF2B5EF4-FFF2-40B4-BE49-F238E27FC236}">
                <a16:creationId xmlns:a16="http://schemas.microsoft.com/office/drawing/2014/main" id="{5F53962C-FBB5-FA9C-252C-DF0D9BC71BEE}"/>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800557BE-B3A1-A179-D59B-743308EC42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
        <p:nvSpPr>
          <p:cNvPr id="20" name="Rechteck 19">
            <a:extLst>
              <a:ext uri="{FF2B5EF4-FFF2-40B4-BE49-F238E27FC236}">
                <a16:creationId xmlns:a16="http://schemas.microsoft.com/office/drawing/2014/main" id="{07574EF6-3054-B641-B95A-6C9871CE8E23}"/>
              </a:ext>
            </a:extLst>
          </p:cNvPr>
          <p:cNvSpPr/>
          <p:nvPr userDrawn="1"/>
        </p:nvSpPr>
        <p:spPr>
          <a:xfrm>
            <a:off x="10200456" y="452495"/>
            <a:ext cx="1991544"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26.03.2026</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7" name="Rechteck: abgerundete Ecken 6">
            <a:extLst>
              <a:ext uri="{FF2B5EF4-FFF2-40B4-BE49-F238E27FC236}">
                <a16:creationId xmlns:a16="http://schemas.microsoft.com/office/drawing/2014/main" id="{104FCB75-FF2D-64D5-576E-7C23D95AA458}"/>
              </a:ext>
            </a:extLst>
          </p:cNvPr>
          <p:cNvSpPr/>
          <p:nvPr userDrawn="1"/>
        </p:nvSpPr>
        <p:spPr>
          <a:xfrm>
            <a:off x="8894128" y="1192649"/>
            <a:ext cx="504000" cy="16775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7B95807E-B26C-51FB-6FB2-504A6824E5A4}"/>
              </a:ext>
            </a:extLst>
          </p:cNvPr>
          <p:cNvSpPr/>
          <p:nvPr userDrawn="1"/>
        </p:nvSpPr>
        <p:spPr>
          <a:xfrm>
            <a:off x="9929770" y="1192649"/>
            <a:ext cx="504000" cy="16775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A96E8740-517B-53EE-37C3-E52939DE691C}"/>
              </a:ext>
            </a:extLst>
          </p:cNvPr>
          <p:cNvSpPr/>
          <p:nvPr userDrawn="1"/>
        </p:nvSpPr>
        <p:spPr>
          <a:xfrm>
            <a:off x="10447591" y="1192649"/>
            <a:ext cx="504000" cy="1677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285DF9A-E376-0932-CC88-8391729AB459}"/>
              </a:ext>
            </a:extLst>
          </p:cNvPr>
          <p:cNvSpPr/>
          <p:nvPr userDrawn="1"/>
        </p:nvSpPr>
        <p:spPr>
          <a:xfrm>
            <a:off x="10965412" y="1192649"/>
            <a:ext cx="504000" cy="16775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37395841-EF96-F3FA-E844-06E1FA5DA495}"/>
              </a:ext>
            </a:extLst>
          </p:cNvPr>
          <p:cNvSpPr/>
          <p:nvPr userDrawn="1"/>
        </p:nvSpPr>
        <p:spPr>
          <a:xfrm>
            <a:off x="11483234" y="1192649"/>
            <a:ext cx="504000" cy="16775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2C62F08D-E528-195A-6EB0-770CDEE13378}"/>
              </a:ext>
            </a:extLst>
          </p:cNvPr>
          <p:cNvSpPr/>
          <p:nvPr userDrawn="1"/>
        </p:nvSpPr>
        <p:spPr>
          <a:xfrm>
            <a:off x="9411949" y="981531"/>
            <a:ext cx="504000" cy="378871"/>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descr="Cloudcomputing Silhouette">
            <a:extLst>
              <a:ext uri="{FF2B5EF4-FFF2-40B4-BE49-F238E27FC236}">
                <a16:creationId xmlns:a16="http://schemas.microsoft.com/office/drawing/2014/main" id="{A0CAE611-7AE6-413D-C2EC-8133F41FF5C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78868" y="966099"/>
            <a:ext cx="360000" cy="360000"/>
          </a:xfrm>
          <a:prstGeom prst="rect">
            <a:avLst/>
          </a:prstGeom>
        </p:spPr>
      </p:pic>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468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7" name="Rechteck: abgerundete Ecken 6">
            <a:extLst>
              <a:ext uri="{FF2B5EF4-FFF2-40B4-BE49-F238E27FC236}">
                <a16:creationId xmlns:a16="http://schemas.microsoft.com/office/drawing/2014/main" id="{104FCB75-FF2D-64D5-576E-7C23D95AA458}"/>
              </a:ext>
            </a:extLst>
          </p:cNvPr>
          <p:cNvSpPr/>
          <p:nvPr userDrawn="1"/>
        </p:nvSpPr>
        <p:spPr>
          <a:xfrm>
            <a:off x="8894128" y="1192649"/>
            <a:ext cx="504000" cy="16775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A96E8740-517B-53EE-37C3-E52939DE691C}"/>
              </a:ext>
            </a:extLst>
          </p:cNvPr>
          <p:cNvSpPr/>
          <p:nvPr userDrawn="1"/>
        </p:nvSpPr>
        <p:spPr>
          <a:xfrm>
            <a:off x="10447591" y="1192649"/>
            <a:ext cx="504000" cy="1677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285DF9A-E376-0932-CC88-8391729AB459}"/>
              </a:ext>
            </a:extLst>
          </p:cNvPr>
          <p:cNvSpPr/>
          <p:nvPr userDrawn="1"/>
        </p:nvSpPr>
        <p:spPr>
          <a:xfrm>
            <a:off x="10965412" y="1192649"/>
            <a:ext cx="504000" cy="16775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37395841-EF96-F3FA-E844-06E1FA5DA495}"/>
              </a:ext>
            </a:extLst>
          </p:cNvPr>
          <p:cNvSpPr/>
          <p:nvPr userDrawn="1"/>
        </p:nvSpPr>
        <p:spPr>
          <a:xfrm>
            <a:off x="11483234" y="1192649"/>
            <a:ext cx="504000" cy="16775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2C62F08D-E528-195A-6EB0-770CDEE13378}"/>
              </a:ext>
            </a:extLst>
          </p:cNvPr>
          <p:cNvSpPr/>
          <p:nvPr userDrawn="1"/>
        </p:nvSpPr>
        <p:spPr>
          <a:xfrm>
            <a:off x="9411949" y="1192649"/>
            <a:ext cx="504000" cy="16775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7B95807E-B26C-51FB-6FB2-504A6824E5A4}"/>
              </a:ext>
            </a:extLst>
          </p:cNvPr>
          <p:cNvSpPr/>
          <p:nvPr userDrawn="1"/>
        </p:nvSpPr>
        <p:spPr>
          <a:xfrm>
            <a:off x="9929770" y="981531"/>
            <a:ext cx="504000" cy="378871"/>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Chevronpfeile Silhouette">
            <a:extLst>
              <a:ext uri="{FF2B5EF4-FFF2-40B4-BE49-F238E27FC236}">
                <a16:creationId xmlns:a16="http://schemas.microsoft.com/office/drawing/2014/main" id="{8A11518F-6E15-D46F-D1ED-6CF48A07550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01770" y="977529"/>
            <a:ext cx="360000" cy="360000"/>
          </a:xfrm>
          <a:prstGeom prst="rect">
            <a:avLst/>
          </a:prstGeom>
        </p:spPr>
      </p:pic>
    </p:spTree>
    <p:extLst>
      <p:ext uri="{BB962C8B-B14F-4D97-AF65-F5344CB8AC3E}">
        <p14:creationId xmlns:p14="http://schemas.microsoft.com/office/powerpoint/2010/main" val="1876768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7" name="Rechteck: abgerundete Ecken 6">
            <a:extLst>
              <a:ext uri="{FF2B5EF4-FFF2-40B4-BE49-F238E27FC236}">
                <a16:creationId xmlns:a16="http://schemas.microsoft.com/office/drawing/2014/main" id="{104FCB75-FF2D-64D5-576E-7C23D95AA458}"/>
              </a:ext>
            </a:extLst>
          </p:cNvPr>
          <p:cNvSpPr/>
          <p:nvPr userDrawn="1"/>
        </p:nvSpPr>
        <p:spPr>
          <a:xfrm>
            <a:off x="8894128" y="1192649"/>
            <a:ext cx="504000" cy="16775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285DF9A-E376-0932-CC88-8391729AB459}"/>
              </a:ext>
            </a:extLst>
          </p:cNvPr>
          <p:cNvSpPr/>
          <p:nvPr userDrawn="1"/>
        </p:nvSpPr>
        <p:spPr>
          <a:xfrm>
            <a:off x="10965412" y="1192649"/>
            <a:ext cx="504000" cy="16775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37395841-EF96-F3FA-E844-06E1FA5DA495}"/>
              </a:ext>
            </a:extLst>
          </p:cNvPr>
          <p:cNvSpPr/>
          <p:nvPr userDrawn="1"/>
        </p:nvSpPr>
        <p:spPr>
          <a:xfrm>
            <a:off x="11483234" y="1192649"/>
            <a:ext cx="504000" cy="16775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2C62F08D-E528-195A-6EB0-770CDEE13378}"/>
              </a:ext>
            </a:extLst>
          </p:cNvPr>
          <p:cNvSpPr/>
          <p:nvPr userDrawn="1"/>
        </p:nvSpPr>
        <p:spPr>
          <a:xfrm>
            <a:off x="9411949" y="1192649"/>
            <a:ext cx="504000" cy="16775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7B95807E-B26C-51FB-6FB2-504A6824E5A4}"/>
              </a:ext>
            </a:extLst>
          </p:cNvPr>
          <p:cNvSpPr/>
          <p:nvPr userDrawn="1"/>
        </p:nvSpPr>
        <p:spPr>
          <a:xfrm>
            <a:off x="9929770" y="1192649"/>
            <a:ext cx="504000" cy="16775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A96E8740-517B-53EE-37C3-E52939DE691C}"/>
              </a:ext>
            </a:extLst>
          </p:cNvPr>
          <p:cNvSpPr/>
          <p:nvPr userDrawn="1"/>
        </p:nvSpPr>
        <p:spPr>
          <a:xfrm>
            <a:off x="10447591" y="981531"/>
            <a:ext cx="504000" cy="378871"/>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Eisenbahngleise Silhouette">
            <a:extLst>
              <a:ext uri="{FF2B5EF4-FFF2-40B4-BE49-F238E27FC236}">
                <a16:creationId xmlns:a16="http://schemas.microsoft.com/office/drawing/2014/main" id="{6326A3FB-C98C-49B5-96E8-8C42A0C4CA6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24164" y="973852"/>
            <a:ext cx="360000" cy="360000"/>
          </a:xfrm>
          <a:prstGeom prst="rect">
            <a:avLst/>
          </a:prstGeom>
        </p:spPr>
      </p:pic>
    </p:spTree>
    <p:extLst>
      <p:ext uri="{BB962C8B-B14F-4D97-AF65-F5344CB8AC3E}">
        <p14:creationId xmlns:p14="http://schemas.microsoft.com/office/powerpoint/2010/main" val="1465352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7" name="Rechteck: abgerundete Ecken 6">
            <a:extLst>
              <a:ext uri="{FF2B5EF4-FFF2-40B4-BE49-F238E27FC236}">
                <a16:creationId xmlns:a16="http://schemas.microsoft.com/office/drawing/2014/main" id="{104FCB75-FF2D-64D5-576E-7C23D95AA458}"/>
              </a:ext>
            </a:extLst>
          </p:cNvPr>
          <p:cNvSpPr/>
          <p:nvPr userDrawn="1"/>
        </p:nvSpPr>
        <p:spPr>
          <a:xfrm>
            <a:off x="8894128" y="1192649"/>
            <a:ext cx="504000" cy="16775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37395841-EF96-F3FA-E844-06E1FA5DA495}"/>
              </a:ext>
            </a:extLst>
          </p:cNvPr>
          <p:cNvSpPr/>
          <p:nvPr userDrawn="1"/>
        </p:nvSpPr>
        <p:spPr>
          <a:xfrm>
            <a:off x="11483234" y="1192649"/>
            <a:ext cx="504000" cy="16775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2C62F08D-E528-195A-6EB0-770CDEE13378}"/>
              </a:ext>
            </a:extLst>
          </p:cNvPr>
          <p:cNvSpPr/>
          <p:nvPr userDrawn="1"/>
        </p:nvSpPr>
        <p:spPr>
          <a:xfrm>
            <a:off x="9411949" y="1192649"/>
            <a:ext cx="504000" cy="16775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7B95807E-B26C-51FB-6FB2-504A6824E5A4}"/>
              </a:ext>
            </a:extLst>
          </p:cNvPr>
          <p:cNvSpPr/>
          <p:nvPr userDrawn="1"/>
        </p:nvSpPr>
        <p:spPr>
          <a:xfrm>
            <a:off x="9929770" y="1192649"/>
            <a:ext cx="504000" cy="16775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A96E8740-517B-53EE-37C3-E52939DE691C}"/>
              </a:ext>
            </a:extLst>
          </p:cNvPr>
          <p:cNvSpPr/>
          <p:nvPr userDrawn="1"/>
        </p:nvSpPr>
        <p:spPr>
          <a:xfrm>
            <a:off x="10447591" y="1192649"/>
            <a:ext cx="504000" cy="1677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285DF9A-E376-0932-CC88-8391729AB459}"/>
              </a:ext>
            </a:extLst>
          </p:cNvPr>
          <p:cNvSpPr/>
          <p:nvPr userDrawn="1"/>
        </p:nvSpPr>
        <p:spPr>
          <a:xfrm>
            <a:off x="10965412" y="981531"/>
            <a:ext cx="504000" cy="378871"/>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Taschenrechner Silhouette">
            <a:extLst>
              <a:ext uri="{FF2B5EF4-FFF2-40B4-BE49-F238E27FC236}">
                <a16:creationId xmlns:a16="http://schemas.microsoft.com/office/drawing/2014/main" id="{D1C059F8-0284-66D3-9B9E-5BCF9BFE2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37412" y="976709"/>
            <a:ext cx="360000" cy="360000"/>
          </a:xfrm>
          <a:prstGeom prst="rect">
            <a:avLst/>
          </a:prstGeom>
        </p:spPr>
      </p:pic>
    </p:spTree>
    <p:extLst>
      <p:ext uri="{BB962C8B-B14F-4D97-AF65-F5344CB8AC3E}">
        <p14:creationId xmlns:p14="http://schemas.microsoft.com/office/powerpoint/2010/main" val="1592978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7" name="Rechteck: abgerundete Ecken 6">
            <a:extLst>
              <a:ext uri="{FF2B5EF4-FFF2-40B4-BE49-F238E27FC236}">
                <a16:creationId xmlns:a16="http://schemas.microsoft.com/office/drawing/2014/main" id="{104FCB75-FF2D-64D5-576E-7C23D95AA458}"/>
              </a:ext>
            </a:extLst>
          </p:cNvPr>
          <p:cNvSpPr/>
          <p:nvPr userDrawn="1"/>
        </p:nvSpPr>
        <p:spPr>
          <a:xfrm>
            <a:off x="8894128" y="1192649"/>
            <a:ext cx="504000" cy="16775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hteck: abgerundete Ecken 7">
            <a:extLst>
              <a:ext uri="{FF2B5EF4-FFF2-40B4-BE49-F238E27FC236}">
                <a16:creationId xmlns:a16="http://schemas.microsoft.com/office/drawing/2014/main" id="{2C62F08D-E528-195A-6EB0-770CDEE13378}"/>
              </a:ext>
            </a:extLst>
          </p:cNvPr>
          <p:cNvSpPr/>
          <p:nvPr userDrawn="1"/>
        </p:nvSpPr>
        <p:spPr>
          <a:xfrm>
            <a:off x="9411949" y="1192649"/>
            <a:ext cx="504000" cy="16775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7B95807E-B26C-51FB-6FB2-504A6824E5A4}"/>
              </a:ext>
            </a:extLst>
          </p:cNvPr>
          <p:cNvSpPr/>
          <p:nvPr userDrawn="1"/>
        </p:nvSpPr>
        <p:spPr>
          <a:xfrm>
            <a:off x="9929770" y="1192649"/>
            <a:ext cx="504000" cy="16775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A96E8740-517B-53EE-37C3-E52939DE691C}"/>
              </a:ext>
            </a:extLst>
          </p:cNvPr>
          <p:cNvSpPr/>
          <p:nvPr userDrawn="1"/>
        </p:nvSpPr>
        <p:spPr>
          <a:xfrm>
            <a:off x="10447591" y="1192649"/>
            <a:ext cx="504000" cy="1677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285DF9A-E376-0932-CC88-8391729AB459}"/>
              </a:ext>
            </a:extLst>
          </p:cNvPr>
          <p:cNvSpPr/>
          <p:nvPr userDrawn="1"/>
        </p:nvSpPr>
        <p:spPr>
          <a:xfrm>
            <a:off x="10965412" y="1192649"/>
            <a:ext cx="504000" cy="16775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37395841-EF96-F3FA-E844-06E1FA5DA495}"/>
              </a:ext>
            </a:extLst>
          </p:cNvPr>
          <p:cNvSpPr/>
          <p:nvPr userDrawn="1"/>
        </p:nvSpPr>
        <p:spPr>
          <a:xfrm>
            <a:off x="11483234" y="981531"/>
            <a:ext cx="504000" cy="378871"/>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0F3FCF2-A822-5C8A-D592-6A86728114C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550153" y="966099"/>
            <a:ext cx="360000" cy="360000"/>
          </a:xfrm>
          <a:prstGeom prst="rect">
            <a:avLst/>
          </a:prstGeom>
        </p:spPr>
      </p:pic>
    </p:spTree>
    <p:extLst>
      <p:ext uri="{BB962C8B-B14F-4D97-AF65-F5344CB8AC3E}">
        <p14:creationId xmlns:p14="http://schemas.microsoft.com/office/powerpoint/2010/main" val="341079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 name="Gerade Verbindung mit Pfeil 2">
            <a:extLst>
              <a:ext uri="{FF2B5EF4-FFF2-40B4-BE49-F238E27FC236}">
                <a16:creationId xmlns:a16="http://schemas.microsoft.com/office/drawing/2014/main" id="{C4099257-DAEC-4F46-B4DB-BBB49161865E}"/>
              </a:ext>
            </a:extLst>
          </p:cNvPr>
          <p:cNvCxnSpPr>
            <a:cxnSpLocks/>
          </p:cNvCxnSpPr>
          <p:nvPr userDrawn="1"/>
        </p:nvCxnSpPr>
        <p:spPr>
          <a:xfrm>
            <a:off x="767408" y="3149592"/>
            <a:ext cx="10729192" cy="0"/>
          </a:xfrm>
          <a:prstGeom prst="straightConnector1">
            <a:avLst/>
          </a:prstGeom>
          <a:ln w="50800">
            <a:solidFill>
              <a:srgbClr val="878787"/>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F7F2F233-C853-41A1-AF8B-7E99116D81D1}"/>
              </a:ext>
            </a:extLst>
          </p:cNvPr>
          <p:cNvSpPr/>
          <p:nvPr userDrawn="1"/>
        </p:nvSpPr>
        <p:spPr>
          <a:xfrm>
            <a:off x="2063552"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8AAE7E0-E872-4848-BF01-8EFA60C4D181}"/>
              </a:ext>
            </a:extLst>
          </p:cNvPr>
          <p:cNvSpPr/>
          <p:nvPr userDrawn="1"/>
        </p:nvSpPr>
        <p:spPr>
          <a:xfrm>
            <a:off x="3935760"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CCA71AB7-75C4-41CD-8BFB-E5D5AE110BAC}"/>
              </a:ext>
            </a:extLst>
          </p:cNvPr>
          <p:cNvSpPr/>
          <p:nvPr userDrawn="1"/>
        </p:nvSpPr>
        <p:spPr>
          <a:xfrm>
            <a:off x="5807968"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C259834E-D251-4F6F-936F-54A4D8064087}"/>
              </a:ext>
            </a:extLst>
          </p:cNvPr>
          <p:cNvSpPr/>
          <p:nvPr userDrawn="1"/>
        </p:nvSpPr>
        <p:spPr>
          <a:xfrm>
            <a:off x="7675096"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FE882611-74D3-49C5-945C-4CB97CE3654C}"/>
              </a:ext>
            </a:extLst>
          </p:cNvPr>
          <p:cNvSpPr/>
          <p:nvPr userDrawn="1"/>
        </p:nvSpPr>
        <p:spPr>
          <a:xfrm>
            <a:off x="9542224"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2">
            <a:extLst>
              <a:ext uri="{FF2B5EF4-FFF2-40B4-BE49-F238E27FC236}">
                <a16:creationId xmlns:a16="http://schemas.microsoft.com/office/drawing/2014/main" id="{C5FDC6DE-25D8-4914-A0CC-3733FA1EC80B}"/>
              </a:ext>
            </a:extLst>
          </p:cNvPr>
          <p:cNvSpPr>
            <a:spLocks noGrp="1"/>
          </p:cNvSpPr>
          <p:nvPr>
            <p:ph type="body" sz="quarter" idx="26"/>
          </p:nvPr>
        </p:nvSpPr>
        <p:spPr>
          <a:xfrm>
            <a:off x="1367252"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1" name="Textplatzhalter 2">
            <a:extLst>
              <a:ext uri="{FF2B5EF4-FFF2-40B4-BE49-F238E27FC236}">
                <a16:creationId xmlns:a16="http://schemas.microsoft.com/office/drawing/2014/main" id="{6B5DF7E3-549B-4365-9735-9AB9AE7E2CED}"/>
              </a:ext>
            </a:extLst>
          </p:cNvPr>
          <p:cNvSpPr>
            <a:spLocks noGrp="1"/>
          </p:cNvSpPr>
          <p:nvPr>
            <p:ph type="body" sz="quarter" idx="27"/>
          </p:nvPr>
        </p:nvSpPr>
        <p:spPr>
          <a:xfrm>
            <a:off x="3251684"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2" name="Textplatzhalter 2">
            <a:extLst>
              <a:ext uri="{FF2B5EF4-FFF2-40B4-BE49-F238E27FC236}">
                <a16:creationId xmlns:a16="http://schemas.microsoft.com/office/drawing/2014/main" id="{3B6ED68F-9317-48CC-962D-90278E10D71B}"/>
              </a:ext>
            </a:extLst>
          </p:cNvPr>
          <p:cNvSpPr>
            <a:spLocks noGrp="1"/>
          </p:cNvSpPr>
          <p:nvPr>
            <p:ph type="body" sz="quarter" idx="28"/>
          </p:nvPr>
        </p:nvSpPr>
        <p:spPr>
          <a:xfrm>
            <a:off x="5123892"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3" name="Textplatzhalter 2">
            <a:extLst>
              <a:ext uri="{FF2B5EF4-FFF2-40B4-BE49-F238E27FC236}">
                <a16:creationId xmlns:a16="http://schemas.microsoft.com/office/drawing/2014/main" id="{C09C69A8-E2AF-4A50-B864-084B8A47113D}"/>
              </a:ext>
            </a:extLst>
          </p:cNvPr>
          <p:cNvSpPr>
            <a:spLocks noGrp="1"/>
          </p:cNvSpPr>
          <p:nvPr>
            <p:ph type="body" sz="quarter" idx="29"/>
          </p:nvPr>
        </p:nvSpPr>
        <p:spPr>
          <a:xfrm>
            <a:off x="6996100"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5" name="Textplatzhalter 2">
            <a:extLst>
              <a:ext uri="{FF2B5EF4-FFF2-40B4-BE49-F238E27FC236}">
                <a16:creationId xmlns:a16="http://schemas.microsoft.com/office/drawing/2014/main" id="{79FCF901-9F41-415E-9CB3-099D8F9DAA0C}"/>
              </a:ext>
            </a:extLst>
          </p:cNvPr>
          <p:cNvSpPr>
            <a:spLocks noGrp="1"/>
          </p:cNvSpPr>
          <p:nvPr>
            <p:ph type="body" sz="quarter" idx="30"/>
          </p:nvPr>
        </p:nvSpPr>
        <p:spPr>
          <a:xfrm>
            <a:off x="8858148" y="3444311"/>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32" name="Textplatzhalter 2">
            <a:extLst>
              <a:ext uri="{FF2B5EF4-FFF2-40B4-BE49-F238E27FC236}">
                <a16:creationId xmlns:a16="http://schemas.microsoft.com/office/drawing/2014/main" id="{5E2BFF59-126C-4635-AE3B-C3A6FCC284F6}"/>
              </a:ext>
            </a:extLst>
          </p:cNvPr>
          <p:cNvSpPr>
            <a:spLocks noGrp="1"/>
          </p:cNvSpPr>
          <p:nvPr>
            <p:ph type="body" sz="quarter" idx="31"/>
          </p:nvPr>
        </p:nvSpPr>
        <p:spPr>
          <a:xfrm>
            <a:off x="1356884"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3" name="Textplatzhalter 2">
            <a:extLst>
              <a:ext uri="{FF2B5EF4-FFF2-40B4-BE49-F238E27FC236}">
                <a16:creationId xmlns:a16="http://schemas.microsoft.com/office/drawing/2014/main" id="{EA7EB33C-E0E1-47E5-ADC5-12E9D78D1643}"/>
              </a:ext>
            </a:extLst>
          </p:cNvPr>
          <p:cNvSpPr>
            <a:spLocks noGrp="1"/>
          </p:cNvSpPr>
          <p:nvPr>
            <p:ph type="body" sz="quarter" idx="32"/>
          </p:nvPr>
        </p:nvSpPr>
        <p:spPr>
          <a:xfrm>
            <a:off x="3241316"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4" name="Textplatzhalter 2">
            <a:extLst>
              <a:ext uri="{FF2B5EF4-FFF2-40B4-BE49-F238E27FC236}">
                <a16:creationId xmlns:a16="http://schemas.microsoft.com/office/drawing/2014/main" id="{5FEEFFAA-BBEE-4959-8245-966F597E9C45}"/>
              </a:ext>
            </a:extLst>
          </p:cNvPr>
          <p:cNvSpPr>
            <a:spLocks noGrp="1"/>
          </p:cNvSpPr>
          <p:nvPr>
            <p:ph type="body" sz="quarter" idx="33"/>
          </p:nvPr>
        </p:nvSpPr>
        <p:spPr>
          <a:xfrm>
            <a:off x="5113524"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5" name="Textplatzhalter 2">
            <a:extLst>
              <a:ext uri="{FF2B5EF4-FFF2-40B4-BE49-F238E27FC236}">
                <a16:creationId xmlns:a16="http://schemas.microsoft.com/office/drawing/2014/main" id="{6B965FEB-11AF-4A36-8495-F6A0C3196D70}"/>
              </a:ext>
            </a:extLst>
          </p:cNvPr>
          <p:cNvSpPr>
            <a:spLocks noGrp="1"/>
          </p:cNvSpPr>
          <p:nvPr>
            <p:ph type="body" sz="quarter" idx="34"/>
          </p:nvPr>
        </p:nvSpPr>
        <p:spPr>
          <a:xfrm>
            <a:off x="6985732"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6" name="Textplatzhalter 2">
            <a:extLst>
              <a:ext uri="{FF2B5EF4-FFF2-40B4-BE49-F238E27FC236}">
                <a16:creationId xmlns:a16="http://schemas.microsoft.com/office/drawing/2014/main" id="{26B60706-5281-4058-94CF-AC1DAF6F36EA}"/>
              </a:ext>
            </a:extLst>
          </p:cNvPr>
          <p:cNvSpPr>
            <a:spLocks noGrp="1"/>
          </p:cNvSpPr>
          <p:nvPr>
            <p:ph type="body" sz="quarter" idx="35"/>
          </p:nvPr>
        </p:nvSpPr>
        <p:spPr>
          <a:xfrm>
            <a:off x="8847780" y="2186199"/>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6" name="Rechteck 5">
            <a:extLst>
              <a:ext uri="{FF2B5EF4-FFF2-40B4-BE49-F238E27FC236}">
                <a16:creationId xmlns:a16="http://schemas.microsoft.com/office/drawing/2014/main" id="{3330BAFD-86C4-9C04-5E49-AD98886F21D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5E58C81-BDB2-A3A0-2C1C-19141054891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51ACE9D-53ED-9083-7AE6-54161AFCC5C1}"/>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platzhalter 3" descr="Titel">
            <a:extLst>
              <a:ext uri="{FF2B5EF4-FFF2-40B4-BE49-F238E27FC236}">
                <a16:creationId xmlns:a16="http://schemas.microsoft.com/office/drawing/2014/main" id="{4FE9FDF3-8677-48E3-5440-52662A797D84}"/>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TITEL</a:t>
            </a:r>
          </a:p>
        </p:txBody>
      </p:sp>
      <p:sp>
        <p:nvSpPr>
          <p:cNvPr id="27" name="Textfeld 26">
            <a:extLst>
              <a:ext uri="{FF2B5EF4-FFF2-40B4-BE49-F238E27FC236}">
                <a16:creationId xmlns:a16="http://schemas.microsoft.com/office/drawing/2014/main" id="{CEF7A762-8C09-741E-2667-5F00890EF90E}"/>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1074101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Text 2 Spaltig">
    <p:spTree>
      <p:nvGrpSpPr>
        <p:cNvPr id="1" name=""/>
        <p:cNvGrpSpPr/>
        <p:nvPr/>
      </p:nvGrpSpPr>
      <p:grpSpPr>
        <a:xfrm>
          <a:off x="0" y="0"/>
          <a:ext cx="0" cy="0"/>
          <a:chOff x="0" y="0"/>
          <a:chExt cx="0" cy="0"/>
        </a:xfrm>
      </p:grpSpPr>
      <p:sp>
        <p:nvSpPr>
          <p:cNvPr id="15" name="Textplatzhalter 10">
            <a:extLst>
              <a:ext uri="{FF2B5EF4-FFF2-40B4-BE49-F238E27FC236}">
                <a16:creationId xmlns:a16="http://schemas.microsoft.com/office/drawing/2014/main" id="{FCA3FE4A-FD1B-4B87-A392-69342BE716C0}"/>
              </a:ext>
            </a:extLst>
          </p:cNvPr>
          <p:cNvSpPr>
            <a:spLocks noGrp="1"/>
          </p:cNvSpPr>
          <p:nvPr>
            <p:ph type="body" sz="quarter" idx="14" hasCustomPrompt="1"/>
          </p:nvPr>
        </p:nvSpPr>
        <p:spPr>
          <a:xfrm>
            <a:off x="623392" y="1763480"/>
            <a:ext cx="5256584"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16" name="Textplatzhalter 10">
            <a:extLst>
              <a:ext uri="{FF2B5EF4-FFF2-40B4-BE49-F238E27FC236}">
                <a16:creationId xmlns:a16="http://schemas.microsoft.com/office/drawing/2014/main" id="{D6B0234B-EB96-4B78-8CE0-3773F44C8657}"/>
              </a:ext>
            </a:extLst>
          </p:cNvPr>
          <p:cNvSpPr>
            <a:spLocks noGrp="1"/>
          </p:cNvSpPr>
          <p:nvPr>
            <p:ph type="body" sz="quarter" idx="15" hasCustomPrompt="1"/>
          </p:nvPr>
        </p:nvSpPr>
        <p:spPr>
          <a:xfrm>
            <a:off x="6384032" y="1763480"/>
            <a:ext cx="518457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1335FFBC-FEF6-312F-E042-CA667E3BC76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7F364504-67CE-32D7-C549-1651B0E4D8CD}"/>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577DA534-6EF4-7883-1F58-7884C811DCD5}"/>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4CDF72D8-BDE3-01C2-5FA7-EA16FC08A2AF}"/>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EE1CEF96-D45D-706E-6BBB-EF76CCD125EE}"/>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356636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Untertitel + Text +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90610"/>
            <a:ext cx="3816350" cy="4159340"/>
          </a:xfrm>
          <a:prstGeom prst="rect">
            <a:avLst/>
          </a:prstGeom>
        </p:spPr>
        <p:txBody>
          <a:bodyPr/>
          <a:lstStyle>
            <a:lvl1pPr marL="0" indent="0">
              <a:buNone/>
              <a:defRPr sz="1200">
                <a:solidFill>
                  <a:srgbClr val="878787"/>
                </a:solidFill>
              </a:defRPr>
            </a:lvl1pPr>
          </a:lstStyle>
          <a:p>
            <a:r>
              <a:rPr lang="de-DE"/>
              <a:t>Bild einfügen</a:t>
            </a:r>
          </a:p>
        </p:txBody>
      </p:sp>
      <p:sp>
        <p:nvSpPr>
          <p:cNvPr id="13" name="Textplatzhalter 10">
            <a:extLst>
              <a:ext uri="{FF2B5EF4-FFF2-40B4-BE49-F238E27FC236}">
                <a16:creationId xmlns:a16="http://schemas.microsoft.com/office/drawing/2014/main" id="{1654509A-4436-45C1-8F3B-007ABA32F9DD}"/>
              </a:ext>
            </a:extLst>
          </p:cNvPr>
          <p:cNvSpPr>
            <a:spLocks noGrp="1"/>
          </p:cNvSpPr>
          <p:nvPr>
            <p:ph type="body" sz="quarter" idx="12" hasCustomPrompt="1"/>
          </p:nvPr>
        </p:nvSpPr>
        <p:spPr>
          <a:xfrm>
            <a:off x="623392" y="1789232"/>
            <a:ext cx="6626822"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CBD546BB-0DCF-5163-E7FA-31C3111F324D}"/>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0F84A53-9CFC-A8A6-39B7-9EF2881352B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41294927-EBA2-C501-E084-6B7EBA9C416F}"/>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3" descr="Titel">
            <a:extLst>
              <a:ext uri="{FF2B5EF4-FFF2-40B4-BE49-F238E27FC236}">
                <a16:creationId xmlns:a16="http://schemas.microsoft.com/office/drawing/2014/main" id="{384B64F9-3519-B755-E60D-E949FEEA4F2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5" name="Textfeld 14">
            <a:extLst>
              <a:ext uri="{FF2B5EF4-FFF2-40B4-BE49-F238E27FC236}">
                <a16:creationId xmlns:a16="http://schemas.microsoft.com/office/drawing/2014/main" id="{FE4186D5-82BD-603C-5FC2-C071BC1BF715}"/>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25" name="Textplatzhalter 24">
            <a:extLst>
              <a:ext uri="{FF2B5EF4-FFF2-40B4-BE49-F238E27FC236}">
                <a16:creationId xmlns:a16="http://schemas.microsoft.com/office/drawing/2014/main" id="{B1BD4669-0F68-4287-82FF-9CB65CFA9494}"/>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1823303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 Untertitel + Text 2 Spaltig">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11EB1C29-CBA7-417D-835A-F2CA52604295}"/>
              </a:ext>
            </a:extLst>
          </p:cNvPr>
          <p:cNvSpPr>
            <a:spLocks noGrp="1"/>
          </p:cNvSpPr>
          <p:nvPr>
            <p:ph type="body" sz="quarter" idx="15" hasCustomPrompt="1"/>
          </p:nvPr>
        </p:nvSpPr>
        <p:spPr>
          <a:xfrm>
            <a:off x="623392" y="1789232"/>
            <a:ext cx="5256584" cy="4159342"/>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16" name="Textplatzhalter 10">
            <a:extLst>
              <a:ext uri="{FF2B5EF4-FFF2-40B4-BE49-F238E27FC236}">
                <a16:creationId xmlns:a16="http://schemas.microsoft.com/office/drawing/2014/main" id="{8B0DD43A-12FB-4B7B-8C8B-0C0352679C71}"/>
              </a:ext>
            </a:extLst>
          </p:cNvPr>
          <p:cNvSpPr>
            <a:spLocks noGrp="1"/>
          </p:cNvSpPr>
          <p:nvPr>
            <p:ph type="body" sz="quarter" idx="16" hasCustomPrompt="1"/>
          </p:nvPr>
        </p:nvSpPr>
        <p:spPr>
          <a:xfrm>
            <a:off x="6384032" y="1789232"/>
            <a:ext cx="5184576" cy="4159342"/>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A9182F12-E25D-E797-D15A-71C855361730}"/>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078D6590-5E70-9FE8-FFBD-9699BA54CF6A}"/>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55473CD-34F1-02E0-51D8-FC0B105D10FB}"/>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AF610F65-8C47-11BF-0AAE-28BD9291D0B4}"/>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7" name="Textfeld 16">
            <a:extLst>
              <a:ext uri="{FF2B5EF4-FFF2-40B4-BE49-F238E27FC236}">
                <a16:creationId xmlns:a16="http://schemas.microsoft.com/office/drawing/2014/main" id="{65488F74-0C1D-4D14-6AC4-776DA1A947C0}"/>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18" name="Textplatzhalter 24">
            <a:extLst>
              <a:ext uri="{FF2B5EF4-FFF2-40B4-BE49-F238E27FC236}">
                <a16:creationId xmlns:a16="http://schemas.microsoft.com/office/drawing/2014/main" id="{6C9C56CF-A09B-7717-E21B-518CE2482C12}"/>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2946527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 + Untertitel +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BE0B473A-9D57-467D-B7D8-FAE10D5E93F5}"/>
              </a:ext>
            </a:extLst>
          </p:cNvPr>
          <p:cNvSpPr>
            <a:spLocks noGrp="1"/>
          </p:cNvSpPr>
          <p:nvPr>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6" name="Textfeld 15">
            <a:extLst>
              <a:ext uri="{FF2B5EF4-FFF2-40B4-BE49-F238E27FC236}">
                <a16:creationId xmlns:a16="http://schemas.microsoft.com/office/drawing/2014/main" id="{F35D0C03-2974-1B41-47C6-E981D6345F82}"/>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17" name="Textplatzhalter 24">
            <a:extLst>
              <a:ext uri="{FF2B5EF4-FFF2-40B4-BE49-F238E27FC236}">
                <a16:creationId xmlns:a16="http://schemas.microsoft.com/office/drawing/2014/main" id="{086C2D53-D063-0674-1FF3-C3CC067FCB0C}"/>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51653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Zwischenfolie">
    <p:bg>
      <p:bgPr>
        <a:solidFill>
          <a:schemeClr val="bg1"/>
        </a:solidFill>
        <a:effectLst/>
      </p:bgPr>
    </p:bg>
    <p:spTree>
      <p:nvGrpSpPr>
        <p:cNvPr id="1" name=""/>
        <p:cNvGrpSpPr/>
        <p:nvPr/>
      </p:nvGrpSpPr>
      <p:grpSpPr>
        <a:xfrm>
          <a:off x="0" y="0"/>
          <a:ext cx="0" cy="0"/>
          <a:chOff x="0" y="0"/>
          <a:chExt cx="0" cy="0"/>
        </a:xfrm>
      </p:grpSpPr>
      <p:pic>
        <p:nvPicPr>
          <p:cNvPr id="12" name="Grafik 11" descr="Ein Bild, das Text, Person, drinnen, Personen enthält.&#10;&#10;Automatisch generierte Beschreibung">
            <a:extLst>
              <a:ext uri="{FF2B5EF4-FFF2-40B4-BE49-F238E27FC236}">
                <a16:creationId xmlns:a16="http://schemas.microsoft.com/office/drawing/2014/main" id="{F0E29278-F378-0511-3331-E79117BD2F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953"/>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372572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 Unter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1415" t="7812" r="3931" b="7812"/>
          <a:stretch/>
        </p:blipFill>
        <p:spPr>
          <a:xfrm>
            <a:off x="7967084" y="0"/>
            <a:ext cx="4224916" cy="6858000"/>
          </a:xfrm>
          <a:prstGeom prst="rect">
            <a:avLst/>
          </a:prstGeom>
        </p:spPr>
      </p:pic>
      <p:sp>
        <p:nvSpPr>
          <p:cNvPr id="4" name="Rechteck 3">
            <a:extLst>
              <a:ext uri="{FF2B5EF4-FFF2-40B4-BE49-F238E27FC236}">
                <a16:creationId xmlns:a16="http://schemas.microsoft.com/office/drawing/2014/main" id="{3F9ED7AE-E595-C49E-0694-BF480295F89B}"/>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5" name="Rechteck 4">
            <a:extLst>
              <a:ext uri="{FF2B5EF4-FFF2-40B4-BE49-F238E27FC236}">
                <a16:creationId xmlns:a16="http://schemas.microsoft.com/office/drawing/2014/main" id="{ADEBC89B-E3FB-42CF-D1BB-72967D7B4299}"/>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5E70663-E351-458A-9B83-BD2230CB0059}"/>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BD4A9787-036A-48C5-A742-1C43BF8B3DD0}"/>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6" name="Textplatzhalter 10">
            <a:extLst>
              <a:ext uri="{FF2B5EF4-FFF2-40B4-BE49-F238E27FC236}">
                <a16:creationId xmlns:a16="http://schemas.microsoft.com/office/drawing/2014/main" id="{09BEC962-DCEC-44D0-98D7-0ECFD076A1A1}"/>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Textplatzhalter 3" descr="Titel">
            <a:extLst>
              <a:ext uri="{FF2B5EF4-FFF2-40B4-BE49-F238E27FC236}">
                <a16:creationId xmlns:a16="http://schemas.microsoft.com/office/drawing/2014/main" id="{A6CFBC65-D7F2-88DE-C286-89146D11EB6A}"/>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3" name="Textplatzhalter 24">
            <a:extLst>
              <a:ext uri="{FF2B5EF4-FFF2-40B4-BE49-F238E27FC236}">
                <a16:creationId xmlns:a16="http://schemas.microsoft.com/office/drawing/2014/main" id="{ECB7D940-8CF1-9B2F-43B9-8235FF789181}"/>
              </a:ext>
            </a:extLst>
          </p:cNvPr>
          <p:cNvSpPr>
            <a:spLocks noGrp="1"/>
          </p:cNvSpPr>
          <p:nvPr>
            <p:ph type="body" sz="quarter" idx="11" hasCustomPrompt="1"/>
          </p:nvPr>
        </p:nvSpPr>
        <p:spPr>
          <a:xfrm>
            <a:off x="623392" y="758540"/>
            <a:ext cx="684076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3447058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2DD514E-1344-C218-050B-FC5DECCB670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36AAEFE-9FB5-D666-A112-E98DB2098753}"/>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1820374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 Standardbi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B127662-89D3-3A4D-AE6B-B0B952D56A16}"/>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B7CFBC48-AFD9-4C55-8300-BB14D937F5FB}"/>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08CA62B-FEA4-1052-1077-BEB4F1EAC178}"/>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BD8A27A9-067D-9100-D382-63CE1DE7AE04}"/>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651F175A-FFEC-B203-8787-9A229BCF8338}"/>
              </a:ext>
              <a:ext uri="{C183D7F6-B498-43B3-948B-1728B52AA6E4}">
                <adec:decorative xmlns:adec="http://schemas.microsoft.com/office/drawing/2017/decorative" val="0"/>
              </a:ext>
            </a:extLst>
          </p:cNvPr>
          <p:cNvSpPr>
            <a:spLocks noGrp="1"/>
          </p:cNvSpPr>
          <p:nvPr>
            <p:ph type="body" sz="quarter" idx="10" hasCustomPrompt="1"/>
          </p:nvPr>
        </p:nvSpPr>
        <p:spPr>
          <a:xfrm>
            <a:off x="4799856" y="301410"/>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8" name="Textplatzhalter 24">
            <a:extLst>
              <a:ext uri="{FF2B5EF4-FFF2-40B4-BE49-F238E27FC236}">
                <a16:creationId xmlns:a16="http://schemas.microsoft.com/office/drawing/2014/main" id="{2AB09CD3-DD66-FDAE-7AE7-2A7A5FEB2F9B}"/>
              </a:ext>
            </a:extLst>
          </p:cNvPr>
          <p:cNvSpPr>
            <a:spLocks noGrp="1"/>
          </p:cNvSpPr>
          <p:nvPr>
            <p:ph type="body" sz="quarter" idx="11" hasCustomPrompt="1"/>
          </p:nvPr>
        </p:nvSpPr>
        <p:spPr>
          <a:xfrm>
            <a:off x="4799856" y="758540"/>
            <a:ext cx="6840760" cy="360114"/>
          </a:xfrm>
          <a:prstGeom prst="rect">
            <a:avLst/>
          </a:prstGeom>
        </p:spPr>
        <p:txBody>
          <a:bodyPr/>
          <a:lstStyle>
            <a:lvl1pPr marL="0" indent="0">
              <a:buNone/>
              <a:defRPr sz="2200">
                <a:solidFill>
                  <a:srgbClr val="2B4787"/>
                </a:solidFill>
              </a:defRPr>
            </a:lvl1pPr>
          </a:lstStyle>
          <a:p>
            <a:pPr lvl="0"/>
            <a:r>
              <a:rPr lang="de-DE"/>
              <a:t>Unterpunkt</a:t>
            </a:r>
          </a:p>
        </p:txBody>
      </p:sp>
    </p:spTree>
    <p:extLst>
      <p:ext uri="{BB962C8B-B14F-4D97-AF65-F5344CB8AC3E}">
        <p14:creationId xmlns:p14="http://schemas.microsoft.com/office/powerpoint/2010/main" val="359187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E336B8-D53C-BA0D-1E4D-3647572269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239" t="-77" r="30691" b="77"/>
          <a:stretch/>
        </p:blipFill>
        <p:spPr>
          <a:xfrm>
            <a:off x="0" y="0"/>
            <a:ext cx="4224916" cy="6858000"/>
          </a:xfrm>
          <a:prstGeom prst="rect">
            <a:avLst/>
          </a:prstGeom>
        </p:spPr>
      </p:pic>
      <p:sp>
        <p:nvSpPr>
          <p:cNvPr id="3" name="Rechteck 2">
            <a:extLst>
              <a:ext uri="{FF2B5EF4-FFF2-40B4-BE49-F238E27FC236}">
                <a16:creationId xmlns:a16="http://schemas.microsoft.com/office/drawing/2014/main" id="{A62E0528-18D4-02FA-997C-F75E147531A9}"/>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Rechteck 3">
            <a:extLst>
              <a:ext uri="{FF2B5EF4-FFF2-40B4-BE49-F238E27FC236}">
                <a16:creationId xmlns:a16="http://schemas.microsoft.com/office/drawing/2014/main" id="{C96DA5D7-81A7-F372-8F54-8402FF23DF3E}"/>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0FEE5F-72D5-1B9D-2BF1-EDAC259D336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8ADF71BB-8B16-7FC0-CED3-67CA30480B69}"/>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9" name="Textplatzhalter 3" descr="Titel">
            <a:extLst>
              <a:ext uri="{FF2B5EF4-FFF2-40B4-BE49-F238E27FC236}">
                <a16:creationId xmlns:a16="http://schemas.microsoft.com/office/drawing/2014/main" id="{E85DC7BD-CAAC-C7DD-3629-5E8A75B8E91E}"/>
              </a:ext>
              <a:ext uri="{C183D7F6-B498-43B3-948B-1728B52AA6E4}">
                <adec:decorative xmlns:adec="http://schemas.microsoft.com/office/drawing/2017/decorative" val="0"/>
              </a:ext>
            </a:extLst>
          </p:cNvPr>
          <p:cNvSpPr>
            <a:spLocks noGrp="1"/>
          </p:cNvSpPr>
          <p:nvPr>
            <p:ph type="body" sz="quarter" idx="15" hasCustomPrompt="1"/>
          </p:nvPr>
        </p:nvSpPr>
        <p:spPr>
          <a:xfrm>
            <a:off x="4799855"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2274799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 freie Fläch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F112283-C49E-FAF3-A4AC-3E1C03EE6202}"/>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8E232B5-41CB-615F-6AF9-932A92A12263}"/>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4634EB-E206-42E4-EC8E-ED551F8E6BB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descr="Titel">
            <a:extLst>
              <a:ext uri="{FF2B5EF4-FFF2-40B4-BE49-F238E27FC236}">
                <a16:creationId xmlns:a16="http://schemas.microsoft.com/office/drawing/2014/main" id="{3C8B653B-DC28-E4F9-D9D9-31F287D5057A}"/>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8" name="Textfeld 17">
            <a:extLst>
              <a:ext uri="{FF2B5EF4-FFF2-40B4-BE49-F238E27FC236}">
                <a16:creationId xmlns:a16="http://schemas.microsoft.com/office/drawing/2014/main" id="{50CD016A-5501-3C80-F8B6-C71BDA199679}"/>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230034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02C6FE-C865-4EA2-B845-9CC7FDB0445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3" name="Textplatzhalter 2">
            <a:extLst>
              <a:ext uri="{FF2B5EF4-FFF2-40B4-BE49-F238E27FC236}">
                <a16:creationId xmlns:a16="http://schemas.microsoft.com/office/drawing/2014/main" id="{45B93EBD-35FB-4FC3-830B-95B87610A357}"/>
              </a:ext>
            </a:extLst>
          </p:cNvPr>
          <p:cNvSpPr>
            <a:spLocks noGrp="1"/>
          </p:cNvSpPr>
          <p:nvPr>
            <p:ph type="body" sz="quarter" idx="11"/>
          </p:nvPr>
        </p:nvSpPr>
        <p:spPr>
          <a:xfrm>
            <a:off x="1775521" y="1854683"/>
            <a:ext cx="1931922" cy="223205"/>
          </a:xfrm>
          <a:prstGeom prst="rect">
            <a:avLst/>
          </a:prstGeom>
        </p:spPr>
        <p:txBody>
          <a:bodyPr/>
          <a:lstStyle>
            <a:lvl1pPr marL="0" indent="0">
              <a:buNone/>
              <a:defRPr sz="1000">
                <a:solidFill>
                  <a:srgbClr val="878787"/>
                </a:solidFill>
              </a:defRPr>
            </a:lvl1pPr>
          </a:lstStyle>
          <a:p>
            <a:pPr lvl="0"/>
            <a:endParaRPr lang="de-DE"/>
          </a:p>
        </p:txBody>
      </p:sp>
      <p:sp>
        <p:nvSpPr>
          <p:cNvPr id="16" name="Textplatzhalter 2">
            <a:extLst>
              <a:ext uri="{FF2B5EF4-FFF2-40B4-BE49-F238E27FC236}">
                <a16:creationId xmlns:a16="http://schemas.microsoft.com/office/drawing/2014/main" id="{1AB682DB-CAE0-4C6B-BB70-3B2A62F9A192}"/>
              </a:ext>
            </a:extLst>
          </p:cNvPr>
          <p:cNvSpPr>
            <a:spLocks noGrp="1"/>
          </p:cNvSpPr>
          <p:nvPr>
            <p:ph type="body" sz="quarter" idx="12"/>
          </p:nvPr>
        </p:nvSpPr>
        <p:spPr>
          <a:xfrm>
            <a:off x="623391" y="2540581"/>
            <a:ext cx="3168353" cy="910436"/>
          </a:xfrm>
          <a:prstGeom prst="rect">
            <a:avLst/>
          </a:prstGeom>
        </p:spPr>
        <p:txBody>
          <a:bodyPr/>
          <a:lstStyle>
            <a:lvl1pPr marL="0" indent="0">
              <a:buNone/>
              <a:defRPr sz="1000">
                <a:solidFill>
                  <a:srgbClr val="878787"/>
                </a:solidFill>
              </a:defRPr>
            </a:lvl1pPr>
          </a:lstStyle>
          <a:p>
            <a:pPr lvl="0"/>
            <a:endParaRPr lang="de-DE"/>
          </a:p>
        </p:txBody>
      </p:sp>
      <p:sp>
        <p:nvSpPr>
          <p:cNvPr id="4" name="Textfeld 3">
            <a:extLst>
              <a:ext uri="{FF2B5EF4-FFF2-40B4-BE49-F238E27FC236}">
                <a16:creationId xmlns:a16="http://schemas.microsoft.com/office/drawing/2014/main" id="{C899E9DD-68F0-433F-939D-EC57CDF5CA74}"/>
              </a:ext>
            </a:extLst>
          </p:cNvPr>
          <p:cNvSpPr txBox="1"/>
          <p:nvPr userDrawn="1"/>
        </p:nvSpPr>
        <p:spPr bwMode="auto">
          <a:xfrm>
            <a:off x="623392" y="1843175"/>
            <a:ext cx="1152129"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Report Date:</a:t>
            </a:r>
          </a:p>
        </p:txBody>
      </p:sp>
      <p:sp>
        <p:nvSpPr>
          <p:cNvPr id="17" name="Textfeld 16">
            <a:extLst>
              <a:ext uri="{FF2B5EF4-FFF2-40B4-BE49-F238E27FC236}">
                <a16:creationId xmlns:a16="http://schemas.microsoft.com/office/drawing/2014/main" id="{DF5CA7F6-47AC-426D-8DF7-E7E9AAA8907B}"/>
              </a:ext>
            </a:extLst>
          </p:cNvPr>
          <p:cNvSpPr txBox="1"/>
          <p:nvPr userDrawn="1"/>
        </p:nvSpPr>
        <p:spPr bwMode="auto">
          <a:xfrm>
            <a:off x="623392" y="2300839"/>
            <a:ext cx="1152129"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Project Details</a:t>
            </a:r>
          </a:p>
        </p:txBody>
      </p:sp>
      <p:sp>
        <p:nvSpPr>
          <p:cNvPr id="18" name="Textfeld 17">
            <a:extLst>
              <a:ext uri="{FF2B5EF4-FFF2-40B4-BE49-F238E27FC236}">
                <a16:creationId xmlns:a16="http://schemas.microsoft.com/office/drawing/2014/main" id="{0034A7CF-A6C2-4915-A036-D5D0F5DE3000}"/>
              </a:ext>
            </a:extLst>
          </p:cNvPr>
          <p:cNvSpPr txBox="1"/>
          <p:nvPr userDrawn="1"/>
        </p:nvSpPr>
        <p:spPr bwMode="auto">
          <a:xfrm>
            <a:off x="623392" y="3659644"/>
            <a:ext cx="2952327"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Critical </a:t>
            </a:r>
            <a:r>
              <a:rPr lang="de-DE" sz="1000" b="1" err="1">
                <a:solidFill>
                  <a:srgbClr val="878787"/>
                </a:solidFill>
                <a:latin typeface="+mj-lt"/>
                <a:ea typeface="Verdana" pitchFamily="34" charset="0"/>
                <a:cs typeface="Verdana" pitchFamily="34" charset="0"/>
              </a:rPr>
              <a:t>path</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milestones</a:t>
            </a:r>
            <a:endParaRPr lang="de-DE" sz="1000" b="1">
              <a:solidFill>
                <a:srgbClr val="878787"/>
              </a:solidFill>
              <a:latin typeface="+mj-lt"/>
              <a:ea typeface="Verdana" pitchFamily="34" charset="0"/>
              <a:cs typeface="Verdana" pitchFamily="34" charset="0"/>
            </a:endParaRPr>
          </a:p>
        </p:txBody>
      </p:sp>
      <p:sp>
        <p:nvSpPr>
          <p:cNvPr id="19" name="Textplatzhalter 2">
            <a:extLst>
              <a:ext uri="{FF2B5EF4-FFF2-40B4-BE49-F238E27FC236}">
                <a16:creationId xmlns:a16="http://schemas.microsoft.com/office/drawing/2014/main" id="{0AB738A6-9709-4560-9EE7-8E76B3082E3F}"/>
              </a:ext>
            </a:extLst>
          </p:cNvPr>
          <p:cNvSpPr>
            <a:spLocks noGrp="1"/>
          </p:cNvSpPr>
          <p:nvPr>
            <p:ph type="body" sz="quarter" idx="13"/>
          </p:nvPr>
        </p:nvSpPr>
        <p:spPr>
          <a:xfrm>
            <a:off x="623390" y="3900166"/>
            <a:ext cx="3168353" cy="2347476"/>
          </a:xfrm>
          <a:prstGeom prst="rect">
            <a:avLst/>
          </a:prstGeom>
        </p:spPr>
        <p:txBody>
          <a:bodyPr/>
          <a:lstStyle>
            <a:lvl1pPr marL="0" indent="0">
              <a:buNone/>
              <a:defRPr sz="1000">
                <a:solidFill>
                  <a:srgbClr val="878787"/>
                </a:solidFill>
              </a:defRPr>
            </a:lvl1pPr>
          </a:lstStyle>
          <a:p>
            <a:pPr lvl="0"/>
            <a:endParaRPr lang="de-DE"/>
          </a:p>
        </p:txBody>
      </p:sp>
      <p:sp>
        <p:nvSpPr>
          <p:cNvPr id="20" name="Textplatzhalter 2">
            <a:extLst>
              <a:ext uri="{FF2B5EF4-FFF2-40B4-BE49-F238E27FC236}">
                <a16:creationId xmlns:a16="http://schemas.microsoft.com/office/drawing/2014/main" id="{E23BF09C-8FA8-4520-A8C9-00982D9398F4}"/>
              </a:ext>
            </a:extLst>
          </p:cNvPr>
          <p:cNvSpPr>
            <a:spLocks noGrp="1"/>
          </p:cNvSpPr>
          <p:nvPr>
            <p:ph type="body" sz="quarter" idx="14"/>
          </p:nvPr>
        </p:nvSpPr>
        <p:spPr>
          <a:xfrm>
            <a:off x="5717449" y="1843175"/>
            <a:ext cx="1974145" cy="223205"/>
          </a:xfrm>
          <a:prstGeom prst="rect">
            <a:avLst/>
          </a:prstGeom>
        </p:spPr>
        <p:txBody>
          <a:bodyPr/>
          <a:lstStyle>
            <a:lvl1pPr marL="0" indent="0">
              <a:buNone/>
              <a:defRPr sz="1000">
                <a:solidFill>
                  <a:srgbClr val="878787"/>
                </a:solidFill>
              </a:defRPr>
            </a:lvl1pPr>
          </a:lstStyle>
          <a:p>
            <a:pPr lvl="0"/>
            <a:endParaRPr lang="de-DE"/>
          </a:p>
        </p:txBody>
      </p:sp>
      <p:sp>
        <p:nvSpPr>
          <p:cNvPr id="21" name="Textfeld 20">
            <a:extLst>
              <a:ext uri="{FF2B5EF4-FFF2-40B4-BE49-F238E27FC236}">
                <a16:creationId xmlns:a16="http://schemas.microsoft.com/office/drawing/2014/main" id="{25987A41-CB3F-4719-B64C-74E27B25EF44}"/>
              </a:ext>
            </a:extLst>
          </p:cNvPr>
          <p:cNvSpPr txBox="1"/>
          <p:nvPr userDrawn="1"/>
        </p:nvSpPr>
        <p:spPr bwMode="auto">
          <a:xfrm>
            <a:off x="4103488" y="1831667"/>
            <a:ext cx="1512168"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err="1">
                <a:solidFill>
                  <a:srgbClr val="878787"/>
                </a:solidFill>
                <a:latin typeface="+mj-lt"/>
                <a:ea typeface="Verdana" pitchFamily="34" charset="0"/>
                <a:cs typeface="Verdana" pitchFamily="34" charset="0"/>
              </a:rPr>
              <a:t>Current</a:t>
            </a:r>
            <a:r>
              <a:rPr lang="de-DE" sz="1000" b="1">
                <a:solidFill>
                  <a:srgbClr val="878787"/>
                </a:solidFill>
                <a:latin typeface="+mj-lt"/>
                <a:ea typeface="Verdana" pitchFamily="34" charset="0"/>
                <a:cs typeface="Verdana" pitchFamily="34" charset="0"/>
              </a:rPr>
              <a:t> Overall Status</a:t>
            </a:r>
          </a:p>
        </p:txBody>
      </p:sp>
      <p:sp>
        <p:nvSpPr>
          <p:cNvPr id="22" name="Textplatzhalter 2">
            <a:extLst>
              <a:ext uri="{FF2B5EF4-FFF2-40B4-BE49-F238E27FC236}">
                <a16:creationId xmlns:a16="http://schemas.microsoft.com/office/drawing/2014/main" id="{AC20E4B6-B936-4D7D-B325-3C4A5EDDAB7D}"/>
              </a:ext>
            </a:extLst>
          </p:cNvPr>
          <p:cNvSpPr>
            <a:spLocks noGrp="1"/>
          </p:cNvSpPr>
          <p:nvPr>
            <p:ph type="body" sz="quarter" idx="15"/>
          </p:nvPr>
        </p:nvSpPr>
        <p:spPr>
          <a:xfrm>
            <a:off x="9599808" y="1854683"/>
            <a:ext cx="1859772" cy="223205"/>
          </a:xfrm>
          <a:prstGeom prst="rect">
            <a:avLst/>
          </a:prstGeom>
        </p:spPr>
        <p:txBody>
          <a:bodyPr/>
          <a:lstStyle>
            <a:lvl1pPr marL="0" indent="0">
              <a:buNone/>
              <a:defRPr sz="1000">
                <a:solidFill>
                  <a:srgbClr val="878787"/>
                </a:solidFill>
              </a:defRPr>
            </a:lvl1pPr>
          </a:lstStyle>
          <a:p>
            <a:pPr lvl="0"/>
            <a:endParaRPr lang="de-DE"/>
          </a:p>
        </p:txBody>
      </p:sp>
      <p:sp>
        <p:nvSpPr>
          <p:cNvPr id="23" name="Textfeld 22">
            <a:extLst>
              <a:ext uri="{FF2B5EF4-FFF2-40B4-BE49-F238E27FC236}">
                <a16:creationId xmlns:a16="http://schemas.microsoft.com/office/drawing/2014/main" id="{D84133BD-E69C-42E8-A4FE-F6AE67512A2D}"/>
              </a:ext>
            </a:extLst>
          </p:cNvPr>
          <p:cNvSpPr txBox="1"/>
          <p:nvPr userDrawn="1"/>
        </p:nvSpPr>
        <p:spPr bwMode="auto">
          <a:xfrm>
            <a:off x="8015632" y="1843175"/>
            <a:ext cx="1584176"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err="1">
                <a:solidFill>
                  <a:srgbClr val="878787"/>
                </a:solidFill>
                <a:latin typeface="+mj-lt"/>
                <a:ea typeface="Verdana" pitchFamily="34" charset="0"/>
                <a:cs typeface="Verdana" pitchFamily="34" charset="0"/>
              </a:rPr>
              <a:t>Previous</a:t>
            </a:r>
            <a:r>
              <a:rPr lang="de-DE" sz="1000" b="1">
                <a:solidFill>
                  <a:srgbClr val="878787"/>
                </a:solidFill>
                <a:latin typeface="+mj-lt"/>
                <a:ea typeface="Verdana" pitchFamily="34" charset="0"/>
                <a:cs typeface="Verdana" pitchFamily="34" charset="0"/>
              </a:rPr>
              <a:t> Overall Status</a:t>
            </a:r>
          </a:p>
        </p:txBody>
      </p:sp>
      <p:sp>
        <p:nvSpPr>
          <p:cNvPr id="25" name="Textplatzhalter 2">
            <a:extLst>
              <a:ext uri="{FF2B5EF4-FFF2-40B4-BE49-F238E27FC236}">
                <a16:creationId xmlns:a16="http://schemas.microsoft.com/office/drawing/2014/main" id="{4AEB4D2A-5473-4384-BCCA-92721FBEC439}"/>
              </a:ext>
            </a:extLst>
          </p:cNvPr>
          <p:cNvSpPr>
            <a:spLocks noGrp="1"/>
          </p:cNvSpPr>
          <p:nvPr>
            <p:ph type="body" sz="quarter" idx="16"/>
          </p:nvPr>
        </p:nvSpPr>
        <p:spPr>
          <a:xfrm>
            <a:off x="4120688" y="2540581"/>
            <a:ext cx="3570906" cy="2347476"/>
          </a:xfrm>
          <a:prstGeom prst="rect">
            <a:avLst/>
          </a:prstGeom>
        </p:spPr>
        <p:txBody>
          <a:bodyPr/>
          <a:lstStyle>
            <a:lvl1pPr marL="0" indent="0">
              <a:buNone/>
              <a:defRPr sz="1000">
                <a:solidFill>
                  <a:srgbClr val="878787"/>
                </a:solidFill>
              </a:defRPr>
            </a:lvl1pPr>
          </a:lstStyle>
          <a:p>
            <a:pPr lvl="0"/>
            <a:endParaRPr lang="de-DE"/>
          </a:p>
        </p:txBody>
      </p:sp>
      <p:sp>
        <p:nvSpPr>
          <p:cNvPr id="26" name="Textfeld 25">
            <a:extLst>
              <a:ext uri="{FF2B5EF4-FFF2-40B4-BE49-F238E27FC236}">
                <a16:creationId xmlns:a16="http://schemas.microsoft.com/office/drawing/2014/main" id="{54FDF313-3606-482A-90CB-F0B16CE1B946}"/>
              </a:ext>
            </a:extLst>
          </p:cNvPr>
          <p:cNvSpPr txBox="1"/>
          <p:nvPr userDrawn="1"/>
        </p:nvSpPr>
        <p:spPr bwMode="auto">
          <a:xfrm>
            <a:off x="4120689" y="2300839"/>
            <a:ext cx="357090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Major </a:t>
            </a:r>
            <a:r>
              <a:rPr lang="de-DE" sz="1000" b="1" err="1">
                <a:solidFill>
                  <a:srgbClr val="878787"/>
                </a:solidFill>
                <a:latin typeface="+mj-lt"/>
                <a:ea typeface="Verdana" pitchFamily="34" charset="0"/>
                <a:cs typeface="Verdana" pitchFamily="34" charset="0"/>
              </a:rPr>
              <a:t>Accomplishment</a:t>
            </a:r>
            <a:r>
              <a:rPr lang="de-DE" sz="1000" b="1">
                <a:solidFill>
                  <a:srgbClr val="878787"/>
                </a:solidFill>
                <a:latin typeface="+mj-lt"/>
                <a:ea typeface="Verdana" pitchFamily="34" charset="0"/>
                <a:cs typeface="Verdana" pitchFamily="34" charset="0"/>
              </a:rPr>
              <a:t> &amp; Progress </a:t>
            </a:r>
            <a:r>
              <a:rPr lang="de-DE" sz="1000" b="1" err="1">
                <a:solidFill>
                  <a:srgbClr val="878787"/>
                </a:solidFill>
                <a:latin typeface="+mj-lt"/>
                <a:ea typeface="Verdana" pitchFamily="34" charset="0"/>
                <a:cs typeface="Verdana" pitchFamily="34" charset="0"/>
              </a:rPr>
              <a:t>since</a:t>
            </a:r>
            <a:r>
              <a:rPr lang="de-DE" sz="1000" b="1">
                <a:solidFill>
                  <a:srgbClr val="878787"/>
                </a:solidFill>
                <a:latin typeface="+mj-lt"/>
                <a:ea typeface="Verdana" pitchFamily="34" charset="0"/>
                <a:cs typeface="Verdana" pitchFamily="34" charset="0"/>
              </a:rPr>
              <a:t> last </a:t>
            </a:r>
            <a:r>
              <a:rPr lang="de-DE" sz="1000" b="1" err="1">
                <a:solidFill>
                  <a:srgbClr val="878787"/>
                </a:solidFill>
                <a:latin typeface="+mj-lt"/>
                <a:ea typeface="Verdana" pitchFamily="34" charset="0"/>
                <a:cs typeface="Verdana" pitchFamily="34" charset="0"/>
              </a:rPr>
              <a:t>report</a:t>
            </a:r>
            <a:endParaRPr lang="de-DE" sz="1000" b="1">
              <a:solidFill>
                <a:srgbClr val="878787"/>
              </a:solidFill>
              <a:latin typeface="+mj-lt"/>
              <a:ea typeface="Verdana" pitchFamily="34" charset="0"/>
              <a:cs typeface="Verdana" pitchFamily="34" charset="0"/>
            </a:endParaRPr>
          </a:p>
        </p:txBody>
      </p:sp>
      <p:sp>
        <p:nvSpPr>
          <p:cNvPr id="27" name="Textplatzhalter 2">
            <a:extLst>
              <a:ext uri="{FF2B5EF4-FFF2-40B4-BE49-F238E27FC236}">
                <a16:creationId xmlns:a16="http://schemas.microsoft.com/office/drawing/2014/main" id="{8D4D7CB2-6C23-40E3-9C51-D20BDD0114FB}"/>
              </a:ext>
            </a:extLst>
          </p:cNvPr>
          <p:cNvSpPr>
            <a:spLocks noGrp="1"/>
          </p:cNvSpPr>
          <p:nvPr>
            <p:ph type="body" sz="quarter" idx="17"/>
          </p:nvPr>
        </p:nvSpPr>
        <p:spPr>
          <a:xfrm>
            <a:off x="8020984" y="2526944"/>
            <a:ext cx="3438596" cy="2347476"/>
          </a:xfrm>
          <a:prstGeom prst="rect">
            <a:avLst/>
          </a:prstGeom>
        </p:spPr>
        <p:txBody>
          <a:bodyPr/>
          <a:lstStyle>
            <a:lvl1pPr marL="0" indent="0">
              <a:buNone/>
              <a:defRPr sz="1000">
                <a:solidFill>
                  <a:srgbClr val="878787"/>
                </a:solidFill>
              </a:defRPr>
            </a:lvl1pPr>
          </a:lstStyle>
          <a:p>
            <a:pPr lvl="0"/>
            <a:endParaRPr lang="de-DE"/>
          </a:p>
        </p:txBody>
      </p:sp>
      <p:sp>
        <p:nvSpPr>
          <p:cNvPr id="28" name="Textfeld 27">
            <a:extLst>
              <a:ext uri="{FF2B5EF4-FFF2-40B4-BE49-F238E27FC236}">
                <a16:creationId xmlns:a16="http://schemas.microsoft.com/office/drawing/2014/main" id="{11352691-FDD3-4B92-A1E5-2CFC0AE10BDE}"/>
              </a:ext>
            </a:extLst>
          </p:cNvPr>
          <p:cNvSpPr txBox="1"/>
          <p:nvPr userDrawn="1"/>
        </p:nvSpPr>
        <p:spPr bwMode="auto">
          <a:xfrm>
            <a:off x="8020985" y="2287202"/>
            <a:ext cx="343859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err="1">
                <a:solidFill>
                  <a:srgbClr val="878787"/>
                </a:solidFill>
                <a:latin typeface="+mj-lt"/>
                <a:ea typeface="Verdana" pitchFamily="34" charset="0"/>
                <a:cs typeface="Verdana" pitchFamily="34" charset="0"/>
              </a:rPr>
              <a:t>Planned</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Accomplishment</a:t>
            </a:r>
            <a:r>
              <a:rPr lang="de-DE" sz="1000" b="1">
                <a:solidFill>
                  <a:srgbClr val="878787"/>
                </a:solidFill>
                <a:latin typeface="+mj-lt"/>
                <a:ea typeface="Verdana" pitchFamily="34" charset="0"/>
                <a:cs typeface="Verdana" pitchFamily="34" charset="0"/>
              </a:rPr>
              <a:t> &amp; </a:t>
            </a:r>
            <a:r>
              <a:rPr lang="de-DE" sz="1000" b="1" err="1">
                <a:solidFill>
                  <a:srgbClr val="878787"/>
                </a:solidFill>
                <a:latin typeface="+mj-lt"/>
                <a:ea typeface="Verdana" pitchFamily="34" charset="0"/>
                <a:cs typeface="Verdana" pitchFamily="34" charset="0"/>
              </a:rPr>
              <a:t>Activity</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for</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next</a:t>
            </a:r>
            <a:r>
              <a:rPr lang="de-DE" sz="1000" b="1">
                <a:solidFill>
                  <a:srgbClr val="878787"/>
                </a:solidFill>
                <a:latin typeface="+mj-lt"/>
                <a:ea typeface="Verdana" pitchFamily="34" charset="0"/>
                <a:cs typeface="Verdana" pitchFamily="34" charset="0"/>
              </a:rPr>
              <a:t> </a:t>
            </a:r>
            <a:r>
              <a:rPr lang="de-DE" sz="1000" b="1" err="1">
                <a:solidFill>
                  <a:srgbClr val="878787"/>
                </a:solidFill>
                <a:latin typeface="+mj-lt"/>
                <a:ea typeface="Verdana" pitchFamily="34" charset="0"/>
                <a:cs typeface="Verdana" pitchFamily="34" charset="0"/>
              </a:rPr>
              <a:t>period</a:t>
            </a:r>
            <a:endParaRPr lang="de-DE" sz="1000" b="1">
              <a:solidFill>
                <a:srgbClr val="878787"/>
              </a:solidFill>
              <a:latin typeface="+mj-lt"/>
              <a:ea typeface="Verdana" pitchFamily="34" charset="0"/>
              <a:cs typeface="Verdana" pitchFamily="34" charset="0"/>
            </a:endParaRPr>
          </a:p>
        </p:txBody>
      </p:sp>
      <p:sp>
        <p:nvSpPr>
          <p:cNvPr id="31" name="Textfeld 30">
            <a:extLst>
              <a:ext uri="{FF2B5EF4-FFF2-40B4-BE49-F238E27FC236}">
                <a16:creationId xmlns:a16="http://schemas.microsoft.com/office/drawing/2014/main" id="{4570C064-0D1A-46CF-A3D1-3F18D78B6821}"/>
              </a:ext>
            </a:extLst>
          </p:cNvPr>
          <p:cNvSpPr txBox="1"/>
          <p:nvPr userDrawn="1"/>
        </p:nvSpPr>
        <p:spPr bwMode="auto">
          <a:xfrm>
            <a:off x="4142536" y="5112843"/>
            <a:ext cx="3570905"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000" b="1">
                <a:solidFill>
                  <a:srgbClr val="878787"/>
                </a:solidFill>
                <a:latin typeface="+mj-lt"/>
                <a:ea typeface="Verdana" pitchFamily="34" charset="0"/>
                <a:cs typeface="Verdana" pitchFamily="34" charset="0"/>
              </a:rPr>
              <a:t>Risk, </a:t>
            </a:r>
            <a:r>
              <a:rPr lang="de-DE" sz="1000" b="1" err="1">
                <a:solidFill>
                  <a:srgbClr val="878787"/>
                </a:solidFill>
                <a:latin typeface="+mj-lt"/>
                <a:ea typeface="Verdana" pitchFamily="34" charset="0"/>
                <a:cs typeface="Verdana" pitchFamily="34" charset="0"/>
              </a:rPr>
              <a:t>Issues</a:t>
            </a:r>
            <a:r>
              <a:rPr lang="de-DE" sz="1000" b="1">
                <a:solidFill>
                  <a:srgbClr val="878787"/>
                </a:solidFill>
                <a:latin typeface="+mj-lt"/>
                <a:ea typeface="Verdana" pitchFamily="34" charset="0"/>
                <a:cs typeface="Verdana" pitchFamily="34" charset="0"/>
              </a:rPr>
              <a:t> &amp; </a:t>
            </a:r>
            <a:r>
              <a:rPr lang="de-DE" sz="1000" b="1" err="1">
                <a:solidFill>
                  <a:srgbClr val="878787"/>
                </a:solidFill>
                <a:latin typeface="+mj-lt"/>
                <a:ea typeface="Verdana" pitchFamily="34" charset="0"/>
                <a:cs typeface="Verdana" pitchFamily="34" charset="0"/>
              </a:rPr>
              <a:t>Decisions</a:t>
            </a:r>
            <a:endParaRPr lang="de-DE" sz="1000" b="1">
              <a:solidFill>
                <a:srgbClr val="878787"/>
              </a:solidFill>
              <a:latin typeface="+mj-lt"/>
              <a:ea typeface="Verdana" pitchFamily="34" charset="0"/>
              <a:cs typeface="Verdana" pitchFamily="34" charset="0"/>
            </a:endParaRPr>
          </a:p>
        </p:txBody>
      </p:sp>
      <p:sp>
        <p:nvSpPr>
          <p:cNvPr id="32" name="Textplatzhalter 2">
            <a:extLst>
              <a:ext uri="{FF2B5EF4-FFF2-40B4-BE49-F238E27FC236}">
                <a16:creationId xmlns:a16="http://schemas.microsoft.com/office/drawing/2014/main" id="{A20583F2-7410-4632-AC9F-50BD202DBA89}"/>
              </a:ext>
            </a:extLst>
          </p:cNvPr>
          <p:cNvSpPr>
            <a:spLocks noGrp="1"/>
          </p:cNvSpPr>
          <p:nvPr>
            <p:ph type="body" sz="quarter" idx="18"/>
          </p:nvPr>
        </p:nvSpPr>
        <p:spPr>
          <a:xfrm>
            <a:off x="4142536" y="5316628"/>
            <a:ext cx="7317044" cy="931014"/>
          </a:xfrm>
          <a:prstGeom prst="rect">
            <a:avLst/>
          </a:prstGeom>
        </p:spPr>
        <p:txBody>
          <a:bodyPr/>
          <a:lstStyle>
            <a:lvl1pPr marL="0" indent="0">
              <a:buNone/>
              <a:defRPr sz="1000">
                <a:solidFill>
                  <a:srgbClr val="878787"/>
                </a:solidFill>
              </a:defRPr>
            </a:lvl1pPr>
          </a:lstStyle>
          <a:p>
            <a:pPr lvl="0"/>
            <a:endParaRPr lang="de-DE"/>
          </a:p>
        </p:txBody>
      </p:sp>
      <p:cxnSp>
        <p:nvCxnSpPr>
          <p:cNvPr id="6" name="Gerader Verbinder 5">
            <a:extLst>
              <a:ext uri="{FF2B5EF4-FFF2-40B4-BE49-F238E27FC236}">
                <a16:creationId xmlns:a16="http://schemas.microsoft.com/office/drawing/2014/main" id="{8D2158BE-1743-4BA9-88C5-625309688F72}"/>
              </a:ext>
            </a:extLst>
          </p:cNvPr>
          <p:cNvCxnSpPr/>
          <p:nvPr userDrawn="1"/>
        </p:nvCxnSpPr>
        <p:spPr>
          <a:xfrm>
            <a:off x="623390" y="2215194"/>
            <a:ext cx="10836190"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7993B3D-7F8D-4344-86C2-02A4797F1B60}"/>
              </a:ext>
            </a:extLst>
          </p:cNvPr>
          <p:cNvCxnSpPr>
            <a:cxnSpLocks/>
          </p:cNvCxnSpPr>
          <p:nvPr userDrawn="1"/>
        </p:nvCxnSpPr>
        <p:spPr>
          <a:xfrm>
            <a:off x="623390" y="3583346"/>
            <a:ext cx="3384378"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B06368EA-7B3E-4868-BE96-FD7A3ADE77B6}"/>
              </a:ext>
            </a:extLst>
          </p:cNvPr>
          <p:cNvCxnSpPr>
            <a:cxnSpLocks/>
          </p:cNvCxnSpPr>
          <p:nvPr userDrawn="1"/>
        </p:nvCxnSpPr>
        <p:spPr>
          <a:xfrm>
            <a:off x="4007768" y="1831667"/>
            <a:ext cx="0" cy="4415975"/>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32F1C2F6-0839-4E93-919B-8590B2C9568C}"/>
              </a:ext>
            </a:extLst>
          </p:cNvPr>
          <p:cNvCxnSpPr>
            <a:cxnSpLocks/>
          </p:cNvCxnSpPr>
          <p:nvPr userDrawn="1"/>
        </p:nvCxnSpPr>
        <p:spPr>
          <a:xfrm>
            <a:off x="7896200" y="1783146"/>
            <a:ext cx="0" cy="324036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FEC2B5F4-B722-4B87-AC32-C301739BB740}"/>
              </a:ext>
            </a:extLst>
          </p:cNvPr>
          <p:cNvCxnSpPr>
            <a:cxnSpLocks/>
          </p:cNvCxnSpPr>
          <p:nvPr userDrawn="1"/>
        </p:nvCxnSpPr>
        <p:spPr>
          <a:xfrm>
            <a:off x="4007768" y="5024832"/>
            <a:ext cx="7451812" cy="0"/>
          </a:xfrm>
          <a:prstGeom prst="line">
            <a:avLst/>
          </a:prstGeom>
          <a:ln>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Rechteck 1">
            <a:extLst>
              <a:ext uri="{FF2B5EF4-FFF2-40B4-BE49-F238E27FC236}">
                <a16:creationId xmlns:a16="http://schemas.microsoft.com/office/drawing/2014/main" id="{6D727A10-A89F-76FB-10A8-CB15F931E8C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BC773C5D-5AE0-3B52-AE06-1CF2711DBB7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platzhalter 3" descr="Titel">
            <a:extLst>
              <a:ext uri="{FF2B5EF4-FFF2-40B4-BE49-F238E27FC236}">
                <a16:creationId xmlns:a16="http://schemas.microsoft.com/office/drawing/2014/main" id="{4BBB6AC7-1B45-D7DD-06C0-0F4DBB793A6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Tree>
    <p:extLst>
      <p:ext uri="{BB962C8B-B14F-4D97-AF65-F5344CB8AC3E}">
        <p14:creationId xmlns:p14="http://schemas.microsoft.com/office/powerpoint/2010/main" val="4115479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eie Fläche weiß">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05171AA-A671-4D0F-AC41-22B824D46B61}"/>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802C6FE-C865-4EA2-B845-9CC7FDB0445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Tree>
    <p:extLst>
      <p:ext uri="{BB962C8B-B14F-4D97-AF65-F5344CB8AC3E}">
        <p14:creationId xmlns:p14="http://schemas.microsoft.com/office/powerpoint/2010/main" val="256720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726851-7DB6-AE61-06F0-BA4EEDD9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1183" b="19541"/>
          <a:stretch/>
        </p:blipFill>
        <p:spPr>
          <a:xfrm>
            <a:off x="0" y="0"/>
            <a:ext cx="12192000" cy="4005099"/>
          </a:xfrm>
          <a:prstGeom prst="rect">
            <a:avLst/>
          </a:prstGeom>
        </p:spPr>
      </p:pic>
      <p:sp>
        <p:nvSpPr>
          <p:cNvPr id="4" name="Rechteck 3">
            <a:extLst>
              <a:ext uri="{FF2B5EF4-FFF2-40B4-BE49-F238E27FC236}">
                <a16:creationId xmlns:a16="http://schemas.microsoft.com/office/drawing/2014/main" id="{651DD1E6-573D-3289-9E1E-3723F4350452}"/>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8AF8A7F-0F1A-E0ED-7175-2FBC42556AE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8E55FD0D-725E-2793-CCCD-8A42FD91120D}"/>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VIELEN DANK FÜR DIE AUFMERKSAMKEIT!</a:t>
            </a:r>
          </a:p>
        </p:txBody>
      </p:sp>
      <p:sp>
        <p:nvSpPr>
          <p:cNvPr id="9" name="Textplatzhalter 24">
            <a:extLst>
              <a:ext uri="{FF2B5EF4-FFF2-40B4-BE49-F238E27FC236}">
                <a16:creationId xmlns:a16="http://schemas.microsoft.com/office/drawing/2014/main" id="{C7A8D183-52CF-515D-1788-9EAFF61E622A}"/>
              </a:ext>
            </a:extLst>
          </p:cNvPr>
          <p:cNvSpPr>
            <a:spLocks noGrp="1"/>
          </p:cNvSpPr>
          <p:nvPr>
            <p:ph type="body" sz="quarter" idx="11" hasCustomPrompt="1"/>
          </p:nvPr>
        </p:nvSpPr>
        <p:spPr>
          <a:xfrm>
            <a:off x="672590" y="5966872"/>
            <a:ext cx="8208539" cy="360114"/>
          </a:xfrm>
          <a:prstGeom prst="rect">
            <a:avLst/>
          </a:prstGeom>
        </p:spPr>
        <p:txBody>
          <a:bodyPr/>
          <a:lstStyle>
            <a:lvl1pPr marL="0" indent="0">
              <a:buNone/>
              <a:defRPr sz="2200">
                <a:solidFill>
                  <a:srgbClr val="878787"/>
                </a:solidFill>
              </a:defRPr>
            </a:lvl1pPr>
          </a:lstStyle>
          <a:p>
            <a:pPr lvl="0"/>
            <a:r>
              <a:rPr lang="de-DE"/>
              <a:t>lmconsulting.de</a:t>
            </a:r>
          </a:p>
        </p:txBody>
      </p:sp>
      <p:sp>
        <p:nvSpPr>
          <p:cNvPr id="18" name="Rechteck 17">
            <a:extLst>
              <a:ext uri="{FF2B5EF4-FFF2-40B4-BE49-F238E27FC236}">
                <a16:creationId xmlns:a16="http://schemas.microsoft.com/office/drawing/2014/main" id="{34BFB4CC-7C4E-B04E-2BC4-FBEF4BE202FF}"/>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6B23D355-EBE8-7790-C6A8-F3C4CBA000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
        <p:nvSpPr>
          <p:cNvPr id="22" name="Rechteck 21">
            <a:extLst>
              <a:ext uri="{FF2B5EF4-FFF2-40B4-BE49-F238E27FC236}">
                <a16:creationId xmlns:a16="http://schemas.microsoft.com/office/drawing/2014/main" id="{F5181DB2-BD4A-0A9E-C91E-88221A22F57B}"/>
              </a:ext>
            </a:extLst>
          </p:cNvPr>
          <p:cNvSpPr/>
          <p:nvPr userDrawn="1"/>
        </p:nvSpPr>
        <p:spPr>
          <a:xfrm>
            <a:off x="10200456" y="452495"/>
            <a:ext cx="1991544"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26.03.2026</a:t>
            </a:fld>
            <a:endParaRPr lang="de-DE"/>
          </a:p>
        </p:txBody>
      </p:sp>
      <p:pic>
        <p:nvPicPr>
          <p:cNvPr id="3" name="Grafik 2">
            <a:hlinkClick r:id="rId4"/>
            <a:extLst>
              <a:ext uri="{FF2B5EF4-FFF2-40B4-BE49-F238E27FC236}">
                <a16:creationId xmlns:a16="http://schemas.microsoft.com/office/drawing/2014/main" id="{2F33F897-2E25-45BA-A232-D7BFED33F7F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40616" y="3538752"/>
            <a:ext cx="323684" cy="323684"/>
          </a:xfrm>
          <a:prstGeom prst="rect">
            <a:avLst/>
          </a:prstGeom>
        </p:spPr>
      </p:pic>
      <p:pic>
        <p:nvPicPr>
          <p:cNvPr id="5" name="Grafik 4">
            <a:hlinkClick r:id="rId6"/>
            <a:extLst>
              <a:ext uri="{FF2B5EF4-FFF2-40B4-BE49-F238E27FC236}">
                <a16:creationId xmlns:a16="http://schemas.microsoft.com/office/drawing/2014/main" id="{E3429336-2F51-4F86-8BFE-192AFBECC5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54386" y="3540025"/>
            <a:ext cx="323684" cy="323684"/>
          </a:xfrm>
          <a:prstGeom prst="rect">
            <a:avLst/>
          </a:prstGeom>
        </p:spPr>
      </p:pic>
      <p:pic>
        <p:nvPicPr>
          <p:cNvPr id="7" name="Grafik 6">
            <a:hlinkClick r:id="rId8"/>
            <a:extLst>
              <a:ext uri="{FF2B5EF4-FFF2-40B4-BE49-F238E27FC236}">
                <a16:creationId xmlns:a16="http://schemas.microsoft.com/office/drawing/2014/main" id="{4CE57483-6C95-4CF8-BAA3-933A8D592B9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156" y="3536271"/>
            <a:ext cx="323684" cy="316830"/>
          </a:xfrm>
          <a:prstGeom prst="rect">
            <a:avLst/>
          </a:prstGeom>
        </p:spPr>
      </p:pic>
      <p:sp>
        <p:nvSpPr>
          <p:cNvPr id="23" name="Textplatzhalter 5">
            <a:extLst>
              <a:ext uri="{FF2B5EF4-FFF2-40B4-BE49-F238E27FC236}">
                <a16:creationId xmlns:a16="http://schemas.microsoft.com/office/drawing/2014/main" id="{B0CE9369-562E-7333-524B-7D64B87DD124}"/>
              </a:ext>
            </a:extLst>
          </p:cNvPr>
          <p:cNvSpPr>
            <a:spLocks noGrp="1"/>
          </p:cNvSpPr>
          <p:nvPr>
            <p:ph type="body" sz="quarter" idx="13" hasCustomPrompt="1"/>
          </p:nvPr>
        </p:nvSpPr>
        <p:spPr>
          <a:xfrm>
            <a:off x="9624019" y="5821749"/>
            <a:ext cx="2135560" cy="680114"/>
          </a:xfrm>
          <a:prstGeom prst="rect">
            <a:avLst/>
          </a:prstGeom>
          <a:solidFill>
            <a:srgbClr val="2B4787"/>
          </a:solidFill>
        </p:spPr>
        <p:txBody>
          <a:bodyPr/>
          <a:lstStyle>
            <a:lvl1pPr marL="0" indent="0">
              <a:buNone/>
              <a:defRPr sz="800">
                <a:solidFill>
                  <a:schemeClr val="bg1"/>
                </a:solidFill>
              </a:defRPr>
            </a:lvl1pPr>
          </a:lstStyle>
          <a:p>
            <a:pPr lvl="0"/>
            <a:r>
              <a:rPr lang="de-DE"/>
              <a:t>Firma</a:t>
            </a:r>
          </a:p>
          <a:p>
            <a:pPr lvl="0"/>
            <a:r>
              <a:rPr lang="de-DE"/>
              <a:t>Name</a:t>
            </a:r>
          </a:p>
          <a:p>
            <a:pPr lvl="0"/>
            <a:r>
              <a:rPr lang="de-DE"/>
              <a:t>SAP HCM &amp; SuccessFactors Consultant</a:t>
            </a:r>
          </a:p>
          <a:p>
            <a:pPr lvl="0"/>
            <a:r>
              <a:rPr lang="de-DE"/>
              <a:t>Email</a:t>
            </a:r>
          </a:p>
        </p:txBody>
      </p:sp>
      <p:sp>
        <p:nvSpPr>
          <p:cNvPr id="24" name="Bildplatzhalter 6">
            <a:extLst>
              <a:ext uri="{FF2B5EF4-FFF2-40B4-BE49-F238E27FC236}">
                <a16:creationId xmlns:a16="http://schemas.microsoft.com/office/drawing/2014/main" id="{7777B33D-3AB7-8DC7-8557-AE66E94AB188}"/>
              </a:ext>
            </a:extLst>
          </p:cNvPr>
          <p:cNvSpPr>
            <a:spLocks noGrp="1"/>
          </p:cNvSpPr>
          <p:nvPr>
            <p:ph type="pic" sz="quarter" idx="14" hasCustomPrompt="1"/>
          </p:nvPr>
        </p:nvSpPr>
        <p:spPr>
          <a:xfrm>
            <a:off x="9624392" y="4454366"/>
            <a:ext cx="2135187" cy="1366838"/>
          </a:xfrm>
          <a:prstGeom prst="rect">
            <a:avLst/>
          </a:prstGeom>
        </p:spPr>
        <p:txBody>
          <a:bodyPr/>
          <a:lstStyle>
            <a:lvl1pPr marL="0" indent="0">
              <a:buNone/>
              <a:defRPr sz="1600">
                <a:highlight>
                  <a:srgbClr val="FFFFFF"/>
                </a:highlight>
              </a:defRPr>
            </a:lvl1pPr>
          </a:lstStyle>
          <a:p>
            <a:r>
              <a:rPr lang="de-DE"/>
              <a:t>Referent Bild</a:t>
            </a:r>
          </a:p>
        </p:txBody>
      </p:sp>
    </p:spTree>
    <p:extLst>
      <p:ext uri="{BB962C8B-B14F-4D97-AF65-F5344CB8AC3E}">
        <p14:creationId xmlns:p14="http://schemas.microsoft.com/office/powerpoint/2010/main" val="687228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6F321B52-52BE-A2F2-06A8-ED0A1DA8A470}"/>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t="7742" b="7742"/>
          <a:stretch/>
        </p:blipFill>
        <p:spPr>
          <a:xfrm>
            <a:off x="0" y="-13320"/>
            <a:ext cx="12192000" cy="6858000"/>
          </a:xfrm>
          <a:prstGeom prst="rect">
            <a:avLst/>
          </a:prstGeom>
        </p:spPr>
      </p:pic>
      <p:sp>
        <p:nvSpPr>
          <p:cNvPr id="15" name="Rechteck 14">
            <a:extLst>
              <a:ext uri="{FF2B5EF4-FFF2-40B4-BE49-F238E27FC236}">
                <a16:creationId xmlns:a16="http://schemas.microsoft.com/office/drawing/2014/main" id="{B09C12AE-EAFA-F25F-5EC7-CB546D83E9AF}"/>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9EB0C7FD-64DE-41D8-B928-70E026490C3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HEADLINE</a:t>
            </a:r>
          </a:p>
        </p:txBody>
      </p:sp>
      <p:sp>
        <p:nvSpPr>
          <p:cNvPr id="25" name="Textplatzhalter 24">
            <a:extLst>
              <a:ext uri="{FF2B5EF4-FFF2-40B4-BE49-F238E27FC236}">
                <a16:creationId xmlns:a16="http://schemas.microsoft.com/office/drawing/2014/main" id="{4D98C6D8-E68A-4219-AD35-B1F9CAF740E1}"/>
              </a:ext>
            </a:extLst>
          </p:cNvPr>
          <p:cNvSpPr>
            <a:spLocks noGrp="1"/>
          </p:cNvSpPr>
          <p:nvPr>
            <p:ph type="body" sz="quarter" idx="11" hasCustomPrompt="1"/>
          </p:nvPr>
        </p:nvSpPr>
        <p:spPr>
          <a:xfrm>
            <a:off x="672590" y="5454586"/>
            <a:ext cx="8208539" cy="360114"/>
          </a:xfrm>
          <a:prstGeom prst="rect">
            <a:avLst/>
          </a:prstGeom>
        </p:spPr>
        <p:txBody>
          <a:bodyPr/>
          <a:lstStyle>
            <a:lvl1pPr marL="0" indent="0">
              <a:buNone/>
              <a:defRPr sz="2200">
                <a:solidFill>
                  <a:srgbClr val="878787"/>
                </a:solidFill>
              </a:defRPr>
            </a:lvl1pPr>
          </a:lstStyle>
          <a:p>
            <a:pPr lvl="0"/>
            <a:r>
              <a:rPr lang="de-DE"/>
              <a:t>SUBHEADLINE</a:t>
            </a:r>
          </a:p>
        </p:txBody>
      </p:sp>
      <p:sp>
        <p:nvSpPr>
          <p:cNvPr id="6" name="Textplatzhalter 5">
            <a:extLst>
              <a:ext uri="{FF2B5EF4-FFF2-40B4-BE49-F238E27FC236}">
                <a16:creationId xmlns:a16="http://schemas.microsoft.com/office/drawing/2014/main" id="{A3951546-41E9-45F5-97F2-20ECB969369A}"/>
              </a:ext>
            </a:extLst>
          </p:cNvPr>
          <p:cNvSpPr>
            <a:spLocks noGrp="1"/>
          </p:cNvSpPr>
          <p:nvPr>
            <p:ph type="body" sz="quarter" idx="13" hasCustomPrompt="1"/>
          </p:nvPr>
        </p:nvSpPr>
        <p:spPr>
          <a:xfrm>
            <a:off x="9624019" y="5821749"/>
            <a:ext cx="2135560" cy="680114"/>
          </a:xfrm>
          <a:prstGeom prst="rect">
            <a:avLst/>
          </a:prstGeom>
          <a:solidFill>
            <a:srgbClr val="2B4787"/>
          </a:solidFill>
        </p:spPr>
        <p:txBody>
          <a:bodyPr/>
          <a:lstStyle>
            <a:lvl1pPr marL="0" indent="0">
              <a:buNone/>
              <a:defRPr sz="800">
                <a:solidFill>
                  <a:schemeClr val="bg1"/>
                </a:solidFill>
              </a:defRPr>
            </a:lvl1pPr>
          </a:lstStyle>
          <a:p>
            <a:pPr lvl="0"/>
            <a:r>
              <a:rPr lang="de-DE"/>
              <a:t>Firma</a:t>
            </a:r>
          </a:p>
          <a:p>
            <a:pPr lvl="0"/>
            <a:r>
              <a:rPr lang="de-DE"/>
              <a:t>Name</a:t>
            </a:r>
          </a:p>
          <a:p>
            <a:pPr lvl="0"/>
            <a:r>
              <a:rPr lang="de-DE"/>
              <a:t>SAP HCM &amp; SuccessFactors Consultant</a:t>
            </a:r>
          </a:p>
          <a:p>
            <a:pPr lvl="0"/>
            <a:r>
              <a:rPr lang="de-DE"/>
              <a:t>Email</a:t>
            </a:r>
          </a:p>
        </p:txBody>
      </p:sp>
      <p:sp>
        <p:nvSpPr>
          <p:cNvPr id="7" name="Bildplatzhalter 6">
            <a:extLst>
              <a:ext uri="{FF2B5EF4-FFF2-40B4-BE49-F238E27FC236}">
                <a16:creationId xmlns:a16="http://schemas.microsoft.com/office/drawing/2014/main" id="{B18E2431-991A-4480-A9E4-FDF846BEF488}"/>
              </a:ext>
            </a:extLst>
          </p:cNvPr>
          <p:cNvSpPr>
            <a:spLocks noGrp="1"/>
          </p:cNvSpPr>
          <p:nvPr>
            <p:ph type="pic" sz="quarter" idx="14" hasCustomPrompt="1"/>
          </p:nvPr>
        </p:nvSpPr>
        <p:spPr>
          <a:xfrm>
            <a:off x="9624392" y="4454366"/>
            <a:ext cx="2135187" cy="1366838"/>
          </a:xfrm>
          <a:prstGeom prst="rect">
            <a:avLst/>
          </a:prstGeom>
        </p:spPr>
        <p:txBody>
          <a:bodyPr/>
          <a:lstStyle>
            <a:lvl1pPr marL="0" indent="0">
              <a:buNone/>
              <a:defRPr sz="1600">
                <a:highlight>
                  <a:srgbClr val="FFFFFF"/>
                </a:highlight>
              </a:defRPr>
            </a:lvl1pPr>
          </a:lstStyle>
          <a:p>
            <a:r>
              <a:rPr lang="de-DE"/>
              <a:t>Referent Bild</a:t>
            </a:r>
          </a:p>
        </p:txBody>
      </p:sp>
      <p:sp>
        <p:nvSpPr>
          <p:cNvPr id="16" name="Rechteck 15">
            <a:extLst>
              <a:ext uri="{FF2B5EF4-FFF2-40B4-BE49-F238E27FC236}">
                <a16:creationId xmlns:a16="http://schemas.microsoft.com/office/drawing/2014/main" id="{5F53962C-FBB5-FA9C-252C-DF0D9BC71BEE}"/>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800557BE-B3A1-A179-D59B-743308EC42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
        <p:nvSpPr>
          <p:cNvPr id="20" name="Rechteck 19">
            <a:extLst>
              <a:ext uri="{FF2B5EF4-FFF2-40B4-BE49-F238E27FC236}">
                <a16:creationId xmlns:a16="http://schemas.microsoft.com/office/drawing/2014/main" id="{07574EF6-3054-B641-B95A-6C9871CE8E23}"/>
              </a:ext>
            </a:extLst>
          </p:cNvPr>
          <p:cNvSpPr/>
          <p:nvPr userDrawn="1"/>
        </p:nvSpPr>
        <p:spPr>
          <a:xfrm>
            <a:off x="10200456" y="452495"/>
            <a:ext cx="1991544"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26.03.2026</a:t>
            </a:fld>
            <a:endParaRPr lang="de-DE"/>
          </a:p>
        </p:txBody>
      </p:sp>
      <p:pic>
        <p:nvPicPr>
          <p:cNvPr id="5" name="Picture 2" descr="DLR - BuildHeat">
            <a:extLst>
              <a:ext uri="{FF2B5EF4-FFF2-40B4-BE49-F238E27FC236}">
                <a16:creationId xmlns:a16="http://schemas.microsoft.com/office/drawing/2014/main" id="{AA6FE76F-9A8B-B3A4-DD69-C38BBDE8E0AE}"/>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49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810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Zwischenfolie 02">
    <p:bg>
      <p:bgPr>
        <a:solidFill>
          <a:schemeClr val="bg1"/>
        </a:solidFill>
        <a:effectLst/>
      </p:bgPr>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A3B26757-577B-F3CF-E955-15D9D728D3A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3419" b="214"/>
          <a:stretch/>
        </p:blipFill>
        <p:spPr>
          <a:xfrm>
            <a:off x="0" y="0"/>
            <a:ext cx="12192000" cy="4581609"/>
          </a:xfrm>
          <a:prstGeom prst="rect">
            <a:avLst/>
          </a:prstGeom>
        </p:spPr>
      </p:pic>
      <p:sp>
        <p:nvSpPr>
          <p:cNvPr id="5" name="Rechteck 4">
            <a:extLst>
              <a:ext uri="{FF2B5EF4-FFF2-40B4-BE49-F238E27FC236}">
                <a16:creationId xmlns:a16="http://schemas.microsoft.com/office/drawing/2014/main" id="{EB1A76C9-D5C9-DD15-4152-C006E8E6C161}"/>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A6BBEC94-3BA1-8DA5-AB21-EF01737A424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18F3F45-8655-804A-9549-1774CDC01B80}"/>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CC16C25C-1809-B5A8-CA59-B466C6525580}"/>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905E62FD-CC81-39DC-83AA-B6FC62F77043}"/>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12" name="Textfeld 11">
            <a:extLst>
              <a:ext uri="{FF2B5EF4-FFF2-40B4-BE49-F238E27FC236}">
                <a16:creationId xmlns:a16="http://schemas.microsoft.com/office/drawing/2014/main" id="{7E842E22-3629-D1C7-B8E9-96EBE6AFC91F}"/>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5469B27C-52C2-E20D-3C41-F8FAD3065018}"/>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A006E70B-5515-4986-3397-C96FA299F9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2952526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E336B8-D53C-BA0D-1E4D-364757226991}"/>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9336" t="118" r="53077" b="-118"/>
          <a:stretch/>
        </p:blipFill>
        <p:spPr>
          <a:xfrm>
            <a:off x="0" y="0"/>
            <a:ext cx="4585141" cy="6863412"/>
          </a:xfrm>
          <a:prstGeom prst="rect">
            <a:avLst/>
          </a:prstGeom>
        </p:spPr>
      </p:pic>
      <p:sp>
        <p:nvSpPr>
          <p:cNvPr id="3" name="Rechteck 2">
            <a:extLst>
              <a:ext uri="{FF2B5EF4-FFF2-40B4-BE49-F238E27FC236}">
                <a16:creationId xmlns:a16="http://schemas.microsoft.com/office/drawing/2014/main" id="{A62E0528-18D4-02FA-997C-F75E147531A9}"/>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Rechteck 3">
            <a:extLst>
              <a:ext uri="{FF2B5EF4-FFF2-40B4-BE49-F238E27FC236}">
                <a16:creationId xmlns:a16="http://schemas.microsoft.com/office/drawing/2014/main" id="{C96DA5D7-81A7-F372-8F54-8402FF23DF3E}"/>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0FEE5F-72D5-1B9D-2BF1-EDAC259D336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8ADF71BB-8B16-7FC0-CED3-67CA30480B69}"/>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9" name="Textplatzhalter 3" descr="Titel">
            <a:extLst>
              <a:ext uri="{FF2B5EF4-FFF2-40B4-BE49-F238E27FC236}">
                <a16:creationId xmlns:a16="http://schemas.microsoft.com/office/drawing/2014/main" id="{E85DC7BD-CAAC-C7DD-3629-5E8A75B8E91E}"/>
              </a:ext>
              <a:ext uri="{C183D7F6-B498-43B3-948B-1728B52AA6E4}">
                <adec:decorative xmlns:adec="http://schemas.microsoft.com/office/drawing/2017/decorative" val="0"/>
              </a:ext>
            </a:extLst>
          </p:cNvPr>
          <p:cNvSpPr>
            <a:spLocks noGrp="1"/>
          </p:cNvSpPr>
          <p:nvPr>
            <p:ph type="body" sz="quarter" idx="15" hasCustomPrompt="1"/>
          </p:nvPr>
        </p:nvSpPr>
        <p:spPr>
          <a:xfrm>
            <a:off x="4799855"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pic>
        <p:nvPicPr>
          <p:cNvPr id="8" name="Picture 2" descr="DLR - BuildHeat">
            <a:extLst>
              <a:ext uri="{FF2B5EF4-FFF2-40B4-BE49-F238E27FC236}">
                <a16:creationId xmlns:a16="http://schemas.microsoft.com/office/drawing/2014/main" id="{3812E346-E00F-D098-BFAB-F6C15959DAC1}"/>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671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el + Wenig Text 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913CCED-7333-9A84-6766-5673B2FEC641}"/>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65432" t="118" r="-66" b="-39"/>
          <a:stretch/>
        </p:blipFill>
        <p:spPr>
          <a:xfrm>
            <a:off x="7967084" y="0"/>
            <a:ext cx="4224916"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2DD514E-1344-C218-050B-FC5DECCB670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36AAEFE-9FB5-D666-A112-E98DB2098753}"/>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pic>
        <p:nvPicPr>
          <p:cNvPr id="10" name="Picture 2" descr="DLR - BuildHeat">
            <a:extLst>
              <a:ext uri="{FF2B5EF4-FFF2-40B4-BE49-F238E27FC236}">
                <a16:creationId xmlns:a16="http://schemas.microsoft.com/office/drawing/2014/main" id="{C241072B-27C3-A700-CD23-E0B54B3F092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1128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5036" r="15085" b="5036"/>
          <a:stretch/>
        </p:blipFill>
        <p:spPr>
          <a:xfrm>
            <a:off x="1839247" y="0"/>
            <a:ext cx="10352753"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2DD514E-1344-C218-050B-FC5DECCB670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36AAEFE-9FB5-D666-A112-E98DB2098753}"/>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pic>
        <p:nvPicPr>
          <p:cNvPr id="9" name="Picture 2" descr="DLR - BuildHeat">
            <a:extLst>
              <a:ext uri="{FF2B5EF4-FFF2-40B4-BE49-F238E27FC236}">
                <a16:creationId xmlns:a16="http://schemas.microsoft.com/office/drawing/2014/main" id="{4266483C-8EF8-732E-C410-2EA2F326A378}"/>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6666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el+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6" name="Picture 2" descr="DLR - BuildHeat">
            <a:extLst>
              <a:ext uri="{FF2B5EF4-FFF2-40B4-BE49-F238E27FC236}">
                <a16:creationId xmlns:a16="http://schemas.microsoft.com/office/drawing/2014/main" id="{E63E3C59-61CF-B686-063C-6E1DF6BF4B1F}"/>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4958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2" descr="DLR - BuildHeat">
            <a:extLst>
              <a:ext uri="{FF2B5EF4-FFF2-40B4-BE49-F238E27FC236}">
                <a16:creationId xmlns:a16="http://schemas.microsoft.com/office/drawing/2014/main" id="{5C35A984-EEAB-9014-A95C-22E386DFBA05}"/>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170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4" name="Grafik 3" descr="Ein Bild, das Raum, draußen, Stern, Nacht enthält.&#10;&#10;Automatisch generierte Beschreibung">
            <a:extLst>
              <a:ext uri="{FF2B5EF4-FFF2-40B4-BE49-F238E27FC236}">
                <a16:creationId xmlns:a16="http://schemas.microsoft.com/office/drawing/2014/main" id="{72A97F30-4DC6-5F1E-EBA8-9FA77BDE52F2}"/>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b="6239"/>
          <a:stretch/>
        </p:blipFill>
        <p:spPr>
          <a:xfrm>
            <a:off x="0" y="0"/>
            <a:ext cx="12192000" cy="6430111"/>
          </a:xfrm>
          <a:prstGeom prst="rect">
            <a:avLst/>
          </a:prstGeom>
        </p:spPr>
      </p:pic>
      <p:cxnSp>
        <p:nvCxnSpPr>
          <p:cNvPr id="3" name="Gerade Verbindung mit Pfeil 2">
            <a:extLst>
              <a:ext uri="{FF2B5EF4-FFF2-40B4-BE49-F238E27FC236}">
                <a16:creationId xmlns:a16="http://schemas.microsoft.com/office/drawing/2014/main" id="{C4099257-DAEC-4F46-B4DB-BBB49161865E}"/>
              </a:ext>
            </a:extLst>
          </p:cNvPr>
          <p:cNvCxnSpPr>
            <a:cxnSpLocks/>
          </p:cNvCxnSpPr>
          <p:nvPr userDrawn="1"/>
        </p:nvCxnSpPr>
        <p:spPr>
          <a:xfrm>
            <a:off x="767408" y="3149592"/>
            <a:ext cx="10729192" cy="0"/>
          </a:xfrm>
          <a:prstGeom prst="straightConnector1">
            <a:avLst/>
          </a:prstGeom>
          <a:ln w="50800">
            <a:solidFill>
              <a:srgbClr val="878787"/>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F7F2F233-C853-41A1-AF8B-7E99116D81D1}"/>
              </a:ext>
            </a:extLst>
          </p:cNvPr>
          <p:cNvSpPr/>
          <p:nvPr userDrawn="1"/>
        </p:nvSpPr>
        <p:spPr>
          <a:xfrm>
            <a:off x="2063552"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8AAE7E0-E872-4848-BF01-8EFA60C4D181}"/>
              </a:ext>
            </a:extLst>
          </p:cNvPr>
          <p:cNvSpPr/>
          <p:nvPr userDrawn="1"/>
        </p:nvSpPr>
        <p:spPr>
          <a:xfrm>
            <a:off x="3935760"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CCA71AB7-75C4-41CD-8BFB-E5D5AE110BAC}"/>
              </a:ext>
            </a:extLst>
          </p:cNvPr>
          <p:cNvSpPr/>
          <p:nvPr userDrawn="1"/>
        </p:nvSpPr>
        <p:spPr>
          <a:xfrm>
            <a:off x="5807968"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C259834E-D251-4F6F-936F-54A4D8064087}"/>
              </a:ext>
            </a:extLst>
          </p:cNvPr>
          <p:cNvSpPr/>
          <p:nvPr userDrawn="1"/>
        </p:nvSpPr>
        <p:spPr>
          <a:xfrm>
            <a:off x="7675096"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FE882611-74D3-49C5-945C-4CB97CE3654C}"/>
              </a:ext>
            </a:extLst>
          </p:cNvPr>
          <p:cNvSpPr/>
          <p:nvPr userDrawn="1"/>
        </p:nvSpPr>
        <p:spPr>
          <a:xfrm>
            <a:off x="9542224" y="3041580"/>
            <a:ext cx="216024" cy="216024"/>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2">
            <a:extLst>
              <a:ext uri="{FF2B5EF4-FFF2-40B4-BE49-F238E27FC236}">
                <a16:creationId xmlns:a16="http://schemas.microsoft.com/office/drawing/2014/main" id="{C5FDC6DE-25D8-4914-A0CC-3733FA1EC80B}"/>
              </a:ext>
            </a:extLst>
          </p:cNvPr>
          <p:cNvSpPr>
            <a:spLocks noGrp="1"/>
          </p:cNvSpPr>
          <p:nvPr>
            <p:ph type="body" sz="quarter" idx="26"/>
          </p:nvPr>
        </p:nvSpPr>
        <p:spPr>
          <a:xfrm>
            <a:off x="1367252"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1" name="Textplatzhalter 2">
            <a:extLst>
              <a:ext uri="{FF2B5EF4-FFF2-40B4-BE49-F238E27FC236}">
                <a16:creationId xmlns:a16="http://schemas.microsoft.com/office/drawing/2014/main" id="{6B5DF7E3-549B-4365-9735-9AB9AE7E2CED}"/>
              </a:ext>
            </a:extLst>
          </p:cNvPr>
          <p:cNvSpPr>
            <a:spLocks noGrp="1"/>
          </p:cNvSpPr>
          <p:nvPr>
            <p:ph type="body" sz="quarter" idx="27"/>
          </p:nvPr>
        </p:nvSpPr>
        <p:spPr>
          <a:xfrm>
            <a:off x="3251684" y="3468575"/>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2" name="Textplatzhalter 2">
            <a:extLst>
              <a:ext uri="{FF2B5EF4-FFF2-40B4-BE49-F238E27FC236}">
                <a16:creationId xmlns:a16="http://schemas.microsoft.com/office/drawing/2014/main" id="{3B6ED68F-9317-48CC-962D-90278E10D71B}"/>
              </a:ext>
            </a:extLst>
          </p:cNvPr>
          <p:cNvSpPr>
            <a:spLocks noGrp="1"/>
          </p:cNvSpPr>
          <p:nvPr>
            <p:ph type="body" sz="quarter" idx="28"/>
          </p:nvPr>
        </p:nvSpPr>
        <p:spPr>
          <a:xfrm>
            <a:off x="5123892"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3" name="Textplatzhalter 2">
            <a:extLst>
              <a:ext uri="{FF2B5EF4-FFF2-40B4-BE49-F238E27FC236}">
                <a16:creationId xmlns:a16="http://schemas.microsoft.com/office/drawing/2014/main" id="{C09C69A8-E2AF-4A50-B864-084B8A47113D}"/>
              </a:ext>
            </a:extLst>
          </p:cNvPr>
          <p:cNvSpPr>
            <a:spLocks noGrp="1"/>
          </p:cNvSpPr>
          <p:nvPr>
            <p:ph type="body" sz="quarter" idx="29"/>
          </p:nvPr>
        </p:nvSpPr>
        <p:spPr>
          <a:xfrm>
            <a:off x="6996100" y="3459439"/>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25" name="Textplatzhalter 2">
            <a:extLst>
              <a:ext uri="{FF2B5EF4-FFF2-40B4-BE49-F238E27FC236}">
                <a16:creationId xmlns:a16="http://schemas.microsoft.com/office/drawing/2014/main" id="{79FCF901-9F41-415E-9CB3-099D8F9DAA0C}"/>
              </a:ext>
            </a:extLst>
          </p:cNvPr>
          <p:cNvSpPr>
            <a:spLocks noGrp="1"/>
          </p:cNvSpPr>
          <p:nvPr>
            <p:ph type="body" sz="quarter" idx="30"/>
          </p:nvPr>
        </p:nvSpPr>
        <p:spPr>
          <a:xfrm>
            <a:off x="8858148" y="3444311"/>
            <a:ext cx="1584176" cy="2048657"/>
          </a:xfrm>
          <a:prstGeom prst="rect">
            <a:avLst/>
          </a:prstGeom>
        </p:spPr>
        <p:txBody>
          <a:bodyPr/>
          <a:lstStyle>
            <a:lvl1pPr marL="0" indent="0">
              <a:buFont typeface="Arial" panose="020B0604020202020204" pitchFamily="34" charset="0"/>
              <a:buNone/>
              <a:defRPr sz="1200">
                <a:solidFill>
                  <a:srgbClr val="878787"/>
                </a:solidFill>
              </a:defRPr>
            </a:lvl1pPr>
          </a:lstStyle>
          <a:p>
            <a:pPr lvl="0"/>
            <a:endParaRPr lang="de-DE"/>
          </a:p>
        </p:txBody>
      </p:sp>
      <p:sp>
        <p:nvSpPr>
          <p:cNvPr id="32" name="Textplatzhalter 2">
            <a:extLst>
              <a:ext uri="{FF2B5EF4-FFF2-40B4-BE49-F238E27FC236}">
                <a16:creationId xmlns:a16="http://schemas.microsoft.com/office/drawing/2014/main" id="{5E2BFF59-126C-4635-AE3B-C3A6FCC284F6}"/>
              </a:ext>
            </a:extLst>
          </p:cNvPr>
          <p:cNvSpPr>
            <a:spLocks noGrp="1"/>
          </p:cNvSpPr>
          <p:nvPr>
            <p:ph type="body" sz="quarter" idx="31"/>
          </p:nvPr>
        </p:nvSpPr>
        <p:spPr>
          <a:xfrm>
            <a:off x="1356884"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3" name="Textplatzhalter 2">
            <a:extLst>
              <a:ext uri="{FF2B5EF4-FFF2-40B4-BE49-F238E27FC236}">
                <a16:creationId xmlns:a16="http://schemas.microsoft.com/office/drawing/2014/main" id="{EA7EB33C-E0E1-47E5-ADC5-12E9D78D1643}"/>
              </a:ext>
            </a:extLst>
          </p:cNvPr>
          <p:cNvSpPr>
            <a:spLocks noGrp="1"/>
          </p:cNvSpPr>
          <p:nvPr>
            <p:ph type="body" sz="quarter" idx="32"/>
          </p:nvPr>
        </p:nvSpPr>
        <p:spPr>
          <a:xfrm>
            <a:off x="3241316" y="2210463"/>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4" name="Textplatzhalter 2">
            <a:extLst>
              <a:ext uri="{FF2B5EF4-FFF2-40B4-BE49-F238E27FC236}">
                <a16:creationId xmlns:a16="http://schemas.microsoft.com/office/drawing/2014/main" id="{5FEEFFAA-BBEE-4959-8245-966F597E9C45}"/>
              </a:ext>
            </a:extLst>
          </p:cNvPr>
          <p:cNvSpPr>
            <a:spLocks noGrp="1"/>
          </p:cNvSpPr>
          <p:nvPr>
            <p:ph type="body" sz="quarter" idx="33"/>
          </p:nvPr>
        </p:nvSpPr>
        <p:spPr>
          <a:xfrm>
            <a:off x="5113524"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5" name="Textplatzhalter 2">
            <a:extLst>
              <a:ext uri="{FF2B5EF4-FFF2-40B4-BE49-F238E27FC236}">
                <a16:creationId xmlns:a16="http://schemas.microsoft.com/office/drawing/2014/main" id="{6B965FEB-11AF-4A36-8495-F6A0C3196D70}"/>
              </a:ext>
            </a:extLst>
          </p:cNvPr>
          <p:cNvSpPr>
            <a:spLocks noGrp="1"/>
          </p:cNvSpPr>
          <p:nvPr>
            <p:ph type="body" sz="quarter" idx="34"/>
          </p:nvPr>
        </p:nvSpPr>
        <p:spPr>
          <a:xfrm>
            <a:off x="6985732" y="2201327"/>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36" name="Textplatzhalter 2">
            <a:extLst>
              <a:ext uri="{FF2B5EF4-FFF2-40B4-BE49-F238E27FC236}">
                <a16:creationId xmlns:a16="http://schemas.microsoft.com/office/drawing/2014/main" id="{26B60706-5281-4058-94CF-AC1DAF6F36EA}"/>
              </a:ext>
            </a:extLst>
          </p:cNvPr>
          <p:cNvSpPr>
            <a:spLocks noGrp="1"/>
          </p:cNvSpPr>
          <p:nvPr>
            <p:ph type="body" sz="quarter" idx="35"/>
          </p:nvPr>
        </p:nvSpPr>
        <p:spPr>
          <a:xfrm>
            <a:off x="8847780" y="2186199"/>
            <a:ext cx="1584176" cy="588226"/>
          </a:xfrm>
          <a:prstGeom prst="rect">
            <a:avLst/>
          </a:prstGeom>
        </p:spPr>
        <p:txBody>
          <a:bodyPr/>
          <a:lstStyle>
            <a:lvl1pPr marL="0" indent="0">
              <a:buFont typeface="Arial" panose="020B0604020202020204" pitchFamily="34" charset="0"/>
              <a:buNone/>
              <a:defRPr sz="1600">
                <a:solidFill>
                  <a:srgbClr val="878787"/>
                </a:solidFill>
              </a:defRPr>
            </a:lvl1pPr>
          </a:lstStyle>
          <a:p>
            <a:pPr lvl="0"/>
            <a:endParaRPr lang="de-DE"/>
          </a:p>
        </p:txBody>
      </p:sp>
      <p:sp>
        <p:nvSpPr>
          <p:cNvPr id="6" name="Rechteck 5">
            <a:extLst>
              <a:ext uri="{FF2B5EF4-FFF2-40B4-BE49-F238E27FC236}">
                <a16:creationId xmlns:a16="http://schemas.microsoft.com/office/drawing/2014/main" id="{3330BAFD-86C4-9C04-5E49-AD98886F21DA}"/>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5E58C81-BDB2-A3A0-2C1C-191410548914}"/>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51ACE9D-53ED-9083-7AE6-54161AFCC5C1}"/>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platzhalter 3" descr="Titel">
            <a:extLst>
              <a:ext uri="{FF2B5EF4-FFF2-40B4-BE49-F238E27FC236}">
                <a16:creationId xmlns:a16="http://schemas.microsoft.com/office/drawing/2014/main" id="{4FE9FDF3-8677-48E3-5440-52662A797D84}"/>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TITEL</a:t>
            </a:r>
          </a:p>
        </p:txBody>
      </p:sp>
      <p:sp>
        <p:nvSpPr>
          <p:cNvPr id="27" name="Textfeld 26">
            <a:extLst>
              <a:ext uri="{FF2B5EF4-FFF2-40B4-BE49-F238E27FC236}">
                <a16:creationId xmlns:a16="http://schemas.microsoft.com/office/drawing/2014/main" id="{CEF7A762-8C09-741E-2667-5F00890EF90E}"/>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2" name="Picture 2" descr="DLR - BuildHeat">
            <a:extLst>
              <a:ext uri="{FF2B5EF4-FFF2-40B4-BE49-F238E27FC236}">
                <a16:creationId xmlns:a16="http://schemas.microsoft.com/office/drawing/2014/main" id="{0C2BB42C-C39A-EB5F-ACB0-C1EB7675F075}"/>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7301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E336B8-D53C-BA0D-1E4D-364757226991}"/>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l="36834" r="36834"/>
          <a:stretch/>
        </p:blipFill>
        <p:spPr>
          <a:xfrm>
            <a:off x="0" y="0"/>
            <a:ext cx="4224916" cy="6858000"/>
          </a:xfrm>
          <a:prstGeom prst="rect">
            <a:avLst/>
          </a:prstGeom>
        </p:spPr>
      </p:pic>
      <p:sp>
        <p:nvSpPr>
          <p:cNvPr id="3" name="Rechteck 2">
            <a:extLst>
              <a:ext uri="{FF2B5EF4-FFF2-40B4-BE49-F238E27FC236}">
                <a16:creationId xmlns:a16="http://schemas.microsoft.com/office/drawing/2014/main" id="{A62E0528-18D4-02FA-997C-F75E147531A9}"/>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Rechteck 3">
            <a:extLst>
              <a:ext uri="{FF2B5EF4-FFF2-40B4-BE49-F238E27FC236}">
                <a16:creationId xmlns:a16="http://schemas.microsoft.com/office/drawing/2014/main" id="{C96DA5D7-81A7-F372-8F54-8402FF23DF3E}"/>
              </a:ext>
            </a:extLst>
          </p:cNvPr>
          <p:cNvSpPr/>
          <p:nvPr userDrawn="1"/>
        </p:nvSpPr>
        <p:spPr>
          <a:xfrm>
            <a:off x="4367808" y="0"/>
            <a:ext cx="7824192" cy="6860706"/>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0FEE5F-72D5-1B9D-2BF1-EDAC259D336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8ADF71BB-8B16-7FC0-CED3-67CA30480B69}"/>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9" name="Textplatzhalter 3" descr="Titel">
            <a:extLst>
              <a:ext uri="{FF2B5EF4-FFF2-40B4-BE49-F238E27FC236}">
                <a16:creationId xmlns:a16="http://schemas.microsoft.com/office/drawing/2014/main" id="{E85DC7BD-CAAC-C7DD-3629-5E8A75B8E91E}"/>
              </a:ext>
              <a:ext uri="{C183D7F6-B498-43B3-948B-1728B52AA6E4}">
                <adec:decorative xmlns:adec="http://schemas.microsoft.com/office/drawing/2017/decorative" val="0"/>
              </a:ext>
            </a:extLst>
          </p:cNvPr>
          <p:cNvSpPr>
            <a:spLocks noGrp="1"/>
          </p:cNvSpPr>
          <p:nvPr>
            <p:ph type="body" sz="quarter" idx="15" hasCustomPrompt="1"/>
          </p:nvPr>
        </p:nvSpPr>
        <p:spPr>
          <a:xfrm>
            <a:off x="4799855"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pic>
        <p:nvPicPr>
          <p:cNvPr id="7" name="Picture 2" descr="DLR - BuildHeat">
            <a:extLst>
              <a:ext uri="{FF2B5EF4-FFF2-40B4-BE49-F238E27FC236}">
                <a16:creationId xmlns:a16="http://schemas.microsoft.com/office/drawing/2014/main" id="{B2AD83D0-F889-2DEB-BD60-1BAAD4E8906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4649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 Wenig Text L">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AF60B08B-3C26-4BAA-9861-AE089FA12C0E}"/>
              </a:ext>
            </a:extLst>
          </p:cNvPr>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5036" r="15085" b="5036"/>
          <a:stretch/>
        </p:blipFill>
        <p:spPr>
          <a:xfrm>
            <a:off x="1839247" y="0"/>
            <a:ext cx="10352753"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0" y="0"/>
            <a:ext cx="7824192" cy="6860706"/>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2DD514E-1344-C218-050B-FC5DECCB670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36AAEFE-9FB5-D666-A112-E98DB2098753}"/>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pic>
        <p:nvPicPr>
          <p:cNvPr id="8" name="Picture 2" descr="DLR - BuildHeat">
            <a:extLst>
              <a:ext uri="{FF2B5EF4-FFF2-40B4-BE49-F238E27FC236}">
                <a16:creationId xmlns:a16="http://schemas.microsoft.com/office/drawing/2014/main" id="{4C7F4690-775B-0354-EAB3-1FD6DDB0D360}"/>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4016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7E336B8-D53C-BA0D-1E4D-364757226991}"/>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9" r="65252"/>
          <a:stretch/>
        </p:blipFill>
        <p:spPr>
          <a:xfrm>
            <a:off x="0" y="5412"/>
            <a:ext cx="4248470" cy="6858000"/>
          </a:xfrm>
          <a:prstGeom prst="rect">
            <a:avLst/>
          </a:prstGeom>
        </p:spPr>
      </p:pic>
      <p:sp>
        <p:nvSpPr>
          <p:cNvPr id="3" name="Rechteck 2">
            <a:extLst>
              <a:ext uri="{FF2B5EF4-FFF2-40B4-BE49-F238E27FC236}">
                <a16:creationId xmlns:a16="http://schemas.microsoft.com/office/drawing/2014/main" id="{A62E0528-18D4-02FA-997C-F75E147531A9}"/>
              </a:ext>
            </a:extLst>
          </p:cNvPr>
          <p:cNvSpPr/>
          <p:nvPr userDrawn="1"/>
        </p:nvSpPr>
        <p:spPr>
          <a:xfrm rot="16200000">
            <a:off x="867362" y="3354849"/>
            <a:ext cx="6858001" cy="142891"/>
          </a:xfrm>
          <a:prstGeom prst="rect">
            <a:avLst/>
          </a:prstGeom>
          <a:solidFill>
            <a:srgbClr val="2B478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4" name="Rechteck 3">
            <a:extLst>
              <a:ext uri="{FF2B5EF4-FFF2-40B4-BE49-F238E27FC236}">
                <a16:creationId xmlns:a16="http://schemas.microsoft.com/office/drawing/2014/main" id="{C96DA5D7-81A7-F372-8F54-8402FF23DF3E}"/>
              </a:ext>
            </a:extLst>
          </p:cNvPr>
          <p:cNvSpPr/>
          <p:nvPr userDrawn="1"/>
        </p:nvSpPr>
        <p:spPr>
          <a:xfrm>
            <a:off x="4367808" y="0"/>
            <a:ext cx="7824192" cy="5972484"/>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10">
            <a:extLst>
              <a:ext uri="{FF2B5EF4-FFF2-40B4-BE49-F238E27FC236}">
                <a16:creationId xmlns:a16="http://schemas.microsoft.com/office/drawing/2014/main" id="{8ADF71BB-8B16-7FC0-CED3-67CA30480B69}"/>
              </a:ext>
            </a:extLst>
          </p:cNvPr>
          <p:cNvSpPr>
            <a:spLocks noGrp="1"/>
          </p:cNvSpPr>
          <p:nvPr>
            <p:ph type="body" sz="quarter" idx="14" hasCustomPrompt="1"/>
          </p:nvPr>
        </p:nvSpPr>
        <p:spPr>
          <a:xfrm>
            <a:off x="4799856"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9" name="Textplatzhalter 3" descr="Titel">
            <a:extLst>
              <a:ext uri="{FF2B5EF4-FFF2-40B4-BE49-F238E27FC236}">
                <a16:creationId xmlns:a16="http://schemas.microsoft.com/office/drawing/2014/main" id="{E85DC7BD-CAAC-C7DD-3629-5E8A75B8E91E}"/>
              </a:ext>
              <a:ext uri="{C183D7F6-B498-43B3-948B-1728B52AA6E4}">
                <adec:decorative xmlns:adec="http://schemas.microsoft.com/office/drawing/2017/decorative" val="0"/>
              </a:ext>
            </a:extLst>
          </p:cNvPr>
          <p:cNvSpPr>
            <a:spLocks noGrp="1"/>
          </p:cNvSpPr>
          <p:nvPr>
            <p:ph type="body" sz="quarter" idx="15" hasCustomPrompt="1"/>
          </p:nvPr>
        </p:nvSpPr>
        <p:spPr>
          <a:xfrm>
            <a:off x="4799855"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grpSp>
        <p:nvGrpSpPr>
          <p:cNvPr id="57" name="Gruppieren 56">
            <a:extLst>
              <a:ext uri="{FF2B5EF4-FFF2-40B4-BE49-F238E27FC236}">
                <a16:creationId xmlns:a16="http://schemas.microsoft.com/office/drawing/2014/main" id="{4591EB47-B145-3878-95E6-5E1D0EAE3762}"/>
              </a:ext>
            </a:extLst>
          </p:cNvPr>
          <p:cNvGrpSpPr/>
          <p:nvPr userDrawn="1"/>
        </p:nvGrpSpPr>
        <p:grpSpPr>
          <a:xfrm>
            <a:off x="4367807" y="5972484"/>
            <a:ext cx="7824192" cy="292414"/>
            <a:chOff x="4367807" y="5972484"/>
            <a:chExt cx="7824192" cy="292414"/>
          </a:xfrm>
        </p:grpSpPr>
        <p:sp>
          <p:nvSpPr>
            <p:cNvPr id="8" name="Rechteck 7">
              <a:extLst>
                <a:ext uri="{FF2B5EF4-FFF2-40B4-BE49-F238E27FC236}">
                  <a16:creationId xmlns:a16="http://schemas.microsoft.com/office/drawing/2014/main" id="{7EAEA7FF-D7C6-6BFF-F13B-EE5917980AC7}"/>
                </a:ext>
              </a:extLst>
            </p:cNvPr>
            <p:cNvSpPr/>
            <p:nvPr userDrawn="1"/>
          </p:nvSpPr>
          <p:spPr>
            <a:xfrm>
              <a:off x="4367807" y="5972484"/>
              <a:ext cx="7824192" cy="292414"/>
            </a:xfrm>
            <a:prstGeom prst="rect">
              <a:avLst/>
            </a:prstGeom>
            <a:solidFill>
              <a:srgbClr val="2B47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9203668-EDFE-3F06-2293-EA2AEE898C83}"/>
                </a:ext>
              </a:extLst>
            </p:cNvPr>
            <p:cNvSpPr/>
            <p:nvPr userDrawn="1"/>
          </p:nvSpPr>
          <p:spPr>
            <a:xfrm>
              <a:off x="4594269"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C60E5D60-04CC-300C-CEA9-630DA5831334}"/>
                </a:ext>
              </a:extLst>
            </p:cNvPr>
            <p:cNvSpPr/>
            <p:nvPr userDrawn="1"/>
          </p:nvSpPr>
          <p:spPr>
            <a:xfrm>
              <a:off x="4857436"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500E08DB-795C-A4BE-07D6-3A40303A3878}"/>
                </a:ext>
              </a:extLst>
            </p:cNvPr>
            <p:cNvSpPr/>
            <p:nvPr userDrawn="1"/>
          </p:nvSpPr>
          <p:spPr>
            <a:xfrm>
              <a:off x="5120603"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058BC234-52D6-0F1E-F893-4B84BA914E7F}"/>
                </a:ext>
              </a:extLst>
            </p:cNvPr>
            <p:cNvSpPr/>
            <p:nvPr userDrawn="1"/>
          </p:nvSpPr>
          <p:spPr>
            <a:xfrm>
              <a:off x="5383770"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5D952522-0240-9A61-05F5-CF16DA97F98E}"/>
                </a:ext>
              </a:extLst>
            </p:cNvPr>
            <p:cNvSpPr/>
            <p:nvPr userDrawn="1"/>
          </p:nvSpPr>
          <p:spPr>
            <a:xfrm>
              <a:off x="5646937"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8618D185-5B07-4FFB-47D7-0D1D30BF68F8}"/>
                </a:ext>
              </a:extLst>
            </p:cNvPr>
            <p:cNvSpPr/>
            <p:nvPr userDrawn="1"/>
          </p:nvSpPr>
          <p:spPr>
            <a:xfrm>
              <a:off x="5910104"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FE946A55-3021-B943-10F7-438A4D2657D1}"/>
                </a:ext>
              </a:extLst>
            </p:cNvPr>
            <p:cNvSpPr/>
            <p:nvPr userDrawn="1"/>
          </p:nvSpPr>
          <p:spPr>
            <a:xfrm>
              <a:off x="6173271"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A356925F-4B6D-A3BD-B658-7B63E7E1DB83}"/>
                </a:ext>
              </a:extLst>
            </p:cNvPr>
            <p:cNvSpPr/>
            <p:nvPr userDrawn="1"/>
          </p:nvSpPr>
          <p:spPr>
            <a:xfrm>
              <a:off x="6436438"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33B02F3F-7A6C-DF42-F31C-C6157DBB8808}"/>
                </a:ext>
              </a:extLst>
            </p:cNvPr>
            <p:cNvSpPr/>
            <p:nvPr userDrawn="1"/>
          </p:nvSpPr>
          <p:spPr>
            <a:xfrm>
              <a:off x="6699605"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9A21E377-6E3E-15FA-6BB0-CD63336385CD}"/>
                </a:ext>
              </a:extLst>
            </p:cNvPr>
            <p:cNvSpPr/>
            <p:nvPr userDrawn="1"/>
          </p:nvSpPr>
          <p:spPr>
            <a:xfrm>
              <a:off x="6962772"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5FABA1B0-8B55-6D9C-8C73-46148E90A08C}"/>
                </a:ext>
              </a:extLst>
            </p:cNvPr>
            <p:cNvSpPr/>
            <p:nvPr userDrawn="1"/>
          </p:nvSpPr>
          <p:spPr>
            <a:xfrm>
              <a:off x="7225939"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B9E14EBE-6727-9844-4523-575DD563A1EF}"/>
                </a:ext>
              </a:extLst>
            </p:cNvPr>
            <p:cNvSpPr/>
            <p:nvPr userDrawn="1"/>
          </p:nvSpPr>
          <p:spPr>
            <a:xfrm>
              <a:off x="7489106"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1367C8D9-B5F7-4044-CE6C-3D470132EB5A}"/>
                </a:ext>
              </a:extLst>
            </p:cNvPr>
            <p:cNvSpPr/>
            <p:nvPr userDrawn="1"/>
          </p:nvSpPr>
          <p:spPr>
            <a:xfrm>
              <a:off x="7752273"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9126E048-122D-8D54-28C5-F23BB3F4D626}"/>
                </a:ext>
              </a:extLst>
            </p:cNvPr>
            <p:cNvSpPr/>
            <p:nvPr userDrawn="1"/>
          </p:nvSpPr>
          <p:spPr>
            <a:xfrm>
              <a:off x="8015440"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16181BA7-41DD-BF1E-DFDB-F3232AB6E3BD}"/>
                </a:ext>
              </a:extLst>
            </p:cNvPr>
            <p:cNvSpPr/>
            <p:nvPr userDrawn="1"/>
          </p:nvSpPr>
          <p:spPr>
            <a:xfrm>
              <a:off x="8278607"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70DC82B8-FD30-CFAF-0AD4-D96BCB5D494B}"/>
                </a:ext>
              </a:extLst>
            </p:cNvPr>
            <p:cNvSpPr/>
            <p:nvPr userDrawn="1"/>
          </p:nvSpPr>
          <p:spPr>
            <a:xfrm>
              <a:off x="8541774"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B03913C8-D889-6FA7-E8AE-F1C0CF435516}"/>
                </a:ext>
              </a:extLst>
            </p:cNvPr>
            <p:cNvSpPr/>
            <p:nvPr userDrawn="1"/>
          </p:nvSpPr>
          <p:spPr>
            <a:xfrm>
              <a:off x="8804941"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81DAE4EC-3A2F-9FDB-25B6-C08B159AB190}"/>
                </a:ext>
              </a:extLst>
            </p:cNvPr>
            <p:cNvSpPr/>
            <p:nvPr userDrawn="1"/>
          </p:nvSpPr>
          <p:spPr>
            <a:xfrm>
              <a:off x="9068108"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7FE2354-2EF7-BB7D-EE04-3E946BC28FD4}"/>
                </a:ext>
              </a:extLst>
            </p:cNvPr>
            <p:cNvSpPr/>
            <p:nvPr userDrawn="1"/>
          </p:nvSpPr>
          <p:spPr>
            <a:xfrm>
              <a:off x="9331275"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8B643ECA-B5CC-FC02-4DE6-84055AB7229A}"/>
                </a:ext>
              </a:extLst>
            </p:cNvPr>
            <p:cNvSpPr/>
            <p:nvPr userDrawn="1"/>
          </p:nvSpPr>
          <p:spPr>
            <a:xfrm>
              <a:off x="9594442"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0E5CB618-7FD7-2266-DFB3-08C83F50F007}"/>
                </a:ext>
              </a:extLst>
            </p:cNvPr>
            <p:cNvSpPr/>
            <p:nvPr userDrawn="1"/>
          </p:nvSpPr>
          <p:spPr>
            <a:xfrm>
              <a:off x="9857609"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ACAC5AA7-36B9-BA65-1100-F311CEBAA606}"/>
                </a:ext>
              </a:extLst>
            </p:cNvPr>
            <p:cNvSpPr/>
            <p:nvPr userDrawn="1"/>
          </p:nvSpPr>
          <p:spPr>
            <a:xfrm>
              <a:off x="10120776"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13A63B21-78AD-2D3B-D2D6-DDB967166DFB}"/>
                </a:ext>
              </a:extLst>
            </p:cNvPr>
            <p:cNvSpPr/>
            <p:nvPr userDrawn="1"/>
          </p:nvSpPr>
          <p:spPr>
            <a:xfrm>
              <a:off x="10383943"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8256915B-C09A-667D-6103-D02ACEBD7CDA}"/>
                </a:ext>
              </a:extLst>
            </p:cNvPr>
            <p:cNvSpPr/>
            <p:nvPr userDrawn="1"/>
          </p:nvSpPr>
          <p:spPr>
            <a:xfrm>
              <a:off x="10647110"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54A141C6-36DC-1D45-5191-DAC28A998E09}"/>
                </a:ext>
              </a:extLst>
            </p:cNvPr>
            <p:cNvSpPr/>
            <p:nvPr userDrawn="1"/>
          </p:nvSpPr>
          <p:spPr>
            <a:xfrm>
              <a:off x="10910277"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833213E0-04A8-C092-C27F-5B7810718C12}"/>
                </a:ext>
              </a:extLst>
            </p:cNvPr>
            <p:cNvSpPr/>
            <p:nvPr userDrawn="1"/>
          </p:nvSpPr>
          <p:spPr>
            <a:xfrm>
              <a:off x="11173444"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AAE121EC-5C51-23E7-C297-DB82A535E0D5}"/>
                </a:ext>
              </a:extLst>
            </p:cNvPr>
            <p:cNvSpPr/>
            <p:nvPr userDrawn="1"/>
          </p:nvSpPr>
          <p:spPr>
            <a:xfrm>
              <a:off x="11436611"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6DFF54BF-7965-15AA-8A00-07C4022A18E9}"/>
                </a:ext>
              </a:extLst>
            </p:cNvPr>
            <p:cNvSpPr/>
            <p:nvPr userDrawn="1"/>
          </p:nvSpPr>
          <p:spPr>
            <a:xfrm>
              <a:off x="11699778"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3658CEEA-C5C4-D1CE-035E-959DE4990E79}"/>
                </a:ext>
              </a:extLst>
            </p:cNvPr>
            <p:cNvSpPr/>
            <p:nvPr userDrawn="1"/>
          </p:nvSpPr>
          <p:spPr>
            <a:xfrm>
              <a:off x="11962932"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6" name="Rechteck 55">
            <a:extLst>
              <a:ext uri="{FF2B5EF4-FFF2-40B4-BE49-F238E27FC236}">
                <a16:creationId xmlns:a16="http://schemas.microsoft.com/office/drawing/2014/main" id="{BE4A084B-8075-6950-3EE2-30A349835DDF}"/>
              </a:ext>
            </a:extLst>
          </p:cNvPr>
          <p:cNvSpPr/>
          <p:nvPr userDrawn="1"/>
        </p:nvSpPr>
        <p:spPr>
          <a:xfrm>
            <a:off x="4367808" y="6264897"/>
            <a:ext cx="7824192" cy="590397"/>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0FEE5F-72D5-1B9D-2BF1-EDAC259D336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pic>
        <p:nvPicPr>
          <p:cNvPr id="7" name="Picture 2" descr="DLR - BuildHeat">
            <a:extLst>
              <a:ext uri="{FF2B5EF4-FFF2-40B4-BE49-F238E27FC236}">
                <a16:creationId xmlns:a16="http://schemas.microsoft.com/office/drawing/2014/main" id="{D034CA0D-12D6-6BCE-1853-8E83B7521B54}"/>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852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el + Wenig Text L">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3788F99-C25F-8CCB-3332-2D46D3C82337}"/>
              </a:ext>
            </a:extLst>
          </p:cNvPr>
          <p:cNvPicPr>
            <a:picLocks noChangeAspect="1"/>
          </p:cNvPicPr>
          <p:nvPr userDrawn="1"/>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l="-9" r="65252"/>
          <a:stretch/>
        </p:blipFill>
        <p:spPr>
          <a:xfrm>
            <a:off x="7943530" y="-3830"/>
            <a:ext cx="4248470" cy="6858000"/>
          </a:xfrm>
          <a:prstGeom prst="rect">
            <a:avLst/>
          </a:prstGeom>
        </p:spPr>
      </p:pic>
      <p:sp>
        <p:nvSpPr>
          <p:cNvPr id="2" name="Rechteck 1">
            <a:extLst>
              <a:ext uri="{FF2B5EF4-FFF2-40B4-BE49-F238E27FC236}">
                <a16:creationId xmlns:a16="http://schemas.microsoft.com/office/drawing/2014/main" id="{C634B125-B332-4321-9FC6-23636144B8C6}"/>
              </a:ext>
            </a:extLst>
          </p:cNvPr>
          <p:cNvSpPr/>
          <p:nvPr userDrawn="1"/>
        </p:nvSpPr>
        <p:spPr>
          <a:xfrm rot="16200000">
            <a:off x="4466637" y="3347188"/>
            <a:ext cx="6858001" cy="142891"/>
          </a:xfrm>
          <a:prstGeom prst="rect">
            <a:avLst/>
          </a:prstGeom>
          <a:solidFill>
            <a:srgbClr val="2B478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3" name="Rechteck 2">
            <a:extLst>
              <a:ext uri="{FF2B5EF4-FFF2-40B4-BE49-F238E27FC236}">
                <a16:creationId xmlns:a16="http://schemas.microsoft.com/office/drawing/2014/main" id="{FC45812E-2239-969E-10BE-25C24AA8E7DD}"/>
              </a:ext>
            </a:extLst>
          </p:cNvPr>
          <p:cNvSpPr/>
          <p:nvPr userDrawn="1"/>
        </p:nvSpPr>
        <p:spPr>
          <a:xfrm>
            <a:off x="0" y="0"/>
            <a:ext cx="7824192" cy="5965948"/>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22DD514E-1344-C218-050B-FC5DECCB670D}"/>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36AAEFE-9FB5-D666-A112-E98DB2098753}"/>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6" name="Textplatzhalter 10">
            <a:extLst>
              <a:ext uri="{FF2B5EF4-FFF2-40B4-BE49-F238E27FC236}">
                <a16:creationId xmlns:a16="http://schemas.microsoft.com/office/drawing/2014/main" id="{5DADE58B-573C-7165-0295-7B746A3A9A69}"/>
              </a:ext>
            </a:extLst>
          </p:cNvPr>
          <p:cNvSpPr>
            <a:spLocks noGrp="1"/>
          </p:cNvSpPr>
          <p:nvPr>
            <p:ph type="body" sz="quarter" idx="14" hasCustomPrompt="1"/>
          </p:nvPr>
        </p:nvSpPr>
        <p:spPr>
          <a:xfrm>
            <a:off x="623392" y="1575784"/>
            <a:ext cx="6840760" cy="480554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7" name="Textplatzhalter 3" descr="Titel">
            <a:extLst>
              <a:ext uri="{FF2B5EF4-FFF2-40B4-BE49-F238E27FC236}">
                <a16:creationId xmlns:a16="http://schemas.microsoft.com/office/drawing/2014/main" id="{5901B58A-763E-4C08-31B3-51630F6E5582}"/>
              </a:ext>
              <a:ext uri="{C183D7F6-B498-43B3-948B-1728B52AA6E4}">
                <adec:decorative xmlns:adec="http://schemas.microsoft.com/office/drawing/2017/decorative" val="0"/>
              </a:ext>
            </a:extLst>
          </p:cNvPr>
          <p:cNvSpPr>
            <a:spLocks noGrp="1"/>
          </p:cNvSpPr>
          <p:nvPr>
            <p:ph type="body" sz="quarter" idx="10" hasCustomPrompt="1"/>
          </p:nvPr>
        </p:nvSpPr>
        <p:spPr>
          <a:xfrm>
            <a:off x="623392" y="535864"/>
            <a:ext cx="684076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grpSp>
        <p:nvGrpSpPr>
          <p:cNvPr id="11" name="Gruppieren 10">
            <a:extLst>
              <a:ext uri="{FF2B5EF4-FFF2-40B4-BE49-F238E27FC236}">
                <a16:creationId xmlns:a16="http://schemas.microsoft.com/office/drawing/2014/main" id="{BD42E7F0-860B-9804-F8A5-72A4D56B8A6B}"/>
              </a:ext>
            </a:extLst>
          </p:cNvPr>
          <p:cNvGrpSpPr/>
          <p:nvPr userDrawn="1"/>
        </p:nvGrpSpPr>
        <p:grpSpPr>
          <a:xfrm>
            <a:off x="-3236" y="5972484"/>
            <a:ext cx="7946765" cy="292414"/>
            <a:chOff x="4367806" y="5972484"/>
            <a:chExt cx="7946765" cy="292414"/>
          </a:xfrm>
        </p:grpSpPr>
        <p:sp>
          <p:nvSpPr>
            <p:cNvPr id="12" name="Rechteck 11">
              <a:extLst>
                <a:ext uri="{FF2B5EF4-FFF2-40B4-BE49-F238E27FC236}">
                  <a16:creationId xmlns:a16="http://schemas.microsoft.com/office/drawing/2014/main" id="{A91AC625-E9E1-A4C0-E9A2-BD09D276FF47}"/>
                </a:ext>
              </a:extLst>
            </p:cNvPr>
            <p:cNvSpPr/>
            <p:nvPr userDrawn="1"/>
          </p:nvSpPr>
          <p:spPr>
            <a:xfrm>
              <a:off x="4367806" y="5972484"/>
              <a:ext cx="7946765" cy="292414"/>
            </a:xfrm>
            <a:prstGeom prst="rect">
              <a:avLst/>
            </a:prstGeom>
            <a:solidFill>
              <a:srgbClr val="2B47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26B7250-EEB7-DDF7-CF4E-32EA1AB31C4A}"/>
                </a:ext>
              </a:extLst>
            </p:cNvPr>
            <p:cNvSpPr/>
            <p:nvPr userDrawn="1"/>
          </p:nvSpPr>
          <p:spPr>
            <a:xfrm>
              <a:off x="4594269"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5F1B8EB6-6033-013F-B01B-E0B2CC78CA94}"/>
                </a:ext>
              </a:extLst>
            </p:cNvPr>
            <p:cNvSpPr/>
            <p:nvPr userDrawn="1"/>
          </p:nvSpPr>
          <p:spPr>
            <a:xfrm>
              <a:off x="4857436"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BA6B3D79-7626-690A-DDAA-B32B112F22E1}"/>
                </a:ext>
              </a:extLst>
            </p:cNvPr>
            <p:cNvSpPr/>
            <p:nvPr userDrawn="1"/>
          </p:nvSpPr>
          <p:spPr>
            <a:xfrm>
              <a:off x="5120603"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0A702785-369B-3025-CAB3-D47789AD6687}"/>
                </a:ext>
              </a:extLst>
            </p:cNvPr>
            <p:cNvSpPr/>
            <p:nvPr userDrawn="1"/>
          </p:nvSpPr>
          <p:spPr>
            <a:xfrm>
              <a:off x="5383770"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FDCF85BB-D7B5-8B97-1F5C-21C761DD9119}"/>
                </a:ext>
              </a:extLst>
            </p:cNvPr>
            <p:cNvSpPr/>
            <p:nvPr userDrawn="1"/>
          </p:nvSpPr>
          <p:spPr>
            <a:xfrm>
              <a:off x="5646937"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1B9457D3-8FB0-3591-5B8A-0C3409744A62}"/>
                </a:ext>
              </a:extLst>
            </p:cNvPr>
            <p:cNvSpPr/>
            <p:nvPr userDrawn="1"/>
          </p:nvSpPr>
          <p:spPr>
            <a:xfrm>
              <a:off x="5910104"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7F8E617E-AB95-9308-C901-E63FCA83EC89}"/>
                </a:ext>
              </a:extLst>
            </p:cNvPr>
            <p:cNvSpPr/>
            <p:nvPr userDrawn="1"/>
          </p:nvSpPr>
          <p:spPr>
            <a:xfrm>
              <a:off x="6173271"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4B04EA4B-1CA2-CF35-52F7-E0EF5B0ED392}"/>
                </a:ext>
              </a:extLst>
            </p:cNvPr>
            <p:cNvSpPr/>
            <p:nvPr userDrawn="1"/>
          </p:nvSpPr>
          <p:spPr>
            <a:xfrm>
              <a:off x="6436438"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373011D8-AEA7-2E54-AA73-CFC0321993B6}"/>
                </a:ext>
              </a:extLst>
            </p:cNvPr>
            <p:cNvSpPr/>
            <p:nvPr userDrawn="1"/>
          </p:nvSpPr>
          <p:spPr>
            <a:xfrm>
              <a:off x="6699605"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2CD13ACA-79B3-EC2E-B761-D347B29BB197}"/>
                </a:ext>
              </a:extLst>
            </p:cNvPr>
            <p:cNvSpPr/>
            <p:nvPr userDrawn="1"/>
          </p:nvSpPr>
          <p:spPr>
            <a:xfrm>
              <a:off x="6962772"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9C629E8F-815D-9E73-816A-220078527A63}"/>
                </a:ext>
              </a:extLst>
            </p:cNvPr>
            <p:cNvSpPr/>
            <p:nvPr userDrawn="1"/>
          </p:nvSpPr>
          <p:spPr>
            <a:xfrm>
              <a:off x="7225939"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9589E792-343D-4047-B466-C3B92B9FBA69}"/>
                </a:ext>
              </a:extLst>
            </p:cNvPr>
            <p:cNvSpPr/>
            <p:nvPr userDrawn="1"/>
          </p:nvSpPr>
          <p:spPr>
            <a:xfrm>
              <a:off x="7489106"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FECDB3C-4C92-DE8F-64AD-9E1271A47069}"/>
                </a:ext>
              </a:extLst>
            </p:cNvPr>
            <p:cNvSpPr/>
            <p:nvPr userDrawn="1"/>
          </p:nvSpPr>
          <p:spPr>
            <a:xfrm>
              <a:off x="7752273"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133DFCFE-B779-785C-ABAC-A7F5A00C8277}"/>
                </a:ext>
              </a:extLst>
            </p:cNvPr>
            <p:cNvSpPr/>
            <p:nvPr userDrawn="1"/>
          </p:nvSpPr>
          <p:spPr>
            <a:xfrm>
              <a:off x="8015440"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37E3E03B-4C95-F129-C74D-A9C243B8C281}"/>
                </a:ext>
              </a:extLst>
            </p:cNvPr>
            <p:cNvSpPr/>
            <p:nvPr userDrawn="1"/>
          </p:nvSpPr>
          <p:spPr>
            <a:xfrm>
              <a:off x="8278607"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97072FFD-E9D9-6449-1048-12F5076DCB85}"/>
                </a:ext>
              </a:extLst>
            </p:cNvPr>
            <p:cNvSpPr/>
            <p:nvPr userDrawn="1"/>
          </p:nvSpPr>
          <p:spPr>
            <a:xfrm>
              <a:off x="8541774"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A9A1EF5B-B746-873B-29C9-D119F23B2C29}"/>
                </a:ext>
              </a:extLst>
            </p:cNvPr>
            <p:cNvSpPr/>
            <p:nvPr userDrawn="1"/>
          </p:nvSpPr>
          <p:spPr>
            <a:xfrm>
              <a:off x="8804941"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2934D2A6-AE7F-F903-ABCF-F71F8FD00EB5}"/>
                </a:ext>
              </a:extLst>
            </p:cNvPr>
            <p:cNvSpPr/>
            <p:nvPr userDrawn="1"/>
          </p:nvSpPr>
          <p:spPr>
            <a:xfrm>
              <a:off x="9068108"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0908F063-7850-E6B8-E4DB-EACE156D1C94}"/>
                </a:ext>
              </a:extLst>
            </p:cNvPr>
            <p:cNvSpPr/>
            <p:nvPr userDrawn="1"/>
          </p:nvSpPr>
          <p:spPr>
            <a:xfrm>
              <a:off x="9331275"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4473EEDD-7130-70EC-C97F-C292C18E781C}"/>
                </a:ext>
              </a:extLst>
            </p:cNvPr>
            <p:cNvSpPr/>
            <p:nvPr userDrawn="1"/>
          </p:nvSpPr>
          <p:spPr>
            <a:xfrm>
              <a:off x="9594442"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089FBEF7-D454-5EAE-AE6D-E12757AD0D47}"/>
                </a:ext>
              </a:extLst>
            </p:cNvPr>
            <p:cNvSpPr/>
            <p:nvPr userDrawn="1"/>
          </p:nvSpPr>
          <p:spPr>
            <a:xfrm>
              <a:off x="9857609"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7A7A69AA-30E8-A8DA-63F7-8ECDFF3E3606}"/>
                </a:ext>
              </a:extLst>
            </p:cNvPr>
            <p:cNvSpPr/>
            <p:nvPr userDrawn="1"/>
          </p:nvSpPr>
          <p:spPr>
            <a:xfrm>
              <a:off x="10120776"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61BF8F34-0757-9E1A-D668-ED8B4297434C}"/>
                </a:ext>
              </a:extLst>
            </p:cNvPr>
            <p:cNvSpPr/>
            <p:nvPr userDrawn="1"/>
          </p:nvSpPr>
          <p:spPr>
            <a:xfrm>
              <a:off x="10383943"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D98C3F81-0DB0-55B1-1688-E98860F3344B}"/>
                </a:ext>
              </a:extLst>
            </p:cNvPr>
            <p:cNvSpPr/>
            <p:nvPr userDrawn="1"/>
          </p:nvSpPr>
          <p:spPr>
            <a:xfrm>
              <a:off x="10647110"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BCAF6124-9E9F-95C1-856A-A0F75B2AC23A}"/>
                </a:ext>
              </a:extLst>
            </p:cNvPr>
            <p:cNvSpPr/>
            <p:nvPr userDrawn="1"/>
          </p:nvSpPr>
          <p:spPr>
            <a:xfrm>
              <a:off x="10910277"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C9260E6A-2C4E-1563-095C-B625E7C98D6D}"/>
                </a:ext>
              </a:extLst>
            </p:cNvPr>
            <p:cNvSpPr/>
            <p:nvPr userDrawn="1"/>
          </p:nvSpPr>
          <p:spPr>
            <a:xfrm>
              <a:off x="11173444"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78456658-5AA9-A7D6-082E-52DDD40369F4}"/>
                </a:ext>
              </a:extLst>
            </p:cNvPr>
            <p:cNvSpPr/>
            <p:nvPr userDrawn="1"/>
          </p:nvSpPr>
          <p:spPr>
            <a:xfrm>
              <a:off x="11436611"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CAA6F4E1-7EDA-A6DE-DA0E-A5ADEB8D3F8E}"/>
                </a:ext>
              </a:extLst>
            </p:cNvPr>
            <p:cNvSpPr/>
            <p:nvPr userDrawn="1"/>
          </p:nvSpPr>
          <p:spPr>
            <a:xfrm>
              <a:off x="11699778"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26DECD67-265A-529B-F70E-FD45C2DC4EFB}"/>
                </a:ext>
              </a:extLst>
            </p:cNvPr>
            <p:cNvSpPr/>
            <p:nvPr userDrawn="1"/>
          </p:nvSpPr>
          <p:spPr>
            <a:xfrm>
              <a:off x="11962932" y="6101788"/>
              <a:ext cx="101158"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2" name="Rechteck 41">
            <a:extLst>
              <a:ext uri="{FF2B5EF4-FFF2-40B4-BE49-F238E27FC236}">
                <a16:creationId xmlns:a16="http://schemas.microsoft.com/office/drawing/2014/main" id="{5B78B8EA-86E8-B188-B381-09A3F4036971}"/>
              </a:ext>
            </a:extLst>
          </p:cNvPr>
          <p:cNvSpPr/>
          <p:nvPr userDrawn="1"/>
        </p:nvSpPr>
        <p:spPr>
          <a:xfrm>
            <a:off x="-4531" y="6264898"/>
            <a:ext cx="7824192" cy="593102"/>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2" descr="DLR - BuildHeat">
            <a:extLst>
              <a:ext uri="{FF2B5EF4-FFF2-40B4-BE49-F238E27FC236}">
                <a16:creationId xmlns:a16="http://schemas.microsoft.com/office/drawing/2014/main" id="{69E84455-715E-52FE-4EFA-9C1299FBD00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482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Zwischenfolie 03">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46B4DD2-D739-CA68-5671-DE75EAC71C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567" b="215"/>
          <a:stretch/>
        </p:blipFill>
        <p:spPr>
          <a:xfrm>
            <a:off x="0" y="0"/>
            <a:ext cx="12192000" cy="5301096"/>
          </a:xfrm>
          <a:prstGeom prst="rect">
            <a:avLst/>
          </a:prstGeom>
        </p:spPr>
      </p:pic>
      <p:sp>
        <p:nvSpPr>
          <p:cNvPr id="5" name="Rechteck 4">
            <a:extLst>
              <a:ext uri="{FF2B5EF4-FFF2-40B4-BE49-F238E27FC236}">
                <a16:creationId xmlns:a16="http://schemas.microsoft.com/office/drawing/2014/main" id="{126CA93D-3A9F-8F8A-3A97-D01930C00A36}"/>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4A09D38F-9668-5E3F-F94A-8464571459F9}"/>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A977C3F-5B6B-5127-185E-18FF41DFE287}"/>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A2006300-87DC-55F7-DEBD-46CDC0B1C8E2}"/>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B8A15B8F-5910-51D1-1F13-B4B483008F71}"/>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12" name="Textfeld 11">
            <a:extLst>
              <a:ext uri="{FF2B5EF4-FFF2-40B4-BE49-F238E27FC236}">
                <a16:creationId xmlns:a16="http://schemas.microsoft.com/office/drawing/2014/main" id="{60477B9C-105C-7E26-4A8C-62EF440D9D45}"/>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66AE311B-D295-1EB9-BDC4-BCACB35896FE}"/>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F1DA72C2-C2B7-86EE-C658-11EF8F015A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3588794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 Zwischen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E29278-F378-0511-3331-E79117BD2FCF}"/>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10190" b="10190"/>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pic>
        <p:nvPicPr>
          <p:cNvPr id="7" name="Picture 2" descr="DLR - BuildHeat">
            <a:extLst>
              <a:ext uri="{FF2B5EF4-FFF2-40B4-BE49-F238E27FC236}">
                <a16:creationId xmlns:a16="http://schemas.microsoft.com/office/drawing/2014/main" id="{CA9BBFFC-76B4-66DE-3330-A7367B339513}"/>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5567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Agenda - Zwischen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E29278-F378-0511-3331-E79117BD2FCF}"/>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22764" b="22764"/>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pic>
        <p:nvPicPr>
          <p:cNvPr id="3" name="Picture 2" descr="DLR - BuildHeat">
            <a:extLst>
              <a:ext uri="{FF2B5EF4-FFF2-40B4-BE49-F238E27FC236}">
                <a16:creationId xmlns:a16="http://schemas.microsoft.com/office/drawing/2014/main" id="{29A6F286-577A-5891-3672-359F16954B7C}"/>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536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genda - Zwischen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E29278-F378-0511-3331-E79117BD2FCF}"/>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19676" b="19676"/>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pic>
        <p:nvPicPr>
          <p:cNvPr id="3" name="Picture 2" descr="DLR - BuildHeat">
            <a:extLst>
              <a:ext uri="{FF2B5EF4-FFF2-40B4-BE49-F238E27FC236}">
                <a16:creationId xmlns:a16="http://schemas.microsoft.com/office/drawing/2014/main" id="{3F30E03A-70F3-1878-E94B-FC72CE359372}"/>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553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Agenda - Zwischen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E29278-F378-0511-3331-E79117BD2FCF}"/>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19713" b="19713"/>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pic>
        <p:nvPicPr>
          <p:cNvPr id="3" name="Picture 2" descr="DLR - BuildHeat">
            <a:extLst>
              <a:ext uri="{FF2B5EF4-FFF2-40B4-BE49-F238E27FC236}">
                <a16:creationId xmlns:a16="http://schemas.microsoft.com/office/drawing/2014/main" id="{079814CC-F52B-3D17-AF2F-54E1DA836DA8}"/>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43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genda - Zwischen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E29278-F378-0511-3331-E79117BD2FCF}"/>
              </a:ext>
            </a:extLst>
          </p:cNvPr>
          <p:cNvPicPr>
            <a:picLocks noChangeAspect="1"/>
          </p:cNvPicPr>
          <p:nvPr userDrawn="1"/>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t="19713" b="19713"/>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pic>
        <p:nvPicPr>
          <p:cNvPr id="3" name="Picture 2" descr="DLR - BuildHeat">
            <a:extLst>
              <a:ext uri="{FF2B5EF4-FFF2-40B4-BE49-F238E27FC236}">
                <a16:creationId xmlns:a16="http://schemas.microsoft.com/office/drawing/2014/main" id="{B6EFFCD6-EBE0-987D-5C35-2022CF86D62F}"/>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18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Agenda - Zwischenfolie">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E29278-F378-0511-3331-E79117BD2FCF}"/>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t="24434" b="24434"/>
          <a:stretch/>
        </p:blipFill>
        <p:spPr>
          <a:xfrm>
            <a:off x="0" y="0"/>
            <a:ext cx="12192000" cy="4149098"/>
          </a:xfrm>
          <a:prstGeom prst="rect">
            <a:avLst/>
          </a:prstGeom>
        </p:spPr>
      </p:pic>
      <p:sp>
        <p:nvSpPr>
          <p:cNvPr id="2" name="Rechteck 1">
            <a:extLst>
              <a:ext uri="{FF2B5EF4-FFF2-40B4-BE49-F238E27FC236}">
                <a16:creationId xmlns:a16="http://schemas.microsoft.com/office/drawing/2014/main" id="{BBAB924C-C924-68E9-45B2-8C61F55BA86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CD501D7-4E7E-4323-A274-FD54465DF77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E6E763D2-33B5-66F7-46FB-24852D54D8D5}"/>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descr="Titel">
            <a:extLst>
              <a:ext uri="{FF2B5EF4-FFF2-40B4-BE49-F238E27FC236}">
                <a16:creationId xmlns:a16="http://schemas.microsoft.com/office/drawing/2014/main" id="{2258CF2A-68FC-4687-8B05-4925ECB00F8E}"/>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4" name="Textplatzhalter 3" descr="Titel">
            <a:extLst>
              <a:ext uri="{FF2B5EF4-FFF2-40B4-BE49-F238E27FC236}">
                <a16:creationId xmlns:a16="http://schemas.microsoft.com/office/drawing/2014/main" id="{F0161566-8FD4-416F-B47F-ECCB3CC6D6F4}"/>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8" name="Textfeld 7">
            <a:extLst>
              <a:ext uri="{FF2B5EF4-FFF2-40B4-BE49-F238E27FC236}">
                <a16:creationId xmlns:a16="http://schemas.microsoft.com/office/drawing/2014/main" id="{30249E2F-0D60-6C4A-DF57-43E20C89FEE6}"/>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D44E8D93-280B-FE5C-CA53-89706B720CD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E6388BC7-373B-3531-386C-D5EE41CC2F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pic>
        <p:nvPicPr>
          <p:cNvPr id="3" name="Picture 2" descr="DLR - BuildHeat">
            <a:extLst>
              <a:ext uri="{FF2B5EF4-FFF2-40B4-BE49-F238E27FC236}">
                <a16:creationId xmlns:a16="http://schemas.microsoft.com/office/drawing/2014/main" id="{FAC6FA36-BE2E-B7B8-FA42-0DC5894B2266}"/>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761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el + Untertitel + Tex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6ABF8B5-D698-0E3C-3DDC-B2940185A11D}"/>
              </a:ext>
            </a:extLst>
          </p:cNvPr>
          <p:cNvPicPr>
            <a:picLocks noChangeAspect="1"/>
          </p:cNvPicPr>
          <p:nvPr userDrawn="1"/>
        </p:nvPicPr>
        <p:blipFill>
          <a:blip r:embed="rId2" cstate="print">
            <a:clrChange>
              <a:clrFrom>
                <a:srgbClr val="0B7AA8"/>
              </a:clrFrom>
              <a:clrTo>
                <a:srgbClr val="0B7AA8">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ackgroundRemoval t="9980" b="89980" l="17546" r="90173">
                        <a14:foregroundMark x1="66371" y1="26667" x2="68840" y2="30182"/>
                        <a14:foregroundMark x1="72124" y1="33212" x2="77325" y2="33818"/>
                        <a14:foregroundMark x1="77325" y1="33818" x2="70326" y2="37253"/>
                        <a14:foregroundMark x1="77565" y1="33697" x2="78691" y2="33980"/>
                        <a14:foregroundMark x1="71453" y1="32970" x2="78907" y2="34222"/>
                        <a14:foregroundMark x1="78907" y1="34222" x2="72795" y2="33091"/>
                        <a14:foregroundMark x1="77133" y1="33455" x2="80489" y2="33980"/>
                        <a14:foregroundMark x1="65700" y1="51838" x2="80896" y2="53414"/>
                        <a14:foregroundMark x1="80896" y1="53414" x2="88039" y2="52242"/>
                        <a14:foregroundMark x1="88039" y1="52242" x2="84180" y2="55758"/>
                        <a14:foregroundMark x1="84180" y1="55758" x2="80849" y2="56081"/>
                        <a14:foregroundMark x1="86385" y1="52970" x2="87057" y2="54828"/>
                        <a14:foregroundMark x1="90173" y1="50303" x2="88686" y2="52687"/>
                        <a14:foregroundMark x1="48688" y1="25152" x2="48688" y2="25152"/>
                        <a14:foregroundMark x1="57063" y1="42558" x2="58324" y2="45273"/>
                        <a14:foregroundMark x1="49941" y1="27220" x2="50295" y2="27982"/>
                        <a14:foregroundMark x1="58324" y1="45273" x2="59151" y2="46424"/>
                        <a14:foregroundMark x1="50845" y1="30121" x2="53470" y2="36788"/>
                        <a14:foregroundMark x1="53470" y1="36788" x2="50414" y2="29636"/>
                        <a14:foregroundMark x1="50414" y1="29636" x2="50204" y2="27050"/>
                        <a14:foregroundMark x1="48852" y1="24016" x2="48508" y2="24182"/>
                        <a14:foregroundMark x1="53614" y1="37030" x2="54369" y2="39818"/>
                        <a14:backgroundMark x1="64725" y1="35333" x2="60158" y2="29879"/>
                        <a14:backgroundMark x1="60158" y1="29879" x2="53866" y2="13576"/>
                        <a14:backgroundMark x1="53866" y1="13576" x2="51312" y2="10788"/>
                        <a14:backgroundMark x1="71917" y1="43394" x2="87630" y2="41030"/>
                        <a14:backgroundMark x1="44804" y1="72182" x2="36246" y2="12606"/>
                        <a14:backgroundMark x1="28695" y1="10424" x2="22438" y2="54364"/>
                        <a14:backgroundMark x1="66810" y1="49333" x2="71521" y2="49030"/>
                        <a14:backgroundMark x1="65948" y1="48788" x2="67638" y2="50970"/>
                        <a14:backgroundMark x1="66451" y1="50424" x2="66810" y2="50970"/>
                        <a14:backgroundMark x1="65840" y1="51212" x2="67062" y2="49576"/>
                        <a14:backgroundMark x1="50513" y1="23472" x2="52967" y2="21818"/>
                        <a14:backgroundMark x1="52967" y1="21818" x2="63394" y2="36909"/>
                        <a14:backgroundMark x1="63394" y1="36909" x2="60913" y2="42788"/>
                        <a14:backgroundMark x1="60913" y1="42788" x2="56634" y2="41273"/>
                        <a14:backgroundMark x1="56634" y1="41273" x2="51304" y2="28942"/>
                        <a14:backgroundMark x1="51337" y1="29635" x2="56814" y2="42485"/>
                        <a14:backgroundMark x1="56814" y1="42485" x2="54369" y2="33939"/>
                        <a14:backgroundMark x1="54369" y1="33939" x2="51205" y2="29030"/>
                        <a14:backgroundMark x1="50018" y1="23091" x2="50234" y2="23576"/>
                        <a14:backgroundMark x1="50018" y1="23636" x2="50989" y2="27515"/>
                        <a14:backgroundMark x1="50989" y1="27758" x2="49694" y2="24424"/>
                        <a14:backgroundMark x1="50737" y1="28242" x2="50054" y2="25515"/>
                        <a14:backgroundMark x1="48472" y1="24121" x2="48472" y2="23818"/>
                        <a14:backgroundMark x1="49551" y1="24182" x2="50234" y2="27030"/>
                      </a14:backgroundRemoval>
                    </a14:imgEffect>
                  </a14:imgLayer>
                </a14:imgProps>
              </a:ext>
              <a:ext uri="{28A0092B-C50C-407E-A947-70E740481C1C}">
                <a14:useLocalDpi xmlns:a14="http://schemas.microsoft.com/office/drawing/2010/main" val="0"/>
              </a:ext>
            </a:extLst>
          </a:blip>
          <a:srcRect l="9443" r="9443"/>
          <a:stretch/>
        </p:blipFill>
        <p:spPr>
          <a:xfrm>
            <a:off x="2816026" y="-882028"/>
            <a:ext cx="9376913" cy="6858000"/>
          </a:xfrm>
          <a:prstGeom prst="rect">
            <a:avLst/>
          </a:prstGeom>
        </p:spPr>
      </p:pic>
      <p:sp>
        <p:nvSpPr>
          <p:cNvPr id="14" name="Textplatzhalter 10">
            <a:extLst>
              <a:ext uri="{FF2B5EF4-FFF2-40B4-BE49-F238E27FC236}">
                <a16:creationId xmlns:a16="http://schemas.microsoft.com/office/drawing/2014/main" id="{BE0B473A-9D57-467D-B7D8-FAE10D5E93F5}"/>
              </a:ext>
            </a:extLst>
          </p:cNvPr>
          <p:cNvSpPr>
            <a:spLocks noGrp="1"/>
          </p:cNvSpPr>
          <p:nvPr userDrawn="1">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userDrawn="1">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6" name="Textfeld 15">
            <a:extLst>
              <a:ext uri="{FF2B5EF4-FFF2-40B4-BE49-F238E27FC236}">
                <a16:creationId xmlns:a16="http://schemas.microsoft.com/office/drawing/2014/main" id="{F35D0C03-2974-1B41-47C6-E981D6345F82}"/>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17" name="Textplatzhalter 24">
            <a:extLst>
              <a:ext uri="{FF2B5EF4-FFF2-40B4-BE49-F238E27FC236}">
                <a16:creationId xmlns:a16="http://schemas.microsoft.com/office/drawing/2014/main" id="{086C2D53-D063-0674-1FF3-C3CC067FCB0C}"/>
              </a:ext>
            </a:extLst>
          </p:cNvPr>
          <p:cNvSpPr>
            <a:spLocks noGrp="1"/>
          </p:cNvSpPr>
          <p:nvPr userDrawn="1">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pic>
        <p:nvPicPr>
          <p:cNvPr id="3" name="Picture 2" descr="DLR - BuildHeat">
            <a:extLst>
              <a:ext uri="{FF2B5EF4-FFF2-40B4-BE49-F238E27FC236}">
                <a16:creationId xmlns:a16="http://schemas.microsoft.com/office/drawing/2014/main" id="{89760456-8732-BBF8-062C-97D6DD499E11}"/>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63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Text +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9D8B338-2789-151A-B4CA-CCB8AE7FEACE}"/>
              </a:ext>
            </a:extLst>
          </p:cNvPr>
          <p:cNvPicPr>
            <a:picLocks noChangeAspect="1"/>
          </p:cNvPicPr>
          <p:nvPr userDrawn="1"/>
        </p:nvPicPr>
        <p:blipFill>
          <a:blip r:embed="rId2" cstate="print">
            <a:clrChange>
              <a:clrFrom>
                <a:srgbClr val="0B7AA8"/>
              </a:clrFrom>
              <a:clrTo>
                <a:srgbClr val="0B7AA8">
                  <a:alpha val="0"/>
                </a:srgbClr>
              </a:clrTo>
            </a:clrChange>
            <a:duotone>
              <a:schemeClr val="bg2">
                <a:shade val="45000"/>
                <a:satMod val="135000"/>
              </a:schemeClr>
              <a:prstClr val="white"/>
            </a:duotone>
            <a:extLst>
              <a:ext uri="{BEBA8EAE-BF5A-486C-A8C5-ECC9F3942E4B}">
                <a14:imgProps xmlns:a14="http://schemas.microsoft.com/office/drawing/2010/main">
                  <a14:imgLayer r:embed="rId3">
                    <a14:imgEffect>
                      <a14:backgroundRemoval t="9980" b="89980" l="17546" r="90173">
                        <a14:foregroundMark x1="66371" y1="26667" x2="68840" y2="30182"/>
                        <a14:foregroundMark x1="72124" y1="33212" x2="77325" y2="33818"/>
                        <a14:foregroundMark x1="77325" y1="33818" x2="70326" y2="37253"/>
                        <a14:foregroundMark x1="77565" y1="33697" x2="78691" y2="33980"/>
                        <a14:foregroundMark x1="71453" y1="32970" x2="78907" y2="34222"/>
                        <a14:foregroundMark x1="78907" y1="34222" x2="72795" y2="33091"/>
                        <a14:foregroundMark x1="77133" y1="33455" x2="80489" y2="33980"/>
                        <a14:foregroundMark x1="65700" y1="51838" x2="80896" y2="53414"/>
                        <a14:foregroundMark x1="80896" y1="53414" x2="88039" y2="52242"/>
                        <a14:foregroundMark x1="88039" y1="52242" x2="84180" y2="55758"/>
                        <a14:foregroundMark x1="84180" y1="55758" x2="80849" y2="56081"/>
                        <a14:foregroundMark x1="86385" y1="52970" x2="87057" y2="54828"/>
                        <a14:foregroundMark x1="90173" y1="50303" x2="88686" y2="52687"/>
                        <a14:foregroundMark x1="48688" y1="25152" x2="48688" y2="25152"/>
                        <a14:foregroundMark x1="57063" y1="42558" x2="58324" y2="45273"/>
                        <a14:foregroundMark x1="49941" y1="27220" x2="50295" y2="27982"/>
                        <a14:foregroundMark x1="58324" y1="45273" x2="59151" y2="46424"/>
                        <a14:foregroundMark x1="50845" y1="30121" x2="53470" y2="36788"/>
                        <a14:foregroundMark x1="53470" y1="36788" x2="50414" y2="29636"/>
                        <a14:foregroundMark x1="50414" y1="29636" x2="50204" y2="27050"/>
                        <a14:foregroundMark x1="48852" y1="24016" x2="48508" y2="24182"/>
                        <a14:foregroundMark x1="53614" y1="37030" x2="54369" y2="39818"/>
                        <a14:backgroundMark x1="64725" y1="35333" x2="60158" y2="29879"/>
                        <a14:backgroundMark x1="60158" y1="29879" x2="53866" y2="13576"/>
                        <a14:backgroundMark x1="53866" y1="13576" x2="51312" y2="10788"/>
                        <a14:backgroundMark x1="71917" y1="43394" x2="87630" y2="41030"/>
                        <a14:backgroundMark x1="44804" y1="72182" x2="36246" y2="12606"/>
                        <a14:backgroundMark x1="28695" y1="10424" x2="22438" y2="54364"/>
                        <a14:backgroundMark x1="66810" y1="49333" x2="71521" y2="49030"/>
                        <a14:backgroundMark x1="65948" y1="48788" x2="67638" y2="50970"/>
                        <a14:backgroundMark x1="66451" y1="50424" x2="66810" y2="50970"/>
                        <a14:backgroundMark x1="65840" y1="51212" x2="67062" y2="49576"/>
                        <a14:backgroundMark x1="50513" y1="23472" x2="52967" y2="21818"/>
                        <a14:backgroundMark x1="52967" y1="21818" x2="63394" y2="36909"/>
                        <a14:backgroundMark x1="63394" y1="36909" x2="60913" y2="42788"/>
                        <a14:backgroundMark x1="60913" y1="42788" x2="56634" y2="41273"/>
                        <a14:backgroundMark x1="56634" y1="41273" x2="51304" y2="28942"/>
                        <a14:backgroundMark x1="51337" y1="29635" x2="56814" y2="42485"/>
                        <a14:backgroundMark x1="56814" y1="42485" x2="54369" y2="33939"/>
                        <a14:backgroundMark x1="54369" y1="33939" x2="51205" y2="29030"/>
                        <a14:backgroundMark x1="50018" y1="23091" x2="50234" y2="23576"/>
                        <a14:backgroundMark x1="50018" y1="23636" x2="50989" y2="27515"/>
                        <a14:backgroundMark x1="50989" y1="27758" x2="49694" y2="24424"/>
                        <a14:backgroundMark x1="50737" y1="28242" x2="50054" y2="25515"/>
                        <a14:backgroundMark x1="48472" y1="24121" x2="48472" y2="23818"/>
                        <a14:backgroundMark x1="49551" y1="24182" x2="50234" y2="27030"/>
                      </a14:backgroundRemoval>
                    </a14:imgEffect>
                  </a14:imgLayer>
                </a14:imgProps>
              </a:ext>
              <a:ext uri="{28A0092B-C50C-407E-A947-70E740481C1C}">
                <a14:useLocalDpi xmlns:a14="http://schemas.microsoft.com/office/drawing/2010/main" val="0"/>
              </a:ext>
            </a:extLst>
          </a:blip>
          <a:srcRect l="9443" r="9443"/>
          <a:stretch/>
        </p:blipFill>
        <p:spPr>
          <a:xfrm>
            <a:off x="2816026" y="-882028"/>
            <a:ext cx="9376913" cy="6858000"/>
          </a:xfrm>
          <a:prstGeom prst="rect">
            <a:avLst/>
          </a:prstGeom>
        </p:spPr>
      </p:pic>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7" name="Picture 2" descr="DLR - BuildHeat">
            <a:extLst>
              <a:ext uri="{FF2B5EF4-FFF2-40B4-BE49-F238E27FC236}">
                <a16:creationId xmlns:a16="http://schemas.microsoft.com/office/drawing/2014/main" id="{1298FB7C-5B5A-80F5-AA03-6C4352F56C1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8403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el + Untertitel + Text">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E37C68DF-A828-B128-EF92-EA6B303C3D22}"/>
              </a:ext>
            </a:extLst>
          </p:cNvPr>
          <p:cNvGrpSpPr>
            <a:grpSpLocks noChangeAspect="1"/>
          </p:cNvGrpSpPr>
          <p:nvPr userDrawn="1"/>
        </p:nvGrpSpPr>
        <p:grpSpPr>
          <a:xfrm>
            <a:off x="5619750" y="1594472"/>
            <a:ext cx="6573189" cy="4807439"/>
            <a:chOff x="2816026" y="-882028"/>
            <a:chExt cx="9376913" cy="6858000"/>
          </a:xfrm>
        </p:grpSpPr>
        <p:pic>
          <p:nvPicPr>
            <p:cNvPr id="2" name="Grafik 1">
              <a:extLst>
                <a:ext uri="{FF2B5EF4-FFF2-40B4-BE49-F238E27FC236}">
                  <a16:creationId xmlns:a16="http://schemas.microsoft.com/office/drawing/2014/main" id="{26ABF8B5-D698-0E3C-3DDC-B2940185A11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454" r="4454"/>
            <a:stretch/>
          </p:blipFill>
          <p:spPr>
            <a:xfrm>
              <a:off x="2816026" y="-882028"/>
              <a:ext cx="9376913" cy="6858000"/>
            </a:xfrm>
            <a:prstGeom prst="rect">
              <a:avLst/>
            </a:prstGeom>
          </p:spPr>
        </p:pic>
        <p:sp>
          <p:nvSpPr>
            <p:cNvPr id="3" name="Rechteck 2">
              <a:extLst>
                <a:ext uri="{FF2B5EF4-FFF2-40B4-BE49-F238E27FC236}">
                  <a16:creationId xmlns:a16="http://schemas.microsoft.com/office/drawing/2014/main" id="{E8828D96-C745-A63C-D2F1-F677FEA4642E}"/>
                </a:ext>
              </a:extLst>
            </p:cNvPr>
            <p:cNvSpPr/>
            <p:nvPr userDrawn="1"/>
          </p:nvSpPr>
          <p:spPr>
            <a:xfrm>
              <a:off x="9439275" y="3095625"/>
              <a:ext cx="2333625"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Textplatzhalter 10">
            <a:extLst>
              <a:ext uri="{FF2B5EF4-FFF2-40B4-BE49-F238E27FC236}">
                <a16:creationId xmlns:a16="http://schemas.microsoft.com/office/drawing/2014/main" id="{BE0B473A-9D57-467D-B7D8-FAE10D5E93F5}"/>
              </a:ext>
            </a:extLst>
          </p:cNvPr>
          <p:cNvSpPr>
            <a:spLocks noGrp="1"/>
          </p:cNvSpPr>
          <p:nvPr>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6" name="Textfeld 15">
            <a:extLst>
              <a:ext uri="{FF2B5EF4-FFF2-40B4-BE49-F238E27FC236}">
                <a16:creationId xmlns:a16="http://schemas.microsoft.com/office/drawing/2014/main" id="{F35D0C03-2974-1B41-47C6-E981D6345F82}"/>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17" name="Textplatzhalter 24">
            <a:extLst>
              <a:ext uri="{FF2B5EF4-FFF2-40B4-BE49-F238E27FC236}">
                <a16:creationId xmlns:a16="http://schemas.microsoft.com/office/drawing/2014/main" id="{086C2D53-D063-0674-1FF3-C3CC067FCB0C}"/>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pic>
        <p:nvPicPr>
          <p:cNvPr id="8" name="Picture 2" descr="DLR - BuildHeat">
            <a:extLst>
              <a:ext uri="{FF2B5EF4-FFF2-40B4-BE49-F238E27FC236}">
                <a16:creationId xmlns:a16="http://schemas.microsoft.com/office/drawing/2014/main" id="{9ABC7941-50A8-B047-C41A-85D5CC96D723}"/>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79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el+ Text + Bi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661F616C-1D8A-FC32-BEAE-58631860290D}"/>
              </a:ext>
            </a:extLst>
          </p:cNvPr>
          <p:cNvGrpSpPr>
            <a:grpSpLocks noChangeAspect="1"/>
          </p:cNvGrpSpPr>
          <p:nvPr userDrawn="1"/>
        </p:nvGrpSpPr>
        <p:grpSpPr>
          <a:xfrm>
            <a:off x="5619750" y="1594472"/>
            <a:ext cx="6573189" cy="4807439"/>
            <a:chOff x="2816026" y="-882028"/>
            <a:chExt cx="9376913" cy="6858000"/>
          </a:xfrm>
        </p:grpSpPr>
        <p:pic>
          <p:nvPicPr>
            <p:cNvPr id="8" name="Grafik 7">
              <a:extLst>
                <a:ext uri="{FF2B5EF4-FFF2-40B4-BE49-F238E27FC236}">
                  <a16:creationId xmlns:a16="http://schemas.microsoft.com/office/drawing/2014/main" id="{56E7DBE5-6241-CFD1-E9D0-33C2D2CA79C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454" r="4454"/>
            <a:stretch/>
          </p:blipFill>
          <p:spPr>
            <a:xfrm>
              <a:off x="2816026" y="-882028"/>
              <a:ext cx="9376913" cy="6858000"/>
            </a:xfrm>
            <a:prstGeom prst="rect">
              <a:avLst/>
            </a:prstGeom>
          </p:spPr>
        </p:pic>
        <p:sp>
          <p:nvSpPr>
            <p:cNvPr id="9" name="Rechteck 8">
              <a:extLst>
                <a:ext uri="{FF2B5EF4-FFF2-40B4-BE49-F238E27FC236}">
                  <a16:creationId xmlns:a16="http://schemas.microsoft.com/office/drawing/2014/main" id="{B3DA73C8-0AD9-4479-D09D-9B433C0930CF}"/>
                </a:ext>
              </a:extLst>
            </p:cNvPr>
            <p:cNvSpPr/>
            <p:nvPr userDrawn="1"/>
          </p:nvSpPr>
          <p:spPr>
            <a:xfrm>
              <a:off x="9439275" y="3095625"/>
              <a:ext cx="2333625" cy="20002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6" name="Picture 2" descr="DLR - BuildHeat">
            <a:extLst>
              <a:ext uri="{FF2B5EF4-FFF2-40B4-BE49-F238E27FC236}">
                <a16:creationId xmlns:a16="http://schemas.microsoft.com/office/drawing/2014/main" id="{A2BE01CA-8F52-0334-7E5F-87A352817F10}"/>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06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Zwischenfolie 04">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009FEE2-8760-AA50-1C6E-F633EFA9685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4477" b="24477"/>
          <a:stretch/>
        </p:blipFill>
        <p:spPr>
          <a:xfrm>
            <a:off x="0" y="0"/>
            <a:ext cx="12192000" cy="4149098"/>
          </a:xfrm>
          <a:prstGeom prst="rect">
            <a:avLst/>
          </a:prstGeom>
        </p:spPr>
      </p:pic>
      <p:sp>
        <p:nvSpPr>
          <p:cNvPr id="5" name="Rechteck 4">
            <a:extLst>
              <a:ext uri="{FF2B5EF4-FFF2-40B4-BE49-F238E27FC236}">
                <a16:creationId xmlns:a16="http://schemas.microsoft.com/office/drawing/2014/main" id="{B03E650B-8AD9-6899-0789-B5876B70DABF}"/>
              </a:ext>
            </a:extLst>
          </p:cNvPr>
          <p:cNvSpPr/>
          <p:nvPr userDrawn="1"/>
        </p:nvSpPr>
        <p:spPr>
          <a:xfrm>
            <a:off x="-744" y="4005934"/>
            <a:ext cx="12192000"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CB8753C-45C0-59AD-FD7E-98E5BACEC5F7}"/>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E5411C1-6E2A-F70A-4ED8-0BADD9DE99F2}"/>
              </a:ext>
            </a:extLst>
          </p:cNvPr>
          <p:cNvSpPr/>
          <p:nvPr userDrawn="1"/>
        </p:nvSpPr>
        <p:spPr>
          <a:xfrm>
            <a:off x="0" y="414937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07236862-01A1-74C6-D4B8-1E4BC682FA41}"/>
              </a:ext>
              <a:ext uri="{C183D7F6-B498-43B3-948B-1728B52AA6E4}">
                <adec:decorative xmlns:adec="http://schemas.microsoft.com/office/drawing/2017/decorative" val="0"/>
              </a:ext>
            </a:extLst>
          </p:cNvPr>
          <p:cNvSpPr>
            <a:spLocks noGrp="1"/>
          </p:cNvSpPr>
          <p:nvPr>
            <p:ph type="body" sz="quarter" idx="12" hasCustomPrompt="1"/>
          </p:nvPr>
        </p:nvSpPr>
        <p:spPr>
          <a:xfrm>
            <a:off x="-456728" y="3573016"/>
            <a:ext cx="4680520" cy="3672408"/>
          </a:xfrm>
          <a:prstGeom prst="rect">
            <a:avLst/>
          </a:prstGeom>
          <a:noFill/>
        </p:spPr>
        <p:txBody>
          <a:bodyPr/>
          <a:lstStyle>
            <a:lvl1pPr marL="0" indent="0">
              <a:buNone/>
              <a:defRPr sz="29000" b="1">
                <a:solidFill>
                  <a:srgbClr val="878787">
                    <a:alpha val="13000"/>
                  </a:srgbClr>
                </a:solidFill>
                <a:latin typeface="+mj-lt"/>
                <a:ea typeface="Verdana" panose="020B0604030504040204" pitchFamily="34" charset="0"/>
                <a:cs typeface="Tahoma" panose="020B0604030504040204" pitchFamily="34" charset="0"/>
              </a:defRPr>
            </a:lvl1pPr>
          </a:lstStyle>
          <a:p>
            <a:pPr lvl="0"/>
            <a:r>
              <a:rPr lang="de-DE"/>
              <a:t>00</a:t>
            </a:r>
          </a:p>
        </p:txBody>
      </p:sp>
      <p:sp>
        <p:nvSpPr>
          <p:cNvPr id="11" name="Textplatzhalter 3" descr="Titel">
            <a:extLst>
              <a:ext uri="{FF2B5EF4-FFF2-40B4-BE49-F238E27FC236}">
                <a16:creationId xmlns:a16="http://schemas.microsoft.com/office/drawing/2014/main" id="{031284F6-D09A-2315-5A9A-831E1D8E9E82}"/>
              </a:ext>
              <a:ext uri="{C183D7F6-B498-43B3-948B-1728B52AA6E4}">
                <adec:decorative xmlns:adec="http://schemas.microsoft.com/office/drawing/2017/decorative" val="0"/>
              </a:ext>
            </a:extLst>
          </p:cNvPr>
          <p:cNvSpPr>
            <a:spLocks noGrp="1"/>
          </p:cNvSpPr>
          <p:nvPr>
            <p:ph type="body" sz="quarter" idx="10" hasCustomPrompt="1"/>
          </p:nvPr>
        </p:nvSpPr>
        <p:spPr>
          <a:xfrm>
            <a:off x="4255656" y="5105595"/>
            <a:ext cx="7560840" cy="536788"/>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AGENDA-HEADLINE</a:t>
            </a:r>
          </a:p>
        </p:txBody>
      </p:sp>
      <p:sp>
        <p:nvSpPr>
          <p:cNvPr id="12" name="Textfeld 11">
            <a:extLst>
              <a:ext uri="{FF2B5EF4-FFF2-40B4-BE49-F238E27FC236}">
                <a16:creationId xmlns:a16="http://schemas.microsoft.com/office/drawing/2014/main" id="{9C633E57-8259-DE9E-2796-020FB40C94B9}"/>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7" name="Rechteck 16">
            <a:extLst>
              <a:ext uri="{FF2B5EF4-FFF2-40B4-BE49-F238E27FC236}">
                <a16:creationId xmlns:a16="http://schemas.microsoft.com/office/drawing/2014/main" id="{2F97F78F-16DA-2F51-545B-E198902F64F0}"/>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A1A13732-9C33-82CE-5DF9-219D99FEB8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Tree>
    <p:extLst>
      <p:ext uri="{BB962C8B-B14F-4D97-AF65-F5344CB8AC3E}">
        <p14:creationId xmlns:p14="http://schemas.microsoft.com/office/powerpoint/2010/main" val="15159872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el+ Text + Bild">
    <p:spTree>
      <p:nvGrpSpPr>
        <p:cNvPr id="1" name=""/>
        <p:cNvGrpSpPr/>
        <p:nvPr/>
      </p:nvGrpSpPr>
      <p:grpSpPr>
        <a:xfrm>
          <a:off x="0" y="0"/>
          <a:ext cx="0" cy="0"/>
          <a:chOff x="0" y="0"/>
          <a:chExt cx="0" cy="0"/>
        </a:xfrm>
      </p:grpSpPr>
      <p:pic>
        <p:nvPicPr>
          <p:cNvPr id="9" name="Grafik 8" descr="Ein Bild, das Transport, Satellit, Weltraum, Raum enthält.&#10;&#10;Automatisch generierte Beschreibung">
            <a:extLst>
              <a:ext uri="{FF2B5EF4-FFF2-40B4-BE49-F238E27FC236}">
                <a16:creationId xmlns:a16="http://schemas.microsoft.com/office/drawing/2014/main" id="{8B2C8D88-D9D2-6818-7D2D-CA94FACB8913}"/>
              </a:ext>
            </a:extLst>
          </p:cNvPr>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7421" y1="10052" x2="56699" y2="24586"/>
                        <a14:foregroundMark x1="60358" y1="10779" x2="59425" y2="13201"/>
                        <a14:foregroundMark x1="60358" y1="13767" x2="62806" y2="16916"/>
                        <a14:foregroundMark x1="63462" y1="17077" x2="65708" y2="17683"/>
                        <a14:foregroundMark x1="64951" y1="16916" x2="65884" y2="17077"/>
                        <a14:foregroundMark x1="71587" y1="37021" x2="89680" y2="52604"/>
                        <a14:foregroundMark x1="53798" y1="36698" x2="53120" y2="35854"/>
                        <a14:foregroundMark x1="52590" y1="37237" x2="52763" y2="37586"/>
                        <a14:foregroundMark x1="52763" y1="37586" x2="53722" y2="38070"/>
                        <a14:foregroundMark x1="53798" y1="46306" x2="62907" y2="54219"/>
                        <a14:foregroundMark x1="62907" y1="54219" x2="56977" y2="46750"/>
                        <a14:foregroundMark x1="56977" y1="46750" x2="53798" y2="46306"/>
                        <a14:foregroundMark x1="53066" y1="46750" x2="56195" y2="52241"/>
                        <a14:foregroundMark x1="56195" y1="52241" x2="60611" y2="54744"/>
                        <a14:foregroundMark x1="60611" y1="54744" x2="65102" y2="53734"/>
                        <a14:foregroundMark x1="65102" y1="53734" x2="54782" y2="47275"/>
                        <a14:foregroundMark x1="54782" y1="47275" x2="53444" y2="47194"/>
                        <a14:foregroundMark x1="66162" y1="50020" x2="65985" y2="50343"/>
                        <a14:backgroundMark x1="90033" y1="57247" x2="71739" y2="40694"/>
                        <a14:backgroundMark x1="66307" y1="50713" x2="64976" y2="53169"/>
                        <a14:backgroundMark x1="71739" y1="40694" x2="66483" y2="50390"/>
                        <a14:backgroundMark x1="60241" y1="55471" x2="59828" y2="55672"/>
                        <a14:backgroundMark x1="59828" y1="55672" x2="58208" y2="54068"/>
                        <a14:backgroundMark x1="53061" y1="46756" x2="52385" y2="45337"/>
                        <a14:backgroundMark x1="52385" y1="45337" x2="52157" y2="38191"/>
                        <a14:backgroundMark x1="49685" y1="35699" x2="48473" y2="34477"/>
                        <a14:backgroundMark x1="52157" y1="38191" x2="50445" y2="36465"/>
                        <a14:backgroundMark x1="52345" y1="35645" x2="53609" y2="36026"/>
                        <a14:backgroundMark x1="50479" y1="35082" x2="51061" y2="35258"/>
                        <a14:backgroundMark x1="48473" y1="34477" x2="49562" y2="34806"/>
                        <a14:backgroundMark x1="53035" y1="35340" x2="54832" y2="29552"/>
                        <a14:backgroundMark x1="54832" y1="29552" x2="17335" y2="40654"/>
                        <a14:backgroundMark x1="17335" y1="40654" x2="12844" y2="44449"/>
                        <a14:backgroundMark x1="12844" y1="44449" x2="9639" y2="54380"/>
                        <a14:backgroundMark x1="9639" y1="54380" x2="10623" y2="62010"/>
                        <a14:backgroundMark x1="10623" y1="62010" x2="20994" y2="70488"/>
                        <a14:backgroundMark x1="20994" y1="70488" x2="75877" y2="77271"/>
                        <a14:backgroundMark x1="75877" y1="77271" x2="82942" y2="72224"/>
                        <a14:backgroundMark x1="82942" y1="72224" x2="89856" y2="57247"/>
                        <a14:backgroundMark x1="32652" y1="36859" x2="39465" y2="45700"/>
                        <a14:backgroundMark x1="39465" y1="45700" x2="41534" y2="61284"/>
                        <a14:backgroundMark x1="41534" y1="61284" x2="31996" y2="63504"/>
                        <a14:backgroundMark x1="31996" y1="63504" x2="30860" y2="63060"/>
                        <a14:backgroundMark x1="53142" y1="25474" x2="53949" y2="32378"/>
                        <a14:backgroundMark x1="53949" y1="32378" x2="51628" y2="38434"/>
                        <a14:backgroundMark x1="51628" y1="38434" x2="47691" y2="34275"/>
                        <a14:backgroundMark x1="47691" y1="34275" x2="50845" y2="27533"/>
                        <a14:backgroundMark x1="50845" y1="27533" x2="52864" y2="25636"/>
                        <a14:backgroundMark x1="52586" y1="34921" x2="48852" y2="32216"/>
                        <a14:backgroundMark x1="52309" y1="35042" x2="48751" y2="35204"/>
                        <a14:backgroundMark x1="51375" y1="33993" x2="49886" y2="32378"/>
                        <a14:backgroundMark x1="52031" y1="35648" x2="49786" y2="36254"/>
                        <a14:backgroundMark x1="49685" y1="33105" x2="49962" y2="35486"/>
                        <a14:backgroundMark x1="51476" y1="33549" x2="51754" y2="36859"/>
                      </a14:backgroundRemoval>
                    </a14:imgEffect>
                  </a14:imgLayer>
                </a14:imgProps>
              </a:ext>
              <a:ext uri="{28A0092B-C50C-407E-A947-70E740481C1C}">
                <a14:useLocalDpi xmlns:a14="http://schemas.microsoft.com/office/drawing/2010/main" val="0"/>
              </a:ext>
            </a:extLst>
          </a:blip>
          <a:stretch>
            <a:fillRect/>
          </a:stretch>
        </p:blipFill>
        <p:spPr>
          <a:xfrm>
            <a:off x="2284285" y="0"/>
            <a:ext cx="10972800" cy="6858000"/>
          </a:xfrm>
          <a:prstGeom prst="rect">
            <a:avLst/>
          </a:prstGeom>
        </p:spPr>
      </p:pic>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10" name="Picture 2" descr="DLR - BuildHeat">
            <a:extLst>
              <a:ext uri="{FF2B5EF4-FFF2-40B4-BE49-F238E27FC236}">
                <a16:creationId xmlns:a16="http://schemas.microsoft.com/office/drawing/2014/main" id="{B2084BB3-23E8-E447-FEDD-F43B0FC3DCCC}"/>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076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el+ Text + Bild">
    <p:spTree>
      <p:nvGrpSpPr>
        <p:cNvPr id="1" name=""/>
        <p:cNvGrpSpPr/>
        <p:nvPr/>
      </p:nvGrpSpPr>
      <p:grpSpPr>
        <a:xfrm>
          <a:off x="0" y="0"/>
          <a:ext cx="0" cy="0"/>
          <a:chOff x="0" y="0"/>
          <a:chExt cx="0" cy="0"/>
        </a:xfrm>
      </p:grpSpPr>
      <p:pic>
        <p:nvPicPr>
          <p:cNvPr id="6" name="Grafik 5" descr="Ein Bild, das Transport, Satellit, Weltraum, Raum enthält.&#10;&#10;Automatisch generierte Beschreibung">
            <a:extLst>
              <a:ext uri="{FF2B5EF4-FFF2-40B4-BE49-F238E27FC236}">
                <a16:creationId xmlns:a16="http://schemas.microsoft.com/office/drawing/2014/main" id="{CC953092-EDC4-8B79-89F7-494A82EC4BC7}"/>
              </a:ext>
            </a:extLst>
          </p:cNvPr>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10000" b="90000" l="10000" r="90000">
                        <a14:foregroundMark x1="37421" y1="10052" x2="56699" y2="24586"/>
                        <a14:foregroundMark x1="60358" y1="10779" x2="59425" y2="13201"/>
                        <a14:foregroundMark x1="60358" y1="13767" x2="62806" y2="16916"/>
                        <a14:foregroundMark x1="63462" y1="17077" x2="65708" y2="17683"/>
                        <a14:foregroundMark x1="64951" y1="16916" x2="65884" y2="17077"/>
                        <a14:foregroundMark x1="71587" y1="37021" x2="89680" y2="52604"/>
                        <a14:foregroundMark x1="53798" y1="36698" x2="53120" y2="35854"/>
                        <a14:foregroundMark x1="52590" y1="37237" x2="52763" y2="37586"/>
                        <a14:foregroundMark x1="52763" y1="37586" x2="53722" y2="38070"/>
                        <a14:foregroundMark x1="53798" y1="46306" x2="62907" y2="54219"/>
                        <a14:foregroundMark x1="62907" y1="54219" x2="56977" y2="46750"/>
                        <a14:foregroundMark x1="56977" y1="46750" x2="53798" y2="46306"/>
                        <a14:foregroundMark x1="53066" y1="46750" x2="56195" y2="52241"/>
                        <a14:foregroundMark x1="56195" y1="52241" x2="60611" y2="54744"/>
                        <a14:foregroundMark x1="60611" y1="54744" x2="65102" y2="53734"/>
                        <a14:foregroundMark x1="65102" y1="53734" x2="54782" y2="47275"/>
                        <a14:foregroundMark x1="54782" y1="47275" x2="53444" y2="47194"/>
                        <a14:foregroundMark x1="66162" y1="50020" x2="65985" y2="50343"/>
                        <a14:backgroundMark x1="90033" y1="57247" x2="71739" y2="40694"/>
                        <a14:backgroundMark x1="66307" y1="50713" x2="64976" y2="53169"/>
                        <a14:backgroundMark x1="71739" y1="40694" x2="66483" y2="50390"/>
                        <a14:backgroundMark x1="60241" y1="55471" x2="59828" y2="55672"/>
                        <a14:backgroundMark x1="59828" y1="55672" x2="58208" y2="54068"/>
                        <a14:backgroundMark x1="53061" y1="46756" x2="52385" y2="45337"/>
                        <a14:backgroundMark x1="52385" y1="45337" x2="52157" y2="38191"/>
                        <a14:backgroundMark x1="49685" y1="35699" x2="48473" y2="34477"/>
                        <a14:backgroundMark x1="52157" y1="38191" x2="50445" y2="36465"/>
                        <a14:backgroundMark x1="52345" y1="35645" x2="53609" y2="36026"/>
                        <a14:backgroundMark x1="50479" y1="35082" x2="51061" y2="35258"/>
                        <a14:backgroundMark x1="48473" y1="34477" x2="49562" y2="34806"/>
                        <a14:backgroundMark x1="53035" y1="35340" x2="54832" y2="29552"/>
                        <a14:backgroundMark x1="54832" y1="29552" x2="17335" y2="40654"/>
                        <a14:backgroundMark x1="17335" y1="40654" x2="12844" y2="44449"/>
                        <a14:backgroundMark x1="12844" y1="44449" x2="9639" y2="54380"/>
                        <a14:backgroundMark x1="9639" y1="54380" x2="10623" y2="62010"/>
                        <a14:backgroundMark x1="10623" y1="62010" x2="20994" y2="70488"/>
                        <a14:backgroundMark x1="20994" y1="70488" x2="75877" y2="77271"/>
                        <a14:backgroundMark x1="75877" y1="77271" x2="82942" y2="72224"/>
                        <a14:backgroundMark x1="82942" y1="72224" x2="89856" y2="57247"/>
                        <a14:backgroundMark x1="32652" y1="36859" x2="39465" y2="45700"/>
                        <a14:backgroundMark x1="39465" y1="45700" x2="41534" y2="61284"/>
                        <a14:backgroundMark x1="41534" y1="61284" x2="31996" y2="63504"/>
                        <a14:backgroundMark x1="31996" y1="63504" x2="30860" y2="63060"/>
                        <a14:backgroundMark x1="53142" y1="25474" x2="53949" y2="32378"/>
                        <a14:backgroundMark x1="53949" y1="32378" x2="51628" y2="38434"/>
                        <a14:backgroundMark x1="51628" y1="38434" x2="47691" y2="34275"/>
                        <a14:backgroundMark x1="47691" y1="34275" x2="50845" y2="27533"/>
                        <a14:backgroundMark x1="50845" y1="27533" x2="52864" y2="25636"/>
                        <a14:backgroundMark x1="52586" y1="34921" x2="48852" y2="32216"/>
                        <a14:backgroundMark x1="52309" y1="35042" x2="48751" y2="35204"/>
                        <a14:backgroundMark x1="51375" y1="33993" x2="49886" y2="32378"/>
                        <a14:backgroundMark x1="52031" y1="35648" x2="49786" y2="36254"/>
                        <a14:backgroundMark x1="49685" y1="33105" x2="49962" y2="35486"/>
                        <a14:backgroundMark x1="51476" y1="33549" x2="51754" y2="36859"/>
                      </a14:backgroundRemoval>
                    </a14:imgEffect>
                  </a14:imgLayer>
                </a14:imgProps>
              </a:ext>
              <a:ext uri="{28A0092B-C50C-407E-A947-70E740481C1C}">
                <a14:useLocalDpi xmlns:a14="http://schemas.microsoft.com/office/drawing/2010/main" val="0"/>
              </a:ext>
            </a:extLst>
          </a:blip>
          <a:stretch>
            <a:fillRect/>
          </a:stretch>
        </p:blipFill>
        <p:spPr>
          <a:xfrm>
            <a:off x="2284285" y="0"/>
            <a:ext cx="10972800" cy="6858000"/>
          </a:xfrm>
          <a:prstGeom prst="rect">
            <a:avLst/>
          </a:prstGeom>
        </p:spPr>
      </p:pic>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7" name="Picture 2" descr="DLR - BuildHeat">
            <a:extLst>
              <a:ext uri="{FF2B5EF4-FFF2-40B4-BE49-F238E27FC236}">
                <a16:creationId xmlns:a16="http://schemas.microsoft.com/office/drawing/2014/main" id="{0637AFC6-B2A7-1F37-1126-FCA9CA3C0799}"/>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731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el + Untertitel + Tex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6ABF8B5-D698-0E3C-3DDC-B2940185A11D}"/>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4499" r="4499" b="44656"/>
          <a:stretch/>
        </p:blipFill>
        <p:spPr>
          <a:xfrm>
            <a:off x="0" y="1437227"/>
            <a:ext cx="12192939" cy="4935353"/>
          </a:xfrm>
          <a:prstGeom prst="rect">
            <a:avLst/>
          </a:prstGeom>
        </p:spPr>
      </p:pic>
      <p:sp>
        <p:nvSpPr>
          <p:cNvPr id="14" name="Textplatzhalter 10">
            <a:extLst>
              <a:ext uri="{FF2B5EF4-FFF2-40B4-BE49-F238E27FC236}">
                <a16:creationId xmlns:a16="http://schemas.microsoft.com/office/drawing/2014/main" id="{BE0B473A-9D57-467D-B7D8-FAE10D5E93F5}"/>
              </a:ext>
            </a:extLst>
          </p:cNvPr>
          <p:cNvSpPr>
            <a:spLocks noGrp="1"/>
          </p:cNvSpPr>
          <p:nvPr>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6" name="Textfeld 15">
            <a:extLst>
              <a:ext uri="{FF2B5EF4-FFF2-40B4-BE49-F238E27FC236}">
                <a16:creationId xmlns:a16="http://schemas.microsoft.com/office/drawing/2014/main" id="{F35D0C03-2974-1B41-47C6-E981D6345F82}"/>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17" name="Textplatzhalter 24">
            <a:extLst>
              <a:ext uri="{FF2B5EF4-FFF2-40B4-BE49-F238E27FC236}">
                <a16:creationId xmlns:a16="http://schemas.microsoft.com/office/drawing/2014/main" id="{086C2D53-D063-0674-1FF3-C3CC067FCB0C}"/>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pic>
        <p:nvPicPr>
          <p:cNvPr id="3" name="Picture 2" descr="DLR - BuildHeat">
            <a:extLst>
              <a:ext uri="{FF2B5EF4-FFF2-40B4-BE49-F238E27FC236}">
                <a16:creationId xmlns:a16="http://schemas.microsoft.com/office/drawing/2014/main" id="{5BA08189-2CD3-61B2-191A-EE004BC7A328}"/>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3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el + Untertitel + Text">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6ABF8B5-D698-0E3C-3DDC-B2940185A11D}"/>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7592" b="17592"/>
          <a:stretch/>
        </p:blipFill>
        <p:spPr>
          <a:xfrm>
            <a:off x="0" y="1437227"/>
            <a:ext cx="12192939" cy="4935353"/>
          </a:xfrm>
          <a:prstGeom prst="rect">
            <a:avLst/>
          </a:prstGeom>
        </p:spPr>
      </p:pic>
      <p:sp>
        <p:nvSpPr>
          <p:cNvPr id="14" name="Textplatzhalter 10">
            <a:extLst>
              <a:ext uri="{FF2B5EF4-FFF2-40B4-BE49-F238E27FC236}">
                <a16:creationId xmlns:a16="http://schemas.microsoft.com/office/drawing/2014/main" id="{BE0B473A-9D57-467D-B7D8-FAE10D5E93F5}"/>
              </a:ext>
            </a:extLst>
          </p:cNvPr>
          <p:cNvSpPr>
            <a:spLocks noGrp="1"/>
          </p:cNvSpPr>
          <p:nvPr>
            <p:ph type="body" sz="quarter" idx="13" hasCustomPrompt="1"/>
          </p:nvPr>
        </p:nvSpPr>
        <p:spPr>
          <a:xfrm>
            <a:off x="623392" y="1789232"/>
            <a:ext cx="10945216" cy="4159341"/>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4" name="Rechteck 3">
            <a:extLst>
              <a:ext uri="{FF2B5EF4-FFF2-40B4-BE49-F238E27FC236}">
                <a16:creationId xmlns:a16="http://schemas.microsoft.com/office/drawing/2014/main" id="{6FCC54C0-D5E9-ABF5-6CA1-0E00B06ADF53}"/>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15EE21CA-1B72-457A-15BA-4F11788E459C}"/>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5F64BBF0-EF17-69F2-C24C-8940EEC855F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3" descr="Titel">
            <a:extLst>
              <a:ext uri="{FF2B5EF4-FFF2-40B4-BE49-F238E27FC236}">
                <a16:creationId xmlns:a16="http://schemas.microsoft.com/office/drawing/2014/main" id="{ED591AF7-3F42-C025-62F4-9D579178FF4B}"/>
              </a:ext>
              <a:ext uri="{C183D7F6-B498-43B3-948B-1728B52AA6E4}">
                <adec:decorative xmlns:adec="http://schemas.microsoft.com/office/drawing/2017/decorative" val="0"/>
              </a:ext>
            </a:extLst>
          </p:cNvPr>
          <p:cNvSpPr>
            <a:spLocks noGrp="1"/>
          </p:cNvSpPr>
          <p:nvPr>
            <p:ph type="body" sz="quarter" idx="10" hasCustomPrompt="1"/>
          </p:nvPr>
        </p:nvSpPr>
        <p:spPr>
          <a:xfrm>
            <a:off x="623392" y="301410"/>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6" name="Textfeld 15">
            <a:extLst>
              <a:ext uri="{FF2B5EF4-FFF2-40B4-BE49-F238E27FC236}">
                <a16:creationId xmlns:a16="http://schemas.microsoft.com/office/drawing/2014/main" id="{F35D0C03-2974-1B41-47C6-E981D6345F82}"/>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17" name="Textplatzhalter 24">
            <a:extLst>
              <a:ext uri="{FF2B5EF4-FFF2-40B4-BE49-F238E27FC236}">
                <a16:creationId xmlns:a16="http://schemas.microsoft.com/office/drawing/2014/main" id="{086C2D53-D063-0674-1FF3-C3CC067FCB0C}"/>
              </a:ext>
            </a:extLst>
          </p:cNvPr>
          <p:cNvSpPr>
            <a:spLocks noGrp="1"/>
          </p:cNvSpPr>
          <p:nvPr>
            <p:ph type="body" sz="quarter" idx="11" hasCustomPrompt="1"/>
          </p:nvPr>
        </p:nvSpPr>
        <p:spPr>
          <a:xfrm>
            <a:off x="623392" y="758540"/>
            <a:ext cx="8280920" cy="360114"/>
          </a:xfrm>
          <a:prstGeom prst="rect">
            <a:avLst/>
          </a:prstGeom>
        </p:spPr>
        <p:txBody>
          <a:bodyPr/>
          <a:lstStyle>
            <a:lvl1pPr marL="0" indent="0">
              <a:buNone/>
              <a:defRPr sz="2200">
                <a:solidFill>
                  <a:srgbClr val="2B4787"/>
                </a:solidFill>
              </a:defRPr>
            </a:lvl1pPr>
          </a:lstStyle>
          <a:p>
            <a:pPr lvl="0"/>
            <a:r>
              <a:rPr lang="de-DE"/>
              <a:t>Unterpunkt</a:t>
            </a:r>
          </a:p>
        </p:txBody>
      </p:sp>
      <p:pic>
        <p:nvPicPr>
          <p:cNvPr id="3" name="Picture 2" descr="DLR - BuildHeat">
            <a:extLst>
              <a:ext uri="{FF2B5EF4-FFF2-40B4-BE49-F238E27FC236}">
                <a16:creationId xmlns:a16="http://schemas.microsoft.com/office/drawing/2014/main" id="{AE093619-BC89-B6B4-6370-21DEFD4CA4D2}"/>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0277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el+ Text +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F54454B-29B3-A13C-764D-D9716A2A5B10}"/>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4499" r="4499" b="44656"/>
          <a:stretch/>
        </p:blipFill>
        <p:spPr>
          <a:xfrm>
            <a:off x="0" y="1437227"/>
            <a:ext cx="12192939" cy="4935353"/>
          </a:xfrm>
          <a:prstGeom prst="rect">
            <a:avLst/>
          </a:prstGeom>
        </p:spPr>
      </p:pic>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pic>
        <p:nvPicPr>
          <p:cNvPr id="7" name="Picture 2" descr="DLR - BuildHeat">
            <a:extLst>
              <a:ext uri="{FF2B5EF4-FFF2-40B4-BE49-F238E27FC236}">
                <a16:creationId xmlns:a16="http://schemas.microsoft.com/office/drawing/2014/main" id="{D822A608-246C-F823-F4EB-4089BB48837B}"/>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2307" t="18905" r="12461" b="19511"/>
          <a:stretch/>
        </p:blipFill>
        <p:spPr bwMode="auto">
          <a:xfrm>
            <a:off x="0" y="6461240"/>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00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ext + Standardbi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5726851-7DB6-AE61-06F0-BA4EEDD920C9}"/>
              </a:ext>
            </a:extLst>
          </p:cNvPr>
          <p:cNvPicPr>
            <a:picLocks noChangeAspect="1"/>
          </p:cNvPicPr>
          <p:nvPr userDrawn="1"/>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1571" b="11571"/>
          <a:stretch/>
        </p:blipFill>
        <p:spPr>
          <a:xfrm>
            <a:off x="0" y="0"/>
            <a:ext cx="12192000" cy="4005099"/>
          </a:xfrm>
          <a:prstGeom prst="rect">
            <a:avLst/>
          </a:prstGeom>
        </p:spPr>
      </p:pic>
      <p:sp>
        <p:nvSpPr>
          <p:cNvPr id="4" name="Rechteck 3">
            <a:extLst>
              <a:ext uri="{FF2B5EF4-FFF2-40B4-BE49-F238E27FC236}">
                <a16:creationId xmlns:a16="http://schemas.microsoft.com/office/drawing/2014/main" id="{651DD1E6-573D-3289-9E1E-3723F4350452}"/>
              </a:ext>
            </a:extLst>
          </p:cNvPr>
          <p:cNvSpPr/>
          <p:nvPr userDrawn="1"/>
        </p:nvSpPr>
        <p:spPr>
          <a:xfrm>
            <a:off x="-744" y="4005644"/>
            <a:ext cx="12192000" cy="142891"/>
          </a:xfrm>
          <a:prstGeom prst="rect">
            <a:avLst/>
          </a:prstGeom>
          <a:solidFill>
            <a:srgbClr val="2B4787"/>
          </a:solidFill>
          <a:ln>
            <a:noFill/>
          </a:ln>
          <a:effectLst>
            <a:outerShdw blurRad="114300" dist="12700" dir="16380000" algn="ctr" rotWithShape="0">
              <a:schemeClr val="tx1">
                <a:alpha val="7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98AF8A7F-0F1A-E0ED-7175-2FBC42556AE3}"/>
              </a:ext>
            </a:extLst>
          </p:cNvPr>
          <p:cNvSpPr/>
          <p:nvPr userDrawn="1"/>
        </p:nvSpPr>
        <p:spPr>
          <a:xfrm>
            <a:off x="0" y="4149080"/>
            <a:ext cx="12192000" cy="2708920"/>
          </a:xfrm>
          <a:prstGeom prst="rect">
            <a:avLst/>
          </a:prstGeom>
          <a:solidFill>
            <a:schemeClr val="bg1"/>
          </a:solidFill>
          <a:ln>
            <a:noFill/>
          </a:ln>
          <a:effectLst>
            <a:outerShdw blurRad="76200" dist="12700" dir="16380000" algn="ctr" rotWithShape="0">
              <a:schemeClr val="tx1">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platzhalter 3" descr="Titel">
            <a:extLst>
              <a:ext uri="{FF2B5EF4-FFF2-40B4-BE49-F238E27FC236}">
                <a16:creationId xmlns:a16="http://schemas.microsoft.com/office/drawing/2014/main" id="{8E55FD0D-725E-2793-CCCD-8A42FD91120D}"/>
              </a:ext>
              <a:ext uri="{C183D7F6-B498-43B3-948B-1728B52AA6E4}">
                <adec:decorative xmlns:adec="http://schemas.microsoft.com/office/drawing/2017/decorative" val="0"/>
              </a:ext>
            </a:extLst>
          </p:cNvPr>
          <p:cNvSpPr>
            <a:spLocks noGrp="1"/>
          </p:cNvSpPr>
          <p:nvPr>
            <p:ph type="body" sz="quarter" idx="10" hasCustomPrompt="1"/>
          </p:nvPr>
        </p:nvSpPr>
        <p:spPr>
          <a:xfrm>
            <a:off x="672590" y="4878522"/>
            <a:ext cx="8208539" cy="576064"/>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VIELEN DANK FÜR DIE AUFMERKSAMKEIT!</a:t>
            </a:r>
          </a:p>
        </p:txBody>
      </p:sp>
      <p:sp>
        <p:nvSpPr>
          <p:cNvPr id="9" name="Textplatzhalter 24">
            <a:extLst>
              <a:ext uri="{FF2B5EF4-FFF2-40B4-BE49-F238E27FC236}">
                <a16:creationId xmlns:a16="http://schemas.microsoft.com/office/drawing/2014/main" id="{C7A8D183-52CF-515D-1788-9EAFF61E622A}"/>
              </a:ext>
            </a:extLst>
          </p:cNvPr>
          <p:cNvSpPr>
            <a:spLocks noGrp="1"/>
          </p:cNvSpPr>
          <p:nvPr>
            <p:ph type="body" sz="quarter" idx="11" hasCustomPrompt="1"/>
          </p:nvPr>
        </p:nvSpPr>
        <p:spPr>
          <a:xfrm>
            <a:off x="672590" y="5966872"/>
            <a:ext cx="8208539" cy="360114"/>
          </a:xfrm>
          <a:prstGeom prst="rect">
            <a:avLst/>
          </a:prstGeom>
        </p:spPr>
        <p:txBody>
          <a:bodyPr/>
          <a:lstStyle>
            <a:lvl1pPr marL="0" indent="0">
              <a:buNone/>
              <a:defRPr sz="2200">
                <a:solidFill>
                  <a:srgbClr val="878787"/>
                </a:solidFill>
              </a:defRPr>
            </a:lvl1pPr>
          </a:lstStyle>
          <a:p>
            <a:pPr lvl="0"/>
            <a:r>
              <a:rPr lang="de-DE"/>
              <a:t>lmconsulting.de</a:t>
            </a:r>
          </a:p>
        </p:txBody>
      </p:sp>
      <p:sp>
        <p:nvSpPr>
          <p:cNvPr id="18" name="Rechteck 17">
            <a:extLst>
              <a:ext uri="{FF2B5EF4-FFF2-40B4-BE49-F238E27FC236}">
                <a16:creationId xmlns:a16="http://schemas.microsoft.com/office/drawing/2014/main" id="{34BFB4CC-7C4E-B04E-2BC4-FBEF4BE202FF}"/>
              </a:ext>
            </a:extLst>
          </p:cNvPr>
          <p:cNvSpPr/>
          <p:nvPr userDrawn="1"/>
        </p:nvSpPr>
        <p:spPr>
          <a:xfrm>
            <a:off x="0" y="404664"/>
            <a:ext cx="2664296" cy="5033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6B23D355-EBE8-7790-C6A8-F3C4CBA000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452494"/>
            <a:ext cx="1919698" cy="455521"/>
          </a:xfrm>
          <a:prstGeom prst="rect">
            <a:avLst/>
          </a:prstGeom>
        </p:spPr>
      </p:pic>
      <p:sp>
        <p:nvSpPr>
          <p:cNvPr id="22" name="Rechteck 21">
            <a:extLst>
              <a:ext uri="{FF2B5EF4-FFF2-40B4-BE49-F238E27FC236}">
                <a16:creationId xmlns:a16="http://schemas.microsoft.com/office/drawing/2014/main" id="{F5181DB2-BD4A-0A9E-C91E-88221A22F57B}"/>
              </a:ext>
            </a:extLst>
          </p:cNvPr>
          <p:cNvSpPr/>
          <p:nvPr userDrawn="1"/>
        </p:nvSpPr>
        <p:spPr>
          <a:xfrm>
            <a:off x="10200456" y="452495"/>
            <a:ext cx="1991544" cy="2402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0" lang="de-DE" sz="1000" b="0" i="0" u="none" strike="noStrike" kern="1200" cap="none" spc="0" normalizeH="0" baseline="0" noProof="0">
                <a:ln>
                  <a:noFill/>
                </a:ln>
                <a:solidFill>
                  <a:srgbClr val="2B4787"/>
                </a:solidFill>
                <a:effectLst/>
                <a:uLnTx/>
                <a:uFillTx/>
                <a:latin typeface="Century Gothic" panose="020F0302020204030204"/>
                <a:ea typeface="Verdana" pitchFamily="34" charset="0"/>
                <a:cs typeface="Verdana" pitchFamily="34" charset="0"/>
              </a:rPr>
              <a:t>lmconsulting.de | </a:t>
            </a:r>
            <a:fld id="{8924F620-48FC-4E5F-A190-DF3181AB35C1}" type="datetime1">
              <a:rPr kumimoji="0" lang="de-DE" sz="1000" b="0" i="0" u="none" strike="noStrike" kern="1200" cap="none" spc="0" normalizeH="0" baseline="0" noProof="0" smtClean="0">
                <a:ln>
                  <a:noFill/>
                </a:ln>
                <a:solidFill>
                  <a:srgbClr val="2B4787"/>
                </a:solidFill>
                <a:effectLst/>
                <a:uLnTx/>
                <a:uFillTx/>
                <a:latin typeface="Century Gothic" panose="020F0302020204030204"/>
                <a:ea typeface="Verdana" pitchFamily="34" charset="0"/>
                <a:cs typeface="Verdana" pitchFamily="34" charset="0"/>
              </a:rPr>
              <a:pPr algn="l"/>
              <a:t>26.03.2026</a:t>
            </a:fld>
            <a:endParaRPr lang="de-DE"/>
          </a:p>
        </p:txBody>
      </p:sp>
      <p:pic>
        <p:nvPicPr>
          <p:cNvPr id="3" name="Grafik 2">
            <a:hlinkClick r:id="rId4"/>
            <a:extLst>
              <a:ext uri="{FF2B5EF4-FFF2-40B4-BE49-F238E27FC236}">
                <a16:creationId xmlns:a16="http://schemas.microsoft.com/office/drawing/2014/main" id="{2F33F897-2E25-45BA-A232-D7BFED33F7F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640616" y="3538752"/>
            <a:ext cx="323684" cy="323684"/>
          </a:xfrm>
          <a:prstGeom prst="rect">
            <a:avLst/>
          </a:prstGeom>
        </p:spPr>
      </p:pic>
      <p:pic>
        <p:nvPicPr>
          <p:cNvPr id="5" name="Grafik 4">
            <a:hlinkClick r:id="rId6"/>
            <a:extLst>
              <a:ext uri="{FF2B5EF4-FFF2-40B4-BE49-F238E27FC236}">
                <a16:creationId xmlns:a16="http://schemas.microsoft.com/office/drawing/2014/main" id="{E3429336-2F51-4F86-8BFE-192AFBECC50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54386" y="3540025"/>
            <a:ext cx="323684" cy="323684"/>
          </a:xfrm>
          <a:prstGeom prst="rect">
            <a:avLst/>
          </a:prstGeom>
        </p:spPr>
      </p:pic>
      <p:pic>
        <p:nvPicPr>
          <p:cNvPr id="7" name="Grafik 6">
            <a:hlinkClick r:id="rId8"/>
            <a:extLst>
              <a:ext uri="{FF2B5EF4-FFF2-40B4-BE49-F238E27FC236}">
                <a16:creationId xmlns:a16="http://schemas.microsoft.com/office/drawing/2014/main" id="{4CE57483-6C95-4CF8-BAA3-933A8D592B9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68156" y="3536271"/>
            <a:ext cx="323684" cy="316830"/>
          </a:xfrm>
          <a:prstGeom prst="rect">
            <a:avLst/>
          </a:prstGeom>
        </p:spPr>
      </p:pic>
      <p:pic>
        <p:nvPicPr>
          <p:cNvPr id="10" name="Picture 2" descr="DLR - BuildHeat">
            <a:extLst>
              <a:ext uri="{FF2B5EF4-FFF2-40B4-BE49-F238E27FC236}">
                <a16:creationId xmlns:a16="http://schemas.microsoft.com/office/drawing/2014/main" id="{FB63FFB5-7814-F796-CCB7-7CA03BFA5FFE}"/>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12307" t="18905" r="12461" b="19511"/>
          <a:stretch/>
        </p:blipFill>
        <p:spPr bwMode="auto">
          <a:xfrm>
            <a:off x="151981" y="505459"/>
            <a:ext cx="368628" cy="30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74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el + freie Fläch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5F112283-C49E-FAF3-A4AC-3E1C03EE6202}"/>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8E232B5-41CB-615F-6AF9-932A92A12263}"/>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4634EB-E206-42E4-EC8E-ED551F8E6BB0}"/>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descr="Titel">
            <a:extLst>
              <a:ext uri="{FF2B5EF4-FFF2-40B4-BE49-F238E27FC236}">
                <a16:creationId xmlns:a16="http://schemas.microsoft.com/office/drawing/2014/main" id="{3C8B653B-DC28-E4F9-D9D9-31F287D5057A}"/>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18" name="Textfeld 17">
            <a:extLst>
              <a:ext uri="{FF2B5EF4-FFF2-40B4-BE49-F238E27FC236}">
                <a16:creationId xmlns:a16="http://schemas.microsoft.com/office/drawing/2014/main" id="{50CD016A-5501-3C80-F8B6-C71BDA199679}"/>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94965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martart">
    <p:spTree>
      <p:nvGrpSpPr>
        <p:cNvPr id="1" name=""/>
        <p:cNvGrpSpPr/>
        <p:nvPr/>
      </p:nvGrpSpPr>
      <p:grpSpPr>
        <a:xfrm>
          <a:off x="0" y="0"/>
          <a:ext cx="0" cy="0"/>
          <a:chOff x="0" y="0"/>
          <a:chExt cx="0" cy="0"/>
        </a:xfrm>
      </p:grpSpPr>
      <p:pic>
        <p:nvPicPr>
          <p:cNvPr id="6" name="Grafik 5" descr="Ein Bild, das drinnen, Person, Tisch, Esstisch enthält.&#10;&#10;Automatisch generierte Beschreibung">
            <a:extLst>
              <a:ext uri="{FF2B5EF4-FFF2-40B4-BE49-F238E27FC236}">
                <a16:creationId xmlns:a16="http://schemas.microsoft.com/office/drawing/2014/main" id="{90500463-7F41-0670-22DA-C860ED7300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 y="-2706"/>
            <a:ext cx="10286999" cy="6857999"/>
          </a:xfrm>
          <a:prstGeom prst="rect">
            <a:avLst/>
          </a:prstGeom>
        </p:spPr>
      </p:pic>
      <p:sp>
        <p:nvSpPr>
          <p:cNvPr id="2" name="Rechteck 1">
            <a:extLst>
              <a:ext uri="{FF2B5EF4-FFF2-40B4-BE49-F238E27FC236}">
                <a16:creationId xmlns:a16="http://schemas.microsoft.com/office/drawing/2014/main" id="{5F805C46-C3E5-EAC0-6A17-6EF0CECE23F6}"/>
              </a:ext>
            </a:extLst>
          </p:cNvPr>
          <p:cNvSpPr/>
          <p:nvPr userDrawn="1"/>
        </p:nvSpPr>
        <p:spPr>
          <a:xfrm rot="16200000">
            <a:off x="207647" y="3357554"/>
            <a:ext cx="6858001" cy="142891"/>
          </a:xfrm>
          <a:prstGeom prst="rect">
            <a:avLst/>
          </a:prstGeom>
          <a:solidFill>
            <a:srgbClr val="2B4787"/>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 </a:t>
            </a:r>
          </a:p>
        </p:txBody>
      </p:sp>
      <p:sp>
        <p:nvSpPr>
          <p:cNvPr id="9" name="Rechteck 8">
            <a:extLst>
              <a:ext uri="{FF2B5EF4-FFF2-40B4-BE49-F238E27FC236}">
                <a16:creationId xmlns:a16="http://schemas.microsoft.com/office/drawing/2014/main" id="{5BCD8273-24F1-4F51-A082-F3FA0B62D821}"/>
              </a:ext>
            </a:extLst>
          </p:cNvPr>
          <p:cNvSpPr/>
          <p:nvPr userDrawn="1"/>
        </p:nvSpPr>
        <p:spPr>
          <a:xfrm>
            <a:off x="3719736" y="-2706"/>
            <a:ext cx="8472264" cy="6860706"/>
          </a:xfrm>
          <a:prstGeom prst="rect">
            <a:avLst/>
          </a:prstGeom>
          <a:solidFill>
            <a:schemeClr val="bg1"/>
          </a:solidFill>
          <a:ln>
            <a:noFill/>
          </a:ln>
          <a:effectLst>
            <a:outerShdw blurRad="63500" dist="127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5D797D0E-3694-47DE-A2E5-9BE07407BEA6}"/>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0106E23C-7FCA-4BDD-AD85-90DBE6112D45}"/>
              </a:ext>
            </a:extLst>
          </p:cNvPr>
          <p:cNvSpPr/>
          <p:nvPr userDrawn="1"/>
        </p:nvSpPr>
        <p:spPr>
          <a:xfrm>
            <a:off x="0" y="6093296"/>
            <a:ext cx="2664296"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8475AF42-D7B3-42F8-A4F1-B9FA76BFCF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590" y="6141126"/>
            <a:ext cx="1919698" cy="455521"/>
          </a:xfrm>
          <a:prstGeom prst="rect">
            <a:avLst/>
          </a:prstGeom>
        </p:spPr>
      </p:pic>
      <p:sp>
        <p:nvSpPr>
          <p:cNvPr id="7" name="Textfeld 6">
            <a:extLst>
              <a:ext uri="{FF2B5EF4-FFF2-40B4-BE49-F238E27FC236}">
                <a16:creationId xmlns:a16="http://schemas.microsoft.com/office/drawing/2014/main" id="{C1E1F8A1-605B-4A51-BBD9-47059B2C49B2}"/>
              </a:ext>
            </a:extLst>
          </p:cNvPr>
          <p:cNvSpPr txBox="1"/>
          <p:nvPr userDrawn="1"/>
        </p:nvSpPr>
        <p:spPr bwMode="auto">
          <a:xfrm>
            <a:off x="9696400" y="6366615"/>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2B4787"/>
                </a:solidFill>
                <a:latin typeface="+mj-lt"/>
                <a:ea typeface="Verdana" pitchFamily="34" charset="0"/>
                <a:cs typeface="Verdana" pitchFamily="34" charset="0"/>
              </a:rPr>
              <a:t>lmconsulting.de | </a:t>
            </a:r>
            <a:fld id="{8924F620-48FC-4E5F-A190-DF3181AB35C1}" type="datetime1">
              <a:rPr lang="de-DE" sz="1000" b="0" smtClean="0">
                <a:solidFill>
                  <a:srgbClr val="2B4787"/>
                </a:solidFill>
                <a:latin typeface="+mj-lt"/>
                <a:ea typeface="Verdana" pitchFamily="34" charset="0"/>
                <a:cs typeface="Verdana" pitchFamily="34" charset="0"/>
              </a:rPr>
              <a:pPr algn="l">
                <a:spcBef>
                  <a:spcPct val="0"/>
                </a:spcBef>
              </a:pPr>
              <a:t>26.03.2026</a:t>
            </a:fld>
            <a:r>
              <a:rPr lang="de-DE" sz="1000" b="0">
                <a:solidFill>
                  <a:srgbClr val="2B4787"/>
                </a:solidFill>
                <a:latin typeface="+mj-lt"/>
                <a:ea typeface="Verdana" pitchFamily="34" charset="0"/>
                <a:cs typeface="Verdana" pitchFamily="34" charset="0"/>
              </a:rPr>
              <a:t>        </a:t>
            </a:r>
            <a:fld id="{9945FE06-D62B-4D24-B7E6-04B16811DCAB}" type="slidenum">
              <a:rPr lang="de-DE" sz="1000" b="0" smtClean="0">
                <a:solidFill>
                  <a:srgbClr val="2B4787"/>
                </a:solidFill>
                <a:latin typeface="+mj-lt"/>
                <a:ea typeface="Verdana" pitchFamily="34" charset="0"/>
                <a:cs typeface="Verdana" pitchFamily="34" charset="0"/>
              </a:rPr>
              <a:pPr algn="l">
                <a:spcBef>
                  <a:spcPct val="0"/>
                </a:spcBef>
              </a:pPr>
              <a:t>‹Nr.›</a:t>
            </a:fld>
            <a:endParaRPr lang="de-DE" sz="1000" b="0">
              <a:solidFill>
                <a:srgbClr val="2B4787"/>
              </a:solidFill>
              <a:latin typeface="+mj-lt"/>
              <a:ea typeface="Verdana" pitchFamily="34" charset="0"/>
              <a:cs typeface="Verdana" pitchFamily="34" charset="0"/>
            </a:endParaRPr>
          </a:p>
        </p:txBody>
      </p:sp>
      <p:sp>
        <p:nvSpPr>
          <p:cNvPr id="11" name="Textfeld 10">
            <a:extLst>
              <a:ext uri="{FF2B5EF4-FFF2-40B4-BE49-F238E27FC236}">
                <a16:creationId xmlns:a16="http://schemas.microsoft.com/office/drawing/2014/main" id="{ABBBE4F8-A553-4F7D-9689-C52DAF6B2627}"/>
              </a:ext>
            </a:extLst>
          </p:cNvPr>
          <p:cNvSpPr txBox="1"/>
          <p:nvPr userDrawn="1"/>
        </p:nvSpPr>
        <p:spPr bwMode="auto">
          <a:xfrm>
            <a:off x="4079776" y="677653"/>
            <a:ext cx="5837027" cy="52322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2800" b="1">
                <a:solidFill>
                  <a:srgbClr val="2B4787"/>
                </a:solidFill>
                <a:latin typeface="+mj-lt"/>
                <a:ea typeface="Verdana" pitchFamily="34" charset="0"/>
                <a:cs typeface="Verdana" pitchFamily="34" charset="0"/>
              </a:rPr>
              <a:t>AGENDA</a:t>
            </a:r>
          </a:p>
        </p:txBody>
      </p:sp>
    </p:spTree>
    <p:extLst>
      <p:ext uri="{BB962C8B-B14F-4D97-AF65-F5344CB8AC3E}">
        <p14:creationId xmlns:p14="http://schemas.microsoft.com/office/powerpoint/2010/main" val="3549925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 Bi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AE52C82-B41D-7549-5134-F371FF64D9E4}"/>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3D0F97A8-90AC-78B0-304B-053BC4F56B80}"/>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Rechteck 2">
            <a:extLst>
              <a:ext uri="{FF2B5EF4-FFF2-40B4-BE49-F238E27FC236}">
                <a16:creationId xmlns:a16="http://schemas.microsoft.com/office/drawing/2014/main" id="{22376912-E1A8-3750-A6E5-EB883BB971DE}"/>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platzhalter 3" descr="Titel">
            <a:extLst>
              <a:ext uri="{FF2B5EF4-FFF2-40B4-BE49-F238E27FC236}">
                <a16:creationId xmlns:a16="http://schemas.microsoft.com/office/drawing/2014/main" id="{BB365782-67C1-4A05-87F5-3608F416C9EB}"/>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26" name="Textplatzhalter 10">
            <a:extLst>
              <a:ext uri="{FF2B5EF4-FFF2-40B4-BE49-F238E27FC236}">
                <a16:creationId xmlns:a16="http://schemas.microsoft.com/office/drawing/2014/main" id="{D630B010-E6FE-4F58-90FF-75D81929B3F5}"/>
              </a:ext>
            </a:extLst>
          </p:cNvPr>
          <p:cNvSpPr>
            <a:spLocks noGrp="1"/>
          </p:cNvSpPr>
          <p:nvPr>
            <p:ph type="body" sz="quarter" idx="12" hasCustomPrompt="1"/>
          </p:nvPr>
        </p:nvSpPr>
        <p:spPr>
          <a:xfrm>
            <a:off x="623392" y="1763480"/>
            <a:ext cx="6626822"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5" name="Bildplatzhalter 4">
            <a:extLst>
              <a:ext uri="{FF2B5EF4-FFF2-40B4-BE49-F238E27FC236}">
                <a16:creationId xmlns:a16="http://schemas.microsoft.com/office/drawing/2014/main" id="{6FC45B83-D9EB-4D61-A5A4-710AE4ECD192}"/>
              </a:ext>
            </a:extLst>
          </p:cNvPr>
          <p:cNvSpPr>
            <a:spLocks noGrp="1"/>
          </p:cNvSpPr>
          <p:nvPr>
            <p:ph type="pic" sz="quarter" idx="13" hasCustomPrompt="1"/>
          </p:nvPr>
        </p:nvSpPr>
        <p:spPr>
          <a:xfrm>
            <a:off x="7680325" y="1763480"/>
            <a:ext cx="3816350" cy="4186470"/>
          </a:xfrm>
          <a:prstGeom prst="rect">
            <a:avLst/>
          </a:prstGeom>
        </p:spPr>
        <p:txBody>
          <a:bodyPr/>
          <a:lstStyle>
            <a:lvl1pPr marL="0" indent="0">
              <a:buNone/>
              <a:defRPr sz="1200">
                <a:solidFill>
                  <a:srgbClr val="878787"/>
                </a:solidFill>
              </a:defRPr>
            </a:lvl1pPr>
          </a:lstStyle>
          <a:p>
            <a:r>
              <a:rPr lang="de-DE"/>
              <a:t>Bild einfügen</a:t>
            </a:r>
          </a:p>
        </p:txBody>
      </p:sp>
      <p:sp>
        <p:nvSpPr>
          <p:cNvPr id="13" name="Textfeld 12">
            <a:extLst>
              <a:ext uri="{FF2B5EF4-FFF2-40B4-BE49-F238E27FC236}">
                <a16:creationId xmlns:a16="http://schemas.microsoft.com/office/drawing/2014/main" id="{D4C9BEBF-1A68-40B1-AF96-1541EA769CBC}"/>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Tree>
    <p:extLst>
      <p:ext uri="{BB962C8B-B14F-4D97-AF65-F5344CB8AC3E}">
        <p14:creationId xmlns:p14="http://schemas.microsoft.com/office/powerpoint/2010/main" val="325656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4036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el+ Text">
    <p:spTree>
      <p:nvGrpSpPr>
        <p:cNvPr id="1" name=""/>
        <p:cNvGrpSpPr/>
        <p:nvPr/>
      </p:nvGrpSpPr>
      <p:grpSpPr>
        <a:xfrm>
          <a:off x="0" y="0"/>
          <a:ext cx="0" cy="0"/>
          <a:chOff x="0" y="0"/>
          <a:chExt cx="0" cy="0"/>
        </a:xfrm>
      </p:grpSpPr>
      <p:sp>
        <p:nvSpPr>
          <p:cNvPr id="14" name="Textplatzhalter 10">
            <a:extLst>
              <a:ext uri="{FF2B5EF4-FFF2-40B4-BE49-F238E27FC236}">
                <a16:creationId xmlns:a16="http://schemas.microsoft.com/office/drawing/2014/main" id="{F5A6BFE5-A114-4DFB-B936-C6326BA6DE30}"/>
              </a:ext>
            </a:extLst>
          </p:cNvPr>
          <p:cNvSpPr>
            <a:spLocks noGrp="1"/>
          </p:cNvSpPr>
          <p:nvPr>
            <p:ph type="body" sz="quarter" idx="13" hasCustomPrompt="1"/>
          </p:nvPr>
        </p:nvSpPr>
        <p:spPr>
          <a:xfrm>
            <a:off x="623392" y="1763480"/>
            <a:ext cx="10945216" cy="4185094"/>
          </a:xfrm>
          <a:prstGeom prst="rect">
            <a:avLst/>
          </a:prstGeom>
        </p:spPr>
        <p:txBody>
          <a:bodyPr/>
          <a:lstStyle>
            <a:lvl1pPr marL="171450" indent="-171450">
              <a:buFont typeface="Wingdings" panose="05000000000000000000" pitchFamily="2" charset="2"/>
              <a:buChar char="§"/>
              <a:defRPr sz="2000" b="0">
                <a:solidFill>
                  <a:srgbClr val="878787"/>
                </a:solidFill>
              </a:defRPr>
            </a:lvl1pPr>
            <a:lvl2pPr marL="742932" indent="-285744">
              <a:buFont typeface="Wingdings" panose="05000000000000000000" pitchFamily="2" charset="2"/>
              <a:buChar char="§"/>
              <a:defRPr sz="1600">
                <a:solidFill>
                  <a:srgbClr val="878787"/>
                </a:solidFill>
              </a:defRPr>
            </a:lvl2pPr>
            <a:lvl3pPr>
              <a:defRPr sz="1200">
                <a:solidFill>
                  <a:srgbClr val="878787"/>
                </a:solidFill>
              </a:defRPr>
            </a:lvl3pPr>
          </a:lstStyle>
          <a:p>
            <a:pPr lvl="0"/>
            <a:r>
              <a:rPr lang="de-DE" sz="2000"/>
              <a:t>Punkt 1</a:t>
            </a:r>
          </a:p>
          <a:p>
            <a:pPr lvl="1"/>
            <a:r>
              <a:rPr lang="de-DE" sz="1600"/>
              <a:t>Unterpunkt 1</a:t>
            </a:r>
          </a:p>
          <a:p>
            <a:pPr lvl="2"/>
            <a:r>
              <a:rPr lang="de-DE" sz="1200"/>
              <a:t>Unterpunkt 1 zu 1</a:t>
            </a:r>
            <a:endParaRPr lang="de-DE" sz="2000"/>
          </a:p>
        </p:txBody>
      </p:sp>
      <p:sp>
        <p:nvSpPr>
          <p:cNvPr id="2" name="Rechteck 1">
            <a:extLst>
              <a:ext uri="{FF2B5EF4-FFF2-40B4-BE49-F238E27FC236}">
                <a16:creationId xmlns:a16="http://schemas.microsoft.com/office/drawing/2014/main" id="{5F009411-5C89-9857-B3E2-81FDEEDE4366}"/>
              </a:ext>
            </a:extLst>
          </p:cNvPr>
          <p:cNvSpPr/>
          <p:nvPr userDrawn="1"/>
        </p:nvSpPr>
        <p:spPr>
          <a:xfrm>
            <a:off x="0" y="6381328"/>
            <a:ext cx="12192000" cy="470333"/>
          </a:xfrm>
          <a:prstGeom prst="rect">
            <a:avLst/>
          </a:prstGeom>
          <a:solidFill>
            <a:srgbClr val="878787">
              <a:alpha val="1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6F6A3FFD-856E-B4AC-88B9-5AA7E9B5AABA}"/>
              </a:ext>
            </a:extLst>
          </p:cNvPr>
          <p:cNvSpPr/>
          <p:nvPr userDrawn="1"/>
        </p:nvSpPr>
        <p:spPr>
          <a:xfrm>
            <a:off x="1816" y="-4255"/>
            <a:ext cx="12192000" cy="13363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3" descr="Titel">
            <a:extLst>
              <a:ext uri="{FF2B5EF4-FFF2-40B4-BE49-F238E27FC236}">
                <a16:creationId xmlns:a16="http://schemas.microsoft.com/office/drawing/2014/main" id="{E1924CD3-6FF3-9CBE-3BD9-C9BD1328C1E1}"/>
              </a:ext>
              <a:ext uri="{C183D7F6-B498-43B3-948B-1728B52AA6E4}">
                <adec:decorative xmlns:adec="http://schemas.microsoft.com/office/drawing/2017/decorative" val="0"/>
              </a:ext>
            </a:extLst>
          </p:cNvPr>
          <p:cNvSpPr>
            <a:spLocks noGrp="1"/>
          </p:cNvSpPr>
          <p:nvPr>
            <p:ph type="body" sz="quarter" idx="10" hasCustomPrompt="1"/>
          </p:nvPr>
        </p:nvSpPr>
        <p:spPr>
          <a:xfrm>
            <a:off x="623392" y="427889"/>
            <a:ext cx="8280920" cy="504056"/>
          </a:xfrm>
          <a:prstGeom prst="rect">
            <a:avLst/>
          </a:prstGeom>
        </p:spPr>
        <p:txBody>
          <a:bodyPr/>
          <a:lstStyle>
            <a:lvl1pPr marL="0" indent="0">
              <a:buNone/>
              <a:defRPr sz="2800" b="1">
                <a:solidFill>
                  <a:srgbClr val="2B4787"/>
                </a:solidFill>
                <a:latin typeface="+mj-lt"/>
                <a:ea typeface="Verdana" panose="020B0604030504040204" pitchFamily="34" charset="0"/>
                <a:cs typeface="Tahoma" panose="020B0604030504040204" pitchFamily="34" charset="0"/>
              </a:defRPr>
            </a:lvl1pPr>
          </a:lstStyle>
          <a:p>
            <a:pPr lvl="0"/>
            <a:r>
              <a:rPr lang="de-DE"/>
              <a:t>PUNKT</a:t>
            </a:r>
          </a:p>
        </p:txBody>
      </p:sp>
      <p:sp>
        <p:nvSpPr>
          <p:cNvPr id="6" name="Textfeld 5">
            <a:extLst>
              <a:ext uri="{FF2B5EF4-FFF2-40B4-BE49-F238E27FC236}">
                <a16:creationId xmlns:a16="http://schemas.microsoft.com/office/drawing/2014/main" id="{CA44AB49-41B4-152D-FDD3-B3A1FD4D88A4}"/>
              </a:ext>
            </a:extLst>
          </p:cNvPr>
          <p:cNvSpPr txBox="1"/>
          <p:nvPr userDrawn="1"/>
        </p:nvSpPr>
        <p:spPr bwMode="auto">
          <a:xfrm>
            <a:off x="9696400" y="6489010"/>
            <a:ext cx="2495600" cy="246221"/>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l">
              <a:spcBef>
                <a:spcPct val="0"/>
              </a:spcBef>
            </a:pPr>
            <a:r>
              <a:rPr lang="de-DE" sz="1000" b="0">
                <a:solidFill>
                  <a:srgbClr val="878787"/>
                </a:solidFill>
                <a:latin typeface="+mj-lt"/>
                <a:ea typeface="Verdana" pitchFamily="34" charset="0"/>
                <a:cs typeface="Verdana" pitchFamily="34" charset="0"/>
              </a:rPr>
              <a:t>lmconsulting.de | </a:t>
            </a:r>
            <a:fld id="{8924F620-48FC-4E5F-A190-DF3181AB35C1}" type="datetime1">
              <a:rPr lang="de-DE" sz="1000" b="0" smtClean="0">
                <a:solidFill>
                  <a:srgbClr val="878787"/>
                </a:solidFill>
                <a:latin typeface="+mj-lt"/>
                <a:ea typeface="Verdana" pitchFamily="34" charset="0"/>
                <a:cs typeface="Verdana" pitchFamily="34" charset="0"/>
              </a:rPr>
              <a:pPr algn="l">
                <a:spcBef>
                  <a:spcPct val="0"/>
                </a:spcBef>
              </a:pPr>
              <a:t>26.03.2026</a:t>
            </a:fld>
            <a:r>
              <a:rPr lang="de-DE" sz="1000" b="0">
                <a:solidFill>
                  <a:srgbClr val="878787"/>
                </a:solidFill>
                <a:latin typeface="+mj-lt"/>
                <a:ea typeface="Verdana" pitchFamily="34" charset="0"/>
                <a:cs typeface="Verdana" pitchFamily="34" charset="0"/>
              </a:rPr>
              <a:t>        </a:t>
            </a:r>
            <a:fld id="{9945FE06-D62B-4D24-B7E6-04B16811DCAB}" type="slidenum">
              <a:rPr lang="de-DE" sz="1000" b="0" smtClean="0">
                <a:solidFill>
                  <a:srgbClr val="878787"/>
                </a:solidFill>
                <a:latin typeface="+mj-lt"/>
                <a:ea typeface="Verdana" pitchFamily="34" charset="0"/>
                <a:cs typeface="Verdana" pitchFamily="34" charset="0"/>
              </a:rPr>
              <a:pPr algn="l">
                <a:spcBef>
                  <a:spcPct val="0"/>
                </a:spcBef>
              </a:pPr>
              <a:t>‹Nr.›</a:t>
            </a:fld>
            <a:endParaRPr lang="de-DE" sz="1000" b="0">
              <a:solidFill>
                <a:srgbClr val="878787"/>
              </a:solidFill>
              <a:latin typeface="+mj-lt"/>
              <a:ea typeface="Verdana" pitchFamily="34" charset="0"/>
              <a:cs typeface="Verdana" pitchFamily="34" charset="0"/>
            </a:endParaRPr>
          </a:p>
        </p:txBody>
      </p:sp>
      <p:sp>
        <p:nvSpPr>
          <p:cNvPr id="8" name="Rechteck: abgerundete Ecken 7">
            <a:extLst>
              <a:ext uri="{FF2B5EF4-FFF2-40B4-BE49-F238E27FC236}">
                <a16:creationId xmlns:a16="http://schemas.microsoft.com/office/drawing/2014/main" id="{2C62F08D-E528-195A-6EB0-770CDEE13378}"/>
              </a:ext>
            </a:extLst>
          </p:cNvPr>
          <p:cNvSpPr/>
          <p:nvPr userDrawn="1"/>
        </p:nvSpPr>
        <p:spPr>
          <a:xfrm>
            <a:off x="9411949" y="1192649"/>
            <a:ext cx="504000" cy="16775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hteck: abgerundete Ecken 8">
            <a:extLst>
              <a:ext uri="{FF2B5EF4-FFF2-40B4-BE49-F238E27FC236}">
                <a16:creationId xmlns:a16="http://schemas.microsoft.com/office/drawing/2014/main" id="{7B95807E-B26C-51FB-6FB2-504A6824E5A4}"/>
              </a:ext>
            </a:extLst>
          </p:cNvPr>
          <p:cNvSpPr/>
          <p:nvPr userDrawn="1"/>
        </p:nvSpPr>
        <p:spPr>
          <a:xfrm>
            <a:off x="9929770" y="1192649"/>
            <a:ext cx="504000" cy="16775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abgerundete Ecken 9">
            <a:extLst>
              <a:ext uri="{FF2B5EF4-FFF2-40B4-BE49-F238E27FC236}">
                <a16:creationId xmlns:a16="http://schemas.microsoft.com/office/drawing/2014/main" id="{A96E8740-517B-53EE-37C3-E52939DE691C}"/>
              </a:ext>
            </a:extLst>
          </p:cNvPr>
          <p:cNvSpPr/>
          <p:nvPr userDrawn="1"/>
        </p:nvSpPr>
        <p:spPr>
          <a:xfrm>
            <a:off x="10447591" y="1192649"/>
            <a:ext cx="504000" cy="167753"/>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hteck: abgerundete Ecken 10">
            <a:extLst>
              <a:ext uri="{FF2B5EF4-FFF2-40B4-BE49-F238E27FC236}">
                <a16:creationId xmlns:a16="http://schemas.microsoft.com/office/drawing/2014/main" id="{9285DF9A-E376-0932-CC88-8391729AB459}"/>
              </a:ext>
            </a:extLst>
          </p:cNvPr>
          <p:cNvSpPr/>
          <p:nvPr userDrawn="1"/>
        </p:nvSpPr>
        <p:spPr>
          <a:xfrm>
            <a:off x="10965412" y="1192649"/>
            <a:ext cx="504000" cy="167753"/>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hteck: abgerundete Ecken 11">
            <a:extLst>
              <a:ext uri="{FF2B5EF4-FFF2-40B4-BE49-F238E27FC236}">
                <a16:creationId xmlns:a16="http://schemas.microsoft.com/office/drawing/2014/main" id="{37395841-EF96-F3FA-E844-06E1FA5DA495}"/>
              </a:ext>
            </a:extLst>
          </p:cNvPr>
          <p:cNvSpPr/>
          <p:nvPr userDrawn="1"/>
        </p:nvSpPr>
        <p:spPr>
          <a:xfrm>
            <a:off x="11483234" y="1192649"/>
            <a:ext cx="504000" cy="167753"/>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hteck: abgerundete Ecken 6">
            <a:extLst>
              <a:ext uri="{FF2B5EF4-FFF2-40B4-BE49-F238E27FC236}">
                <a16:creationId xmlns:a16="http://schemas.microsoft.com/office/drawing/2014/main" id="{104FCB75-FF2D-64D5-576E-7C23D95AA458}"/>
              </a:ext>
            </a:extLst>
          </p:cNvPr>
          <p:cNvSpPr/>
          <p:nvPr userDrawn="1"/>
        </p:nvSpPr>
        <p:spPr>
          <a:xfrm>
            <a:off x="8894128" y="981531"/>
            <a:ext cx="504000" cy="378871"/>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a:extLst>
              <a:ext uri="{FF2B5EF4-FFF2-40B4-BE49-F238E27FC236}">
                <a16:creationId xmlns:a16="http://schemas.microsoft.com/office/drawing/2014/main" id="{358A7F85-AEEC-9AD8-CE68-5E001E27A56F}"/>
              </a:ext>
            </a:extLst>
          </p:cNvPr>
          <p:cNvPicPr>
            <a:picLocks noChangeAspect="1"/>
          </p:cNvPicPr>
          <p:nvPr userDrawn="1"/>
        </p:nvPicPr>
        <p:blipFill rotWithShape="1">
          <a:blip r:embed="rId2" cstate="print">
            <a:biLevel thresh="25000"/>
            <a:extLst>
              <a:ext uri="{28A0092B-C50C-407E-A947-70E740481C1C}">
                <a14:useLocalDpi xmlns:a14="http://schemas.microsoft.com/office/drawing/2010/main" val="0"/>
              </a:ext>
            </a:extLst>
          </a:blip>
          <a:srcRect r="67731"/>
          <a:stretch/>
        </p:blipFill>
        <p:spPr>
          <a:xfrm>
            <a:off x="8953859" y="1037907"/>
            <a:ext cx="360000" cy="264722"/>
          </a:xfrm>
          <a:prstGeom prst="rect">
            <a:avLst/>
          </a:prstGeom>
        </p:spPr>
      </p:pic>
      <p:sp>
        <p:nvSpPr>
          <p:cNvPr id="3" name="Rechteck 2">
            <a:extLst>
              <a:ext uri="{FF2B5EF4-FFF2-40B4-BE49-F238E27FC236}">
                <a16:creationId xmlns:a16="http://schemas.microsoft.com/office/drawing/2014/main" id="{A07A4CFC-C08F-5F9F-FC46-D0F3B7633F81}"/>
              </a:ext>
            </a:extLst>
          </p:cNvPr>
          <p:cNvSpPr/>
          <p:nvPr userDrawn="1"/>
        </p:nvSpPr>
        <p:spPr>
          <a:xfrm>
            <a:off x="1072" y="1326099"/>
            <a:ext cx="12192000" cy="113686"/>
          </a:xfrm>
          <a:prstGeom prst="rect">
            <a:avLst/>
          </a:prstGeom>
          <a:solidFill>
            <a:srgbClr val="2B478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6103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0FEE75D-AC41-4E99-A302-C73708C6E648}"/>
              </a:ext>
            </a:extLst>
          </p:cNvPr>
          <p:cNvSpPr/>
          <p:nvPr userDrawn="1"/>
        </p:nvSpPr>
        <p:spPr>
          <a:xfrm>
            <a:off x="9696400" y="6381328"/>
            <a:ext cx="2495600" cy="216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3ED4FDE-6DBE-4FD0-9376-CB35E07F423A}"/>
              </a:ext>
            </a:extLst>
          </p:cNvPr>
          <p:cNvSpPr/>
          <p:nvPr userDrawn="1"/>
        </p:nvSpPr>
        <p:spPr>
          <a:xfrm>
            <a:off x="0" y="6093296"/>
            <a:ext cx="2664296" cy="5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 bg1="lt1" tx1="dk1" bg2="lt2" tx2="dk2" accent1="accent1" accent2="accent2" accent3="accent3" accent4="accent4" accent5="accent5" accent6="accent6" hlink="hlink" folHlink="folHlink"/>
  <p:sldLayoutIdLst>
    <p:sldLayoutId id="2147483650" r:id="rId1"/>
    <p:sldLayoutId id="2147483675" r:id="rId2"/>
    <p:sldLayoutId id="2147483686" r:id="rId3"/>
    <p:sldLayoutId id="2147483687" r:id="rId4"/>
    <p:sldLayoutId id="2147483688" r:id="rId5"/>
    <p:sldLayoutId id="2147483685" r:id="rId6"/>
    <p:sldLayoutId id="2147483665" r:id="rId7"/>
    <p:sldLayoutId id="2147483666" r:id="rId8"/>
    <p:sldLayoutId id="2147483694" r:id="rId9"/>
    <p:sldLayoutId id="2147483689" r:id="rId10"/>
    <p:sldLayoutId id="2147483690" r:id="rId11"/>
    <p:sldLayoutId id="2147483691" r:id="rId12"/>
    <p:sldLayoutId id="2147483692" r:id="rId13"/>
    <p:sldLayoutId id="2147483693" r:id="rId14"/>
    <p:sldLayoutId id="2147483683" r:id="rId15"/>
    <p:sldLayoutId id="2147483667" r:id="rId16"/>
    <p:sldLayoutId id="2147483656" r:id="rId17"/>
    <p:sldLayoutId id="2147483664" r:id="rId18"/>
    <p:sldLayoutId id="2147483674" r:id="rId19"/>
    <p:sldLayoutId id="2147483660" r:id="rId20"/>
    <p:sldLayoutId id="2147483676" r:id="rId21"/>
    <p:sldLayoutId id="2147483663" r:id="rId22"/>
    <p:sldLayoutId id="2147483677" r:id="rId23"/>
    <p:sldLayoutId id="2147483679" r:id="rId24"/>
    <p:sldLayoutId id="2147483684" r:id="rId25"/>
    <p:sldLayoutId id="2147483681" r:id="rId26"/>
    <p:sldLayoutId id="2147483678" r:id="rId27"/>
  </p:sldLayoutIdLst>
  <p:hf hdr="0" ftr="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C1D34BA-7EBD-F3CE-A51C-BA47342AB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23445-E156-464D-83B4-602C7B3DC9AF}" type="datetimeFigureOut">
              <a:rPr lang="de-DE" smtClean="0"/>
              <a:t>26.03.2026</a:t>
            </a:fld>
            <a:endParaRPr lang="de-DE"/>
          </a:p>
        </p:txBody>
      </p:sp>
      <p:sp>
        <p:nvSpPr>
          <p:cNvPr id="5" name="Fußzeilenplatzhalter 4">
            <a:extLst>
              <a:ext uri="{FF2B5EF4-FFF2-40B4-BE49-F238E27FC236}">
                <a16:creationId xmlns:a16="http://schemas.microsoft.com/office/drawing/2014/main" id="{595F8E9E-1228-A411-B80F-56BAFB597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60EF884-D543-D987-8177-F71AF79056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19CB1-CEAD-4979-97D4-54C6F804105C}" type="slidenum">
              <a:rPr lang="de-DE" smtClean="0"/>
              <a:t>‹Nr.›</a:t>
            </a:fld>
            <a:endParaRPr lang="de-DE"/>
          </a:p>
        </p:txBody>
      </p:sp>
      <p:sp>
        <p:nvSpPr>
          <p:cNvPr id="2" name="Titelplatzhalter 1">
            <a:extLst>
              <a:ext uri="{FF2B5EF4-FFF2-40B4-BE49-F238E27FC236}">
                <a16:creationId xmlns:a16="http://schemas.microsoft.com/office/drawing/2014/main" id="{EC4BAE09-3DA9-C71D-BDE0-DC23586C0E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BE4511E-77DD-3CCA-67C7-B8976F4D6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85191256"/>
      </p:ext>
    </p:extLst>
  </p:cSld>
  <p:clrMap bg1="lt1" tx1="dk1" bg2="lt2" tx2="dk2" accent1="accent1" accent2="accent2" accent3="accent3" accent4="accent4" accent5="accent5" accent6="accent6" hlink="hlink" folHlink="folHlink"/>
  <p:sldLayoutIdLst>
    <p:sldLayoutId id="2147483729" r:id="rId1"/>
    <p:sldLayoutId id="2147483746" r:id="rId2"/>
    <p:sldLayoutId id="2147483733" r:id="rId3"/>
    <p:sldLayoutId id="2147483735" r:id="rId4"/>
    <p:sldLayoutId id="2147483734" r:id="rId5"/>
    <p:sldLayoutId id="2147483730" r:id="rId6"/>
    <p:sldLayoutId id="2147483731" r:id="rId7"/>
    <p:sldLayoutId id="2147483732" r:id="rId8"/>
    <p:sldLayoutId id="2147483719" r:id="rId9"/>
    <p:sldLayoutId id="2147483723" r:id="rId10"/>
    <p:sldLayoutId id="2147483738" r:id="rId11"/>
    <p:sldLayoutId id="2147483739" r:id="rId12"/>
    <p:sldLayoutId id="2147483720" r:id="rId13"/>
    <p:sldLayoutId id="2147483742" r:id="rId14"/>
    <p:sldLayoutId id="2147483740" r:id="rId15"/>
    <p:sldLayoutId id="2147483741" r:id="rId16"/>
    <p:sldLayoutId id="2147483743" r:id="rId17"/>
    <p:sldLayoutId id="2147483744" r:id="rId18"/>
    <p:sldLayoutId id="2147483721" r:id="rId19"/>
    <p:sldLayoutId id="2147483724" r:id="rId20"/>
    <p:sldLayoutId id="2147483726" r:id="rId21"/>
    <p:sldLayoutId id="2147483725" r:id="rId22"/>
    <p:sldLayoutId id="2147483737" r:id="rId23"/>
    <p:sldLayoutId id="2147483736" r:id="rId24"/>
    <p:sldLayoutId id="2147483727" r:id="rId25"/>
    <p:sldLayoutId id="2147483745" r:id="rId26"/>
    <p:sldLayoutId id="2147483728" r:id="rId27"/>
    <p:sldLayoutId id="2147483722" r:id="rId28"/>
    <p:sldLayoutId id="214748374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notesSlide" Target="../notesSlides/notesSlide2.xml"/><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56.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94.jpe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18" Type="http://schemas.openxmlformats.org/officeDocument/2006/relationships/image" Target="../media/image110.png"/><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105.png"/><Relationship Id="rId17" Type="http://schemas.openxmlformats.org/officeDocument/2006/relationships/image" Target="../media/image109.png"/><Relationship Id="rId2" Type="http://schemas.openxmlformats.org/officeDocument/2006/relationships/image" Target="../media/image97.png"/><Relationship Id="rId16" Type="http://schemas.openxmlformats.org/officeDocument/2006/relationships/image" Target="../media/image108.png"/><Relationship Id="rId1" Type="http://schemas.openxmlformats.org/officeDocument/2006/relationships/slideLayout" Target="../slideLayouts/slideLayout29.xml"/><Relationship Id="rId6" Type="http://schemas.openxmlformats.org/officeDocument/2006/relationships/image" Target="../media/image100.svg"/><Relationship Id="rId11" Type="http://schemas.openxmlformats.org/officeDocument/2006/relationships/image" Target="../media/image80.png"/><Relationship Id="rId5" Type="http://schemas.openxmlformats.org/officeDocument/2006/relationships/image" Target="../media/image99.png"/><Relationship Id="rId15" Type="http://schemas.openxmlformats.org/officeDocument/2006/relationships/image" Target="../media/image107.png"/><Relationship Id="rId10" Type="http://schemas.openxmlformats.org/officeDocument/2006/relationships/image" Target="../media/image104.png"/><Relationship Id="rId19" Type="http://schemas.openxmlformats.org/officeDocument/2006/relationships/image" Target="../media/image111.png"/><Relationship Id="rId4" Type="http://schemas.openxmlformats.org/officeDocument/2006/relationships/image" Target="../media/image87.png"/><Relationship Id="rId9" Type="http://schemas.openxmlformats.org/officeDocument/2006/relationships/image" Target="../media/image103.sv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52.svg"/><Relationship Id="rId21" Type="http://schemas.openxmlformats.org/officeDocument/2006/relationships/image" Target="../media/image70.png"/><Relationship Id="rId7" Type="http://schemas.openxmlformats.org/officeDocument/2006/relationships/image" Target="../media/image56.svg"/><Relationship Id="rId12" Type="http://schemas.openxmlformats.org/officeDocument/2006/relationships/image" Target="../media/image61.png"/><Relationship Id="rId17" Type="http://schemas.openxmlformats.org/officeDocument/2006/relationships/image" Target="../media/image66.svg"/><Relationship Id="rId25" Type="http://schemas.openxmlformats.org/officeDocument/2006/relationships/image" Target="../media/image74.sv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29.xml"/><Relationship Id="rId6" Type="http://schemas.openxmlformats.org/officeDocument/2006/relationships/image" Target="../media/image55.png"/><Relationship Id="rId11" Type="http://schemas.openxmlformats.org/officeDocument/2006/relationships/image" Target="../media/image60.svg"/><Relationship Id="rId24" Type="http://schemas.openxmlformats.org/officeDocument/2006/relationships/image" Target="../media/image73.png"/><Relationship Id="rId5" Type="http://schemas.openxmlformats.org/officeDocument/2006/relationships/image" Target="../media/image54.svg"/><Relationship Id="rId15" Type="http://schemas.openxmlformats.org/officeDocument/2006/relationships/image" Target="../media/image64.sv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 Id="rId22" Type="http://schemas.openxmlformats.org/officeDocument/2006/relationships/image" Target="../media/image71.svg"/><Relationship Id="rId27"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658B45D-D372-46A6-A9C5-2B0168C7CE7C}"/>
              </a:ext>
            </a:extLst>
          </p:cNvPr>
          <p:cNvSpPr>
            <a:spLocks noGrp="1"/>
          </p:cNvSpPr>
          <p:nvPr>
            <p:ph type="body" sz="quarter" idx="10"/>
          </p:nvPr>
        </p:nvSpPr>
        <p:spPr>
          <a:xfrm>
            <a:off x="152400" y="4563510"/>
            <a:ext cx="10743555" cy="1008613"/>
          </a:xfrm>
        </p:spPr>
        <p:txBody>
          <a:bodyPr/>
          <a:lstStyle/>
          <a:p>
            <a:r>
              <a:rPr lang="de-DE" sz="2700" dirty="0"/>
              <a:t>SAP SuccessFactors - </a:t>
            </a:r>
            <a:r>
              <a:rPr lang="de-DE" sz="2700" dirty="0" err="1"/>
              <a:t>Compensation</a:t>
            </a:r>
            <a:endParaRPr lang="de-DE" sz="2700" dirty="0"/>
          </a:p>
        </p:txBody>
      </p:sp>
      <p:sp>
        <p:nvSpPr>
          <p:cNvPr id="3" name="Rectangle 1">
            <a:extLst>
              <a:ext uri="{FF2B5EF4-FFF2-40B4-BE49-F238E27FC236}">
                <a16:creationId xmlns:a16="http://schemas.microsoft.com/office/drawing/2014/main" id="{E1D4EAA8-20E2-8B32-8F6B-D9892B93FB5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7" name="Textplatzhalter 6">
            <a:extLst>
              <a:ext uri="{FF2B5EF4-FFF2-40B4-BE49-F238E27FC236}">
                <a16:creationId xmlns:a16="http://schemas.microsoft.com/office/drawing/2014/main" id="{4019E11F-7453-CCAC-D051-B06D5A554470}"/>
              </a:ext>
            </a:extLst>
          </p:cNvPr>
          <p:cNvSpPr>
            <a:spLocks noGrp="1"/>
          </p:cNvSpPr>
          <p:nvPr>
            <p:ph type="body" sz="quarter" idx="11"/>
          </p:nvPr>
        </p:nvSpPr>
        <p:spPr/>
        <p:txBody>
          <a:bodyPr/>
          <a:lstStyle/>
          <a:p>
            <a:r>
              <a:rPr lang="de-DE" dirty="0"/>
              <a:t>Webinar – 26.03.2026</a:t>
            </a:r>
          </a:p>
        </p:txBody>
      </p:sp>
      <p:pic>
        <p:nvPicPr>
          <p:cNvPr id="1026" name="Picture 2">
            <a:extLst>
              <a:ext uri="{FF2B5EF4-FFF2-40B4-BE49-F238E27FC236}">
                <a16:creationId xmlns:a16="http://schemas.microsoft.com/office/drawing/2014/main" id="{3B5E8B80-D9F6-EBE2-44EA-0FF9DDA78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2507" y="4333598"/>
            <a:ext cx="2179759" cy="1359803"/>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0E265E5-ACA8-D816-B553-A7B68F053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8175" y="5693401"/>
            <a:ext cx="2288425" cy="659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9">
            <a:extLst>
              <a:ext uri="{FF2B5EF4-FFF2-40B4-BE49-F238E27FC236}">
                <a16:creationId xmlns:a16="http://schemas.microsoft.com/office/drawing/2014/main" id="{4F1ABB53-571A-3ECD-E064-A9A6A5F4D1A7}"/>
              </a:ext>
            </a:extLst>
          </p:cNvPr>
          <p:cNvSpPr txBox="1"/>
          <p:nvPr/>
        </p:nvSpPr>
        <p:spPr bwMode="auto">
          <a:xfrm>
            <a:off x="9558779" y="5740621"/>
            <a:ext cx="2674352" cy="53347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spcBef>
                <a:spcPct val="0"/>
              </a:spcBef>
              <a:spcAft>
                <a:spcPts val="120"/>
              </a:spcAft>
            </a:pPr>
            <a:r>
              <a:rPr lang="de-DE" sz="900" b="1" dirty="0">
                <a:solidFill>
                  <a:schemeClr val="bg1"/>
                </a:solidFill>
                <a:latin typeface="+mj-lt"/>
                <a:ea typeface="Verdana" pitchFamily="34" charset="0"/>
                <a:cs typeface="Verdana" pitchFamily="34" charset="0"/>
              </a:rPr>
              <a:t>Christian Frommer</a:t>
            </a:r>
          </a:p>
          <a:p>
            <a:pPr algn="ctr">
              <a:spcBef>
                <a:spcPct val="0"/>
              </a:spcBef>
              <a:spcAft>
                <a:spcPts val="120"/>
              </a:spcAft>
            </a:pPr>
            <a:r>
              <a:rPr lang="de-DE" sz="900" b="1" dirty="0">
                <a:solidFill>
                  <a:schemeClr val="bg1"/>
                </a:solidFill>
                <a:latin typeface="+mj-lt"/>
                <a:ea typeface="Verdana" pitchFamily="34" charset="0"/>
                <a:cs typeface="Verdana" pitchFamily="34" charset="0"/>
              </a:rPr>
              <a:t>christian.frommer@lmconsulting.de</a:t>
            </a:r>
          </a:p>
          <a:p>
            <a:pPr algn="ctr">
              <a:spcBef>
                <a:spcPct val="0"/>
              </a:spcBef>
              <a:spcAft>
                <a:spcPts val="120"/>
              </a:spcAft>
            </a:pPr>
            <a:r>
              <a:rPr lang="de-DE" sz="900" b="1" dirty="0">
                <a:solidFill>
                  <a:schemeClr val="bg1"/>
                </a:solidFill>
                <a:latin typeface="+mj-lt"/>
                <a:ea typeface="Verdana" pitchFamily="34" charset="0"/>
                <a:cs typeface="Verdana" pitchFamily="34" charset="0"/>
              </a:rPr>
              <a:t>+49 151 41496065</a:t>
            </a:r>
          </a:p>
        </p:txBody>
      </p:sp>
    </p:spTree>
    <p:extLst>
      <p:ext uri="{BB962C8B-B14F-4D97-AF65-F5344CB8AC3E}">
        <p14:creationId xmlns:p14="http://schemas.microsoft.com/office/powerpoint/2010/main" val="159678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uppieren 74">
            <a:extLst>
              <a:ext uri="{FF2B5EF4-FFF2-40B4-BE49-F238E27FC236}">
                <a16:creationId xmlns:a16="http://schemas.microsoft.com/office/drawing/2014/main" id="{5E6BDB7D-4786-7731-16CF-7DCBBFFED6E9}"/>
              </a:ext>
            </a:extLst>
          </p:cNvPr>
          <p:cNvGrpSpPr/>
          <p:nvPr/>
        </p:nvGrpSpPr>
        <p:grpSpPr>
          <a:xfrm>
            <a:off x="1302870" y="1548765"/>
            <a:ext cx="9596771" cy="4801198"/>
            <a:chOff x="1379070" y="1424940"/>
            <a:chExt cx="9596771" cy="4801198"/>
          </a:xfrm>
        </p:grpSpPr>
        <p:grpSp>
          <p:nvGrpSpPr>
            <p:cNvPr id="6" name="Group 7">
              <a:extLst>
                <a:ext uri="{FF2B5EF4-FFF2-40B4-BE49-F238E27FC236}">
                  <a16:creationId xmlns:a16="http://schemas.microsoft.com/office/drawing/2014/main" id="{A4EC67E5-C010-05AD-8105-8987DC8398E6}"/>
                </a:ext>
              </a:extLst>
            </p:cNvPr>
            <p:cNvGrpSpPr/>
            <p:nvPr/>
          </p:nvGrpSpPr>
          <p:grpSpPr>
            <a:xfrm>
              <a:off x="2166500" y="1618115"/>
              <a:ext cx="8682474" cy="579339"/>
              <a:chOff x="2422049" y="1698056"/>
              <a:chExt cx="2364896" cy="359562"/>
            </a:xfrm>
            <a:solidFill>
              <a:srgbClr val="2B4787"/>
            </a:solidFill>
          </p:grpSpPr>
          <p:sp>
            <p:nvSpPr>
              <p:cNvPr id="7" name="Rectangle 6">
                <a:extLst>
                  <a:ext uri="{FF2B5EF4-FFF2-40B4-BE49-F238E27FC236}">
                    <a16:creationId xmlns:a16="http://schemas.microsoft.com/office/drawing/2014/main" id="{2E67B520-E36A-5401-20BF-A49845EEF921}"/>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a:extLst>
                  <a:ext uri="{FF2B5EF4-FFF2-40B4-BE49-F238E27FC236}">
                    <a16:creationId xmlns:a16="http://schemas.microsoft.com/office/drawing/2014/main" id="{42DF46B8-EB50-12F3-C055-BD8AC7117DA4}"/>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671F64E-80B9-6CC6-4F3D-00546127CE1D}"/>
                </a:ext>
              </a:extLst>
            </p:cNvPr>
            <p:cNvGrpSpPr/>
            <p:nvPr/>
          </p:nvGrpSpPr>
          <p:grpSpPr>
            <a:xfrm>
              <a:off x="2166500" y="2254747"/>
              <a:ext cx="8682474" cy="579339"/>
              <a:chOff x="2422049" y="1698056"/>
              <a:chExt cx="2364896" cy="359562"/>
            </a:xfrm>
            <a:solidFill>
              <a:srgbClr val="2B4787"/>
            </a:solidFill>
          </p:grpSpPr>
          <p:sp>
            <p:nvSpPr>
              <p:cNvPr id="10" name="Rectangle 9">
                <a:extLst>
                  <a:ext uri="{FF2B5EF4-FFF2-40B4-BE49-F238E27FC236}">
                    <a16:creationId xmlns:a16="http://schemas.microsoft.com/office/drawing/2014/main" id="{4159CC41-B652-6FAB-79D9-8B3EC51BA88F}"/>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DFFE2D-304E-6E0B-2883-9BDFEE957157}"/>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7039C78A-7BD3-924A-7495-A1D1E0005241}"/>
                </a:ext>
              </a:extLst>
            </p:cNvPr>
            <p:cNvGrpSpPr/>
            <p:nvPr/>
          </p:nvGrpSpPr>
          <p:grpSpPr>
            <a:xfrm>
              <a:off x="2166500" y="2880913"/>
              <a:ext cx="8682474" cy="579339"/>
              <a:chOff x="2422049" y="1698056"/>
              <a:chExt cx="2364896" cy="359562"/>
            </a:xfrm>
            <a:solidFill>
              <a:srgbClr val="2B4787"/>
            </a:solidFill>
          </p:grpSpPr>
          <p:sp>
            <p:nvSpPr>
              <p:cNvPr id="13" name="Rectangle 12">
                <a:extLst>
                  <a:ext uri="{FF2B5EF4-FFF2-40B4-BE49-F238E27FC236}">
                    <a16:creationId xmlns:a16="http://schemas.microsoft.com/office/drawing/2014/main" id="{90F46AA6-16D5-0A82-2672-976E17E26AAE}"/>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48D5CD-1A9F-BC89-B6E0-F31820FABEDB}"/>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91A6187-F884-1067-39C0-BEE0A4BEC481}"/>
                </a:ext>
              </a:extLst>
            </p:cNvPr>
            <p:cNvGrpSpPr/>
            <p:nvPr/>
          </p:nvGrpSpPr>
          <p:grpSpPr>
            <a:xfrm>
              <a:off x="2166500" y="3517545"/>
              <a:ext cx="8682474" cy="579339"/>
              <a:chOff x="2422049" y="1698056"/>
              <a:chExt cx="2364896" cy="359562"/>
            </a:xfrm>
            <a:solidFill>
              <a:srgbClr val="2B4787"/>
            </a:solidFill>
          </p:grpSpPr>
          <p:sp>
            <p:nvSpPr>
              <p:cNvPr id="16" name="Rectangle 15">
                <a:extLst>
                  <a:ext uri="{FF2B5EF4-FFF2-40B4-BE49-F238E27FC236}">
                    <a16:creationId xmlns:a16="http://schemas.microsoft.com/office/drawing/2014/main" id="{2126736E-81A1-6EF8-FA7C-CD5DAC0C1D53}"/>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2B9068-BA98-3D12-5E89-D434B620E96B}"/>
                  </a:ext>
                </a:extLst>
              </p:cNvPr>
              <p:cNvSpPr/>
              <p:nvPr/>
            </p:nvSpPr>
            <p:spPr>
              <a:xfrm>
                <a:off x="2422049" y="1698056"/>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20">
              <a:extLst>
                <a:ext uri="{FF2B5EF4-FFF2-40B4-BE49-F238E27FC236}">
                  <a16:creationId xmlns:a16="http://schemas.microsoft.com/office/drawing/2014/main" id="{404E3BAB-6400-7DE5-F6FE-E2327ED9B2D6}"/>
                </a:ext>
              </a:extLst>
            </p:cNvPr>
            <p:cNvSpPr txBox="1"/>
            <p:nvPr/>
          </p:nvSpPr>
          <p:spPr>
            <a:xfrm>
              <a:off x="2809529" y="1723118"/>
              <a:ext cx="7667137" cy="369332"/>
            </a:xfrm>
            <a:prstGeom prst="rect">
              <a:avLst/>
            </a:prstGeom>
            <a:noFill/>
          </p:spPr>
          <p:txBody>
            <a:bodyPr wrap="square" rtlCol="0">
              <a:spAutoFit/>
            </a:bodyPr>
            <a:lstStyle/>
            <a:p>
              <a:r>
                <a:rPr lang="en-US" b="1">
                  <a:solidFill>
                    <a:schemeClr val="bg2"/>
                  </a:solidFill>
                  <a:latin typeface="Century Gothic" panose="020B0502020202020204" pitchFamily="34" charset="0"/>
                </a:rPr>
                <a:t>SuccessFactors</a:t>
              </a:r>
              <a:r>
                <a:rPr lang="en-US" b="1">
                  <a:solidFill>
                    <a:schemeClr val="bg2"/>
                  </a:solidFill>
                  <a:latin typeface="Centuric Gothic"/>
                </a:rPr>
                <a:t> </a:t>
              </a:r>
              <a:r>
                <a:rPr lang="en-US" b="1">
                  <a:solidFill>
                    <a:schemeClr val="bg2"/>
                  </a:solidFill>
                  <a:latin typeface="+mj-lt"/>
                </a:rPr>
                <a:t>				    	                           </a:t>
              </a:r>
            </a:p>
          </p:txBody>
        </p:sp>
        <p:sp>
          <p:nvSpPr>
            <p:cNvPr id="19" name="TextBox 21">
              <a:extLst>
                <a:ext uri="{FF2B5EF4-FFF2-40B4-BE49-F238E27FC236}">
                  <a16:creationId xmlns:a16="http://schemas.microsoft.com/office/drawing/2014/main" id="{AE23FB06-C00E-E898-43A7-36E0BAAF3C1F}"/>
                </a:ext>
              </a:extLst>
            </p:cNvPr>
            <p:cNvSpPr txBox="1"/>
            <p:nvPr/>
          </p:nvSpPr>
          <p:spPr>
            <a:xfrm>
              <a:off x="2809530" y="2359750"/>
              <a:ext cx="7021298" cy="369332"/>
            </a:xfrm>
            <a:prstGeom prst="rect">
              <a:avLst/>
            </a:prstGeom>
            <a:noFill/>
          </p:spPr>
          <p:txBody>
            <a:bodyPr wrap="square" rtlCol="0">
              <a:spAutoFit/>
            </a:bodyPr>
            <a:lstStyle/>
            <a:p>
              <a:r>
                <a:rPr lang="en-US" b="1">
                  <a:solidFill>
                    <a:schemeClr val="bg2"/>
                  </a:solidFill>
                  <a:latin typeface="Century Gothic" panose="020B0502020202020204" pitchFamily="34" charset="0"/>
                </a:rPr>
                <a:t>SAP HCM</a:t>
              </a:r>
              <a:r>
                <a:rPr lang="en-US" b="1">
                  <a:solidFill>
                    <a:schemeClr val="bg2"/>
                  </a:solidFill>
                  <a:latin typeface="Centuric Gothic"/>
                </a:rPr>
                <a:t>	</a:t>
              </a:r>
              <a:r>
                <a:rPr lang="en-US" b="1">
                  <a:solidFill>
                    <a:schemeClr val="bg2"/>
                  </a:solidFill>
                  <a:latin typeface="+mj-lt"/>
                </a:rPr>
                <a:t>	 	</a:t>
              </a:r>
            </a:p>
          </p:txBody>
        </p:sp>
        <p:sp>
          <p:nvSpPr>
            <p:cNvPr id="20" name="TextBox 22">
              <a:extLst>
                <a:ext uri="{FF2B5EF4-FFF2-40B4-BE49-F238E27FC236}">
                  <a16:creationId xmlns:a16="http://schemas.microsoft.com/office/drawing/2014/main" id="{5941A69F-D40A-74E1-6676-27973B4DFA3E}"/>
                </a:ext>
              </a:extLst>
            </p:cNvPr>
            <p:cNvSpPr txBox="1"/>
            <p:nvPr/>
          </p:nvSpPr>
          <p:spPr>
            <a:xfrm>
              <a:off x="2809529" y="2985916"/>
              <a:ext cx="7853825" cy="369332"/>
            </a:xfrm>
            <a:prstGeom prst="rect">
              <a:avLst/>
            </a:prstGeom>
            <a:noFill/>
          </p:spPr>
          <p:txBody>
            <a:bodyPr wrap="square" rtlCol="0">
              <a:spAutoFit/>
            </a:bodyPr>
            <a:lstStyle/>
            <a:p>
              <a:r>
                <a:rPr lang="en-US" b="1">
                  <a:solidFill>
                    <a:schemeClr val="bg2"/>
                  </a:solidFill>
                  <a:latin typeface="Century Gothic" panose="020B0502020202020204" pitchFamily="34" charset="0"/>
                </a:rPr>
                <a:t>EU DSGVO   </a:t>
              </a:r>
              <a:r>
                <a:rPr lang="en-US" b="1">
                  <a:solidFill>
                    <a:schemeClr val="bg2"/>
                  </a:solidFill>
                  <a:latin typeface="Centuric Gothic"/>
                </a:rPr>
                <a:t>	</a:t>
              </a:r>
              <a:r>
                <a:rPr lang="en-US" b="1">
                  <a:solidFill>
                    <a:schemeClr val="bg2"/>
                  </a:solidFill>
                  <a:latin typeface="+mj-lt"/>
                </a:rPr>
                <a:t>		</a:t>
              </a:r>
            </a:p>
          </p:txBody>
        </p:sp>
        <p:sp>
          <p:nvSpPr>
            <p:cNvPr id="21" name="TextBox 23">
              <a:extLst>
                <a:ext uri="{FF2B5EF4-FFF2-40B4-BE49-F238E27FC236}">
                  <a16:creationId xmlns:a16="http://schemas.microsoft.com/office/drawing/2014/main" id="{3A6A5312-0A50-0913-69BB-0FA6663CF60D}"/>
                </a:ext>
              </a:extLst>
            </p:cNvPr>
            <p:cNvSpPr txBox="1"/>
            <p:nvPr/>
          </p:nvSpPr>
          <p:spPr>
            <a:xfrm>
              <a:off x="2809530" y="3622548"/>
              <a:ext cx="3949410" cy="369332"/>
            </a:xfrm>
            <a:prstGeom prst="rect">
              <a:avLst/>
            </a:prstGeom>
            <a:noFill/>
          </p:spPr>
          <p:txBody>
            <a:bodyPr wrap="square" rtlCol="0">
              <a:spAutoFit/>
            </a:bodyPr>
            <a:lstStyle/>
            <a:p>
              <a:r>
                <a:rPr lang="de-DE" b="1">
                  <a:solidFill>
                    <a:schemeClr val="bg2"/>
                  </a:solidFill>
                  <a:latin typeface="Century Gothic" panose="020B0502020202020204" pitchFamily="34" charset="0"/>
                </a:rPr>
                <a:t>Technologie &amp; Integration </a:t>
              </a:r>
            </a:p>
          </p:txBody>
        </p:sp>
        <p:grpSp>
          <p:nvGrpSpPr>
            <p:cNvPr id="23" name="Group 25">
              <a:extLst>
                <a:ext uri="{FF2B5EF4-FFF2-40B4-BE49-F238E27FC236}">
                  <a16:creationId xmlns:a16="http://schemas.microsoft.com/office/drawing/2014/main" id="{694F392D-4548-040D-57CB-C23A17E6F000}"/>
                </a:ext>
              </a:extLst>
            </p:cNvPr>
            <p:cNvGrpSpPr/>
            <p:nvPr/>
          </p:nvGrpSpPr>
          <p:grpSpPr>
            <a:xfrm>
              <a:off x="7451541" y="4449543"/>
              <a:ext cx="1628260" cy="1681345"/>
              <a:chOff x="2422049" y="1698056"/>
              <a:chExt cx="2364896" cy="359562"/>
            </a:xfrm>
            <a:solidFill>
              <a:srgbClr val="878787"/>
            </a:solidFill>
          </p:grpSpPr>
          <p:sp>
            <p:nvSpPr>
              <p:cNvPr id="24" name="Rectangle 26">
                <a:extLst>
                  <a:ext uri="{FF2B5EF4-FFF2-40B4-BE49-F238E27FC236}">
                    <a16:creationId xmlns:a16="http://schemas.microsoft.com/office/drawing/2014/main" id="{1B6FA1B0-CAA5-C624-0798-2B13264ADE9B}"/>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tangle 27">
                <a:extLst>
                  <a:ext uri="{FF2B5EF4-FFF2-40B4-BE49-F238E27FC236}">
                    <a16:creationId xmlns:a16="http://schemas.microsoft.com/office/drawing/2014/main" id="{C92AEDCF-5C76-AB27-264F-D83890C5C462}"/>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6" name="Group 28">
              <a:extLst>
                <a:ext uri="{FF2B5EF4-FFF2-40B4-BE49-F238E27FC236}">
                  <a16:creationId xmlns:a16="http://schemas.microsoft.com/office/drawing/2014/main" id="{7EC2D382-FEED-D658-5A98-0C452A70D1F4}"/>
                </a:ext>
              </a:extLst>
            </p:cNvPr>
            <p:cNvGrpSpPr/>
            <p:nvPr/>
          </p:nvGrpSpPr>
          <p:grpSpPr>
            <a:xfrm>
              <a:off x="5687674" y="4440607"/>
              <a:ext cx="1628260" cy="1690281"/>
              <a:chOff x="2422049" y="1698056"/>
              <a:chExt cx="2364896" cy="359562"/>
            </a:xfrm>
            <a:solidFill>
              <a:srgbClr val="878787"/>
            </a:solidFill>
          </p:grpSpPr>
          <p:sp>
            <p:nvSpPr>
              <p:cNvPr id="27" name="Rectangle 29">
                <a:extLst>
                  <a:ext uri="{FF2B5EF4-FFF2-40B4-BE49-F238E27FC236}">
                    <a16:creationId xmlns:a16="http://schemas.microsoft.com/office/drawing/2014/main" id="{ED551784-B106-6F39-DEAE-E7C831BBBE9C}"/>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tangle 30">
                <a:extLst>
                  <a:ext uri="{FF2B5EF4-FFF2-40B4-BE49-F238E27FC236}">
                    <a16:creationId xmlns:a16="http://schemas.microsoft.com/office/drawing/2014/main" id="{2E4B380C-438F-C4CF-62C1-2C45A30C4092}"/>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oup 31">
              <a:extLst>
                <a:ext uri="{FF2B5EF4-FFF2-40B4-BE49-F238E27FC236}">
                  <a16:creationId xmlns:a16="http://schemas.microsoft.com/office/drawing/2014/main" id="{934FAF0A-2567-7C9F-65CA-BE3BA1B01E57}"/>
                </a:ext>
              </a:extLst>
            </p:cNvPr>
            <p:cNvGrpSpPr/>
            <p:nvPr/>
          </p:nvGrpSpPr>
          <p:grpSpPr>
            <a:xfrm>
              <a:off x="2172732" y="4449543"/>
              <a:ext cx="1628260" cy="1681345"/>
              <a:chOff x="2422049" y="1698056"/>
              <a:chExt cx="2364896" cy="359562"/>
            </a:xfrm>
            <a:solidFill>
              <a:srgbClr val="878787"/>
            </a:solidFill>
          </p:grpSpPr>
          <p:sp>
            <p:nvSpPr>
              <p:cNvPr id="30" name="Rectangle 32">
                <a:extLst>
                  <a:ext uri="{FF2B5EF4-FFF2-40B4-BE49-F238E27FC236}">
                    <a16:creationId xmlns:a16="http://schemas.microsoft.com/office/drawing/2014/main" id="{5F5CC190-4B25-657D-9069-0BE61E6FCC4F}"/>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33">
                <a:extLst>
                  <a:ext uri="{FF2B5EF4-FFF2-40B4-BE49-F238E27FC236}">
                    <a16:creationId xmlns:a16="http://schemas.microsoft.com/office/drawing/2014/main" id="{4264789A-6CD8-8118-B653-7BFE830845C3}"/>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2" name="Group 34">
              <a:extLst>
                <a:ext uri="{FF2B5EF4-FFF2-40B4-BE49-F238E27FC236}">
                  <a16:creationId xmlns:a16="http://schemas.microsoft.com/office/drawing/2014/main" id="{20413247-D91A-35FF-B119-886C6D28F3F1}"/>
                </a:ext>
              </a:extLst>
            </p:cNvPr>
            <p:cNvGrpSpPr/>
            <p:nvPr/>
          </p:nvGrpSpPr>
          <p:grpSpPr>
            <a:xfrm>
              <a:off x="9226011" y="4449543"/>
              <a:ext cx="1628260" cy="1681345"/>
              <a:chOff x="2422049" y="1698056"/>
              <a:chExt cx="2364896" cy="359562"/>
            </a:xfrm>
            <a:solidFill>
              <a:srgbClr val="878787"/>
            </a:solidFill>
          </p:grpSpPr>
          <p:sp>
            <p:nvSpPr>
              <p:cNvPr id="33" name="Rectangle 35">
                <a:extLst>
                  <a:ext uri="{FF2B5EF4-FFF2-40B4-BE49-F238E27FC236}">
                    <a16:creationId xmlns:a16="http://schemas.microsoft.com/office/drawing/2014/main" id="{039076D3-E4F2-CA42-AD8C-B9F4E37F720B}"/>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6">
                <a:extLst>
                  <a:ext uri="{FF2B5EF4-FFF2-40B4-BE49-F238E27FC236}">
                    <a16:creationId xmlns:a16="http://schemas.microsoft.com/office/drawing/2014/main" id="{0AEBFF7E-47F9-A906-84A8-E941904483A8}"/>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5" name="Group 37">
              <a:extLst>
                <a:ext uri="{FF2B5EF4-FFF2-40B4-BE49-F238E27FC236}">
                  <a16:creationId xmlns:a16="http://schemas.microsoft.com/office/drawing/2014/main" id="{2ED16E15-7C04-17C3-A740-F9CC6B23B054}"/>
                </a:ext>
              </a:extLst>
            </p:cNvPr>
            <p:cNvGrpSpPr/>
            <p:nvPr/>
          </p:nvGrpSpPr>
          <p:grpSpPr>
            <a:xfrm>
              <a:off x="3927241" y="4449543"/>
              <a:ext cx="1628260" cy="1681345"/>
              <a:chOff x="2422049" y="1698056"/>
              <a:chExt cx="2364896" cy="359562"/>
            </a:xfrm>
            <a:solidFill>
              <a:srgbClr val="878787"/>
            </a:solidFill>
          </p:grpSpPr>
          <p:sp>
            <p:nvSpPr>
              <p:cNvPr id="36" name="Rectangle 38">
                <a:extLst>
                  <a:ext uri="{FF2B5EF4-FFF2-40B4-BE49-F238E27FC236}">
                    <a16:creationId xmlns:a16="http://schemas.microsoft.com/office/drawing/2014/main" id="{9D87E30F-D5B6-3520-78A1-B26264468646}"/>
                  </a:ext>
                </a:extLst>
              </p:cNvPr>
              <p:cNvSpPr/>
              <p:nvPr/>
            </p:nvSpPr>
            <p:spPr>
              <a:xfrm>
                <a:off x="2422049" y="1733618"/>
                <a:ext cx="2364896"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39">
                <a:extLst>
                  <a:ext uri="{FF2B5EF4-FFF2-40B4-BE49-F238E27FC236}">
                    <a16:creationId xmlns:a16="http://schemas.microsoft.com/office/drawing/2014/main" id="{AE053E4E-AC8C-428C-B2B0-62956A834F2F}"/>
                  </a:ext>
                </a:extLst>
              </p:cNvPr>
              <p:cNvSpPr/>
              <p:nvPr/>
            </p:nvSpPr>
            <p:spPr>
              <a:xfrm>
                <a:off x="2422049" y="1698056"/>
                <a:ext cx="2364896" cy="3448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8" name="TextBox 40">
              <a:extLst>
                <a:ext uri="{FF2B5EF4-FFF2-40B4-BE49-F238E27FC236}">
                  <a16:creationId xmlns:a16="http://schemas.microsoft.com/office/drawing/2014/main" id="{8CA11F2E-A7A6-2BE2-00B5-2C82343963AD}"/>
                </a:ext>
              </a:extLst>
            </p:cNvPr>
            <p:cNvSpPr txBox="1"/>
            <p:nvPr/>
          </p:nvSpPr>
          <p:spPr>
            <a:xfrm rot="16200000">
              <a:off x="269676" y="2534334"/>
              <a:ext cx="2865119" cy="646331"/>
            </a:xfrm>
            <a:prstGeom prst="rect">
              <a:avLst/>
            </a:prstGeom>
            <a:noFill/>
          </p:spPr>
          <p:txBody>
            <a:bodyPr wrap="square" rtlCol="0">
              <a:spAutoFit/>
            </a:bodyPr>
            <a:lstStyle/>
            <a:p>
              <a:pPr algn="ctr"/>
              <a:r>
                <a:rPr lang="en-US" b="1">
                  <a:latin typeface="Century Gothic" panose="020B0502020202020204" pitchFamily="34" charset="0"/>
                </a:rPr>
                <a:t>Consulting </a:t>
              </a:r>
            </a:p>
            <a:p>
              <a:pPr algn="ctr"/>
              <a:r>
                <a:rPr lang="de-DE" b="1">
                  <a:latin typeface="Century Gothic" panose="020B0502020202020204" pitchFamily="34" charset="0"/>
                </a:rPr>
                <a:t>Fokus</a:t>
              </a:r>
              <a:r>
                <a:rPr lang="en-US" b="1">
                  <a:latin typeface="Century Gothic" panose="020B0502020202020204" pitchFamily="34" charset="0"/>
                </a:rPr>
                <a:t> auf</a:t>
              </a:r>
            </a:p>
          </p:txBody>
        </p:sp>
        <p:sp>
          <p:nvSpPr>
            <p:cNvPr id="39" name="TextBox 41">
              <a:extLst>
                <a:ext uri="{FF2B5EF4-FFF2-40B4-BE49-F238E27FC236}">
                  <a16:creationId xmlns:a16="http://schemas.microsoft.com/office/drawing/2014/main" id="{53050A09-3941-1695-61B6-7EB9C14022AF}"/>
                </a:ext>
              </a:extLst>
            </p:cNvPr>
            <p:cNvSpPr txBox="1"/>
            <p:nvPr/>
          </p:nvSpPr>
          <p:spPr>
            <a:xfrm rot="16200000">
              <a:off x="825662" y="5014675"/>
              <a:ext cx="1776595" cy="646331"/>
            </a:xfrm>
            <a:prstGeom prst="rect">
              <a:avLst/>
            </a:prstGeom>
            <a:noFill/>
          </p:spPr>
          <p:txBody>
            <a:bodyPr wrap="square" rtlCol="0">
              <a:spAutoFit/>
            </a:bodyPr>
            <a:lstStyle/>
            <a:p>
              <a:pPr algn="ctr"/>
              <a:r>
                <a:rPr lang="de-DE" b="1">
                  <a:latin typeface="Century Gothic" panose="020B0502020202020204" pitchFamily="34" charset="0"/>
                </a:rPr>
                <a:t>Aktivitäten</a:t>
              </a:r>
            </a:p>
            <a:p>
              <a:pPr algn="ctr"/>
              <a:r>
                <a:rPr lang="de-DE" b="1">
                  <a:latin typeface="Century Gothic" panose="020B0502020202020204" pitchFamily="34" charset="0"/>
                </a:rPr>
                <a:t>Schwerpunkte</a:t>
              </a:r>
            </a:p>
          </p:txBody>
        </p:sp>
        <p:sp>
          <p:nvSpPr>
            <p:cNvPr id="40" name="TextBox 42">
              <a:extLst>
                <a:ext uri="{FF2B5EF4-FFF2-40B4-BE49-F238E27FC236}">
                  <a16:creationId xmlns:a16="http://schemas.microsoft.com/office/drawing/2014/main" id="{29372528-DDA0-88FF-51F4-DD0771822578}"/>
                </a:ext>
              </a:extLst>
            </p:cNvPr>
            <p:cNvSpPr txBox="1"/>
            <p:nvPr/>
          </p:nvSpPr>
          <p:spPr>
            <a:xfrm>
              <a:off x="7440702" y="5229200"/>
              <a:ext cx="1649938"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Prozesse &amp; Digitalisierung</a:t>
              </a:r>
            </a:p>
          </p:txBody>
        </p:sp>
        <p:sp>
          <p:nvSpPr>
            <p:cNvPr id="41" name="TextBox 43">
              <a:extLst>
                <a:ext uri="{FF2B5EF4-FFF2-40B4-BE49-F238E27FC236}">
                  <a16:creationId xmlns:a16="http://schemas.microsoft.com/office/drawing/2014/main" id="{8C617663-79AF-D75A-2130-B9B4F12BBB92}"/>
                </a:ext>
              </a:extLst>
            </p:cNvPr>
            <p:cNvSpPr txBox="1"/>
            <p:nvPr/>
          </p:nvSpPr>
          <p:spPr>
            <a:xfrm>
              <a:off x="5652663" y="5272485"/>
              <a:ext cx="1649938"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Schulung &amp; Annahme</a:t>
              </a:r>
            </a:p>
          </p:txBody>
        </p:sp>
        <p:sp>
          <p:nvSpPr>
            <p:cNvPr id="42" name="TextBox 44">
              <a:extLst>
                <a:ext uri="{FF2B5EF4-FFF2-40B4-BE49-F238E27FC236}">
                  <a16:creationId xmlns:a16="http://schemas.microsoft.com/office/drawing/2014/main" id="{7D144834-CD08-84C3-DD77-0FD3F6223B77}"/>
                </a:ext>
              </a:extLst>
            </p:cNvPr>
            <p:cNvSpPr txBox="1"/>
            <p:nvPr/>
          </p:nvSpPr>
          <p:spPr>
            <a:xfrm>
              <a:off x="2126878" y="5281421"/>
              <a:ext cx="1649938" cy="307777"/>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Implementation</a:t>
              </a:r>
            </a:p>
          </p:txBody>
        </p:sp>
        <p:sp>
          <p:nvSpPr>
            <p:cNvPr id="43" name="TextBox 45">
              <a:extLst>
                <a:ext uri="{FF2B5EF4-FFF2-40B4-BE49-F238E27FC236}">
                  <a16:creationId xmlns:a16="http://schemas.microsoft.com/office/drawing/2014/main" id="{4BFCAB51-B516-A6CF-2D85-61E1ACCE0F82}"/>
                </a:ext>
              </a:extLst>
            </p:cNvPr>
            <p:cNvSpPr txBox="1"/>
            <p:nvPr/>
          </p:nvSpPr>
          <p:spPr>
            <a:xfrm>
              <a:off x="9137867" y="5281421"/>
              <a:ext cx="1837974"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HR/IT-Strategie</a:t>
              </a:r>
            </a:p>
            <a:p>
              <a:pPr algn="ctr"/>
              <a:r>
                <a:rPr lang="de-DE" sz="1400" b="1">
                  <a:solidFill>
                    <a:schemeClr val="bg2"/>
                  </a:solidFill>
                  <a:latin typeface="Century Gothic" panose="020B0502020202020204" pitchFamily="34" charset="0"/>
                </a:rPr>
                <a:t> &amp; Projektleitung</a:t>
              </a:r>
            </a:p>
          </p:txBody>
        </p:sp>
        <p:sp>
          <p:nvSpPr>
            <p:cNvPr id="44" name="TextBox 46">
              <a:extLst>
                <a:ext uri="{FF2B5EF4-FFF2-40B4-BE49-F238E27FC236}">
                  <a16:creationId xmlns:a16="http://schemas.microsoft.com/office/drawing/2014/main" id="{94AC6CDD-D4BA-FE74-F542-17D2C5DA8B89}"/>
                </a:ext>
              </a:extLst>
            </p:cNvPr>
            <p:cNvSpPr txBox="1"/>
            <p:nvPr/>
          </p:nvSpPr>
          <p:spPr>
            <a:xfrm>
              <a:off x="3942006" y="5281421"/>
              <a:ext cx="1649938" cy="523220"/>
            </a:xfrm>
            <a:prstGeom prst="rect">
              <a:avLst/>
            </a:prstGeom>
            <a:noFill/>
          </p:spPr>
          <p:txBody>
            <a:bodyPr wrap="square" rtlCol="0">
              <a:spAutoFit/>
            </a:bodyPr>
            <a:lstStyle/>
            <a:p>
              <a:pPr algn="ctr"/>
              <a:r>
                <a:rPr lang="de-DE" sz="1400" b="1">
                  <a:solidFill>
                    <a:schemeClr val="bg2"/>
                  </a:solidFill>
                  <a:latin typeface="Century Gothic" panose="020B0502020202020204" pitchFamily="34" charset="0"/>
                </a:rPr>
                <a:t>Support </a:t>
              </a:r>
            </a:p>
            <a:p>
              <a:pPr algn="ctr"/>
              <a:r>
                <a:rPr lang="de-DE" sz="1400" b="1">
                  <a:solidFill>
                    <a:schemeClr val="bg2"/>
                  </a:solidFill>
                  <a:latin typeface="Century Gothic" panose="020B0502020202020204" pitchFamily="34" charset="0"/>
                </a:rPr>
                <a:t>AMS &amp; BPO </a:t>
              </a:r>
            </a:p>
          </p:txBody>
        </p:sp>
        <p:sp>
          <p:nvSpPr>
            <p:cNvPr id="46" name="Freeform 87">
              <a:extLst>
                <a:ext uri="{FF2B5EF4-FFF2-40B4-BE49-F238E27FC236}">
                  <a16:creationId xmlns:a16="http://schemas.microsoft.com/office/drawing/2014/main" id="{EB8B8728-3123-606F-6E92-DAD8F4FDDFAB}"/>
                </a:ext>
              </a:extLst>
            </p:cNvPr>
            <p:cNvSpPr>
              <a:spLocks noEditPoints="1"/>
            </p:cNvSpPr>
            <p:nvPr/>
          </p:nvSpPr>
          <p:spPr bwMode="auto">
            <a:xfrm>
              <a:off x="2300504" y="2337591"/>
              <a:ext cx="405389" cy="372762"/>
            </a:xfrm>
            <a:custGeom>
              <a:avLst/>
              <a:gdLst>
                <a:gd name="T0" fmla="*/ 52 w 210"/>
                <a:gd name="T1" fmla="*/ 63 h 193"/>
                <a:gd name="T2" fmla="*/ 30 w 210"/>
                <a:gd name="T3" fmla="*/ 68 h 193"/>
                <a:gd name="T4" fmla="*/ 0 w 210"/>
                <a:gd name="T5" fmla="*/ 74 h 193"/>
                <a:gd name="T6" fmla="*/ 5 w 210"/>
                <a:gd name="T7" fmla="*/ 120 h 193"/>
                <a:gd name="T8" fmla="*/ 18 w 210"/>
                <a:gd name="T9" fmla="*/ 141 h 193"/>
                <a:gd name="T10" fmla="*/ 18 w 210"/>
                <a:gd name="T11" fmla="*/ 188 h 193"/>
                <a:gd name="T12" fmla="*/ 52 w 210"/>
                <a:gd name="T13" fmla="*/ 193 h 193"/>
                <a:gd name="T14" fmla="*/ 86 w 210"/>
                <a:gd name="T15" fmla="*/ 188 h 193"/>
                <a:gd name="T16" fmla="*/ 86 w 210"/>
                <a:gd name="T17" fmla="*/ 141 h 193"/>
                <a:gd name="T18" fmla="*/ 100 w 210"/>
                <a:gd name="T19" fmla="*/ 120 h 193"/>
                <a:gd name="T20" fmla="*/ 105 w 210"/>
                <a:gd name="T21" fmla="*/ 74 h 193"/>
                <a:gd name="T22" fmla="*/ 74 w 210"/>
                <a:gd name="T23" fmla="*/ 68 h 193"/>
                <a:gd name="T24" fmla="*/ 52 w 210"/>
                <a:gd name="T25" fmla="*/ 63 h 193"/>
                <a:gd name="T26" fmla="*/ 59 w 210"/>
                <a:gd name="T27" fmla="*/ 81 h 193"/>
                <a:gd name="T28" fmla="*/ 55 w 210"/>
                <a:gd name="T29" fmla="*/ 86 h 193"/>
                <a:gd name="T30" fmla="*/ 63 w 210"/>
                <a:gd name="T31" fmla="*/ 127 h 193"/>
                <a:gd name="T32" fmla="*/ 52 w 210"/>
                <a:gd name="T33" fmla="*/ 138 h 193"/>
                <a:gd name="T34" fmla="*/ 42 w 210"/>
                <a:gd name="T35" fmla="*/ 127 h 193"/>
                <a:gd name="T36" fmla="*/ 49 w 210"/>
                <a:gd name="T37" fmla="*/ 86 h 193"/>
                <a:gd name="T38" fmla="*/ 46 w 210"/>
                <a:gd name="T39" fmla="*/ 81 h 193"/>
                <a:gd name="T40" fmla="*/ 46 w 210"/>
                <a:gd name="T41" fmla="*/ 80 h 193"/>
                <a:gd name="T42" fmla="*/ 38 w 210"/>
                <a:gd name="T43" fmla="*/ 75 h 193"/>
                <a:gd name="T44" fmla="*/ 41 w 210"/>
                <a:gd name="T45" fmla="*/ 72 h 193"/>
                <a:gd name="T46" fmla="*/ 50 w 210"/>
                <a:gd name="T47" fmla="*/ 74 h 193"/>
                <a:gd name="T48" fmla="*/ 55 w 210"/>
                <a:gd name="T49" fmla="*/ 74 h 193"/>
                <a:gd name="T50" fmla="*/ 64 w 210"/>
                <a:gd name="T51" fmla="*/ 72 h 193"/>
                <a:gd name="T52" fmla="*/ 67 w 210"/>
                <a:gd name="T53" fmla="*/ 75 h 193"/>
                <a:gd name="T54" fmla="*/ 59 w 210"/>
                <a:gd name="T55" fmla="*/ 80 h 193"/>
                <a:gd name="T56" fmla="*/ 59 w 210"/>
                <a:gd name="T57" fmla="*/ 81 h 193"/>
                <a:gd name="T58" fmla="*/ 23 w 210"/>
                <a:gd name="T59" fmla="*/ 30 h 193"/>
                <a:gd name="T60" fmla="*/ 52 w 210"/>
                <a:gd name="T61" fmla="*/ 1 h 193"/>
                <a:gd name="T62" fmla="*/ 81 w 210"/>
                <a:gd name="T63" fmla="*/ 30 h 193"/>
                <a:gd name="T64" fmla="*/ 52 w 210"/>
                <a:gd name="T65" fmla="*/ 59 h 193"/>
                <a:gd name="T66" fmla="*/ 23 w 210"/>
                <a:gd name="T67" fmla="*/ 30 h 193"/>
                <a:gd name="T68" fmla="*/ 135 w 210"/>
                <a:gd name="T69" fmla="*/ 28 h 193"/>
                <a:gd name="T70" fmla="*/ 163 w 210"/>
                <a:gd name="T71" fmla="*/ 0 h 193"/>
                <a:gd name="T72" fmla="*/ 191 w 210"/>
                <a:gd name="T73" fmla="*/ 28 h 193"/>
                <a:gd name="T74" fmla="*/ 163 w 210"/>
                <a:gd name="T75" fmla="*/ 56 h 193"/>
                <a:gd name="T76" fmla="*/ 135 w 210"/>
                <a:gd name="T77" fmla="*/ 28 h 193"/>
                <a:gd name="T78" fmla="*/ 210 w 210"/>
                <a:gd name="T79" fmla="*/ 188 h 193"/>
                <a:gd name="T80" fmla="*/ 163 w 210"/>
                <a:gd name="T81" fmla="*/ 193 h 193"/>
                <a:gd name="T82" fmla="*/ 116 w 210"/>
                <a:gd name="T83" fmla="*/ 188 h 193"/>
                <a:gd name="T84" fmla="*/ 134 w 210"/>
                <a:gd name="T85" fmla="*/ 132 h 193"/>
                <a:gd name="T86" fmla="*/ 129 w 210"/>
                <a:gd name="T87" fmla="*/ 111 h 193"/>
                <a:gd name="T88" fmla="*/ 123 w 210"/>
                <a:gd name="T89" fmla="*/ 70 h 193"/>
                <a:gd name="T90" fmla="*/ 142 w 210"/>
                <a:gd name="T91" fmla="*/ 65 h 193"/>
                <a:gd name="T92" fmla="*/ 163 w 210"/>
                <a:gd name="T93" fmla="*/ 60 h 193"/>
                <a:gd name="T94" fmla="*/ 184 w 210"/>
                <a:gd name="T95" fmla="*/ 65 h 193"/>
                <a:gd name="T96" fmla="*/ 203 w 210"/>
                <a:gd name="T97" fmla="*/ 70 h 193"/>
                <a:gd name="T98" fmla="*/ 198 w 210"/>
                <a:gd name="T99" fmla="*/ 111 h 193"/>
                <a:gd name="T100" fmla="*/ 192 w 210"/>
                <a:gd name="T101" fmla="*/ 132 h 193"/>
                <a:gd name="T102" fmla="*/ 210 w 210"/>
                <a:gd name="T103" fmla="*/ 18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0" h="193">
                  <a:moveTo>
                    <a:pt x="52" y="63"/>
                  </a:moveTo>
                  <a:cubicBezTo>
                    <a:pt x="42" y="63"/>
                    <a:pt x="33" y="66"/>
                    <a:pt x="30" y="68"/>
                  </a:cubicBezTo>
                  <a:cubicBezTo>
                    <a:pt x="10" y="70"/>
                    <a:pt x="0" y="74"/>
                    <a:pt x="0" y="74"/>
                  </a:cubicBezTo>
                  <a:cubicBezTo>
                    <a:pt x="0" y="74"/>
                    <a:pt x="3" y="111"/>
                    <a:pt x="5" y="120"/>
                  </a:cubicBezTo>
                  <a:cubicBezTo>
                    <a:pt x="8" y="128"/>
                    <a:pt x="18" y="133"/>
                    <a:pt x="18" y="141"/>
                  </a:cubicBezTo>
                  <a:cubicBezTo>
                    <a:pt x="18" y="188"/>
                    <a:pt x="18" y="188"/>
                    <a:pt x="18" y="188"/>
                  </a:cubicBezTo>
                  <a:cubicBezTo>
                    <a:pt x="18" y="188"/>
                    <a:pt x="35" y="193"/>
                    <a:pt x="52" y="193"/>
                  </a:cubicBezTo>
                  <a:cubicBezTo>
                    <a:pt x="69" y="193"/>
                    <a:pt x="86" y="188"/>
                    <a:pt x="86" y="188"/>
                  </a:cubicBezTo>
                  <a:cubicBezTo>
                    <a:pt x="86" y="141"/>
                    <a:pt x="86" y="141"/>
                    <a:pt x="86" y="141"/>
                  </a:cubicBezTo>
                  <a:cubicBezTo>
                    <a:pt x="86" y="133"/>
                    <a:pt x="97" y="128"/>
                    <a:pt x="100" y="120"/>
                  </a:cubicBezTo>
                  <a:cubicBezTo>
                    <a:pt x="102" y="111"/>
                    <a:pt x="105" y="74"/>
                    <a:pt x="105" y="74"/>
                  </a:cubicBezTo>
                  <a:cubicBezTo>
                    <a:pt x="105" y="74"/>
                    <a:pt x="95" y="70"/>
                    <a:pt x="74" y="68"/>
                  </a:cubicBezTo>
                  <a:cubicBezTo>
                    <a:pt x="71" y="66"/>
                    <a:pt x="63" y="63"/>
                    <a:pt x="52" y="63"/>
                  </a:cubicBezTo>
                  <a:moveTo>
                    <a:pt x="59" y="81"/>
                  </a:moveTo>
                  <a:cubicBezTo>
                    <a:pt x="55" y="86"/>
                    <a:pt x="55" y="86"/>
                    <a:pt x="55" y="86"/>
                  </a:cubicBezTo>
                  <a:cubicBezTo>
                    <a:pt x="63" y="127"/>
                    <a:pt x="63" y="127"/>
                    <a:pt x="63" y="127"/>
                  </a:cubicBezTo>
                  <a:cubicBezTo>
                    <a:pt x="52" y="138"/>
                    <a:pt x="52" y="138"/>
                    <a:pt x="52" y="138"/>
                  </a:cubicBezTo>
                  <a:cubicBezTo>
                    <a:pt x="42" y="127"/>
                    <a:pt x="42" y="127"/>
                    <a:pt x="42" y="127"/>
                  </a:cubicBezTo>
                  <a:cubicBezTo>
                    <a:pt x="49" y="86"/>
                    <a:pt x="49" y="86"/>
                    <a:pt x="49" y="86"/>
                  </a:cubicBezTo>
                  <a:cubicBezTo>
                    <a:pt x="46" y="81"/>
                    <a:pt x="46" y="81"/>
                    <a:pt x="46" y="81"/>
                  </a:cubicBezTo>
                  <a:cubicBezTo>
                    <a:pt x="46" y="80"/>
                    <a:pt x="46" y="80"/>
                    <a:pt x="46" y="80"/>
                  </a:cubicBezTo>
                  <a:cubicBezTo>
                    <a:pt x="43" y="79"/>
                    <a:pt x="40" y="77"/>
                    <a:pt x="38" y="75"/>
                  </a:cubicBezTo>
                  <a:cubicBezTo>
                    <a:pt x="41" y="72"/>
                    <a:pt x="41" y="72"/>
                    <a:pt x="41" y="72"/>
                  </a:cubicBezTo>
                  <a:cubicBezTo>
                    <a:pt x="44" y="73"/>
                    <a:pt x="47" y="74"/>
                    <a:pt x="50" y="74"/>
                  </a:cubicBezTo>
                  <a:cubicBezTo>
                    <a:pt x="55" y="74"/>
                    <a:pt x="55" y="74"/>
                    <a:pt x="55" y="74"/>
                  </a:cubicBezTo>
                  <a:cubicBezTo>
                    <a:pt x="58" y="74"/>
                    <a:pt x="61" y="73"/>
                    <a:pt x="64" y="72"/>
                  </a:cubicBezTo>
                  <a:cubicBezTo>
                    <a:pt x="67" y="75"/>
                    <a:pt x="67" y="75"/>
                    <a:pt x="67" y="75"/>
                  </a:cubicBezTo>
                  <a:cubicBezTo>
                    <a:pt x="65" y="77"/>
                    <a:pt x="62" y="79"/>
                    <a:pt x="59" y="80"/>
                  </a:cubicBezTo>
                  <a:lnTo>
                    <a:pt x="59" y="81"/>
                  </a:lnTo>
                  <a:close/>
                  <a:moveTo>
                    <a:pt x="23" y="30"/>
                  </a:moveTo>
                  <a:cubicBezTo>
                    <a:pt x="23" y="14"/>
                    <a:pt x="36" y="1"/>
                    <a:pt x="52" y="1"/>
                  </a:cubicBezTo>
                  <a:cubicBezTo>
                    <a:pt x="69" y="1"/>
                    <a:pt x="81" y="14"/>
                    <a:pt x="81" y="30"/>
                  </a:cubicBezTo>
                  <a:cubicBezTo>
                    <a:pt x="81" y="46"/>
                    <a:pt x="69" y="59"/>
                    <a:pt x="52" y="59"/>
                  </a:cubicBezTo>
                  <a:cubicBezTo>
                    <a:pt x="36" y="59"/>
                    <a:pt x="23" y="46"/>
                    <a:pt x="23" y="30"/>
                  </a:cubicBezTo>
                  <a:moveTo>
                    <a:pt x="135" y="28"/>
                  </a:moveTo>
                  <a:cubicBezTo>
                    <a:pt x="135" y="13"/>
                    <a:pt x="148" y="0"/>
                    <a:pt x="163" y="0"/>
                  </a:cubicBezTo>
                  <a:cubicBezTo>
                    <a:pt x="179" y="0"/>
                    <a:pt x="191" y="13"/>
                    <a:pt x="191" y="28"/>
                  </a:cubicBezTo>
                  <a:cubicBezTo>
                    <a:pt x="191" y="43"/>
                    <a:pt x="179" y="56"/>
                    <a:pt x="163" y="56"/>
                  </a:cubicBezTo>
                  <a:cubicBezTo>
                    <a:pt x="148" y="56"/>
                    <a:pt x="135" y="43"/>
                    <a:pt x="135" y="28"/>
                  </a:cubicBezTo>
                  <a:moveTo>
                    <a:pt x="210" y="188"/>
                  </a:moveTo>
                  <a:cubicBezTo>
                    <a:pt x="210" y="188"/>
                    <a:pt x="205" y="193"/>
                    <a:pt x="163" y="193"/>
                  </a:cubicBezTo>
                  <a:cubicBezTo>
                    <a:pt x="122" y="193"/>
                    <a:pt x="116" y="188"/>
                    <a:pt x="116" y="188"/>
                  </a:cubicBezTo>
                  <a:cubicBezTo>
                    <a:pt x="116" y="188"/>
                    <a:pt x="134" y="140"/>
                    <a:pt x="134" y="132"/>
                  </a:cubicBezTo>
                  <a:cubicBezTo>
                    <a:pt x="134" y="124"/>
                    <a:pt x="132" y="119"/>
                    <a:pt x="129" y="111"/>
                  </a:cubicBezTo>
                  <a:cubicBezTo>
                    <a:pt x="126" y="103"/>
                    <a:pt x="123" y="70"/>
                    <a:pt x="123" y="70"/>
                  </a:cubicBezTo>
                  <a:cubicBezTo>
                    <a:pt x="123" y="70"/>
                    <a:pt x="127" y="66"/>
                    <a:pt x="142" y="65"/>
                  </a:cubicBezTo>
                  <a:cubicBezTo>
                    <a:pt x="145" y="63"/>
                    <a:pt x="153" y="60"/>
                    <a:pt x="163" y="60"/>
                  </a:cubicBezTo>
                  <a:cubicBezTo>
                    <a:pt x="173" y="60"/>
                    <a:pt x="181" y="63"/>
                    <a:pt x="184" y="65"/>
                  </a:cubicBezTo>
                  <a:cubicBezTo>
                    <a:pt x="200" y="66"/>
                    <a:pt x="203" y="70"/>
                    <a:pt x="203" y="70"/>
                  </a:cubicBezTo>
                  <a:cubicBezTo>
                    <a:pt x="203" y="70"/>
                    <a:pt x="200" y="103"/>
                    <a:pt x="198" y="111"/>
                  </a:cubicBezTo>
                  <a:cubicBezTo>
                    <a:pt x="195" y="119"/>
                    <a:pt x="192" y="124"/>
                    <a:pt x="192" y="132"/>
                  </a:cubicBezTo>
                  <a:cubicBezTo>
                    <a:pt x="192" y="140"/>
                    <a:pt x="210" y="188"/>
                    <a:pt x="210" y="188"/>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37AD64C0-B9AC-E11F-2BA4-91C5A8E2A451}"/>
                </a:ext>
              </a:extLst>
            </p:cNvPr>
            <p:cNvSpPr>
              <a:spLocks noEditPoints="1"/>
            </p:cNvSpPr>
            <p:nvPr/>
          </p:nvSpPr>
          <p:spPr bwMode="auto">
            <a:xfrm>
              <a:off x="2332723" y="3633735"/>
              <a:ext cx="340951" cy="340136"/>
            </a:xfrm>
            <a:custGeom>
              <a:avLst/>
              <a:gdLst>
                <a:gd name="T0" fmla="*/ 161 w 177"/>
                <a:gd name="T1" fmla="*/ 88 h 176"/>
                <a:gd name="T2" fmla="*/ 177 w 177"/>
                <a:gd name="T3" fmla="*/ 64 h 176"/>
                <a:gd name="T4" fmla="*/ 168 w 177"/>
                <a:gd name="T5" fmla="*/ 42 h 176"/>
                <a:gd name="T6" fmla="*/ 139 w 177"/>
                <a:gd name="T7" fmla="*/ 37 h 176"/>
                <a:gd name="T8" fmla="*/ 134 w 177"/>
                <a:gd name="T9" fmla="*/ 9 h 176"/>
                <a:gd name="T10" fmla="*/ 112 w 177"/>
                <a:gd name="T11" fmla="*/ 0 h 176"/>
                <a:gd name="T12" fmla="*/ 89 w 177"/>
                <a:gd name="T13" fmla="*/ 16 h 176"/>
                <a:gd name="T14" fmla="*/ 65 w 177"/>
                <a:gd name="T15" fmla="*/ 0 h 176"/>
                <a:gd name="T16" fmla="*/ 43 w 177"/>
                <a:gd name="T17" fmla="*/ 9 h 176"/>
                <a:gd name="T18" fmla="*/ 38 w 177"/>
                <a:gd name="T19" fmla="*/ 37 h 176"/>
                <a:gd name="T20" fmla="*/ 10 w 177"/>
                <a:gd name="T21" fmla="*/ 42 h 176"/>
                <a:gd name="T22" fmla="*/ 0 w 177"/>
                <a:gd name="T23" fmla="*/ 64 h 176"/>
                <a:gd name="T24" fmla="*/ 17 w 177"/>
                <a:gd name="T25" fmla="*/ 88 h 176"/>
                <a:gd name="T26" fmla="*/ 0 w 177"/>
                <a:gd name="T27" fmla="*/ 111 h 176"/>
                <a:gd name="T28" fmla="*/ 10 w 177"/>
                <a:gd name="T29" fmla="*/ 134 h 176"/>
                <a:gd name="T30" fmla="*/ 38 w 177"/>
                <a:gd name="T31" fmla="*/ 139 h 176"/>
                <a:gd name="T32" fmla="*/ 43 w 177"/>
                <a:gd name="T33" fmla="*/ 167 h 176"/>
                <a:gd name="T34" fmla="*/ 65 w 177"/>
                <a:gd name="T35" fmla="*/ 176 h 176"/>
                <a:gd name="T36" fmla="*/ 89 w 177"/>
                <a:gd name="T37" fmla="*/ 160 h 176"/>
                <a:gd name="T38" fmla="*/ 112 w 177"/>
                <a:gd name="T39" fmla="*/ 176 h 176"/>
                <a:gd name="T40" fmla="*/ 134 w 177"/>
                <a:gd name="T41" fmla="*/ 167 h 176"/>
                <a:gd name="T42" fmla="*/ 139 w 177"/>
                <a:gd name="T43" fmla="*/ 139 h 176"/>
                <a:gd name="T44" fmla="*/ 168 w 177"/>
                <a:gd name="T45" fmla="*/ 134 h 176"/>
                <a:gd name="T46" fmla="*/ 177 w 177"/>
                <a:gd name="T47" fmla="*/ 111 h 176"/>
                <a:gd name="T48" fmla="*/ 161 w 177"/>
                <a:gd name="T49" fmla="*/ 88 h 176"/>
                <a:gd name="T50" fmla="*/ 89 w 177"/>
                <a:gd name="T51" fmla="*/ 132 h 176"/>
                <a:gd name="T52" fmla="*/ 45 w 177"/>
                <a:gd name="T53" fmla="*/ 88 h 176"/>
                <a:gd name="T54" fmla="*/ 89 w 177"/>
                <a:gd name="T55" fmla="*/ 44 h 176"/>
                <a:gd name="T56" fmla="*/ 133 w 177"/>
                <a:gd name="T57" fmla="*/ 88 h 176"/>
                <a:gd name="T58" fmla="*/ 89 w 177"/>
                <a:gd name="T59" fmla="*/ 132 h 176"/>
                <a:gd name="T60" fmla="*/ 89 w 177"/>
                <a:gd name="T61" fmla="*/ 48 h 176"/>
                <a:gd name="T62" fmla="*/ 49 w 177"/>
                <a:gd name="T63" fmla="*/ 88 h 176"/>
                <a:gd name="T64" fmla="*/ 89 w 177"/>
                <a:gd name="T65" fmla="*/ 128 h 176"/>
                <a:gd name="T66" fmla="*/ 128 w 177"/>
                <a:gd name="T67" fmla="*/ 88 h 176"/>
                <a:gd name="T68" fmla="*/ 89 w 177"/>
                <a:gd name="T69" fmla="*/ 48 h 176"/>
                <a:gd name="T70" fmla="*/ 89 w 177"/>
                <a:gd name="T71" fmla="*/ 115 h 176"/>
                <a:gd name="T72" fmla="*/ 62 w 177"/>
                <a:gd name="T73" fmla="*/ 88 h 176"/>
                <a:gd name="T74" fmla="*/ 89 w 177"/>
                <a:gd name="T75" fmla="*/ 61 h 176"/>
                <a:gd name="T76" fmla="*/ 115 w 177"/>
                <a:gd name="T77" fmla="*/ 88 h 176"/>
                <a:gd name="T78" fmla="*/ 89 w 177"/>
                <a:gd name="T79"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76">
                  <a:moveTo>
                    <a:pt x="161" y="88"/>
                  </a:moveTo>
                  <a:cubicBezTo>
                    <a:pt x="161" y="77"/>
                    <a:pt x="167" y="68"/>
                    <a:pt x="177" y="64"/>
                  </a:cubicBezTo>
                  <a:cubicBezTo>
                    <a:pt x="175" y="56"/>
                    <a:pt x="172" y="49"/>
                    <a:pt x="168" y="42"/>
                  </a:cubicBezTo>
                  <a:cubicBezTo>
                    <a:pt x="158" y="46"/>
                    <a:pt x="147" y="45"/>
                    <a:pt x="139" y="37"/>
                  </a:cubicBezTo>
                  <a:cubicBezTo>
                    <a:pt x="132" y="29"/>
                    <a:pt x="130" y="18"/>
                    <a:pt x="134" y="9"/>
                  </a:cubicBezTo>
                  <a:cubicBezTo>
                    <a:pt x="128" y="5"/>
                    <a:pt x="120" y="2"/>
                    <a:pt x="112" y="0"/>
                  </a:cubicBezTo>
                  <a:cubicBezTo>
                    <a:pt x="109" y="9"/>
                    <a:pt x="100" y="16"/>
                    <a:pt x="89" y="16"/>
                  </a:cubicBezTo>
                  <a:cubicBezTo>
                    <a:pt x="78" y="16"/>
                    <a:pt x="69" y="9"/>
                    <a:pt x="65" y="0"/>
                  </a:cubicBezTo>
                  <a:cubicBezTo>
                    <a:pt x="57" y="2"/>
                    <a:pt x="50" y="5"/>
                    <a:pt x="43" y="9"/>
                  </a:cubicBezTo>
                  <a:cubicBezTo>
                    <a:pt x="47" y="18"/>
                    <a:pt x="46" y="29"/>
                    <a:pt x="38" y="37"/>
                  </a:cubicBezTo>
                  <a:cubicBezTo>
                    <a:pt x="30" y="45"/>
                    <a:pt x="19" y="46"/>
                    <a:pt x="10" y="42"/>
                  </a:cubicBezTo>
                  <a:cubicBezTo>
                    <a:pt x="6" y="49"/>
                    <a:pt x="3" y="56"/>
                    <a:pt x="0" y="64"/>
                  </a:cubicBezTo>
                  <a:cubicBezTo>
                    <a:pt x="10" y="68"/>
                    <a:pt x="17" y="77"/>
                    <a:pt x="17" y="88"/>
                  </a:cubicBezTo>
                  <a:cubicBezTo>
                    <a:pt x="17" y="99"/>
                    <a:pt x="10" y="108"/>
                    <a:pt x="0" y="111"/>
                  </a:cubicBezTo>
                  <a:cubicBezTo>
                    <a:pt x="3" y="119"/>
                    <a:pt x="6" y="127"/>
                    <a:pt x="10" y="134"/>
                  </a:cubicBezTo>
                  <a:cubicBezTo>
                    <a:pt x="19" y="129"/>
                    <a:pt x="30" y="131"/>
                    <a:pt x="38" y="139"/>
                  </a:cubicBezTo>
                  <a:cubicBezTo>
                    <a:pt x="46" y="146"/>
                    <a:pt x="47" y="158"/>
                    <a:pt x="43" y="167"/>
                  </a:cubicBezTo>
                  <a:cubicBezTo>
                    <a:pt x="50" y="171"/>
                    <a:pt x="57" y="174"/>
                    <a:pt x="65" y="176"/>
                  </a:cubicBezTo>
                  <a:cubicBezTo>
                    <a:pt x="69" y="166"/>
                    <a:pt x="78" y="160"/>
                    <a:pt x="89" y="160"/>
                  </a:cubicBezTo>
                  <a:cubicBezTo>
                    <a:pt x="100" y="160"/>
                    <a:pt x="109" y="166"/>
                    <a:pt x="112" y="176"/>
                  </a:cubicBezTo>
                  <a:cubicBezTo>
                    <a:pt x="120" y="174"/>
                    <a:pt x="128" y="171"/>
                    <a:pt x="134" y="167"/>
                  </a:cubicBezTo>
                  <a:cubicBezTo>
                    <a:pt x="130" y="158"/>
                    <a:pt x="132" y="146"/>
                    <a:pt x="139" y="139"/>
                  </a:cubicBezTo>
                  <a:cubicBezTo>
                    <a:pt x="147" y="131"/>
                    <a:pt x="158" y="129"/>
                    <a:pt x="168" y="134"/>
                  </a:cubicBezTo>
                  <a:cubicBezTo>
                    <a:pt x="172" y="127"/>
                    <a:pt x="175" y="119"/>
                    <a:pt x="177" y="111"/>
                  </a:cubicBezTo>
                  <a:cubicBezTo>
                    <a:pt x="167" y="108"/>
                    <a:pt x="161" y="99"/>
                    <a:pt x="161" y="88"/>
                  </a:cubicBezTo>
                  <a:moveTo>
                    <a:pt x="89" y="132"/>
                  </a:moveTo>
                  <a:cubicBezTo>
                    <a:pt x="64" y="132"/>
                    <a:pt x="45" y="112"/>
                    <a:pt x="45" y="88"/>
                  </a:cubicBezTo>
                  <a:cubicBezTo>
                    <a:pt x="45" y="64"/>
                    <a:pt x="64" y="44"/>
                    <a:pt x="89" y="44"/>
                  </a:cubicBezTo>
                  <a:cubicBezTo>
                    <a:pt x="113" y="44"/>
                    <a:pt x="133" y="64"/>
                    <a:pt x="133" y="88"/>
                  </a:cubicBezTo>
                  <a:cubicBezTo>
                    <a:pt x="133" y="112"/>
                    <a:pt x="113" y="132"/>
                    <a:pt x="89" y="132"/>
                  </a:cubicBezTo>
                  <a:moveTo>
                    <a:pt x="89" y="48"/>
                  </a:moveTo>
                  <a:cubicBezTo>
                    <a:pt x="67" y="48"/>
                    <a:pt x="49" y="66"/>
                    <a:pt x="49" y="88"/>
                  </a:cubicBezTo>
                  <a:cubicBezTo>
                    <a:pt x="49" y="110"/>
                    <a:pt x="67" y="128"/>
                    <a:pt x="89" y="128"/>
                  </a:cubicBezTo>
                  <a:cubicBezTo>
                    <a:pt x="111" y="128"/>
                    <a:pt x="128" y="110"/>
                    <a:pt x="128" y="88"/>
                  </a:cubicBezTo>
                  <a:cubicBezTo>
                    <a:pt x="128" y="66"/>
                    <a:pt x="111" y="48"/>
                    <a:pt x="89" y="48"/>
                  </a:cubicBezTo>
                  <a:moveTo>
                    <a:pt x="89" y="115"/>
                  </a:moveTo>
                  <a:cubicBezTo>
                    <a:pt x="74" y="115"/>
                    <a:pt x="62" y="103"/>
                    <a:pt x="62" y="88"/>
                  </a:cubicBezTo>
                  <a:cubicBezTo>
                    <a:pt x="62" y="73"/>
                    <a:pt x="74" y="61"/>
                    <a:pt x="89" y="61"/>
                  </a:cubicBezTo>
                  <a:cubicBezTo>
                    <a:pt x="103" y="61"/>
                    <a:pt x="115" y="73"/>
                    <a:pt x="115" y="88"/>
                  </a:cubicBezTo>
                  <a:cubicBezTo>
                    <a:pt x="115" y="103"/>
                    <a:pt x="103" y="115"/>
                    <a:pt x="89" y="115"/>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6">
              <a:extLst>
                <a:ext uri="{FF2B5EF4-FFF2-40B4-BE49-F238E27FC236}">
                  <a16:creationId xmlns:a16="http://schemas.microsoft.com/office/drawing/2014/main" id="{1453F776-8866-4BCF-2A4C-A6C93809E060}"/>
                </a:ext>
              </a:extLst>
            </p:cNvPr>
            <p:cNvSpPr>
              <a:spLocks noEditPoints="1"/>
            </p:cNvSpPr>
            <p:nvPr/>
          </p:nvSpPr>
          <p:spPr bwMode="auto">
            <a:xfrm>
              <a:off x="2304582" y="1723386"/>
              <a:ext cx="397233" cy="327901"/>
            </a:xfrm>
            <a:custGeom>
              <a:avLst/>
              <a:gdLst>
                <a:gd name="T0" fmla="*/ 70 w 206"/>
                <a:gd name="T1" fmla="*/ 42 h 170"/>
                <a:gd name="T2" fmla="*/ 70 w 206"/>
                <a:gd name="T3" fmla="*/ 9 h 170"/>
                <a:gd name="T4" fmla="*/ 103 w 206"/>
                <a:gd name="T5" fmla="*/ 9 h 170"/>
                <a:gd name="T6" fmla="*/ 108 w 206"/>
                <a:gd name="T7" fmla="*/ 14 h 170"/>
                <a:gd name="T8" fmla="*/ 114 w 206"/>
                <a:gd name="T9" fmla="*/ 9 h 170"/>
                <a:gd name="T10" fmla="*/ 147 w 206"/>
                <a:gd name="T11" fmla="*/ 9 h 170"/>
                <a:gd name="T12" fmla="*/ 147 w 206"/>
                <a:gd name="T13" fmla="*/ 42 h 170"/>
                <a:gd name="T14" fmla="*/ 115 w 206"/>
                <a:gd name="T15" fmla="*/ 74 h 170"/>
                <a:gd name="T16" fmla="*/ 102 w 206"/>
                <a:gd name="T17" fmla="*/ 74 h 170"/>
                <a:gd name="T18" fmla="*/ 70 w 206"/>
                <a:gd name="T19" fmla="*/ 42 h 170"/>
                <a:gd name="T20" fmla="*/ 0 w 206"/>
                <a:gd name="T21" fmla="*/ 99 h 170"/>
                <a:gd name="T22" fmla="*/ 43 w 206"/>
                <a:gd name="T23" fmla="*/ 99 h 170"/>
                <a:gd name="T24" fmla="*/ 43 w 206"/>
                <a:gd name="T25" fmla="*/ 170 h 170"/>
                <a:gd name="T26" fmla="*/ 0 w 206"/>
                <a:gd name="T27" fmla="*/ 170 h 170"/>
                <a:gd name="T28" fmla="*/ 0 w 206"/>
                <a:gd name="T29" fmla="*/ 99 h 170"/>
                <a:gd name="T30" fmla="*/ 8 w 206"/>
                <a:gd name="T31" fmla="*/ 155 h 170"/>
                <a:gd name="T32" fmla="*/ 14 w 206"/>
                <a:gd name="T33" fmla="*/ 161 h 170"/>
                <a:gd name="T34" fmla="*/ 20 w 206"/>
                <a:gd name="T35" fmla="*/ 155 h 170"/>
                <a:gd name="T36" fmla="*/ 14 w 206"/>
                <a:gd name="T37" fmla="*/ 149 h 170"/>
                <a:gd name="T38" fmla="*/ 8 w 206"/>
                <a:gd name="T39" fmla="*/ 155 h 170"/>
                <a:gd name="T40" fmla="*/ 189 w 206"/>
                <a:gd name="T41" fmla="*/ 99 h 170"/>
                <a:gd name="T42" fmla="*/ 153 w 206"/>
                <a:gd name="T43" fmla="*/ 119 h 170"/>
                <a:gd name="T44" fmla="*/ 160 w 206"/>
                <a:gd name="T45" fmla="*/ 125 h 170"/>
                <a:gd name="T46" fmla="*/ 156 w 206"/>
                <a:gd name="T47" fmla="*/ 133 h 170"/>
                <a:gd name="T48" fmla="*/ 129 w 206"/>
                <a:gd name="T49" fmla="*/ 139 h 170"/>
                <a:gd name="T50" fmla="*/ 102 w 206"/>
                <a:gd name="T51" fmla="*/ 124 h 170"/>
                <a:gd name="T52" fmla="*/ 127 w 206"/>
                <a:gd name="T53" fmla="*/ 136 h 170"/>
                <a:gd name="T54" fmla="*/ 150 w 206"/>
                <a:gd name="T55" fmla="*/ 126 h 170"/>
                <a:gd name="T56" fmla="*/ 120 w 206"/>
                <a:gd name="T57" fmla="*/ 106 h 170"/>
                <a:gd name="T58" fmla="*/ 92 w 206"/>
                <a:gd name="T59" fmla="*/ 96 h 170"/>
                <a:gd name="T60" fmla="*/ 55 w 206"/>
                <a:gd name="T61" fmla="*/ 103 h 170"/>
                <a:gd name="T62" fmla="*/ 48 w 206"/>
                <a:gd name="T63" fmla="*/ 103 h 170"/>
                <a:gd name="T64" fmla="*/ 48 w 206"/>
                <a:gd name="T65" fmla="*/ 151 h 170"/>
                <a:gd name="T66" fmla="*/ 62 w 206"/>
                <a:gd name="T67" fmla="*/ 151 h 170"/>
                <a:gd name="T68" fmla="*/ 83 w 206"/>
                <a:gd name="T69" fmla="*/ 153 h 170"/>
                <a:gd name="T70" fmla="*/ 119 w 206"/>
                <a:gd name="T71" fmla="*/ 164 h 170"/>
                <a:gd name="T72" fmla="*/ 145 w 206"/>
                <a:gd name="T73" fmla="*/ 156 h 170"/>
                <a:gd name="T74" fmla="*/ 173 w 206"/>
                <a:gd name="T75" fmla="*/ 136 h 170"/>
                <a:gd name="T76" fmla="*/ 202 w 206"/>
                <a:gd name="T77" fmla="*/ 111 h 170"/>
                <a:gd name="T78" fmla="*/ 189 w 206"/>
                <a:gd name="T79" fmla="*/ 9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6" h="170">
                  <a:moveTo>
                    <a:pt x="70" y="42"/>
                  </a:moveTo>
                  <a:cubicBezTo>
                    <a:pt x="61" y="33"/>
                    <a:pt x="61" y="18"/>
                    <a:pt x="70" y="9"/>
                  </a:cubicBezTo>
                  <a:cubicBezTo>
                    <a:pt x="79" y="0"/>
                    <a:pt x="94" y="0"/>
                    <a:pt x="103" y="9"/>
                  </a:cubicBezTo>
                  <a:cubicBezTo>
                    <a:pt x="108" y="14"/>
                    <a:pt x="108" y="14"/>
                    <a:pt x="108" y="14"/>
                  </a:cubicBezTo>
                  <a:cubicBezTo>
                    <a:pt x="114" y="9"/>
                    <a:pt x="114" y="9"/>
                    <a:pt x="114" y="9"/>
                  </a:cubicBezTo>
                  <a:cubicBezTo>
                    <a:pt x="123" y="0"/>
                    <a:pt x="138" y="0"/>
                    <a:pt x="147" y="9"/>
                  </a:cubicBezTo>
                  <a:cubicBezTo>
                    <a:pt x="156" y="18"/>
                    <a:pt x="156" y="33"/>
                    <a:pt x="147" y="42"/>
                  </a:cubicBezTo>
                  <a:cubicBezTo>
                    <a:pt x="115" y="74"/>
                    <a:pt x="115" y="74"/>
                    <a:pt x="115" y="74"/>
                  </a:cubicBezTo>
                  <a:cubicBezTo>
                    <a:pt x="111" y="78"/>
                    <a:pt x="105" y="78"/>
                    <a:pt x="102" y="74"/>
                  </a:cubicBezTo>
                  <a:lnTo>
                    <a:pt x="70" y="42"/>
                  </a:lnTo>
                  <a:close/>
                  <a:moveTo>
                    <a:pt x="0" y="99"/>
                  </a:moveTo>
                  <a:cubicBezTo>
                    <a:pt x="43" y="99"/>
                    <a:pt x="43" y="99"/>
                    <a:pt x="43" y="99"/>
                  </a:cubicBezTo>
                  <a:cubicBezTo>
                    <a:pt x="43" y="170"/>
                    <a:pt x="43" y="170"/>
                    <a:pt x="43" y="170"/>
                  </a:cubicBezTo>
                  <a:cubicBezTo>
                    <a:pt x="0" y="170"/>
                    <a:pt x="0" y="170"/>
                    <a:pt x="0" y="170"/>
                  </a:cubicBezTo>
                  <a:lnTo>
                    <a:pt x="0" y="99"/>
                  </a:lnTo>
                  <a:close/>
                  <a:moveTo>
                    <a:pt x="8" y="155"/>
                  </a:moveTo>
                  <a:cubicBezTo>
                    <a:pt x="8" y="158"/>
                    <a:pt x="11" y="161"/>
                    <a:pt x="14" y="161"/>
                  </a:cubicBezTo>
                  <a:cubicBezTo>
                    <a:pt x="17" y="161"/>
                    <a:pt x="20" y="158"/>
                    <a:pt x="20" y="155"/>
                  </a:cubicBezTo>
                  <a:cubicBezTo>
                    <a:pt x="20" y="151"/>
                    <a:pt x="17" y="149"/>
                    <a:pt x="14" y="149"/>
                  </a:cubicBezTo>
                  <a:cubicBezTo>
                    <a:pt x="11" y="149"/>
                    <a:pt x="8" y="151"/>
                    <a:pt x="8" y="155"/>
                  </a:cubicBezTo>
                  <a:moveTo>
                    <a:pt x="189" y="99"/>
                  </a:moveTo>
                  <a:cubicBezTo>
                    <a:pt x="179" y="98"/>
                    <a:pt x="153" y="119"/>
                    <a:pt x="153" y="119"/>
                  </a:cubicBezTo>
                  <a:cubicBezTo>
                    <a:pt x="153" y="119"/>
                    <a:pt x="157" y="123"/>
                    <a:pt x="160" y="125"/>
                  </a:cubicBezTo>
                  <a:cubicBezTo>
                    <a:pt x="162" y="126"/>
                    <a:pt x="159" y="130"/>
                    <a:pt x="156" y="133"/>
                  </a:cubicBezTo>
                  <a:cubicBezTo>
                    <a:pt x="152" y="135"/>
                    <a:pt x="139" y="142"/>
                    <a:pt x="129" y="139"/>
                  </a:cubicBezTo>
                  <a:cubicBezTo>
                    <a:pt x="119" y="136"/>
                    <a:pt x="102" y="124"/>
                    <a:pt x="102" y="124"/>
                  </a:cubicBezTo>
                  <a:cubicBezTo>
                    <a:pt x="102" y="124"/>
                    <a:pt x="118" y="133"/>
                    <a:pt x="127" y="136"/>
                  </a:cubicBezTo>
                  <a:cubicBezTo>
                    <a:pt x="136" y="139"/>
                    <a:pt x="154" y="129"/>
                    <a:pt x="150" y="126"/>
                  </a:cubicBezTo>
                  <a:cubicBezTo>
                    <a:pt x="146" y="123"/>
                    <a:pt x="132" y="116"/>
                    <a:pt x="120" y="106"/>
                  </a:cubicBezTo>
                  <a:cubicBezTo>
                    <a:pt x="115" y="101"/>
                    <a:pt x="102" y="96"/>
                    <a:pt x="92" y="96"/>
                  </a:cubicBezTo>
                  <a:cubicBezTo>
                    <a:pt x="82" y="96"/>
                    <a:pt x="63" y="103"/>
                    <a:pt x="55" y="103"/>
                  </a:cubicBezTo>
                  <a:cubicBezTo>
                    <a:pt x="48" y="103"/>
                    <a:pt x="48" y="103"/>
                    <a:pt x="48" y="103"/>
                  </a:cubicBezTo>
                  <a:cubicBezTo>
                    <a:pt x="48" y="151"/>
                    <a:pt x="48" y="151"/>
                    <a:pt x="48" y="151"/>
                  </a:cubicBezTo>
                  <a:cubicBezTo>
                    <a:pt x="62" y="151"/>
                    <a:pt x="62" y="151"/>
                    <a:pt x="62" y="151"/>
                  </a:cubicBezTo>
                  <a:cubicBezTo>
                    <a:pt x="69" y="151"/>
                    <a:pt x="79" y="151"/>
                    <a:pt x="83" y="153"/>
                  </a:cubicBezTo>
                  <a:cubicBezTo>
                    <a:pt x="86" y="155"/>
                    <a:pt x="112" y="164"/>
                    <a:pt x="119" y="164"/>
                  </a:cubicBezTo>
                  <a:cubicBezTo>
                    <a:pt x="126" y="164"/>
                    <a:pt x="137" y="161"/>
                    <a:pt x="145" y="156"/>
                  </a:cubicBezTo>
                  <a:cubicBezTo>
                    <a:pt x="153" y="150"/>
                    <a:pt x="167" y="141"/>
                    <a:pt x="173" y="136"/>
                  </a:cubicBezTo>
                  <a:cubicBezTo>
                    <a:pt x="179" y="131"/>
                    <a:pt x="199" y="115"/>
                    <a:pt x="202" y="111"/>
                  </a:cubicBezTo>
                  <a:cubicBezTo>
                    <a:pt x="206" y="108"/>
                    <a:pt x="199" y="100"/>
                    <a:pt x="189" y="99"/>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4">
              <a:extLst>
                <a:ext uri="{FF2B5EF4-FFF2-40B4-BE49-F238E27FC236}">
                  <a16:creationId xmlns:a16="http://schemas.microsoft.com/office/drawing/2014/main" id="{911CC1B4-1304-566E-85ED-F3C648DBC19C}"/>
                </a:ext>
              </a:extLst>
            </p:cNvPr>
            <p:cNvSpPr>
              <a:spLocks noEditPoints="1"/>
            </p:cNvSpPr>
            <p:nvPr/>
          </p:nvSpPr>
          <p:spPr bwMode="auto">
            <a:xfrm>
              <a:off x="6272351" y="4740637"/>
              <a:ext cx="491406" cy="434856"/>
            </a:xfrm>
            <a:custGeom>
              <a:avLst/>
              <a:gdLst>
                <a:gd name="T0" fmla="*/ 154 w 213"/>
                <a:gd name="T1" fmla="*/ 52 h 188"/>
                <a:gd name="T2" fmla="*/ 115 w 213"/>
                <a:gd name="T3" fmla="*/ 91 h 188"/>
                <a:gd name="T4" fmla="*/ 98 w 213"/>
                <a:gd name="T5" fmla="*/ 91 h 188"/>
                <a:gd name="T6" fmla="*/ 59 w 213"/>
                <a:gd name="T7" fmla="*/ 52 h 188"/>
                <a:gd name="T8" fmla="*/ 59 w 213"/>
                <a:gd name="T9" fmla="*/ 11 h 188"/>
                <a:gd name="T10" fmla="*/ 100 w 213"/>
                <a:gd name="T11" fmla="*/ 11 h 188"/>
                <a:gd name="T12" fmla="*/ 106 w 213"/>
                <a:gd name="T13" fmla="*/ 17 h 188"/>
                <a:gd name="T14" fmla="*/ 113 w 213"/>
                <a:gd name="T15" fmla="*/ 11 h 188"/>
                <a:gd name="T16" fmla="*/ 154 w 213"/>
                <a:gd name="T17" fmla="*/ 11 h 188"/>
                <a:gd name="T18" fmla="*/ 154 w 213"/>
                <a:gd name="T19" fmla="*/ 52 h 188"/>
                <a:gd name="T20" fmla="*/ 73 w 213"/>
                <a:gd name="T21" fmla="*/ 101 h 188"/>
                <a:gd name="T22" fmla="*/ 54 w 213"/>
                <a:gd name="T23" fmla="*/ 84 h 188"/>
                <a:gd name="T24" fmla="*/ 37 w 213"/>
                <a:gd name="T25" fmla="*/ 71 h 188"/>
                <a:gd name="T26" fmla="*/ 32 w 213"/>
                <a:gd name="T27" fmla="*/ 90 h 188"/>
                <a:gd name="T28" fmla="*/ 46 w 213"/>
                <a:gd name="T29" fmla="*/ 106 h 188"/>
                <a:gd name="T30" fmla="*/ 50 w 213"/>
                <a:gd name="T31" fmla="*/ 117 h 188"/>
                <a:gd name="T32" fmla="*/ 42 w 213"/>
                <a:gd name="T33" fmla="*/ 108 h 188"/>
                <a:gd name="T34" fmla="*/ 29 w 213"/>
                <a:gd name="T35" fmla="*/ 93 h 188"/>
                <a:gd name="T36" fmla="*/ 27 w 213"/>
                <a:gd name="T37" fmla="*/ 68 h 188"/>
                <a:gd name="T38" fmla="*/ 32 w 213"/>
                <a:gd name="T39" fmla="*/ 37 h 188"/>
                <a:gd name="T40" fmla="*/ 19 w 213"/>
                <a:gd name="T41" fmla="*/ 25 h 188"/>
                <a:gd name="T42" fmla="*/ 5 w 213"/>
                <a:gd name="T43" fmla="*/ 60 h 188"/>
                <a:gd name="T44" fmla="*/ 0 w 213"/>
                <a:gd name="T45" fmla="*/ 101 h 188"/>
                <a:gd name="T46" fmla="*/ 12 w 213"/>
                <a:gd name="T47" fmla="*/ 124 h 188"/>
                <a:gd name="T48" fmla="*/ 38 w 213"/>
                <a:gd name="T49" fmla="*/ 167 h 188"/>
                <a:gd name="T50" fmla="*/ 38 w 213"/>
                <a:gd name="T51" fmla="*/ 188 h 188"/>
                <a:gd name="T52" fmla="*/ 89 w 213"/>
                <a:gd name="T53" fmla="*/ 188 h 188"/>
                <a:gd name="T54" fmla="*/ 89 w 213"/>
                <a:gd name="T55" fmla="*/ 170 h 188"/>
                <a:gd name="T56" fmla="*/ 90 w 213"/>
                <a:gd name="T57" fmla="*/ 157 h 188"/>
                <a:gd name="T58" fmla="*/ 87 w 213"/>
                <a:gd name="T59" fmla="*/ 133 h 188"/>
                <a:gd name="T60" fmla="*/ 73 w 213"/>
                <a:gd name="T61" fmla="*/ 101 h 188"/>
                <a:gd name="T62" fmla="*/ 208 w 213"/>
                <a:gd name="T63" fmla="*/ 60 h 188"/>
                <a:gd name="T64" fmla="*/ 194 w 213"/>
                <a:gd name="T65" fmla="*/ 25 h 188"/>
                <a:gd name="T66" fmla="*/ 181 w 213"/>
                <a:gd name="T67" fmla="*/ 37 h 188"/>
                <a:gd name="T68" fmla="*/ 186 w 213"/>
                <a:gd name="T69" fmla="*/ 68 h 188"/>
                <a:gd name="T70" fmla="*/ 184 w 213"/>
                <a:gd name="T71" fmla="*/ 93 h 188"/>
                <a:gd name="T72" fmla="*/ 171 w 213"/>
                <a:gd name="T73" fmla="*/ 108 h 188"/>
                <a:gd name="T74" fmla="*/ 163 w 213"/>
                <a:gd name="T75" fmla="*/ 117 h 188"/>
                <a:gd name="T76" fmla="*/ 167 w 213"/>
                <a:gd name="T77" fmla="*/ 106 h 188"/>
                <a:gd name="T78" fmla="*/ 181 w 213"/>
                <a:gd name="T79" fmla="*/ 90 h 188"/>
                <a:gd name="T80" fmla="*/ 175 w 213"/>
                <a:gd name="T81" fmla="*/ 71 h 188"/>
                <a:gd name="T82" fmla="*/ 159 w 213"/>
                <a:gd name="T83" fmla="*/ 84 h 188"/>
                <a:gd name="T84" fmla="*/ 140 w 213"/>
                <a:gd name="T85" fmla="*/ 101 h 188"/>
                <a:gd name="T86" fmla="*/ 125 w 213"/>
                <a:gd name="T87" fmla="*/ 133 h 188"/>
                <a:gd name="T88" fmla="*/ 122 w 213"/>
                <a:gd name="T89" fmla="*/ 157 h 188"/>
                <a:gd name="T90" fmla="*/ 124 w 213"/>
                <a:gd name="T91" fmla="*/ 170 h 188"/>
                <a:gd name="T92" fmla="*/ 124 w 213"/>
                <a:gd name="T93" fmla="*/ 188 h 188"/>
                <a:gd name="T94" fmla="*/ 175 w 213"/>
                <a:gd name="T95" fmla="*/ 188 h 188"/>
                <a:gd name="T96" fmla="*/ 175 w 213"/>
                <a:gd name="T97" fmla="*/ 167 h 188"/>
                <a:gd name="T98" fmla="*/ 201 w 213"/>
                <a:gd name="T99" fmla="*/ 124 h 188"/>
                <a:gd name="T100" fmla="*/ 213 w 213"/>
                <a:gd name="T101" fmla="*/ 101 h 188"/>
                <a:gd name="T102" fmla="*/ 208 w 213"/>
                <a:gd name="T103" fmla="*/ 6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3" h="188">
                  <a:moveTo>
                    <a:pt x="154" y="52"/>
                  </a:moveTo>
                  <a:cubicBezTo>
                    <a:pt x="115" y="91"/>
                    <a:pt x="115" y="91"/>
                    <a:pt x="115" y="91"/>
                  </a:cubicBezTo>
                  <a:cubicBezTo>
                    <a:pt x="110" y="95"/>
                    <a:pt x="103" y="95"/>
                    <a:pt x="98" y="91"/>
                  </a:cubicBezTo>
                  <a:cubicBezTo>
                    <a:pt x="59" y="52"/>
                    <a:pt x="59" y="52"/>
                    <a:pt x="59" y="52"/>
                  </a:cubicBezTo>
                  <a:cubicBezTo>
                    <a:pt x="48" y="40"/>
                    <a:pt x="48" y="22"/>
                    <a:pt x="59" y="11"/>
                  </a:cubicBezTo>
                  <a:cubicBezTo>
                    <a:pt x="71" y="0"/>
                    <a:pt x="89" y="0"/>
                    <a:pt x="100" y="11"/>
                  </a:cubicBezTo>
                  <a:cubicBezTo>
                    <a:pt x="106" y="17"/>
                    <a:pt x="106" y="17"/>
                    <a:pt x="106" y="17"/>
                  </a:cubicBezTo>
                  <a:cubicBezTo>
                    <a:pt x="113" y="11"/>
                    <a:pt x="113" y="11"/>
                    <a:pt x="113" y="11"/>
                  </a:cubicBezTo>
                  <a:cubicBezTo>
                    <a:pt x="124" y="0"/>
                    <a:pt x="142" y="0"/>
                    <a:pt x="154" y="11"/>
                  </a:cubicBezTo>
                  <a:cubicBezTo>
                    <a:pt x="165" y="22"/>
                    <a:pt x="165" y="40"/>
                    <a:pt x="154" y="52"/>
                  </a:cubicBezTo>
                  <a:moveTo>
                    <a:pt x="73" y="101"/>
                  </a:moveTo>
                  <a:cubicBezTo>
                    <a:pt x="69" y="95"/>
                    <a:pt x="56" y="86"/>
                    <a:pt x="54" y="84"/>
                  </a:cubicBezTo>
                  <a:cubicBezTo>
                    <a:pt x="51" y="82"/>
                    <a:pt x="40" y="70"/>
                    <a:pt x="37" y="71"/>
                  </a:cubicBezTo>
                  <a:cubicBezTo>
                    <a:pt x="35" y="72"/>
                    <a:pt x="29" y="79"/>
                    <a:pt x="32" y="90"/>
                  </a:cubicBezTo>
                  <a:cubicBezTo>
                    <a:pt x="33" y="94"/>
                    <a:pt x="39" y="99"/>
                    <a:pt x="46" y="106"/>
                  </a:cubicBezTo>
                  <a:cubicBezTo>
                    <a:pt x="51" y="111"/>
                    <a:pt x="50" y="117"/>
                    <a:pt x="50" y="117"/>
                  </a:cubicBezTo>
                  <a:cubicBezTo>
                    <a:pt x="50" y="117"/>
                    <a:pt x="47" y="113"/>
                    <a:pt x="42" y="108"/>
                  </a:cubicBezTo>
                  <a:cubicBezTo>
                    <a:pt x="37" y="104"/>
                    <a:pt x="30" y="96"/>
                    <a:pt x="29" y="93"/>
                  </a:cubicBezTo>
                  <a:cubicBezTo>
                    <a:pt x="27" y="88"/>
                    <a:pt x="26" y="80"/>
                    <a:pt x="27" y="68"/>
                  </a:cubicBezTo>
                  <a:cubicBezTo>
                    <a:pt x="29" y="55"/>
                    <a:pt x="33" y="49"/>
                    <a:pt x="32" y="37"/>
                  </a:cubicBezTo>
                  <a:cubicBezTo>
                    <a:pt x="31" y="27"/>
                    <a:pt x="20" y="20"/>
                    <a:pt x="19" y="25"/>
                  </a:cubicBezTo>
                  <a:cubicBezTo>
                    <a:pt x="17" y="29"/>
                    <a:pt x="6" y="54"/>
                    <a:pt x="5" y="60"/>
                  </a:cubicBezTo>
                  <a:cubicBezTo>
                    <a:pt x="3" y="65"/>
                    <a:pt x="1" y="94"/>
                    <a:pt x="0" y="101"/>
                  </a:cubicBezTo>
                  <a:cubicBezTo>
                    <a:pt x="0" y="107"/>
                    <a:pt x="5" y="115"/>
                    <a:pt x="12" y="124"/>
                  </a:cubicBezTo>
                  <a:cubicBezTo>
                    <a:pt x="19" y="134"/>
                    <a:pt x="37" y="159"/>
                    <a:pt x="38" y="167"/>
                  </a:cubicBezTo>
                  <a:cubicBezTo>
                    <a:pt x="38" y="188"/>
                    <a:pt x="38" y="188"/>
                    <a:pt x="38" y="188"/>
                  </a:cubicBezTo>
                  <a:cubicBezTo>
                    <a:pt x="89" y="188"/>
                    <a:pt x="89" y="188"/>
                    <a:pt x="89" y="188"/>
                  </a:cubicBezTo>
                  <a:cubicBezTo>
                    <a:pt x="89" y="170"/>
                    <a:pt x="89" y="170"/>
                    <a:pt x="89" y="170"/>
                  </a:cubicBezTo>
                  <a:cubicBezTo>
                    <a:pt x="89" y="165"/>
                    <a:pt x="90" y="162"/>
                    <a:pt x="90" y="157"/>
                  </a:cubicBezTo>
                  <a:cubicBezTo>
                    <a:pt x="90" y="151"/>
                    <a:pt x="87" y="151"/>
                    <a:pt x="87" y="133"/>
                  </a:cubicBezTo>
                  <a:cubicBezTo>
                    <a:pt x="87" y="123"/>
                    <a:pt x="78" y="108"/>
                    <a:pt x="73" y="101"/>
                  </a:cubicBezTo>
                  <a:moveTo>
                    <a:pt x="208" y="60"/>
                  </a:moveTo>
                  <a:cubicBezTo>
                    <a:pt x="207" y="54"/>
                    <a:pt x="196" y="29"/>
                    <a:pt x="194" y="25"/>
                  </a:cubicBezTo>
                  <a:cubicBezTo>
                    <a:pt x="193" y="20"/>
                    <a:pt x="182" y="27"/>
                    <a:pt x="181" y="37"/>
                  </a:cubicBezTo>
                  <a:cubicBezTo>
                    <a:pt x="180" y="49"/>
                    <a:pt x="184" y="55"/>
                    <a:pt x="186" y="68"/>
                  </a:cubicBezTo>
                  <a:cubicBezTo>
                    <a:pt x="187" y="80"/>
                    <a:pt x="186" y="88"/>
                    <a:pt x="184" y="93"/>
                  </a:cubicBezTo>
                  <a:cubicBezTo>
                    <a:pt x="183" y="96"/>
                    <a:pt x="176" y="104"/>
                    <a:pt x="171" y="108"/>
                  </a:cubicBezTo>
                  <a:cubicBezTo>
                    <a:pt x="166" y="113"/>
                    <a:pt x="163" y="117"/>
                    <a:pt x="163" y="117"/>
                  </a:cubicBezTo>
                  <a:cubicBezTo>
                    <a:pt x="163" y="117"/>
                    <a:pt x="162" y="111"/>
                    <a:pt x="167" y="106"/>
                  </a:cubicBezTo>
                  <a:cubicBezTo>
                    <a:pt x="174" y="99"/>
                    <a:pt x="179" y="94"/>
                    <a:pt x="181" y="90"/>
                  </a:cubicBezTo>
                  <a:cubicBezTo>
                    <a:pt x="183" y="79"/>
                    <a:pt x="178" y="72"/>
                    <a:pt x="175" y="71"/>
                  </a:cubicBezTo>
                  <a:cubicBezTo>
                    <a:pt x="173" y="70"/>
                    <a:pt x="162" y="82"/>
                    <a:pt x="159" y="84"/>
                  </a:cubicBezTo>
                  <a:cubicBezTo>
                    <a:pt x="156" y="86"/>
                    <a:pt x="144" y="95"/>
                    <a:pt x="140" y="101"/>
                  </a:cubicBezTo>
                  <a:cubicBezTo>
                    <a:pt x="135" y="108"/>
                    <a:pt x="125" y="123"/>
                    <a:pt x="125" y="133"/>
                  </a:cubicBezTo>
                  <a:cubicBezTo>
                    <a:pt x="125" y="151"/>
                    <a:pt x="122" y="151"/>
                    <a:pt x="122" y="157"/>
                  </a:cubicBezTo>
                  <a:cubicBezTo>
                    <a:pt x="122" y="162"/>
                    <a:pt x="124" y="165"/>
                    <a:pt x="124" y="170"/>
                  </a:cubicBezTo>
                  <a:cubicBezTo>
                    <a:pt x="124" y="188"/>
                    <a:pt x="124" y="188"/>
                    <a:pt x="124" y="188"/>
                  </a:cubicBezTo>
                  <a:cubicBezTo>
                    <a:pt x="175" y="188"/>
                    <a:pt x="175" y="188"/>
                    <a:pt x="175" y="188"/>
                  </a:cubicBezTo>
                  <a:cubicBezTo>
                    <a:pt x="175" y="167"/>
                    <a:pt x="175" y="167"/>
                    <a:pt x="175" y="167"/>
                  </a:cubicBezTo>
                  <a:cubicBezTo>
                    <a:pt x="176" y="159"/>
                    <a:pt x="193" y="134"/>
                    <a:pt x="201" y="124"/>
                  </a:cubicBezTo>
                  <a:cubicBezTo>
                    <a:pt x="208" y="115"/>
                    <a:pt x="213" y="107"/>
                    <a:pt x="213" y="101"/>
                  </a:cubicBezTo>
                  <a:cubicBezTo>
                    <a:pt x="212" y="94"/>
                    <a:pt x="210" y="65"/>
                    <a:pt x="208" y="60"/>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DE"/>
            </a:p>
          </p:txBody>
        </p:sp>
        <p:sp>
          <p:nvSpPr>
            <p:cNvPr id="50" name="Freeform 57">
              <a:extLst>
                <a:ext uri="{FF2B5EF4-FFF2-40B4-BE49-F238E27FC236}">
                  <a16:creationId xmlns:a16="http://schemas.microsoft.com/office/drawing/2014/main" id="{65EC4E9B-D4D9-15D0-5410-A3F52326B665}"/>
                </a:ext>
              </a:extLst>
            </p:cNvPr>
            <p:cNvSpPr>
              <a:spLocks noEditPoints="1"/>
            </p:cNvSpPr>
            <p:nvPr/>
          </p:nvSpPr>
          <p:spPr bwMode="auto">
            <a:xfrm>
              <a:off x="4462526" y="4689736"/>
              <a:ext cx="525532" cy="415355"/>
            </a:xfrm>
            <a:custGeom>
              <a:avLst/>
              <a:gdLst>
                <a:gd name="T0" fmla="*/ 41 w 228"/>
                <a:gd name="T1" fmla="*/ 93 h 180"/>
                <a:gd name="T2" fmla="*/ 74 w 228"/>
                <a:gd name="T3" fmla="*/ 131 h 180"/>
                <a:gd name="T4" fmla="*/ 86 w 228"/>
                <a:gd name="T5" fmla="*/ 128 h 180"/>
                <a:gd name="T6" fmla="*/ 75 w 228"/>
                <a:gd name="T7" fmla="*/ 93 h 180"/>
                <a:gd name="T8" fmla="*/ 116 w 228"/>
                <a:gd name="T9" fmla="*/ 115 h 180"/>
                <a:gd name="T10" fmla="*/ 123 w 228"/>
                <a:gd name="T11" fmla="*/ 93 h 180"/>
                <a:gd name="T12" fmla="*/ 163 w 228"/>
                <a:gd name="T13" fmla="*/ 86 h 180"/>
                <a:gd name="T14" fmla="*/ 123 w 228"/>
                <a:gd name="T15" fmla="*/ 56 h 180"/>
                <a:gd name="T16" fmla="*/ 164 w 228"/>
                <a:gd name="T17" fmla="*/ 86 h 180"/>
                <a:gd name="T18" fmla="*/ 165 w 228"/>
                <a:gd name="T19" fmla="*/ 48 h 180"/>
                <a:gd name="T20" fmla="*/ 187 w 228"/>
                <a:gd name="T21" fmla="*/ 49 h 180"/>
                <a:gd name="T22" fmla="*/ 120 w 228"/>
                <a:gd name="T23" fmla="*/ 0 h 180"/>
                <a:gd name="T24" fmla="*/ 45 w 228"/>
                <a:gd name="T25" fmla="*/ 139 h 180"/>
                <a:gd name="T26" fmla="*/ 177 w 228"/>
                <a:gd name="T27" fmla="*/ 35 h 180"/>
                <a:gd name="T28" fmla="*/ 148 w 228"/>
                <a:gd name="T29" fmla="*/ 16 h 180"/>
                <a:gd name="T30" fmla="*/ 123 w 228"/>
                <a:gd name="T31" fmla="*/ 11 h 180"/>
                <a:gd name="T32" fmla="*/ 156 w 228"/>
                <a:gd name="T33" fmla="*/ 44 h 180"/>
                <a:gd name="T34" fmla="*/ 123 w 228"/>
                <a:gd name="T35" fmla="*/ 11 h 180"/>
                <a:gd name="T36" fmla="*/ 75 w 228"/>
                <a:gd name="T37" fmla="*/ 86 h 180"/>
                <a:gd name="T38" fmla="*/ 116 w 228"/>
                <a:gd name="T39" fmla="*/ 56 h 180"/>
                <a:gd name="T40" fmla="*/ 108 w 228"/>
                <a:gd name="T41" fmla="*/ 12 h 180"/>
                <a:gd name="T42" fmla="*/ 116 w 228"/>
                <a:gd name="T43" fmla="*/ 48 h 180"/>
                <a:gd name="T44" fmla="*/ 108 w 228"/>
                <a:gd name="T45" fmla="*/ 12 h 180"/>
                <a:gd name="T46" fmla="*/ 76 w 228"/>
                <a:gd name="T47" fmla="*/ 41 h 180"/>
                <a:gd name="T48" fmla="*/ 91 w 228"/>
                <a:gd name="T49" fmla="*/ 16 h 180"/>
                <a:gd name="T50" fmla="*/ 74 w 228"/>
                <a:gd name="T51" fmla="*/ 48 h 180"/>
                <a:gd name="T52" fmla="*/ 41 w 228"/>
                <a:gd name="T53" fmla="*/ 86 h 180"/>
                <a:gd name="T54" fmla="*/ 199 w 228"/>
                <a:gd name="T55" fmla="*/ 106 h 180"/>
                <a:gd name="T56" fmla="*/ 181 w 228"/>
                <a:gd name="T57" fmla="*/ 139 h 180"/>
                <a:gd name="T58" fmla="*/ 167 w 228"/>
                <a:gd name="T59" fmla="*/ 126 h 180"/>
                <a:gd name="T60" fmla="*/ 156 w 228"/>
                <a:gd name="T61" fmla="*/ 136 h 180"/>
                <a:gd name="T62" fmla="*/ 123 w 228"/>
                <a:gd name="T63" fmla="*/ 169 h 180"/>
                <a:gd name="T64" fmla="*/ 116 w 228"/>
                <a:gd name="T65" fmla="*/ 148 h 180"/>
                <a:gd name="T66" fmla="*/ 108 w 228"/>
                <a:gd name="T67" fmla="*/ 168 h 180"/>
                <a:gd name="T68" fmla="*/ 87 w 228"/>
                <a:gd name="T69" fmla="*/ 158 h 180"/>
                <a:gd name="T70" fmla="*/ 82 w 228"/>
                <a:gd name="T71" fmla="*/ 159 h 180"/>
                <a:gd name="T72" fmla="*/ 120 w 228"/>
                <a:gd name="T73" fmla="*/ 180 h 180"/>
                <a:gd name="T74" fmla="*/ 205 w 228"/>
                <a:gd name="T75" fmla="*/ 106 h 180"/>
                <a:gd name="T76" fmla="*/ 148 w 228"/>
                <a:gd name="T77" fmla="*/ 163 h 180"/>
                <a:gd name="T78" fmla="*/ 177 w 228"/>
                <a:gd name="T79" fmla="*/ 144 h 180"/>
                <a:gd name="T80" fmla="*/ 228 w 228"/>
                <a:gd name="T81" fmla="*/ 75 h 180"/>
                <a:gd name="T82" fmla="*/ 198 w 228"/>
                <a:gd name="T83" fmla="*/ 97 h 180"/>
                <a:gd name="T84" fmla="*/ 26 w 228"/>
                <a:gd name="T85" fmla="*/ 157 h 180"/>
                <a:gd name="T86" fmla="*/ 31 w 228"/>
                <a:gd name="T87" fmla="*/ 148 h 180"/>
                <a:gd name="T88" fmla="*/ 183 w 228"/>
                <a:gd name="T89" fmla="*/ 81 h 180"/>
                <a:gd name="T90" fmla="*/ 205 w 228"/>
                <a:gd name="T91" fmla="*/ 5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180">
                  <a:moveTo>
                    <a:pt x="57" y="137"/>
                  </a:moveTo>
                  <a:cubicBezTo>
                    <a:pt x="47" y="125"/>
                    <a:pt x="42" y="110"/>
                    <a:pt x="41" y="93"/>
                  </a:cubicBezTo>
                  <a:cubicBezTo>
                    <a:pt x="68" y="93"/>
                    <a:pt x="68" y="93"/>
                    <a:pt x="68" y="93"/>
                  </a:cubicBezTo>
                  <a:cubicBezTo>
                    <a:pt x="68" y="107"/>
                    <a:pt x="70" y="120"/>
                    <a:pt x="74" y="131"/>
                  </a:cubicBezTo>
                  <a:cubicBezTo>
                    <a:pt x="72" y="132"/>
                    <a:pt x="70" y="133"/>
                    <a:pt x="68" y="134"/>
                  </a:cubicBezTo>
                  <a:cubicBezTo>
                    <a:pt x="74" y="132"/>
                    <a:pt x="80" y="130"/>
                    <a:pt x="86" y="128"/>
                  </a:cubicBezTo>
                  <a:cubicBezTo>
                    <a:pt x="84" y="128"/>
                    <a:pt x="83" y="129"/>
                    <a:pt x="81" y="129"/>
                  </a:cubicBezTo>
                  <a:cubicBezTo>
                    <a:pt x="78" y="119"/>
                    <a:pt x="75" y="106"/>
                    <a:pt x="75" y="93"/>
                  </a:cubicBezTo>
                  <a:cubicBezTo>
                    <a:pt x="116" y="93"/>
                    <a:pt x="116" y="93"/>
                    <a:pt x="116" y="93"/>
                  </a:cubicBezTo>
                  <a:cubicBezTo>
                    <a:pt x="116" y="115"/>
                    <a:pt x="116" y="115"/>
                    <a:pt x="116" y="115"/>
                  </a:cubicBezTo>
                  <a:cubicBezTo>
                    <a:pt x="119" y="114"/>
                    <a:pt x="121" y="113"/>
                    <a:pt x="123" y="112"/>
                  </a:cubicBezTo>
                  <a:cubicBezTo>
                    <a:pt x="123" y="93"/>
                    <a:pt x="123" y="93"/>
                    <a:pt x="123" y="93"/>
                  </a:cubicBezTo>
                  <a:cubicBezTo>
                    <a:pt x="153" y="93"/>
                    <a:pt x="153" y="93"/>
                    <a:pt x="153" y="93"/>
                  </a:cubicBezTo>
                  <a:cubicBezTo>
                    <a:pt x="157" y="91"/>
                    <a:pt x="160" y="89"/>
                    <a:pt x="163" y="86"/>
                  </a:cubicBezTo>
                  <a:cubicBezTo>
                    <a:pt x="123" y="86"/>
                    <a:pt x="123" y="86"/>
                    <a:pt x="123" y="86"/>
                  </a:cubicBezTo>
                  <a:cubicBezTo>
                    <a:pt x="123" y="56"/>
                    <a:pt x="123" y="56"/>
                    <a:pt x="123" y="56"/>
                  </a:cubicBezTo>
                  <a:cubicBezTo>
                    <a:pt x="136" y="55"/>
                    <a:pt x="148" y="54"/>
                    <a:pt x="159" y="50"/>
                  </a:cubicBezTo>
                  <a:cubicBezTo>
                    <a:pt x="162" y="61"/>
                    <a:pt x="164" y="73"/>
                    <a:pt x="164" y="86"/>
                  </a:cubicBezTo>
                  <a:cubicBezTo>
                    <a:pt x="167" y="84"/>
                    <a:pt x="169" y="82"/>
                    <a:pt x="171" y="80"/>
                  </a:cubicBezTo>
                  <a:cubicBezTo>
                    <a:pt x="170" y="69"/>
                    <a:pt x="168" y="58"/>
                    <a:pt x="165" y="48"/>
                  </a:cubicBezTo>
                  <a:cubicBezTo>
                    <a:pt x="171" y="46"/>
                    <a:pt x="177" y="44"/>
                    <a:pt x="181" y="41"/>
                  </a:cubicBezTo>
                  <a:cubicBezTo>
                    <a:pt x="184" y="44"/>
                    <a:pt x="185" y="46"/>
                    <a:pt x="187" y="49"/>
                  </a:cubicBezTo>
                  <a:cubicBezTo>
                    <a:pt x="190" y="47"/>
                    <a:pt x="194" y="46"/>
                    <a:pt x="197" y="45"/>
                  </a:cubicBezTo>
                  <a:cubicBezTo>
                    <a:pt x="182" y="18"/>
                    <a:pt x="153" y="0"/>
                    <a:pt x="120" y="0"/>
                  </a:cubicBezTo>
                  <a:cubicBezTo>
                    <a:pt x="70" y="0"/>
                    <a:pt x="30" y="40"/>
                    <a:pt x="30" y="90"/>
                  </a:cubicBezTo>
                  <a:cubicBezTo>
                    <a:pt x="30" y="108"/>
                    <a:pt x="35" y="125"/>
                    <a:pt x="45" y="139"/>
                  </a:cubicBezTo>
                  <a:cubicBezTo>
                    <a:pt x="49" y="139"/>
                    <a:pt x="52" y="138"/>
                    <a:pt x="57" y="137"/>
                  </a:cubicBezTo>
                  <a:close/>
                  <a:moveTo>
                    <a:pt x="177" y="35"/>
                  </a:moveTo>
                  <a:cubicBezTo>
                    <a:pt x="172" y="38"/>
                    <a:pt x="168" y="40"/>
                    <a:pt x="163" y="41"/>
                  </a:cubicBezTo>
                  <a:cubicBezTo>
                    <a:pt x="159" y="31"/>
                    <a:pt x="154" y="23"/>
                    <a:pt x="148" y="16"/>
                  </a:cubicBezTo>
                  <a:cubicBezTo>
                    <a:pt x="159" y="20"/>
                    <a:pt x="169" y="27"/>
                    <a:pt x="177" y="35"/>
                  </a:cubicBezTo>
                  <a:close/>
                  <a:moveTo>
                    <a:pt x="123" y="11"/>
                  </a:moveTo>
                  <a:cubicBezTo>
                    <a:pt x="126" y="11"/>
                    <a:pt x="128" y="11"/>
                    <a:pt x="131" y="12"/>
                  </a:cubicBezTo>
                  <a:cubicBezTo>
                    <a:pt x="141" y="17"/>
                    <a:pt x="150" y="28"/>
                    <a:pt x="156" y="44"/>
                  </a:cubicBezTo>
                  <a:cubicBezTo>
                    <a:pt x="146" y="46"/>
                    <a:pt x="135" y="48"/>
                    <a:pt x="123" y="48"/>
                  </a:cubicBezTo>
                  <a:lnTo>
                    <a:pt x="123" y="11"/>
                  </a:lnTo>
                  <a:close/>
                  <a:moveTo>
                    <a:pt x="116" y="86"/>
                  </a:moveTo>
                  <a:cubicBezTo>
                    <a:pt x="75" y="86"/>
                    <a:pt x="75" y="86"/>
                    <a:pt x="75" y="86"/>
                  </a:cubicBezTo>
                  <a:cubicBezTo>
                    <a:pt x="75" y="73"/>
                    <a:pt x="78" y="61"/>
                    <a:pt x="81" y="50"/>
                  </a:cubicBezTo>
                  <a:cubicBezTo>
                    <a:pt x="92" y="54"/>
                    <a:pt x="104" y="55"/>
                    <a:pt x="116" y="56"/>
                  </a:cubicBezTo>
                  <a:lnTo>
                    <a:pt x="116" y="86"/>
                  </a:lnTo>
                  <a:close/>
                  <a:moveTo>
                    <a:pt x="108" y="12"/>
                  </a:moveTo>
                  <a:cubicBezTo>
                    <a:pt x="111" y="11"/>
                    <a:pt x="113" y="11"/>
                    <a:pt x="116" y="11"/>
                  </a:cubicBezTo>
                  <a:cubicBezTo>
                    <a:pt x="116" y="48"/>
                    <a:pt x="116" y="48"/>
                    <a:pt x="116" y="48"/>
                  </a:cubicBezTo>
                  <a:cubicBezTo>
                    <a:pt x="104" y="48"/>
                    <a:pt x="93" y="46"/>
                    <a:pt x="83" y="44"/>
                  </a:cubicBezTo>
                  <a:cubicBezTo>
                    <a:pt x="89" y="28"/>
                    <a:pt x="98" y="17"/>
                    <a:pt x="108" y="12"/>
                  </a:cubicBezTo>
                  <a:close/>
                  <a:moveTo>
                    <a:pt x="91" y="16"/>
                  </a:moveTo>
                  <a:cubicBezTo>
                    <a:pt x="85" y="23"/>
                    <a:pt x="80" y="31"/>
                    <a:pt x="76" y="41"/>
                  </a:cubicBezTo>
                  <a:cubicBezTo>
                    <a:pt x="72" y="40"/>
                    <a:pt x="67" y="38"/>
                    <a:pt x="63" y="35"/>
                  </a:cubicBezTo>
                  <a:cubicBezTo>
                    <a:pt x="71" y="27"/>
                    <a:pt x="80" y="20"/>
                    <a:pt x="91" y="16"/>
                  </a:cubicBezTo>
                  <a:close/>
                  <a:moveTo>
                    <a:pt x="58" y="41"/>
                  </a:moveTo>
                  <a:cubicBezTo>
                    <a:pt x="63" y="44"/>
                    <a:pt x="68" y="46"/>
                    <a:pt x="74" y="48"/>
                  </a:cubicBezTo>
                  <a:cubicBezTo>
                    <a:pt x="70" y="60"/>
                    <a:pt x="68" y="73"/>
                    <a:pt x="68" y="86"/>
                  </a:cubicBezTo>
                  <a:cubicBezTo>
                    <a:pt x="41" y="86"/>
                    <a:pt x="41" y="86"/>
                    <a:pt x="41" y="86"/>
                  </a:cubicBezTo>
                  <a:cubicBezTo>
                    <a:pt x="42" y="69"/>
                    <a:pt x="48" y="53"/>
                    <a:pt x="58" y="41"/>
                  </a:cubicBezTo>
                  <a:close/>
                  <a:moveTo>
                    <a:pt x="199" y="106"/>
                  </a:moveTo>
                  <a:cubicBezTo>
                    <a:pt x="198" y="106"/>
                    <a:pt x="197" y="107"/>
                    <a:pt x="196" y="108"/>
                  </a:cubicBezTo>
                  <a:cubicBezTo>
                    <a:pt x="194" y="119"/>
                    <a:pt x="189" y="130"/>
                    <a:pt x="181" y="139"/>
                  </a:cubicBezTo>
                  <a:cubicBezTo>
                    <a:pt x="177" y="136"/>
                    <a:pt x="171" y="134"/>
                    <a:pt x="165" y="131"/>
                  </a:cubicBezTo>
                  <a:cubicBezTo>
                    <a:pt x="166" y="130"/>
                    <a:pt x="166" y="128"/>
                    <a:pt x="167" y="126"/>
                  </a:cubicBezTo>
                  <a:cubicBezTo>
                    <a:pt x="161" y="129"/>
                    <a:pt x="156" y="132"/>
                    <a:pt x="150" y="135"/>
                  </a:cubicBezTo>
                  <a:cubicBezTo>
                    <a:pt x="152" y="135"/>
                    <a:pt x="154" y="136"/>
                    <a:pt x="156" y="136"/>
                  </a:cubicBezTo>
                  <a:cubicBezTo>
                    <a:pt x="150" y="152"/>
                    <a:pt x="141" y="163"/>
                    <a:pt x="131" y="168"/>
                  </a:cubicBezTo>
                  <a:cubicBezTo>
                    <a:pt x="128" y="168"/>
                    <a:pt x="126" y="169"/>
                    <a:pt x="123" y="169"/>
                  </a:cubicBezTo>
                  <a:cubicBezTo>
                    <a:pt x="123" y="146"/>
                    <a:pt x="123" y="146"/>
                    <a:pt x="123" y="146"/>
                  </a:cubicBezTo>
                  <a:cubicBezTo>
                    <a:pt x="121" y="147"/>
                    <a:pt x="118" y="147"/>
                    <a:pt x="116" y="148"/>
                  </a:cubicBezTo>
                  <a:cubicBezTo>
                    <a:pt x="116" y="169"/>
                    <a:pt x="116" y="169"/>
                    <a:pt x="116" y="169"/>
                  </a:cubicBezTo>
                  <a:cubicBezTo>
                    <a:pt x="113" y="169"/>
                    <a:pt x="111" y="168"/>
                    <a:pt x="108" y="168"/>
                  </a:cubicBezTo>
                  <a:cubicBezTo>
                    <a:pt x="103" y="165"/>
                    <a:pt x="98" y="161"/>
                    <a:pt x="94" y="156"/>
                  </a:cubicBezTo>
                  <a:cubicBezTo>
                    <a:pt x="91" y="156"/>
                    <a:pt x="89" y="157"/>
                    <a:pt x="87" y="158"/>
                  </a:cubicBezTo>
                  <a:cubicBezTo>
                    <a:pt x="88" y="160"/>
                    <a:pt x="90" y="162"/>
                    <a:pt x="91" y="163"/>
                  </a:cubicBezTo>
                  <a:cubicBezTo>
                    <a:pt x="88" y="162"/>
                    <a:pt x="85" y="161"/>
                    <a:pt x="82" y="159"/>
                  </a:cubicBezTo>
                  <a:cubicBezTo>
                    <a:pt x="77" y="160"/>
                    <a:pt x="72" y="161"/>
                    <a:pt x="67" y="162"/>
                  </a:cubicBezTo>
                  <a:cubicBezTo>
                    <a:pt x="82" y="173"/>
                    <a:pt x="100" y="180"/>
                    <a:pt x="120" y="180"/>
                  </a:cubicBezTo>
                  <a:cubicBezTo>
                    <a:pt x="164" y="180"/>
                    <a:pt x="200" y="148"/>
                    <a:pt x="208" y="106"/>
                  </a:cubicBezTo>
                  <a:cubicBezTo>
                    <a:pt x="207" y="106"/>
                    <a:pt x="206" y="106"/>
                    <a:pt x="205" y="106"/>
                  </a:cubicBezTo>
                  <a:cubicBezTo>
                    <a:pt x="203" y="106"/>
                    <a:pt x="201" y="106"/>
                    <a:pt x="199" y="106"/>
                  </a:cubicBezTo>
                  <a:close/>
                  <a:moveTo>
                    <a:pt x="148" y="163"/>
                  </a:moveTo>
                  <a:cubicBezTo>
                    <a:pt x="154" y="157"/>
                    <a:pt x="159" y="148"/>
                    <a:pt x="163" y="138"/>
                  </a:cubicBezTo>
                  <a:cubicBezTo>
                    <a:pt x="168" y="140"/>
                    <a:pt x="172" y="142"/>
                    <a:pt x="177" y="144"/>
                  </a:cubicBezTo>
                  <a:cubicBezTo>
                    <a:pt x="169" y="153"/>
                    <a:pt x="159" y="159"/>
                    <a:pt x="148" y="163"/>
                  </a:cubicBezTo>
                  <a:close/>
                  <a:moveTo>
                    <a:pt x="228" y="75"/>
                  </a:moveTo>
                  <a:cubicBezTo>
                    <a:pt x="228" y="88"/>
                    <a:pt x="218" y="98"/>
                    <a:pt x="205" y="98"/>
                  </a:cubicBezTo>
                  <a:cubicBezTo>
                    <a:pt x="202" y="98"/>
                    <a:pt x="200" y="98"/>
                    <a:pt x="198" y="97"/>
                  </a:cubicBezTo>
                  <a:cubicBezTo>
                    <a:pt x="182" y="109"/>
                    <a:pt x="162" y="121"/>
                    <a:pt x="138" y="131"/>
                  </a:cubicBezTo>
                  <a:cubicBezTo>
                    <a:pt x="88" y="153"/>
                    <a:pt x="41" y="161"/>
                    <a:pt x="26" y="157"/>
                  </a:cubicBezTo>
                  <a:cubicBezTo>
                    <a:pt x="0" y="151"/>
                    <a:pt x="31" y="122"/>
                    <a:pt x="31" y="122"/>
                  </a:cubicBezTo>
                  <a:cubicBezTo>
                    <a:pt x="31" y="122"/>
                    <a:pt x="15" y="148"/>
                    <a:pt x="31" y="148"/>
                  </a:cubicBezTo>
                  <a:cubicBezTo>
                    <a:pt x="55" y="149"/>
                    <a:pt x="103" y="132"/>
                    <a:pt x="131" y="117"/>
                  </a:cubicBezTo>
                  <a:cubicBezTo>
                    <a:pt x="153" y="104"/>
                    <a:pt x="170" y="92"/>
                    <a:pt x="183" y="81"/>
                  </a:cubicBezTo>
                  <a:cubicBezTo>
                    <a:pt x="182" y="79"/>
                    <a:pt x="182" y="77"/>
                    <a:pt x="182" y="75"/>
                  </a:cubicBezTo>
                  <a:cubicBezTo>
                    <a:pt x="182" y="62"/>
                    <a:pt x="192" y="52"/>
                    <a:pt x="205" y="52"/>
                  </a:cubicBezTo>
                  <a:cubicBezTo>
                    <a:pt x="218" y="52"/>
                    <a:pt x="228" y="62"/>
                    <a:pt x="228" y="7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DE"/>
            </a:p>
          </p:txBody>
        </p:sp>
        <p:sp>
          <p:nvSpPr>
            <p:cNvPr id="52" name="Freeform 49">
              <a:extLst>
                <a:ext uri="{FF2B5EF4-FFF2-40B4-BE49-F238E27FC236}">
                  <a16:creationId xmlns:a16="http://schemas.microsoft.com/office/drawing/2014/main" id="{1FF5D7B2-AA0E-5C1E-ECB3-B02D4414C0BE}"/>
                </a:ext>
              </a:extLst>
            </p:cNvPr>
            <p:cNvSpPr>
              <a:spLocks noEditPoints="1"/>
            </p:cNvSpPr>
            <p:nvPr/>
          </p:nvSpPr>
          <p:spPr bwMode="auto">
            <a:xfrm>
              <a:off x="2750599" y="4751280"/>
              <a:ext cx="465081" cy="385130"/>
            </a:xfrm>
            <a:custGeom>
              <a:avLst/>
              <a:gdLst>
                <a:gd name="T0" fmla="*/ 179 w 202"/>
                <a:gd name="T1" fmla="*/ 86 h 167"/>
                <a:gd name="T2" fmla="*/ 202 w 202"/>
                <a:gd name="T3" fmla="*/ 133 h 167"/>
                <a:gd name="T4" fmla="*/ 155 w 202"/>
                <a:gd name="T5" fmla="*/ 133 h 167"/>
                <a:gd name="T6" fmla="*/ 179 w 202"/>
                <a:gd name="T7" fmla="*/ 86 h 167"/>
                <a:gd name="T8" fmla="*/ 28 w 202"/>
                <a:gd name="T9" fmla="*/ 15 h 167"/>
                <a:gd name="T10" fmla="*/ 34 w 202"/>
                <a:gd name="T11" fmla="*/ 12 h 167"/>
                <a:gd name="T12" fmla="*/ 167 w 202"/>
                <a:gd name="T13" fmla="*/ 12 h 167"/>
                <a:gd name="T14" fmla="*/ 173 w 202"/>
                <a:gd name="T15" fmla="*/ 18 h 167"/>
                <a:gd name="T16" fmla="*/ 173 w 202"/>
                <a:gd name="T17" fmla="*/ 47 h 167"/>
                <a:gd name="T18" fmla="*/ 161 w 202"/>
                <a:gd name="T19" fmla="*/ 47 h 167"/>
                <a:gd name="T20" fmla="*/ 179 w 202"/>
                <a:gd name="T21" fmla="*/ 78 h 167"/>
                <a:gd name="T22" fmla="*/ 197 w 202"/>
                <a:gd name="T23" fmla="*/ 47 h 167"/>
                <a:gd name="T24" fmla="*/ 185 w 202"/>
                <a:gd name="T25" fmla="*/ 47 h 167"/>
                <a:gd name="T26" fmla="*/ 185 w 202"/>
                <a:gd name="T27" fmla="*/ 18 h 167"/>
                <a:gd name="T28" fmla="*/ 167 w 202"/>
                <a:gd name="T29" fmla="*/ 0 h 167"/>
                <a:gd name="T30" fmla="*/ 34 w 202"/>
                <a:gd name="T31" fmla="*/ 0 h 167"/>
                <a:gd name="T32" fmla="*/ 16 w 202"/>
                <a:gd name="T33" fmla="*/ 15 h 167"/>
                <a:gd name="T34" fmla="*/ 16 w 202"/>
                <a:gd name="T35" fmla="*/ 24 h 167"/>
                <a:gd name="T36" fmla="*/ 28 w 202"/>
                <a:gd name="T37" fmla="*/ 24 h 167"/>
                <a:gd name="T38" fmla="*/ 28 w 202"/>
                <a:gd name="T39" fmla="*/ 15 h 167"/>
                <a:gd name="T40" fmla="*/ 173 w 202"/>
                <a:gd name="T41" fmla="*/ 152 h 167"/>
                <a:gd name="T42" fmla="*/ 167 w 202"/>
                <a:gd name="T43" fmla="*/ 155 h 167"/>
                <a:gd name="T44" fmla="*/ 34 w 202"/>
                <a:gd name="T45" fmla="*/ 155 h 167"/>
                <a:gd name="T46" fmla="*/ 28 w 202"/>
                <a:gd name="T47" fmla="*/ 149 h 167"/>
                <a:gd name="T48" fmla="*/ 28 w 202"/>
                <a:gd name="T49" fmla="*/ 121 h 167"/>
                <a:gd name="T50" fmla="*/ 40 w 202"/>
                <a:gd name="T51" fmla="*/ 121 h 167"/>
                <a:gd name="T52" fmla="*/ 22 w 202"/>
                <a:gd name="T53" fmla="*/ 90 h 167"/>
                <a:gd name="T54" fmla="*/ 4 w 202"/>
                <a:gd name="T55" fmla="*/ 121 h 167"/>
                <a:gd name="T56" fmla="*/ 16 w 202"/>
                <a:gd name="T57" fmla="*/ 121 h 167"/>
                <a:gd name="T58" fmla="*/ 16 w 202"/>
                <a:gd name="T59" fmla="*/ 149 h 167"/>
                <a:gd name="T60" fmla="*/ 34 w 202"/>
                <a:gd name="T61" fmla="*/ 167 h 167"/>
                <a:gd name="T62" fmla="*/ 167 w 202"/>
                <a:gd name="T63" fmla="*/ 167 h 167"/>
                <a:gd name="T64" fmla="*/ 185 w 202"/>
                <a:gd name="T65" fmla="*/ 152 h 167"/>
                <a:gd name="T66" fmla="*/ 185 w 202"/>
                <a:gd name="T67" fmla="*/ 144 h 167"/>
                <a:gd name="T68" fmla="*/ 173 w 202"/>
                <a:gd name="T69" fmla="*/ 144 h 167"/>
                <a:gd name="T70" fmla="*/ 173 w 202"/>
                <a:gd name="T71" fmla="*/ 152 h 167"/>
                <a:gd name="T72" fmla="*/ 45 w 202"/>
                <a:gd name="T73" fmla="*/ 35 h 167"/>
                <a:gd name="T74" fmla="*/ 0 w 202"/>
                <a:gd name="T75" fmla="*/ 35 h 167"/>
                <a:gd name="T76" fmla="*/ 0 w 202"/>
                <a:gd name="T77" fmla="*/ 80 h 167"/>
                <a:gd name="T78" fmla="*/ 45 w 202"/>
                <a:gd name="T79" fmla="*/ 80 h 167"/>
                <a:gd name="T80" fmla="*/ 45 w 202"/>
                <a:gd name="T81" fmla="*/ 35 h 167"/>
                <a:gd name="T82" fmla="*/ 66 w 202"/>
                <a:gd name="T83" fmla="*/ 84 h 167"/>
                <a:gd name="T84" fmla="*/ 101 w 202"/>
                <a:gd name="T85" fmla="*/ 119 h 167"/>
                <a:gd name="T86" fmla="*/ 136 w 202"/>
                <a:gd name="T87" fmla="*/ 84 h 167"/>
                <a:gd name="T88" fmla="*/ 101 w 202"/>
                <a:gd name="T89" fmla="*/ 49 h 167"/>
                <a:gd name="T90" fmla="*/ 66 w 202"/>
                <a:gd name="T91"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2" h="167">
                  <a:moveTo>
                    <a:pt x="179" y="86"/>
                  </a:moveTo>
                  <a:cubicBezTo>
                    <a:pt x="202" y="133"/>
                    <a:pt x="202" y="133"/>
                    <a:pt x="202" y="133"/>
                  </a:cubicBezTo>
                  <a:cubicBezTo>
                    <a:pt x="155" y="133"/>
                    <a:pt x="155" y="133"/>
                    <a:pt x="155" y="133"/>
                  </a:cubicBezTo>
                  <a:lnTo>
                    <a:pt x="179" y="86"/>
                  </a:lnTo>
                  <a:close/>
                  <a:moveTo>
                    <a:pt x="28" y="15"/>
                  </a:moveTo>
                  <a:cubicBezTo>
                    <a:pt x="28" y="14"/>
                    <a:pt x="30" y="12"/>
                    <a:pt x="34" y="12"/>
                  </a:cubicBezTo>
                  <a:cubicBezTo>
                    <a:pt x="167" y="12"/>
                    <a:pt x="167" y="12"/>
                    <a:pt x="167" y="12"/>
                  </a:cubicBezTo>
                  <a:cubicBezTo>
                    <a:pt x="170" y="12"/>
                    <a:pt x="173" y="15"/>
                    <a:pt x="173" y="18"/>
                  </a:cubicBezTo>
                  <a:cubicBezTo>
                    <a:pt x="173" y="47"/>
                    <a:pt x="173" y="47"/>
                    <a:pt x="173" y="47"/>
                  </a:cubicBezTo>
                  <a:cubicBezTo>
                    <a:pt x="161" y="47"/>
                    <a:pt x="161" y="47"/>
                    <a:pt x="161" y="47"/>
                  </a:cubicBezTo>
                  <a:cubicBezTo>
                    <a:pt x="179" y="78"/>
                    <a:pt x="179" y="78"/>
                    <a:pt x="179" y="78"/>
                  </a:cubicBezTo>
                  <a:cubicBezTo>
                    <a:pt x="197" y="47"/>
                    <a:pt x="197" y="47"/>
                    <a:pt x="197" y="47"/>
                  </a:cubicBezTo>
                  <a:cubicBezTo>
                    <a:pt x="185" y="47"/>
                    <a:pt x="185" y="47"/>
                    <a:pt x="185" y="47"/>
                  </a:cubicBezTo>
                  <a:cubicBezTo>
                    <a:pt x="185" y="18"/>
                    <a:pt x="185" y="18"/>
                    <a:pt x="185" y="18"/>
                  </a:cubicBezTo>
                  <a:cubicBezTo>
                    <a:pt x="185" y="8"/>
                    <a:pt x="177" y="0"/>
                    <a:pt x="167" y="0"/>
                  </a:cubicBezTo>
                  <a:cubicBezTo>
                    <a:pt x="34" y="0"/>
                    <a:pt x="34" y="0"/>
                    <a:pt x="34" y="0"/>
                  </a:cubicBezTo>
                  <a:cubicBezTo>
                    <a:pt x="24" y="0"/>
                    <a:pt x="16" y="7"/>
                    <a:pt x="16" y="15"/>
                  </a:cubicBezTo>
                  <a:cubicBezTo>
                    <a:pt x="16" y="24"/>
                    <a:pt x="16" y="24"/>
                    <a:pt x="16" y="24"/>
                  </a:cubicBezTo>
                  <a:cubicBezTo>
                    <a:pt x="28" y="24"/>
                    <a:pt x="28" y="24"/>
                    <a:pt x="28" y="24"/>
                  </a:cubicBezTo>
                  <a:lnTo>
                    <a:pt x="28" y="15"/>
                  </a:lnTo>
                  <a:close/>
                  <a:moveTo>
                    <a:pt x="173" y="152"/>
                  </a:moveTo>
                  <a:cubicBezTo>
                    <a:pt x="173" y="153"/>
                    <a:pt x="170" y="155"/>
                    <a:pt x="167" y="155"/>
                  </a:cubicBezTo>
                  <a:cubicBezTo>
                    <a:pt x="34" y="155"/>
                    <a:pt x="34" y="155"/>
                    <a:pt x="34" y="155"/>
                  </a:cubicBezTo>
                  <a:cubicBezTo>
                    <a:pt x="30" y="155"/>
                    <a:pt x="28" y="153"/>
                    <a:pt x="28" y="149"/>
                  </a:cubicBezTo>
                  <a:cubicBezTo>
                    <a:pt x="28" y="121"/>
                    <a:pt x="28" y="121"/>
                    <a:pt x="28" y="121"/>
                  </a:cubicBezTo>
                  <a:cubicBezTo>
                    <a:pt x="40" y="121"/>
                    <a:pt x="40" y="121"/>
                    <a:pt x="40" y="121"/>
                  </a:cubicBezTo>
                  <a:cubicBezTo>
                    <a:pt x="22" y="90"/>
                    <a:pt x="22" y="90"/>
                    <a:pt x="22" y="90"/>
                  </a:cubicBezTo>
                  <a:cubicBezTo>
                    <a:pt x="4" y="121"/>
                    <a:pt x="4" y="121"/>
                    <a:pt x="4" y="121"/>
                  </a:cubicBezTo>
                  <a:cubicBezTo>
                    <a:pt x="16" y="121"/>
                    <a:pt x="16" y="121"/>
                    <a:pt x="16" y="121"/>
                  </a:cubicBezTo>
                  <a:cubicBezTo>
                    <a:pt x="16" y="149"/>
                    <a:pt x="16" y="149"/>
                    <a:pt x="16" y="149"/>
                  </a:cubicBezTo>
                  <a:cubicBezTo>
                    <a:pt x="16" y="159"/>
                    <a:pt x="24" y="167"/>
                    <a:pt x="34" y="167"/>
                  </a:cubicBezTo>
                  <a:cubicBezTo>
                    <a:pt x="167" y="167"/>
                    <a:pt x="167" y="167"/>
                    <a:pt x="167" y="167"/>
                  </a:cubicBezTo>
                  <a:cubicBezTo>
                    <a:pt x="177" y="167"/>
                    <a:pt x="185" y="161"/>
                    <a:pt x="185" y="152"/>
                  </a:cubicBezTo>
                  <a:cubicBezTo>
                    <a:pt x="185" y="144"/>
                    <a:pt x="185" y="144"/>
                    <a:pt x="185" y="144"/>
                  </a:cubicBezTo>
                  <a:cubicBezTo>
                    <a:pt x="173" y="144"/>
                    <a:pt x="173" y="144"/>
                    <a:pt x="173" y="144"/>
                  </a:cubicBezTo>
                  <a:lnTo>
                    <a:pt x="173" y="152"/>
                  </a:lnTo>
                  <a:close/>
                  <a:moveTo>
                    <a:pt x="45" y="35"/>
                  </a:moveTo>
                  <a:cubicBezTo>
                    <a:pt x="0" y="35"/>
                    <a:pt x="0" y="35"/>
                    <a:pt x="0" y="35"/>
                  </a:cubicBezTo>
                  <a:cubicBezTo>
                    <a:pt x="0" y="80"/>
                    <a:pt x="0" y="80"/>
                    <a:pt x="0" y="80"/>
                  </a:cubicBezTo>
                  <a:cubicBezTo>
                    <a:pt x="45" y="80"/>
                    <a:pt x="45" y="80"/>
                    <a:pt x="45" y="80"/>
                  </a:cubicBezTo>
                  <a:lnTo>
                    <a:pt x="45" y="35"/>
                  </a:lnTo>
                  <a:close/>
                  <a:moveTo>
                    <a:pt x="66" y="84"/>
                  </a:moveTo>
                  <a:cubicBezTo>
                    <a:pt x="66" y="103"/>
                    <a:pt x="82" y="119"/>
                    <a:pt x="101" y="119"/>
                  </a:cubicBezTo>
                  <a:cubicBezTo>
                    <a:pt x="120" y="119"/>
                    <a:pt x="136" y="103"/>
                    <a:pt x="136" y="84"/>
                  </a:cubicBezTo>
                  <a:cubicBezTo>
                    <a:pt x="136" y="65"/>
                    <a:pt x="120" y="49"/>
                    <a:pt x="101" y="49"/>
                  </a:cubicBezTo>
                  <a:cubicBezTo>
                    <a:pt x="82" y="49"/>
                    <a:pt x="66" y="65"/>
                    <a:pt x="66" y="84"/>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de-DE"/>
            </a:p>
          </p:txBody>
        </p:sp>
        <p:pic>
          <p:nvPicPr>
            <p:cNvPr id="57" name="Grafik 56" descr="Sperren mit einfarbiger Füllung">
              <a:extLst>
                <a:ext uri="{FF2B5EF4-FFF2-40B4-BE49-F238E27FC236}">
                  <a16:creationId xmlns:a16="http://schemas.microsoft.com/office/drawing/2014/main" id="{EB9B1C4C-F24A-E754-9CA2-DB730900A3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8927" y="2891379"/>
              <a:ext cx="522040" cy="522040"/>
            </a:xfrm>
            <a:prstGeom prst="rect">
              <a:avLst/>
            </a:prstGeom>
          </p:spPr>
        </p:pic>
        <p:pic>
          <p:nvPicPr>
            <p:cNvPr id="59" name="Picture 6" descr="Gyde | For SAP SuccessFactor">
              <a:extLst>
                <a:ext uri="{FF2B5EF4-FFF2-40B4-BE49-F238E27FC236}">
                  <a16:creationId xmlns:a16="http://schemas.microsoft.com/office/drawing/2014/main" id="{2AB7414C-760F-482D-6C45-5A8182F429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0416" y="1729999"/>
              <a:ext cx="987133" cy="39485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jacando &amp; SAP HCM - jacando AG">
              <a:extLst>
                <a:ext uri="{FF2B5EF4-FFF2-40B4-BE49-F238E27FC236}">
                  <a16:creationId xmlns:a16="http://schemas.microsoft.com/office/drawing/2014/main" id="{C08C67ED-EF5F-A29D-D679-B84D5A9795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1352" y="2334537"/>
              <a:ext cx="806094" cy="38423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jacando &amp; SAP HCM - jacando AG">
              <a:extLst>
                <a:ext uri="{FF2B5EF4-FFF2-40B4-BE49-F238E27FC236}">
                  <a16:creationId xmlns:a16="http://schemas.microsoft.com/office/drawing/2014/main" id="{8CC9F7C2-4A01-E7F5-3E8B-C35151EB49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6330" y="2982145"/>
              <a:ext cx="806094" cy="38423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yde | For SAP SuccessFactor">
              <a:extLst>
                <a:ext uri="{FF2B5EF4-FFF2-40B4-BE49-F238E27FC236}">
                  <a16:creationId xmlns:a16="http://schemas.microsoft.com/office/drawing/2014/main" id="{F1B7C750-2103-237B-B2FA-C6DF7EFA05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1558" y="2989510"/>
              <a:ext cx="987133" cy="39485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jacando &amp; SAP HCM - jacando AG">
              <a:extLst>
                <a:ext uri="{FF2B5EF4-FFF2-40B4-BE49-F238E27FC236}">
                  <a16:creationId xmlns:a16="http://schemas.microsoft.com/office/drawing/2014/main" id="{06F125AE-672F-89F4-8E9C-7919BFEED1F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2300" y="3645024"/>
              <a:ext cx="806094" cy="38423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yde | For SAP SuccessFactor">
              <a:extLst>
                <a:ext uri="{FF2B5EF4-FFF2-40B4-BE49-F238E27FC236}">
                  <a16:creationId xmlns:a16="http://schemas.microsoft.com/office/drawing/2014/main" id="{BA2365FD-EE43-FF85-15A8-49A2D4A6A0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7528" y="3652389"/>
              <a:ext cx="987133" cy="394853"/>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64">
              <a:extLst>
                <a:ext uri="{FF2B5EF4-FFF2-40B4-BE49-F238E27FC236}">
                  <a16:creationId xmlns:a16="http://schemas.microsoft.com/office/drawing/2014/main" id="{4EA1F16B-79E6-5D73-C4C5-DC1C0627C7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768408" y="4657273"/>
              <a:ext cx="504000" cy="504000"/>
            </a:xfrm>
            <a:prstGeom prst="rect">
              <a:avLst/>
            </a:prstGeom>
          </p:spPr>
        </p:pic>
        <p:pic>
          <p:nvPicPr>
            <p:cNvPr id="66" name="Grafik 65">
              <a:extLst>
                <a:ext uri="{FF2B5EF4-FFF2-40B4-BE49-F238E27FC236}">
                  <a16:creationId xmlns:a16="http://schemas.microsoft.com/office/drawing/2014/main" id="{1319BBEB-3D21-73D2-006F-60964C2592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013671" y="4657273"/>
              <a:ext cx="504000" cy="504000"/>
            </a:xfrm>
            <a:prstGeom prst="rect">
              <a:avLst/>
            </a:prstGeom>
          </p:spPr>
        </p:pic>
      </p:grpSp>
      <p:pic>
        <p:nvPicPr>
          <p:cNvPr id="2" name="Picture 4" descr="SAP SuccessFactors: Your flexible HR Tool for all needs">
            <a:extLst>
              <a:ext uri="{FF2B5EF4-FFF2-40B4-BE49-F238E27FC236}">
                <a16:creationId xmlns:a16="http://schemas.microsoft.com/office/drawing/2014/main" id="{EBD7929A-5B17-6907-AEC8-7AACBC8E2F4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830" y="1023936"/>
            <a:ext cx="1430095" cy="171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acando &amp; SAP HCM - jacando AG">
            <a:extLst>
              <a:ext uri="{FF2B5EF4-FFF2-40B4-BE49-F238E27FC236}">
                <a16:creationId xmlns:a16="http://schemas.microsoft.com/office/drawing/2014/main" id="{57EBD8BF-C355-55B2-A7E1-1A26443646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06882" y="1023936"/>
            <a:ext cx="405106" cy="168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SAP Fiori | Sapours - SAP Consulting">
            <a:extLst>
              <a:ext uri="{FF2B5EF4-FFF2-40B4-BE49-F238E27FC236}">
                <a16:creationId xmlns:a16="http://schemas.microsoft.com/office/drawing/2014/main" id="{A8F23651-49B0-A658-4397-6B92B9E7787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7129" t="28526" r="14943" b="31584"/>
          <a:stretch/>
        </p:blipFill>
        <p:spPr bwMode="auto">
          <a:xfrm>
            <a:off x="3043945" y="974593"/>
            <a:ext cx="727936" cy="2671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Der Signavio Process Editor ist nun in der Version 6.1.0 verfügbar - SAP  Signavio">
            <a:extLst>
              <a:ext uri="{FF2B5EF4-FFF2-40B4-BE49-F238E27FC236}">
                <a16:creationId xmlns:a16="http://schemas.microsoft.com/office/drawing/2014/main" id="{1DE70353-8094-4CC1-5728-9F36757866D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7352" y="948942"/>
            <a:ext cx="671818" cy="27822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Hichert SUCCESS-Regeln von Rolf Hichert">
            <a:extLst>
              <a:ext uri="{FF2B5EF4-FFF2-40B4-BE49-F238E27FC236}">
                <a16:creationId xmlns:a16="http://schemas.microsoft.com/office/drawing/2014/main" id="{56C131C3-9522-4566-8F6B-2A09C356587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94641" y="1021496"/>
            <a:ext cx="1034994" cy="17336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oomi iPaaS Solutions &amp; Tools for Cloud Connected Business">
            <a:extLst>
              <a:ext uri="{FF2B5EF4-FFF2-40B4-BE49-F238E27FC236}">
                <a16:creationId xmlns:a16="http://schemas.microsoft.com/office/drawing/2014/main" id="{E607F018-BDA0-A53A-441C-06F1AB448CE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38531" y="974591"/>
            <a:ext cx="268002" cy="26716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SAP Cloud Platform | AGENTIL">
            <a:extLst>
              <a:ext uri="{FF2B5EF4-FFF2-40B4-BE49-F238E27FC236}">
                <a16:creationId xmlns:a16="http://schemas.microsoft.com/office/drawing/2014/main" id="{04829D55-8BD8-EBBE-0810-4F825555B15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584182" y="974591"/>
            <a:ext cx="1082635" cy="2671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AP NetWeaver">
            <a:extLst>
              <a:ext uri="{FF2B5EF4-FFF2-40B4-BE49-F238E27FC236}">
                <a16:creationId xmlns:a16="http://schemas.microsoft.com/office/drawing/2014/main" id="{05C66128-21EB-CF9F-3CA0-9211738EE5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55106" y="1003306"/>
            <a:ext cx="514301" cy="2671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Abap | Finde die besten Dienstleistungen | Fiverr">
            <a:extLst>
              <a:ext uri="{FF2B5EF4-FFF2-40B4-BE49-F238E27FC236}">
                <a16:creationId xmlns:a16="http://schemas.microsoft.com/office/drawing/2014/main" id="{7AE77ABE-DC34-B652-766D-4C7A32AFF84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94878" y="1019357"/>
            <a:ext cx="417590" cy="23458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Make software simple, efficient, impactful - Userlane">
            <a:extLst>
              <a:ext uri="{FF2B5EF4-FFF2-40B4-BE49-F238E27FC236}">
                <a16:creationId xmlns:a16="http://schemas.microsoft.com/office/drawing/2014/main" id="{753DE8CD-15E9-3B0E-614F-46F98BFF2E4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498192" y="1001398"/>
            <a:ext cx="943324" cy="165743"/>
          </a:xfrm>
          <a:prstGeom prst="rect">
            <a:avLst/>
          </a:prstGeom>
          <a:noFill/>
          <a:extLst>
            <a:ext uri="{909E8E84-426E-40DD-AFC4-6F175D3DCCD1}">
              <a14:hiddenFill xmlns:a14="http://schemas.microsoft.com/office/drawing/2010/main">
                <a:solidFill>
                  <a:srgbClr val="FFFFFF"/>
                </a:solidFill>
              </a14:hiddenFill>
            </a:ext>
          </a:extLst>
        </p:spPr>
      </p:pic>
      <p:pic>
        <p:nvPicPr>
          <p:cNvPr id="58" name="Grafik 57">
            <a:extLst>
              <a:ext uri="{FF2B5EF4-FFF2-40B4-BE49-F238E27FC236}">
                <a16:creationId xmlns:a16="http://schemas.microsoft.com/office/drawing/2014/main" id="{0E4EA04E-0326-7ED0-FD4B-3E8125BC628E}"/>
              </a:ext>
            </a:extLst>
          </p:cNvPr>
          <p:cNvPicPr>
            <a:picLocks noChangeAspect="1"/>
          </p:cNvPicPr>
          <p:nvPr/>
        </p:nvPicPr>
        <p:blipFill>
          <a:blip r:embed="rId21"/>
          <a:stretch>
            <a:fillRect/>
          </a:stretch>
        </p:blipFill>
        <p:spPr>
          <a:xfrm>
            <a:off x="10601846" y="977700"/>
            <a:ext cx="1278770" cy="202882"/>
          </a:xfrm>
          <a:prstGeom prst="rect">
            <a:avLst/>
          </a:prstGeom>
        </p:spPr>
      </p:pic>
      <p:sp>
        <p:nvSpPr>
          <p:cNvPr id="72" name="Textplatzhalter 2">
            <a:extLst>
              <a:ext uri="{FF2B5EF4-FFF2-40B4-BE49-F238E27FC236}">
                <a16:creationId xmlns:a16="http://schemas.microsoft.com/office/drawing/2014/main" id="{1CC783CB-9226-811A-3A8E-47C307706B23}"/>
              </a:ext>
            </a:extLst>
          </p:cNvPr>
          <p:cNvSpPr>
            <a:spLocks noGrp="1"/>
          </p:cNvSpPr>
          <p:nvPr>
            <p:ph type="body" sz="quarter" idx="10"/>
          </p:nvPr>
        </p:nvSpPr>
        <p:spPr>
          <a:xfrm>
            <a:off x="623392" y="427889"/>
            <a:ext cx="8280920" cy="504056"/>
          </a:xfrm>
        </p:spPr>
        <p:txBody>
          <a:bodyPr vert="horz" lIns="91440" tIns="45720" rIns="91440" bIns="45720" rtlCol="0">
            <a:normAutofit/>
          </a:bodyPr>
          <a:lstStyle/>
          <a:p>
            <a:r>
              <a:rPr lang="de-DE"/>
              <a:t>Unsere Leistungen – Was wir machen</a:t>
            </a:r>
          </a:p>
          <a:p>
            <a:endParaRPr lang="de-DE"/>
          </a:p>
        </p:txBody>
      </p:sp>
    </p:spTree>
    <p:extLst>
      <p:ext uri="{BB962C8B-B14F-4D97-AF65-F5344CB8AC3E}">
        <p14:creationId xmlns:p14="http://schemas.microsoft.com/office/powerpoint/2010/main" val="199919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0" descr="Ein Bild, das Text enthält.&#10;&#10;Automatisch generierte Beschreibung">
            <a:extLst>
              <a:ext uri="{FF2B5EF4-FFF2-40B4-BE49-F238E27FC236}">
                <a16:creationId xmlns:a16="http://schemas.microsoft.com/office/drawing/2014/main" id="{3C7DB1BA-D3EB-36F9-521E-3CF50F2004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1185" y="623099"/>
            <a:ext cx="1573477" cy="432640"/>
          </a:xfrm>
          <a:prstGeom prst="rect">
            <a:avLst/>
          </a:prstGeom>
          <a:solidFill>
            <a:srgbClr val="2B4787"/>
          </a:solidFill>
          <a:ln>
            <a:noFill/>
          </a:ln>
        </p:spPr>
      </p:pic>
      <p:pic>
        <p:nvPicPr>
          <p:cNvPr id="4" name="Grafik 20" descr="Ein Bild, das Text enthält.&#10;&#10;Automatisch generierte Beschreibung">
            <a:extLst>
              <a:ext uri="{FF2B5EF4-FFF2-40B4-BE49-F238E27FC236}">
                <a16:creationId xmlns:a16="http://schemas.microsoft.com/office/drawing/2014/main" id="{E3346FAE-AD62-F004-B85B-45541D76ED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1185" y="205704"/>
            <a:ext cx="1573101" cy="431542"/>
          </a:xfrm>
          <a:prstGeom prst="rect">
            <a:avLst/>
          </a:prstGeom>
          <a:solidFill>
            <a:srgbClr val="2B4787"/>
          </a:solidFill>
          <a:ln w="9525">
            <a:noFill/>
            <a:miter lim="800000"/>
            <a:headEnd/>
            <a:tailEnd/>
          </a:ln>
        </p:spPr>
      </p:pic>
      <p:sp>
        <p:nvSpPr>
          <p:cNvPr id="6" name="Textplatzhalter 1">
            <a:extLst>
              <a:ext uri="{FF2B5EF4-FFF2-40B4-BE49-F238E27FC236}">
                <a16:creationId xmlns:a16="http://schemas.microsoft.com/office/drawing/2014/main" id="{DBDD5E37-7AAF-0191-AD15-46585C0B8721}"/>
              </a:ext>
            </a:extLst>
          </p:cNvPr>
          <p:cNvSpPr txBox="1">
            <a:spLocks/>
          </p:cNvSpPr>
          <p:nvPr/>
        </p:nvSpPr>
        <p:spPr>
          <a:xfrm>
            <a:off x="623392" y="427889"/>
            <a:ext cx="11568608" cy="504056"/>
          </a:xfrm>
          <a:prstGeom prst="rect">
            <a:avLst/>
          </a:prstGeom>
        </p:spPr>
        <p:txBody>
          <a:bodyPr/>
          <a:lstStyle>
            <a:lvl1pPr marL="0" indent="0" algn="l" defTabSz="914377" rtl="0" eaLnBrk="1" latinLnBrk="0" hangingPunct="1">
              <a:spcBef>
                <a:spcPct val="20000"/>
              </a:spcBef>
              <a:buFont typeface="Arial" pitchFamily="34" charset="0"/>
              <a:buNone/>
              <a:defRPr sz="2800" b="1" kern="1200">
                <a:solidFill>
                  <a:srgbClr val="2B4787"/>
                </a:solidFill>
                <a:latin typeface="+mj-lt"/>
                <a:ea typeface="Verdana" panose="020B0604030504040204" pitchFamily="34" charset="0"/>
                <a:cs typeface="Tahoma" panose="020B0604030504040204" pitchFamily="34" charset="0"/>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Font typeface="Arial" pitchFamily="34" charset="0"/>
              <a:buNone/>
              <a:tabLst/>
              <a:defRPr/>
            </a:pPr>
            <a:r>
              <a:rPr kumimoji="0" lang="de-DE" sz="1800" b="0" i="0" u="none" strike="noStrike" kern="1200" cap="none" spc="0" normalizeH="0" baseline="0" noProof="0" dirty="0">
                <a:ln>
                  <a:noFill/>
                </a:ln>
                <a:solidFill>
                  <a:srgbClr val="2B4787"/>
                </a:solidFill>
                <a:effectLst/>
                <a:uLnTx/>
                <a:uFillTx/>
                <a:latin typeface="Century Gothic (Überschriften)"/>
              </a:rPr>
              <a:t>HIRE </a:t>
            </a:r>
            <a:r>
              <a:rPr kumimoji="0" lang="de-DE" sz="1800" b="0" i="0" u="none" strike="noStrike" kern="1200" cap="none" spc="0" normalizeH="0" baseline="0" noProof="0" dirty="0" err="1">
                <a:ln>
                  <a:noFill/>
                </a:ln>
                <a:solidFill>
                  <a:srgbClr val="2B4787"/>
                </a:solidFill>
                <a:effectLst/>
                <a:uLnTx/>
                <a:uFillTx/>
                <a:latin typeface="Century Gothic (Überschriften)"/>
              </a:rPr>
              <a:t>to</a:t>
            </a:r>
            <a:r>
              <a:rPr kumimoji="0" lang="de-DE" sz="1800" b="0" i="0" u="none" strike="noStrike" kern="1200" cap="none" spc="0" normalizeH="0" baseline="0" noProof="0" dirty="0">
                <a:ln>
                  <a:noFill/>
                </a:ln>
                <a:solidFill>
                  <a:srgbClr val="2B4787"/>
                </a:solidFill>
                <a:effectLst/>
                <a:uLnTx/>
                <a:uFillTx/>
                <a:latin typeface="Century Gothic (Überschriften)"/>
              </a:rPr>
              <a:t> RETIRE – Wir unterstützen den gesamten Prozess</a:t>
            </a:r>
          </a:p>
        </p:txBody>
      </p:sp>
      <p:sp>
        <p:nvSpPr>
          <p:cNvPr id="10" name="Rechteck 9">
            <a:extLst>
              <a:ext uri="{FF2B5EF4-FFF2-40B4-BE49-F238E27FC236}">
                <a16:creationId xmlns:a16="http://schemas.microsoft.com/office/drawing/2014/main" id="{A3CAEC6E-E9EF-CC67-F414-EEA74590FFF3}"/>
              </a:ext>
            </a:extLst>
          </p:cNvPr>
          <p:cNvSpPr/>
          <p:nvPr/>
        </p:nvSpPr>
        <p:spPr>
          <a:xfrm>
            <a:off x="192088" y="1568081"/>
            <a:ext cx="3368817" cy="863676"/>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RECRUITING &amp; ONBOARDING</a:t>
            </a:r>
          </a:p>
        </p:txBody>
      </p:sp>
      <p:sp>
        <p:nvSpPr>
          <p:cNvPr id="11" name="Freeform 5">
            <a:extLst>
              <a:ext uri="{FF2B5EF4-FFF2-40B4-BE49-F238E27FC236}">
                <a16:creationId xmlns:a16="http://schemas.microsoft.com/office/drawing/2014/main" id="{CAEEA0A8-1D37-CB57-9645-06A4F9B9CCAE}"/>
              </a:ext>
            </a:extLst>
          </p:cNvPr>
          <p:cNvSpPr>
            <a:spLocks/>
          </p:cNvSpPr>
          <p:nvPr/>
        </p:nvSpPr>
        <p:spPr bwMode="auto">
          <a:xfrm>
            <a:off x="1" y="2580737"/>
            <a:ext cx="10416480" cy="1798638"/>
          </a:xfrm>
          <a:custGeom>
            <a:avLst/>
            <a:gdLst>
              <a:gd name="T0" fmla="*/ 5080 w 6519"/>
              <a:gd name="T1" fmla="*/ 1134 h 1134"/>
              <a:gd name="T2" fmla="*/ 5080 w 6519"/>
              <a:gd name="T3" fmla="*/ 953 h 1134"/>
              <a:gd name="T4" fmla="*/ 5952 w 6519"/>
              <a:gd name="T5" fmla="*/ 953 h 1134"/>
              <a:gd name="T6" fmla="*/ 6338 w 6519"/>
              <a:gd name="T7" fmla="*/ 567 h 1134"/>
              <a:gd name="T8" fmla="*/ 5952 w 6519"/>
              <a:gd name="T9" fmla="*/ 181 h 1134"/>
              <a:gd name="T10" fmla="*/ 0 w 6519"/>
              <a:gd name="T11" fmla="*/ 181 h 1134"/>
              <a:gd name="T12" fmla="*/ 0 w 6519"/>
              <a:gd name="T13" fmla="*/ 0 h 1134"/>
              <a:gd name="T14" fmla="*/ 5952 w 6519"/>
              <a:gd name="T15" fmla="*/ 0 h 1134"/>
              <a:gd name="T16" fmla="*/ 6519 w 6519"/>
              <a:gd name="T17" fmla="*/ 567 h 1134"/>
              <a:gd name="T18" fmla="*/ 5952 w 6519"/>
              <a:gd name="T19" fmla="*/ 1134 h 1134"/>
              <a:gd name="T20" fmla="*/ 5080 w 6519"/>
              <a:gd name="T21"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19" h="1134">
                <a:moveTo>
                  <a:pt x="5080" y="1134"/>
                </a:moveTo>
                <a:cubicBezTo>
                  <a:pt x="5080" y="953"/>
                  <a:pt x="5080" y="953"/>
                  <a:pt x="5080" y="953"/>
                </a:cubicBezTo>
                <a:cubicBezTo>
                  <a:pt x="5952" y="953"/>
                  <a:pt x="5952" y="953"/>
                  <a:pt x="5952" y="953"/>
                </a:cubicBezTo>
                <a:cubicBezTo>
                  <a:pt x="6165" y="953"/>
                  <a:pt x="6338" y="780"/>
                  <a:pt x="6338" y="567"/>
                </a:cubicBezTo>
                <a:cubicBezTo>
                  <a:pt x="6338" y="354"/>
                  <a:pt x="6165" y="181"/>
                  <a:pt x="5952" y="181"/>
                </a:cubicBezTo>
                <a:cubicBezTo>
                  <a:pt x="0" y="181"/>
                  <a:pt x="0" y="181"/>
                  <a:pt x="0" y="181"/>
                </a:cubicBezTo>
                <a:cubicBezTo>
                  <a:pt x="0" y="0"/>
                  <a:pt x="0" y="0"/>
                  <a:pt x="0" y="0"/>
                </a:cubicBezTo>
                <a:cubicBezTo>
                  <a:pt x="5952" y="0"/>
                  <a:pt x="5952" y="0"/>
                  <a:pt x="5952" y="0"/>
                </a:cubicBezTo>
                <a:cubicBezTo>
                  <a:pt x="6265" y="0"/>
                  <a:pt x="6519" y="254"/>
                  <a:pt x="6519" y="567"/>
                </a:cubicBezTo>
                <a:cubicBezTo>
                  <a:pt x="6519" y="880"/>
                  <a:pt x="6265" y="1134"/>
                  <a:pt x="5952" y="1134"/>
                </a:cubicBezTo>
                <a:lnTo>
                  <a:pt x="5080" y="1134"/>
                </a:lnTo>
                <a:close/>
              </a:path>
            </a:pathLst>
          </a:custGeom>
          <a:solidFill>
            <a:srgbClr val="2B4787"/>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12" name="Freeform 6">
            <a:extLst>
              <a:ext uri="{FF2B5EF4-FFF2-40B4-BE49-F238E27FC236}">
                <a16:creationId xmlns:a16="http://schemas.microsoft.com/office/drawing/2014/main" id="{FA9C71AE-8BC8-99E8-7AE4-559487F1BD2F}"/>
              </a:ext>
            </a:extLst>
          </p:cNvPr>
          <p:cNvSpPr>
            <a:spLocks/>
          </p:cNvSpPr>
          <p:nvPr/>
        </p:nvSpPr>
        <p:spPr bwMode="auto">
          <a:xfrm>
            <a:off x="2113101" y="4093624"/>
            <a:ext cx="10065479" cy="1798638"/>
          </a:xfrm>
          <a:custGeom>
            <a:avLst/>
            <a:gdLst>
              <a:gd name="T0" fmla="*/ 567 w 6810"/>
              <a:gd name="T1" fmla="*/ 1134 h 1134"/>
              <a:gd name="T2" fmla="*/ 0 w 6810"/>
              <a:gd name="T3" fmla="*/ 567 h 1134"/>
              <a:gd name="T4" fmla="*/ 567 w 6810"/>
              <a:gd name="T5" fmla="*/ 0 h 1134"/>
              <a:gd name="T6" fmla="*/ 4210 w 6810"/>
              <a:gd name="T7" fmla="*/ 0 h 1134"/>
              <a:gd name="T8" fmla="*/ 4230 w 6810"/>
              <a:gd name="T9" fmla="*/ 181 h 1134"/>
              <a:gd name="T10" fmla="*/ 567 w 6810"/>
              <a:gd name="T11" fmla="*/ 181 h 1134"/>
              <a:gd name="T12" fmla="*/ 182 w 6810"/>
              <a:gd name="T13" fmla="*/ 567 h 1134"/>
              <a:gd name="T14" fmla="*/ 567 w 6810"/>
              <a:gd name="T15" fmla="*/ 953 h 1134"/>
              <a:gd name="T16" fmla="*/ 6810 w 6810"/>
              <a:gd name="T17" fmla="*/ 953 h 1134"/>
              <a:gd name="T18" fmla="*/ 6810 w 6810"/>
              <a:gd name="T19" fmla="*/ 1134 h 1134"/>
              <a:gd name="T20" fmla="*/ 567 w 6810"/>
              <a:gd name="T21" fmla="*/ 1134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10" h="1134">
                <a:moveTo>
                  <a:pt x="567" y="1134"/>
                </a:moveTo>
                <a:cubicBezTo>
                  <a:pt x="255" y="1134"/>
                  <a:pt x="0" y="880"/>
                  <a:pt x="0" y="567"/>
                </a:cubicBezTo>
                <a:cubicBezTo>
                  <a:pt x="0" y="254"/>
                  <a:pt x="255" y="0"/>
                  <a:pt x="567" y="0"/>
                </a:cubicBezTo>
                <a:cubicBezTo>
                  <a:pt x="4210" y="0"/>
                  <a:pt x="4210" y="0"/>
                  <a:pt x="4210" y="0"/>
                </a:cubicBezTo>
                <a:cubicBezTo>
                  <a:pt x="4230" y="181"/>
                  <a:pt x="4230" y="181"/>
                  <a:pt x="4230" y="181"/>
                </a:cubicBezTo>
                <a:cubicBezTo>
                  <a:pt x="567" y="181"/>
                  <a:pt x="567" y="181"/>
                  <a:pt x="567" y="181"/>
                </a:cubicBezTo>
                <a:cubicBezTo>
                  <a:pt x="355" y="181"/>
                  <a:pt x="182" y="354"/>
                  <a:pt x="182" y="567"/>
                </a:cubicBezTo>
                <a:cubicBezTo>
                  <a:pt x="182" y="780"/>
                  <a:pt x="355" y="953"/>
                  <a:pt x="567" y="953"/>
                </a:cubicBezTo>
                <a:cubicBezTo>
                  <a:pt x="6810" y="953"/>
                  <a:pt x="6810" y="953"/>
                  <a:pt x="6810" y="953"/>
                </a:cubicBezTo>
                <a:cubicBezTo>
                  <a:pt x="6810" y="1134"/>
                  <a:pt x="6810" y="1134"/>
                  <a:pt x="6810" y="1134"/>
                </a:cubicBezTo>
                <a:lnTo>
                  <a:pt x="567" y="1134"/>
                </a:lnTo>
                <a:close/>
              </a:path>
            </a:pathLst>
          </a:custGeom>
          <a:solidFill>
            <a:srgbClr val="2B4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13" name="Freeform 7">
            <a:extLst>
              <a:ext uri="{FF2B5EF4-FFF2-40B4-BE49-F238E27FC236}">
                <a16:creationId xmlns:a16="http://schemas.microsoft.com/office/drawing/2014/main" id="{AAE3EFD7-783D-F58B-9490-1D1A8F4602FB}"/>
              </a:ext>
            </a:extLst>
          </p:cNvPr>
          <p:cNvSpPr>
            <a:spLocks noEditPoints="1"/>
          </p:cNvSpPr>
          <p:nvPr/>
        </p:nvSpPr>
        <p:spPr bwMode="auto">
          <a:xfrm>
            <a:off x="804980" y="2718147"/>
            <a:ext cx="11254984" cy="3070225"/>
          </a:xfrm>
          <a:custGeom>
            <a:avLst/>
            <a:gdLst>
              <a:gd name="T0" fmla="*/ 7333 w 7639"/>
              <a:gd name="T1" fmla="*/ 1907 h 1935"/>
              <a:gd name="T2" fmla="*/ 6997 w 7639"/>
              <a:gd name="T3" fmla="*/ 1935 h 1935"/>
              <a:gd name="T4" fmla="*/ 6740 w 7639"/>
              <a:gd name="T5" fmla="*/ 1907 h 1935"/>
              <a:gd name="T6" fmla="*/ 6308 w 7639"/>
              <a:gd name="T7" fmla="*/ 1935 h 1935"/>
              <a:gd name="T8" fmla="*/ 6099 w 7639"/>
              <a:gd name="T9" fmla="*/ 1935 h 1935"/>
              <a:gd name="T10" fmla="*/ 5667 w 7639"/>
              <a:gd name="T11" fmla="*/ 1907 h 1935"/>
              <a:gd name="T12" fmla="*/ 5331 w 7639"/>
              <a:gd name="T13" fmla="*/ 1935 h 1935"/>
              <a:gd name="T14" fmla="*/ 5075 w 7639"/>
              <a:gd name="T15" fmla="*/ 1907 h 1935"/>
              <a:gd name="T16" fmla="*/ 4642 w 7639"/>
              <a:gd name="T17" fmla="*/ 1935 h 1935"/>
              <a:gd name="T18" fmla="*/ 4434 w 7639"/>
              <a:gd name="T19" fmla="*/ 1935 h 1935"/>
              <a:gd name="T20" fmla="*/ 4001 w 7639"/>
              <a:gd name="T21" fmla="*/ 1907 h 1935"/>
              <a:gd name="T22" fmla="*/ 3665 w 7639"/>
              <a:gd name="T23" fmla="*/ 1935 h 1935"/>
              <a:gd name="T24" fmla="*/ 3409 w 7639"/>
              <a:gd name="T25" fmla="*/ 1907 h 1935"/>
              <a:gd name="T26" fmla="*/ 2976 w 7639"/>
              <a:gd name="T27" fmla="*/ 1935 h 1935"/>
              <a:gd name="T28" fmla="*/ 2768 w 7639"/>
              <a:gd name="T29" fmla="*/ 1935 h 1935"/>
              <a:gd name="T30" fmla="*/ 2336 w 7639"/>
              <a:gd name="T31" fmla="*/ 1907 h 1935"/>
              <a:gd name="T32" fmla="*/ 1999 w 7639"/>
              <a:gd name="T33" fmla="*/ 1935 h 1935"/>
              <a:gd name="T34" fmla="*/ 1743 w 7639"/>
              <a:gd name="T35" fmla="*/ 1907 h 1935"/>
              <a:gd name="T36" fmla="*/ 1307 w 7639"/>
              <a:gd name="T37" fmla="*/ 1922 h 1935"/>
              <a:gd name="T38" fmla="*/ 1119 w 7639"/>
              <a:gd name="T39" fmla="*/ 1823 h 1935"/>
              <a:gd name="T40" fmla="*/ 958 w 7639"/>
              <a:gd name="T41" fmla="*/ 1434 h 1935"/>
              <a:gd name="T42" fmla="*/ 1011 w 7639"/>
              <a:gd name="T43" fmla="*/ 1217 h 1935"/>
              <a:gd name="T44" fmla="*/ 1198 w 7639"/>
              <a:gd name="T45" fmla="*/ 1046 h 1935"/>
              <a:gd name="T46" fmla="*/ 5793 w 7639"/>
              <a:gd name="T47" fmla="*/ 956 h 1935"/>
              <a:gd name="T48" fmla="*/ 5456 w 7639"/>
              <a:gd name="T49" fmla="*/ 984 h 1935"/>
              <a:gd name="T50" fmla="*/ 5200 w 7639"/>
              <a:gd name="T51" fmla="*/ 956 h 1935"/>
              <a:gd name="T52" fmla="*/ 4767 w 7639"/>
              <a:gd name="T53" fmla="*/ 984 h 1935"/>
              <a:gd name="T54" fmla="*/ 4559 w 7639"/>
              <a:gd name="T55" fmla="*/ 984 h 1935"/>
              <a:gd name="T56" fmla="*/ 4126 w 7639"/>
              <a:gd name="T57" fmla="*/ 956 h 1935"/>
              <a:gd name="T58" fmla="*/ 3790 w 7639"/>
              <a:gd name="T59" fmla="*/ 984 h 1935"/>
              <a:gd name="T60" fmla="*/ 3533 w 7639"/>
              <a:gd name="T61" fmla="*/ 956 h 1935"/>
              <a:gd name="T62" fmla="*/ 3101 w 7639"/>
              <a:gd name="T63" fmla="*/ 984 h 1935"/>
              <a:gd name="T64" fmla="*/ 2892 w 7639"/>
              <a:gd name="T65" fmla="*/ 984 h 1935"/>
              <a:gd name="T66" fmla="*/ 2459 w 7639"/>
              <a:gd name="T67" fmla="*/ 956 h 1935"/>
              <a:gd name="T68" fmla="*/ 2123 w 7639"/>
              <a:gd name="T69" fmla="*/ 984 h 1935"/>
              <a:gd name="T70" fmla="*/ 1867 w 7639"/>
              <a:gd name="T71" fmla="*/ 956 h 1935"/>
              <a:gd name="T72" fmla="*/ 1435 w 7639"/>
              <a:gd name="T73" fmla="*/ 984 h 1935"/>
              <a:gd name="T74" fmla="*/ 6176 w 7639"/>
              <a:gd name="T75" fmla="*/ 933 h 1935"/>
              <a:gd name="T76" fmla="*/ 6400 w 7639"/>
              <a:gd name="T77" fmla="*/ 576 h 1935"/>
              <a:gd name="T78" fmla="*/ 6385 w 7639"/>
              <a:gd name="T79" fmla="*/ 331 h 1935"/>
              <a:gd name="T80" fmla="*/ 6280 w 7639"/>
              <a:gd name="T81" fmla="*/ 160 h 1935"/>
              <a:gd name="T82" fmla="*/ 5898 w 7639"/>
              <a:gd name="T83" fmla="*/ 0 h 1935"/>
              <a:gd name="T84" fmla="*/ 5561 w 7639"/>
              <a:gd name="T85" fmla="*/ 28 h 1935"/>
              <a:gd name="T86" fmla="*/ 5304 w 7639"/>
              <a:gd name="T87" fmla="*/ 0 h 1935"/>
              <a:gd name="T88" fmla="*/ 4872 w 7639"/>
              <a:gd name="T89" fmla="*/ 28 h 1935"/>
              <a:gd name="T90" fmla="*/ 4663 w 7639"/>
              <a:gd name="T91" fmla="*/ 28 h 1935"/>
              <a:gd name="T92" fmla="*/ 4231 w 7639"/>
              <a:gd name="T93" fmla="*/ 0 h 1935"/>
              <a:gd name="T94" fmla="*/ 3895 w 7639"/>
              <a:gd name="T95" fmla="*/ 28 h 1935"/>
              <a:gd name="T96" fmla="*/ 3638 w 7639"/>
              <a:gd name="T97" fmla="*/ 0 h 1935"/>
              <a:gd name="T98" fmla="*/ 3206 w 7639"/>
              <a:gd name="T99" fmla="*/ 28 h 1935"/>
              <a:gd name="T100" fmla="*/ 2998 w 7639"/>
              <a:gd name="T101" fmla="*/ 28 h 1935"/>
              <a:gd name="T102" fmla="*/ 2566 w 7639"/>
              <a:gd name="T103" fmla="*/ 0 h 1935"/>
              <a:gd name="T104" fmla="*/ 2229 w 7639"/>
              <a:gd name="T105" fmla="*/ 28 h 1935"/>
              <a:gd name="T106" fmla="*/ 1973 w 7639"/>
              <a:gd name="T107" fmla="*/ 0 h 1935"/>
              <a:gd name="T108" fmla="*/ 1541 w 7639"/>
              <a:gd name="T109" fmla="*/ 28 h 1935"/>
              <a:gd name="T110" fmla="*/ 1333 w 7639"/>
              <a:gd name="T111" fmla="*/ 28 h 1935"/>
              <a:gd name="T112" fmla="*/ 900 w 7639"/>
              <a:gd name="T113" fmla="*/ 0 h 1935"/>
              <a:gd name="T114" fmla="*/ 563 w 7639"/>
              <a:gd name="T115" fmla="*/ 28 h 1935"/>
              <a:gd name="T116" fmla="*/ 307 w 7639"/>
              <a:gd name="T117" fmla="*/ 0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39" h="1935">
                <a:moveTo>
                  <a:pt x="7639" y="1935"/>
                </a:moveTo>
                <a:cubicBezTo>
                  <a:pt x="7591" y="1935"/>
                  <a:pt x="7591" y="1935"/>
                  <a:pt x="7591" y="1935"/>
                </a:cubicBezTo>
                <a:cubicBezTo>
                  <a:pt x="7591" y="1907"/>
                  <a:pt x="7591" y="1907"/>
                  <a:pt x="7591" y="1907"/>
                </a:cubicBezTo>
                <a:cubicBezTo>
                  <a:pt x="7639" y="1907"/>
                  <a:pt x="7639" y="1907"/>
                  <a:pt x="7639" y="1907"/>
                </a:cubicBezTo>
                <a:lnTo>
                  <a:pt x="7639" y="1935"/>
                </a:lnTo>
                <a:close/>
                <a:moveTo>
                  <a:pt x="7510" y="1935"/>
                </a:moveTo>
                <a:cubicBezTo>
                  <a:pt x="7462" y="1935"/>
                  <a:pt x="7462" y="1935"/>
                  <a:pt x="7462" y="1935"/>
                </a:cubicBezTo>
                <a:cubicBezTo>
                  <a:pt x="7462" y="1907"/>
                  <a:pt x="7462" y="1907"/>
                  <a:pt x="7462" y="1907"/>
                </a:cubicBezTo>
                <a:cubicBezTo>
                  <a:pt x="7510" y="1907"/>
                  <a:pt x="7510" y="1907"/>
                  <a:pt x="7510" y="1907"/>
                </a:cubicBezTo>
                <a:lnTo>
                  <a:pt x="7510" y="1935"/>
                </a:lnTo>
                <a:close/>
                <a:moveTo>
                  <a:pt x="7381" y="1935"/>
                </a:moveTo>
                <a:cubicBezTo>
                  <a:pt x="7333" y="1935"/>
                  <a:pt x="7333" y="1935"/>
                  <a:pt x="7333" y="1935"/>
                </a:cubicBezTo>
                <a:cubicBezTo>
                  <a:pt x="7333" y="1907"/>
                  <a:pt x="7333" y="1907"/>
                  <a:pt x="7333" y="1907"/>
                </a:cubicBezTo>
                <a:cubicBezTo>
                  <a:pt x="7381" y="1907"/>
                  <a:pt x="7381" y="1907"/>
                  <a:pt x="7381" y="1907"/>
                </a:cubicBezTo>
                <a:lnTo>
                  <a:pt x="7381" y="1935"/>
                </a:lnTo>
                <a:close/>
                <a:moveTo>
                  <a:pt x="7253" y="1935"/>
                </a:moveTo>
                <a:cubicBezTo>
                  <a:pt x="7205" y="1935"/>
                  <a:pt x="7205" y="1935"/>
                  <a:pt x="7205" y="1935"/>
                </a:cubicBezTo>
                <a:cubicBezTo>
                  <a:pt x="7205" y="1907"/>
                  <a:pt x="7205" y="1907"/>
                  <a:pt x="7205" y="1907"/>
                </a:cubicBezTo>
                <a:cubicBezTo>
                  <a:pt x="7253" y="1907"/>
                  <a:pt x="7253" y="1907"/>
                  <a:pt x="7253" y="1907"/>
                </a:cubicBezTo>
                <a:lnTo>
                  <a:pt x="7253" y="1935"/>
                </a:lnTo>
                <a:close/>
                <a:moveTo>
                  <a:pt x="7125" y="1935"/>
                </a:moveTo>
                <a:cubicBezTo>
                  <a:pt x="7077" y="1935"/>
                  <a:pt x="7077" y="1935"/>
                  <a:pt x="7077" y="1935"/>
                </a:cubicBezTo>
                <a:cubicBezTo>
                  <a:pt x="7077" y="1907"/>
                  <a:pt x="7077" y="1907"/>
                  <a:pt x="7077" y="1907"/>
                </a:cubicBezTo>
                <a:cubicBezTo>
                  <a:pt x="7125" y="1907"/>
                  <a:pt x="7125" y="1907"/>
                  <a:pt x="7125" y="1907"/>
                </a:cubicBezTo>
                <a:lnTo>
                  <a:pt x="7125" y="1935"/>
                </a:lnTo>
                <a:close/>
                <a:moveTo>
                  <a:pt x="6997" y="1935"/>
                </a:moveTo>
                <a:cubicBezTo>
                  <a:pt x="6948" y="1935"/>
                  <a:pt x="6948" y="1935"/>
                  <a:pt x="6948" y="1935"/>
                </a:cubicBezTo>
                <a:cubicBezTo>
                  <a:pt x="6948" y="1907"/>
                  <a:pt x="6948" y="1907"/>
                  <a:pt x="6948" y="1907"/>
                </a:cubicBezTo>
                <a:cubicBezTo>
                  <a:pt x="6997" y="1907"/>
                  <a:pt x="6997" y="1907"/>
                  <a:pt x="6997" y="1907"/>
                </a:cubicBezTo>
                <a:lnTo>
                  <a:pt x="6997" y="1935"/>
                </a:lnTo>
                <a:close/>
                <a:moveTo>
                  <a:pt x="6868" y="1935"/>
                </a:moveTo>
                <a:cubicBezTo>
                  <a:pt x="6820" y="1935"/>
                  <a:pt x="6820" y="1935"/>
                  <a:pt x="6820" y="1935"/>
                </a:cubicBezTo>
                <a:cubicBezTo>
                  <a:pt x="6820" y="1907"/>
                  <a:pt x="6820" y="1907"/>
                  <a:pt x="6820" y="1907"/>
                </a:cubicBezTo>
                <a:cubicBezTo>
                  <a:pt x="6868" y="1907"/>
                  <a:pt x="6868" y="1907"/>
                  <a:pt x="6868" y="1907"/>
                </a:cubicBezTo>
                <a:lnTo>
                  <a:pt x="6868" y="1935"/>
                </a:lnTo>
                <a:close/>
                <a:moveTo>
                  <a:pt x="6740" y="1935"/>
                </a:moveTo>
                <a:cubicBezTo>
                  <a:pt x="6692" y="1935"/>
                  <a:pt x="6692" y="1935"/>
                  <a:pt x="6692" y="1935"/>
                </a:cubicBezTo>
                <a:cubicBezTo>
                  <a:pt x="6692" y="1907"/>
                  <a:pt x="6692" y="1907"/>
                  <a:pt x="6692" y="1907"/>
                </a:cubicBezTo>
                <a:cubicBezTo>
                  <a:pt x="6740" y="1907"/>
                  <a:pt x="6740" y="1907"/>
                  <a:pt x="6740" y="1907"/>
                </a:cubicBezTo>
                <a:lnTo>
                  <a:pt x="6740" y="1935"/>
                </a:lnTo>
                <a:close/>
                <a:moveTo>
                  <a:pt x="6612" y="1935"/>
                </a:moveTo>
                <a:cubicBezTo>
                  <a:pt x="6564" y="1935"/>
                  <a:pt x="6564" y="1935"/>
                  <a:pt x="6564" y="1935"/>
                </a:cubicBezTo>
                <a:cubicBezTo>
                  <a:pt x="6564" y="1907"/>
                  <a:pt x="6564" y="1907"/>
                  <a:pt x="6564" y="1907"/>
                </a:cubicBezTo>
                <a:cubicBezTo>
                  <a:pt x="6612" y="1907"/>
                  <a:pt x="6612" y="1907"/>
                  <a:pt x="6612" y="1907"/>
                </a:cubicBezTo>
                <a:lnTo>
                  <a:pt x="6612" y="1935"/>
                </a:lnTo>
                <a:close/>
                <a:moveTo>
                  <a:pt x="6484" y="1935"/>
                </a:moveTo>
                <a:cubicBezTo>
                  <a:pt x="6436" y="1935"/>
                  <a:pt x="6436" y="1935"/>
                  <a:pt x="6436" y="1935"/>
                </a:cubicBezTo>
                <a:cubicBezTo>
                  <a:pt x="6436" y="1907"/>
                  <a:pt x="6436" y="1907"/>
                  <a:pt x="6436" y="1907"/>
                </a:cubicBezTo>
                <a:cubicBezTo>
                  <a:pt x="6484" y="1907"/>
                  <a:pt x="6484" y="1907"/>
                  <a:pt x="6484" y="1907"/>
                </a:cubicBezTo>
                <a:lnTo>
                  <a:pt x="6484" y="1935"/>
                </a:lnTo>
                <a:close/>
                <a:moveTo>
                  <a:pt x="6356" y="1935"/>
                </a:moveTo>
                <a:cubicBezTo>
                  <a:pt x="6308" y="1935"/>
                  <a:pt x="6308" y="1935"/>
                  <a:pt x="6308" y="1935"/>
                </a:cubicBezTo>
                <a:cubicBezTo>
                  <a:pt x="6308" y="1907"/>
                  <a:pt x="6308" y="1907"/>
                  <a:pt x="6308" y="1907"/>
                </a:cubicBezTo>
                <a:cubicBezTo>
                  <a:pt x="6356" y="1907"/>
                  <a:pt x="6356" y="1907"/>
                  <a:pt x="6356" y="1907"/>
                </a:cubicBezTo>
                <a:lnTo>
                  <a:pt x="6356" y="1935"/>
                </a:lnTo>
                <a:close/>
                <a:moveTo>
                  <a:pt x="6228" y="1935"/>
                </a:moveTo>
                <a:cubicBezTo>
                  <a:pt x="6180" y="1935"/>
                  <a:pt x="6180" y="1935"/>
                  <a:pt x="6180" y="1935"/>
                </a:cubicBezTo>
                <a:cubicBezTo>
                  <a:pt x="6180" y="1907"/>
                  <a:pt x="6180" y="1907"/>
                  <a:pt x="6180" y="1907"/>
                </a:cubicBezTo>
                <a:cubicBezTo>
                  <a:pt x="6228" y="1907"/>
                  <a:pt x="6228" y="1907"/>
                  <a:pt x="6228" y="1907"/>
                </a:cubicBezTo>
                <a:lnTo>
                  <a:pt x="6228" y="1935"/>
                </a:lnTo>
                <a:close/>
                <a:moveTo>
                  <a:pt x="6099" y="1935"/>
                </a:moveTo>
                <a:cubicBezTo>
                  <a:pt x="6051" y="1935"/>
                  <a:pt x="6051" y="1935"/>
                  <a:pt x="6051" y="1935"/>
                </a:cubicBezTo>
                <a:cubicBezTo>
                  <a:pt x="6051" y="1907"/>
                  <a:pt x="6051" y="1907"/>
                  <a:pt x="6051" y="1907"/>
                </a:cubicBezTo>
                <a:cubicBezTo>
                  <a:pt x="6099" y="1907"/>
                  <a:pt x="6099" y="1907"/>
                  <a:pt x="6099" y="1907"/>
                </a:cubicBezTo>
                <a:lnTo>
                  <a:pt x="6099" y="1935"/>
                </a:lnTo>
                <a:close/>
                <a:moveTo>
                  <a:pt x="5971" y="1935"/>
                </a:moveTo>
                <a:cubicBezTo>
                  <a:pt x="5923" y="1935"/>
                  <a:pt x="5923" y="1935"/>
                  <a:pt x="5923" y="1935"/>
                </a:cubicBezTo>
                <a:cubicBezTo>
                  <a:pt x="5923" y="1907"/>
                  <a:pt x="5923" y="1907"/>
                  <a:pt x="5923" y="1907"/>
                </a:cubicBezTo>
                <a:cubicBezTo>
                  <a:pt x="5971" y="1907"/>
                  <a:pt x="5971" y="1907"/>
                  <a:pt x="5971" y="1907"/>
                </a:cubicBezTo>
                <a:lnTo>
                  <a:pt x="5971" y="1935"/>
                </a:lnTo>
                <a:close/>
                <a:moveTo>
                  <a:pt x="5843" y="1935"/>
                </a:moveTo>
                <a:cubicBezTo>
                  <a:pt x="5795" y="1935"/>
                  <a:pt x="5795" y="1935"/>
                  <a:pt x="5795" y="1935"/>
                </a:cubicBezTo>
                <a:cubicBezTo>
                  <a:pt x="5795" y="1907"/>
                  <a:pt x="5795" y="1907"/>
                  <a:pt x="5795" y="1907"/>
                </a:cubicBezTo>
                <a:cubicBezTo>
                  <a:pt x="5843" y="1907"/>
                  <a:pt x="5843" y="1907"/>
                  <a:pt x="5843" y="1907"/>
                </a:cubicBezTo>
                <a:lnTo>
                  <a:pt x="5843" y="1935"/>
                </a:lnTo>
                <a:close/>
                <a:moveTo>
                  <a:pt x="5715" y="1935"/>
                </a:moveTo>
                <a:cubicBezTo>
                  <a:pt x="5667" y="1935"/>
                  <a:pt x="5667" y="1935"/>
                  <a:pt x="5667" y="1935"/>
                </a:cubicBezTo>
                <a:cubicBezTo>
                  <a:pt x="5667" y="1907"/>
                  <a:pt x="5667" y="1907"/>
                  <a:pt x="5667" y="1907"/>
                </a:cubicBezTo>
                <a:cubicBezTo>
                  <a:pt x="5715" y="1907"/>
                  <a:pt x="5715" y="1907"/>
                  <a:pt x="5715" y="1907"/>
                </a:cubicBezTo>
                <a:lnTo>
                  <a:pt x="5715" y="1935"/>
                </a:lnTo>
                <a:close/>
                <a:moveTo>
                  <a:pt x="5587" y="1935"/>
                </a:moveTo>
                <a:cubicBezTo>
                  <a:pt x="5539" y="1935"/>
                  <a:pt x="5539" y="1935"/>
                  <a:pt x="5539" y="1935"/>
                </a:cubicBezTo>
                <a:cubicBezTo>
                  <a:pt x="5539" y="1907"/>
                  <a:pt x="5539" y="1907"/>
                  <a:pt x="5539" y="1907"/>
                </a:cubicBezTo>
                <a:cubicBezTo>
                  <a:pt x="5587" y="1907"/>
                  <a:pt x="5587" y="1907"/>
                  <a:pt x="5587" y="1907"/>
                </a:cubicBezTo>
                <a:lnTo>
                  <a:pt x="5587" y="1935"/>
                </a:lnTo>
                <a:close/>
                <a:moveTo>
                  <a:pt x="5459" y="1935"/>
                </a:moveTo>
                <a:cubicBezTo>
                  <a:pt x="5411" y="1935"/>
                  <a:pt x="5411" y="1935"/>
                  <a:pt x="5411" y="1935"/>
                </a:cubicBezTo>
                <a:cubicBezTo>
                  <a:pt x="5411" y="1907"/>
                  <a:pt x="5411" y="1907"/>
                  <a:pt x="5411" y="1907"/>
                </a:cubicBezTo>
                <a:cubicBezTo>
                  <a:pt x="5459" y="1907"/>
                  <a:pt x="5459" y="1907"/>
                  <a:pt x="5459" y="1907"/>
                </a:cubicBezTo>
                <a:lnTo>
                  <a:pt x="5459" y="1935"/>
                </a:lnTo>
                <a:close/>
                <a:moveTo>
                  <a:pt x="5331" y="1935"/>
                </a:moveTo>
                <a:cubicBezTo>
                  <a:pt x="5283" y="1935"/>
                  <a:pt x="5283" y="1935"/>
                  <a:pt x="5283" y="1935"/>
                </a:cubicBezTo>
                <a:cubicBezTo>
                  <a:pt x="5283" y="1907"/>
                  <a:pt x="5283" y="1907"/>
                  <a:pt x="5283" y="1907"/>
                </a:cubicBezTo>
                <a:cubicBezTo>
                  <a:pt x="5331" y="1907"/>
                  <a:pt x="5331" y="1907"/>
                  <a:pt x="5331" y="1907"/>
                </a:cubicBezTo>
                <a:lnTo>
                  <a:pt x="5331" y="1935"/>
                </a:lnTo>
                <a:close/>
                <a:moveTo>
                  <a:pt x="5203" y="1935"/>
                </a:moveTo>
                <a:cubicBezTo>
                  <a:pt x="5155" y="1935"/>
                  <a:pt x="5155" y="1935"/>
                  <a:pt x="5155" y="1935"/>
                </a:cubicBezTo>
                <a:cubicBezTo>
                  <a:pt x="5155" y="1907"/>
                  <a:pt x="5155" y="1907"/>
                  <a:pt x="5155" y="1907"/>
                </a:cubicBezTo>
                <a:cubicBezTo>
                  <a:pt x="5203" y="1907"/>
                  <a:pt x="5203" y="1907"/>
                  <a:pt x="5203" y="1907"/>
                </a:cubicBezTo>
                <a:lnTo>
                  <a:pt x="5203" y="1935"/>
                </a:lnTo>
                <a:close/>
                <a:moveTo>
                  <a:pt x="5075" y="1935"/>
                </a:moveTo>
                <a:cubicBezTo>
                  <a:pt x="5026" y="1935"/>
                  <a:pt x="5026" y="1935"/>
                  <a:pt x="5026" y="1935"/>
                </a:cubicBezTo>
                <a:cubicBezTo>
                  <a:pt x="5026" y="1907"/>
                  <a:pt x="5026" y="1907"/>
                  <a:pt x="5026" y="1907"/>
                </a:cubicBezTo>
                <a:cubicBezTo>
                  <a:pt x="5075" y="1907"/>
                  <a:pt x="5075" y="1907"/>
                  <a:pt x="5075" y="1907"/>
                </a:cubicBezTo>
                <a:lnTo>
                  <a:pt x="5075" y="1935"/>
                </a:lnTo>
                <a:close/>
                <a:moveTo>
                  <a:pt x="4946" y="1935"/>
                </a:moveTo>
                <a:cubicBezTo>
                  <a:pt x="4898" y="1935"/>
                  <a:pt x="4898" y="1935"/>
                  <a:pt x="4898" y="1935"/>
                </a:cubicBezTo>
                <a:cubicBezTo>
                  <a:pt x="4898" y="1907"/>
                  <a:pt x="4898" y="1907"/>
                  <a:pt x="4898" y="1907"/>
                </a:cubicBezTo>
                <a:cubicBezTo>
                  <a:pt x="4946" y="1907"/>
                  <a:pt x="4946" y="1907"/>
                  <a:pt x="4946" y="1907"/>
                </a:cubicBezTo>
                <a:lnTo>
                  <a:pt x="4946" y="1935"/>
                </a:lnTo>
                <a:close/>
                <a:moveTo>
                  <a:pt x="4818" y="1935"/>
                </a:moveTo>
                <a:cubicBezTo>
                  <a:pt x="4770" y="1935"/>
                  <a:pt x="4770" y="1935"/>
                  <a:pt x="4770" y="1935"/>
                </a:cubicBezTo>
                <a:cubicBezTo>
                  <a:pt x="4770" y="1907"/>
                  <a:pt x="4770" y="1907"/>
                  <a:pt x="4770" y="1907"/>
                </a:cubicBezTo>
                <a:cubicBezTo>
                  <a:pt x="4818" y="1907"/>
                  <a:pt x="4818" y="1907"/>
                  <a:pt x="4818" y="1907"/>
                </a:cubicBezTo>
                <a:lnTo>
                  <a:pt x="4818" y="1935"/>
                </a:lnTo>
                <a:close/>
                <a:moveTo>
                  <a:pt x="4690" y="1935"/>
                </a:moveTo>
                <a:cubicBezTo>
                  <a:pt x="4642" y="1935"/>
                  <a:pt x="4642" y="1935"/>
                  <a:pt x="4642" y="1935"/>
                </a:cubicBezTo>
                <a:cubicBezTo>
                  <a:pt x="4642" y="1907"/>
                  <a:pt x="4642" y="1907"/>
                  <a:pt x="4642" y="1907"/>
                </a:cubicBezTo>
                <a:cubicBezTo>
                  <a:pt x="4690" y="1907"/>
                  <a:pt x="4690" y="1907"/>
                  <a:pt x="4690" y="1907"/>
                </a:cubicBezTo>
                <a:lnTo>
                  <a:pt x="4690" y="1935"/>
                </a:lnTo>
                <a:close/>
                <a:moveTo>
                  <a:pt x="4562" y="1935"/>
                </a:moveTo>
                <a:cubicBezTo>
                  <a:pt x="4514" y="1935"/>
                  <a:pt x="4514" y="1935"/>
                  <a:pt x="4514" y="1935"/>
                </a:cubicBezTo>
                <a:cubicBezTo>
                  <a:pt x="4514" y="1907"/>
                  <a:pt x="4514" y="1907"/>
                  <a:pt x="4514" y="1907"/>
                </a:cubicBezTo>
                <a:cubicBezTo>
                  <a:pt x="4562" y="1907"/>
                  <a:pt x="4562" y="1907"/>
                  <a:pt x="4562" y="1907"/>
                </a:cubicBezTo>
                <a:lnTo>
                  <a:pt x="4562" y="1935"/>
                </a:lnTo>
                <a:close/>
                <a:moveTo>
                  <a:pt x="4434" y="1935"/>
                </a:moveTo>
                <a:cubicBezTo>
                  <a:pt x="4386" y="1935"/>
                  <a:pt x="4386" y="1935"/>
                  <a:pt x="4386" y="1935"/>
                </a:cubicBezTo>
                <a:cubicBezTo>
                  <a:pt x="4386" y="1907"/>
                  <a:pt x="4386" y="1907"/>
                  <a:pt x="4386" y="1907"/>
                </a:cubicBezTo>
                <a:cubicBezTo>
                  <a:pt x="4434" y="1907"/>
                  <a:pt x="4434" y="1907"/>
                  <a:pt x="4434" y="1907"/>
                </a:cubicBezTo>
                <a:lnTo>
                  <a:pt x="4434" y="1935"/>
                </a:lnTo>
                <a:close/>
                <a:moveTo>
                  <a:pt x="4305" y="1935"/>
                </a:moveTo>
                <a:cubicBezTo>
                  <a:pt x="4257" y="1935"/>
                  <a:pt x="4257" y="1935"/>
                  <a:pt x="4257" y="1935"/>
                </a:cubicBezTo>
                <a:cubicBezTo>
                  <a:pt x="4257" y="1907"/>
                  <a:pt x="4257" y="1907"/>
                  <a:pt x="4257" y="1907"/>
                </a:cubicBezTo>
                <a:cubicBezTo>
                  <a:pt x="4305" y="1907"/>
                  <a:pt x="4305" y="1907"/>
                  <a:pt x="4305" y="1907"/>
                </a:cubicBezTo>
                <a:lnTo>
                  <a:pt x="4305" y="1935"/>
                </a:lnTo>
                <a:close/>
                <a:moveTo>
                  <a:pt x="4177" y="1935"/>
                </a:moveTo>
                <a:cubicBezTo>
                  <a:pt x="4129" y="1935"/>
                  <a:pt x="4129" y="1935"/>
                  <a:pt x="4129" y="1935"/>
                </a:cubicBezTo>
                <a:cubicBezTo>
                  <a:pt x="4129" y="1907"/>
                  <a:pt x="4129" y="1907"/>
                  <a:pt x="4129" y="1907"/>
                </a:cubicBezTo>
                <a:cubicBezTo>
                  <a:pt x="4177" y="1907"/>
                  <a:pt x="4177" y="1907"/>
                  <a:pt x="4177" y="1907"/>
                </a:cubicBezTo>
                <a:lnTo>
                  <a:pt x="4177" y="1935"/>
                </a:lnTo>
                <a:close/>
                <a:moveTo>
                  <a:pt x="4049" y="1935"/>
                </a:moveTo>
                <a:cubicBezTo>
                  <a:pt x="4001" y="1935"/>
                  <a:pt x="4001" y="1935"/>
                  <a:pt x="4001" y="1935"/>
                </a:cubicBezTo>
                <a:cubicBezTo>
                  <a:pt x="4001" y="1907"/>
                  <a:pt x="4001" y="1907"/>
                  <a:pt x="4001" y="1907"/>
                </a:cubicBezTo>
                <a:cubicBezTo>
                  <a:pt x="4049" y="1907"/>
                  <a:pt x="4049" y="1907"/>
                  <a:pt x="4049" y="1907"/>
                </a:cubicBezTo>
                <a:lnTo>
                  <a:pt x="4049" y="1935"/>
                </a:lnTo>
                <a:close/>
                <a:moveTo>
                  <a:pt x="3921" y="1935"/>
                </a:moveTo>
                <a:cubicBezTo>
                  <a:pt x="3873" y="1935"/>
                  <a:pt x="3873" y="1935"/>
                  <a:pt x="3873" y="1935"/>
                </a:cubicBezTo>
                <a:cubicBezTo>
                  <a:pt x="3873" y="1907"/>
                  <a:pt x="3873" y="1907"/>
                  <a:pt x="3873" y="1907"/>
                </a:cubicBezTo>
                <a:cubicBezTo>
                  <a:pt x="3921" y="1907"/>
                  <a:pt x="3921" y="1907"/>
                  <a:pt x="3921" y="1907"/>
                </a:cubicBezTo>
                <a:lnTo>
                  <a:pt x="3921" y="1935"/>
                </a:lnTo>
                <a:close/>
                <a:moveTo>
                  <a:pt x="3793" y="1935"/>
                </a:moveTo>
                <a:cubicBezTo>
                  <a:pt x="3745" y="1935"/>
                  <a:pt x="3745" y="1935"/>
                  <a:pt x="3745" y="1935"/>
                </a:cubicBezTo>
                <a:cubicBezTo>
                  <a:pt x="3745" y="1907"/>
                  <a:pt x="3745" y="1907"/>
                  <a:pt x="3745" y="1907"/>
                </a:cubicBezTo>
                <a:cubicBezTo>
                  <a:pt x="3793" y="1907"/>
                  <a:pt x="3793" y="1907"/>
                  <a:pt x="3793" y="1907"/>
                </a:cubicBezTo>
                <a:lnTo>
                  <a:pt x="3793" y="1935"/>
                </a:lnTo>
                <a:close/>
                <a:moveTo>
                  <a:pt x="3665" y="1935"/>
                </a:moveTo>
                <a:cubicBezTo>
                  <a:pt x="3617" y="1935"/>
                  <a:pt x="3617" y="1935"/>
                  <a:pt x="3617" y="1935"/>
                </a:cubicBezTo>
                <a:cubicBezTo>
                  <a:pt x="3617" y="1907"/>
                  <a:pt x="3617" y="1907"/>
                  <a:pt x="3617" y="1907"/>
                </a:cubicBezTo>
                <a:cubicBezTo>
                  <a:pt x="3665" y="1907"/>
                  <a:pt x="3665" y="1907"/>
                  <a:pt x="3665" y="1907"/>
                </a:cubicBezTo>
                <a:lnTo>
                  <a:pt x="3665" y="1935"/>
                </a:lnTo>
                <a:close/>
                <a:moveTo>
                  <a:pt x="3537" y="1935"/>
                </a:moveTo>
                <a:cubicBezTo>
                  <a:pt x="3489" y="1935"/>
                  <a:pt x="3489" y="1935"/>
                  <a:pt x="3489" y="1935"/>
                </a:cubicBezTo>
                <a:cubicBezTo>
                  <a:pt x="3489" y="1907"/>
                  <a:pt x="3489" y="1907"/>
                  <a:pt x="3489" y="1907"/>
                </a:cubicBezTo>
                <a:cubicBezTo>
                  <a:pt x="3537" y="1907"/>
                  <a:pt x="3537" y="1907"/>
                  <a:pt x="3537" y="1907"/>
                </a:cubicBezTo>
                <a:lnTo>
                  <a:pt x="3537" y="1935"/>
                </a:lnTo>
                <a:close/>
                <a:moveTo>
                  <a:pt x="3409" y="1935"/>
                </a:moveTo>
                <a:cubicBezTo>
                  <a:pt x="3361" y="1935"/>
                  <a:pt x="3361" y="1935"/>
                  <a:pt x="3361" y="1935"/>
                </a:cubicBezTo>
                <a:cubicBezTo>
                  <a:pt x="3361" y="1907"/>
                  <a:pt x="3361" y="1907"/>
                  <a:pt x="3361" y="1907"/>
                </a:cubicBezTo>
                <a:cubicBezTo>
                  <a:pt x="3409" y="1907"/>
                  <a:pt x="3409" y="1907"/>
                  <a:pt x="3409" y="1907"/>
                </a:cubicBezTo>
                <a:lnTo>
                  <a:pt x="3409" y="1935"/>
                </a:lnTo>
                <a:close/>
                <a:moveTo>
                  <a:pt x="3281" y="1935"/>
                </a:moveTo>
                <a:cubicBezTo>
                  <a:pt x="3233" y="1935"/>
                  <a:pt x="3233" y="1935"/>
                  <a:pt x="3233" y="1935"/>
                </a:cubicBezTo>
                <a:cubicBezTo>
                  <a:pt x="3233" y="1907"/>
                  <a:pt x="3233" y="1907"/>
                  <a:pt x="3233" y="1907"/>
                </a:cubicBezTo>
                <a:cubicBezTo>
                  <a:pt x="3281" y="1907"/>
                  <a:pt x="3281" y="1907"/>
                  <a:pt x="3281" y="1907"/>
                </a:cubicBezTo>
                <a:lnTo>
                  <a:pt x="3281" y="1935"/>
                </a:lnTo>
                <a:close/>
                <a:moveTo>
                  <a:pt x="3153" y="1935"/>
                </a:moveTo>
                <a:cubicBezTo>
                  <a:pt x="3105" y="1935"/>
                  <a:pt x="3105" y="1935"/>
                  <a:pt x="3105" y="1935"/>
                </a:cubicBezTo>
                <a:cubicBezTo>
                  <a:pt x="3105" y="1907"/>
                  <a:pt x="3105" y="1907"/>
                  <a:pt x="3105" y="1907"/>
                </a:cubicBezTo>
                <a:cubicBezTo>
                  <a:pt x="3153" y="1907"/>
                  <a:pt x="3153" y="1907"/>
                  <a:pt x="3153" y="1907"/>
                </a:cubicBezTo>
                <a:lnTo>
                  <a:pt x="3153" y="1935"/>
                </a:lnTo>
                <a:close/>
                <a:moveTo>
                  <a:pt x="3024" y="1935"/>
                </a:moveTo>
                <a:cubicBezTo>
                  <a:pt x="2976" y="1935"/>
                  <a:pt x="2976" y="1935"/>
                  <a:pt x="2976" y="1935"/>
                </a:cubicBezTo>
                <a:cubicBezTo>
                  <a:pt x="2976" y="1907"/>
                  <a:pt x="2976" y="1907"/>
                  <a:pt x="2976" y="1907"/>
                </a:cubicBezTo>
                <a:cubicBezTo>
                  <a:pt x="3024" y="1907"/>
                  <a:pt x="3024" y="1907"/>
                  <a:pt x="3024" y="1907"/>
                </a:cubicBezTo>
                <a:lnTo>
                  <a:pt x="3024" y="1935"/>
                </a:lnTo>
                <a:close/>
                <a:moveTo>
                  <a:pt x="2896" y="1935"/>
                </a:moveTo>
                <a:cubicBezTo>
                  <a:pt x="2848" y="1935"/>
                  <a:pt x="2848" y="1935"/>
                  <a:pt x="2848" y="1935"/>
                </a:cubicBezTo>
                <a:cubicBezTo>
                  <a:pt x="2848" y="1907"/>
                  <a:pt x="2848" y="1907"/>
                  <a:pt x="2848" y="1907"/>
                </a:cubicBezTo>
                <a:cubicBezTo>
                  <a:pt x="2896" y="1907"/>
                  <a:pt x="2896" y="1907"/>
                  <a:pt x="2896" y="1907"/>
                </a:cubicBezTo>
                <a:lnTo>
                  <a:pt x="2896" y="1935"/>
                </a:lnTo>
                <a:close/>
                <a:moveTo>
                  <a:pt x="2768" y="1935"/>
                </a:moveTo>
                <a:cubicBezTo>
                  <a:pt x="2720" y="1935"/>
                  <a:pt x="2720" y="1935"/>
                  <a:pt x="2720" y="1935"/>
                </a:cubicBezTo>
                <a:cubicBezTo>
                  <a:pt x="2720" y="1907"/>
                  <a:pt x="2720" y="1907"/>
                  <a:pt x="2720" y="1907"/>
                </a:cubicBezTo>
                <a:cubicBezTo>
                  <a:pt x="2768" y="1907"/>
                  <a:pt x="2768" y="1907"/>
                  <a:pt x="2768" y="1907"/>
                </a:cubicBezTo>
                <a:lnTo>
                  <a:pt x="2768" y="1935"/>
                </a:lnTo>
                <a:close/>
                <a:moveTo>
                  <a:pt x="2640" y="1935"/>
                </a:moveTo>
                <a:cubicBezTo>
                  <a:pt x="2592" y="1935"/>
                  <a:pt x="2592" y="1935"/>
                  <a:pt x="2592" y="1935"/>
                </a:cubicBezTo>
                <a:cubicBezTo>
                  <a:pt x="2592" y="1907"/>
                  <a:pt x="2592" y="1907"/>
                  <a:pt x="2592" y="1907"/>
                </a:cubicBezTo>
                <a:cubicBezTo>
                  <a:pt x="2640" y="1907"/>
                  <a:pt x="2640" y="1907"/>
                  <a:pt x="2640" y="1907"/>
                </a:cubicBezTo>
                <a:lnTo>
                  <a:pt x="2640" y="1935"/>
                </a:lnTo>
                <a:close/>
                <a:moveTo>
                  <a:pt x="2512" y="1935"/>
                </a:moveTo>
                <a:cubicBezTo>
                  <a:pt x="2464" y="1935"/>
                  <a:pt x="2464" y="1935"/>
                  <a:pt x="2464" y="1935"/>
                </a:cubicBezTo>
                <a:cubicBezTo>
                  <a:pt x="2464" y="1907"/>
                  <a:pt x="2464" y="1907"/>
                  <a:pt x="2464" y="1907"/>
                </a:cubicBezTo>
                <a:cubicBezTo>
                  <a:pt x="2512" y="1907"/>
                  <a:pt x="2512" y="1907"/>
                  <a:pt x="2512" y="1907"/>
                </a:cubicBezTo>
                <a:lnTo>
                  <a:pt x="2512" y="1935"/>
                </a:lnTo>
                <a:close/>
                <a:moveTo>
                  <a:pt x="2384" y="1935"/>
                </a:moveTo>
                <a:cubicBezTo>
                  <a:pt x="2336" y="1935"/>
                  <a:pt x="2336" y="1935"/>
                  <a:pt x="2336" y="1935"/>
                </a:cubicBezTo>
                <a:cubicBezTo>
                  <a:pt x="2336" y="1907"/>
                  <a:pt x="2336" y="1907"/>
                  <a:pt x="2336" y="1907"/>
                </a:cubicBezTo>
                <a:cubicBezTo>
                  <a:pt x="2384" y="1907"/>
                  <a:pt x="2384" y="1907"/>
                  <a:pt x="2384" y="1907"/>
                </a:cubicBezTo>
                <a:lnTo>
                  <a:pt x="2384" y="1935"/>
                </a:lnTo>
                <a:close/>
                <a:moveTo>
                  <a:pt x="2256" y="1935"/>
                </a:moveTo>
                <a:cubicBezTo>
                  <a:pt x="2208" y="1935"/>
                  <a:pt x="2208" y="1935"/>
                  <a:pt x="2208" y="1935"/>
                </a:cubicBezTo>
                <a:cubicBezTo>
                  <a:pt x="2208" y="1907"/>
                  <a:pt x="2208" y="1907"/>
                  <a:pt x="2208" y="1907"/>
                </a:cubicBezTo>
                <a:cubicBezTo>
                  <a:pt x="2256" y="1907"/>
                  <a:pt x="2256" y="1907"/>
                  <a:pt x="2256" y="1907"/>
                </a:cubicBezTo>
                <a:lnTo>
                  <a:pt x="2256" y="1935"/>
                </a:lnTo>
                <a:close/>
                <a:moveTo>
                  <a:pt x="2127" y="1935"/>
                </a:moveTo>
                <a:cubicBezTo>
                  <a:pt x="2079" y="1935"/>
                  <a:pt x="2079" y="1935"/>
                  <a:pt x="2079" y="1935"/>
                </a:cubicBezTo>
                <a:cubicBezTo>
                  <a:pt x="2079" y="1907"/>
                  <a:pt x="2079" y="1907"/>
                  <a:pt x="2079" y="1907"/>
                </a:cubicBezTo>
                <a:cubicBezTo>
                  <a:pt x="2127" y="1907"/>
                  <a:pt x="2127" y="1907"/>
                  <a:pt x="2127" y="1907"/>
                </a:cubicBezTo>
                <a:lnTo>
                  <a:pt x="2127" y="1935"/>
                </a:lnTo>
                <a:close/>
                <a:moveTo>
                  <a:pt x="1999" y="1935"/>
                </a:moveTo>
                <a:cubicBezTo>
                  <a:pt x="1951" y="1935"/>
                  <a:pt x="1951" y="1935"/>
                  <a:pt x="1951" y="1935"/>
                </a:cubicBezTo>
                <a:cubicBezTo>
                  <a:pt x="1951" y="1907"/>
                  <a:pt x="1951" y="1907"/>
                  <a:pt x="1951" y="1907"/>
                </a:cubicBezTo>
                <a:cubicBezTo>
                  <a:pt x="1999" y="1907"/>
                  <a:pt x="1999" y="1907"/>
                  <a:pt x="1999" y="1907"/>
                </a:cubicBezTo>
                <a:lnTo>
                  <a:pt x="1999" y="1935"/>
                </a:lnTo>
                <a:close/>
                <a:moveTo>
                  <a:pt x="1871" y="1935"/>
                </a:moveTo>
                <a:cubicBezTo>
                  <a:pt x="1823" y="1935"/>
                  <a:pt x="1823" y="1935"/>
                  <a:pt x="1823" y="1935"/>
                </a:cubicBezTo>
                <a:cubicBezTo>
                  <a:pt x="1823" y="1907"/>
                  <a:pt x="1823" y="1907"/>
                  <a:pt x="1823" y="1907"/>
                </a:cubicBezTo>
                <a:cubicBezTo>
                  <a:pt x="1871" y="1907"/>
                  <a:pt x="1871" y="1907"/>
                  <a:pt x="1871" y="1907"/>
                </a:cubicBezTo>
                <a:lnTo>
                  <a:pt x="1871" y="1935"/>
                </a:lnTo>
                <a:close/>
                <a:moveTo>
                  <a:pt x="1743" y="1935"/>
                </a:moveTo>
                <a:cubicBezTo>
                  <a:pt x="1694" y="1935"/>
                  <a:pt x="1694" y="1935"/>
                  <a:pt x="1694" y="1935"/>
                </a:cubicBezTo>
                <a:cubicBezTo>
                  <a:pt x="1694" y="1907"/>
                  <a:pt x="1694" y="1907"/>
                  <a:pt x="1694" y="1907"/>
                </a:cubicBezTo>
                <a:cubicBezTo>
                  <a:pt x="1743" y="1907"/>
                  <a:pt x="1743" y="1907"/>
                  <a:pt x="1743" y="1907"/>
                </a:cubicBezTo>
                <a:lnTo>
                  <a:pt x="1743" y="1935"/>
                </a:lnTo>
                <a:close/>
                <a:moveTo>
                  <a:pt x="1614" y="1935"/>
                </a:moveTo>
                <a:cubicBezTo>
                  <a:pt x="1566" y="1935"/>
                  <a:pt x="1566" y="1935"/>
                  <a:pt x="1566" y="1935"/>
                </a:cubicBezTo>
                <a:cubicBezTo>
                  <a:pt x="1566" y="1907"/>
                  <a:pt x="1566" y="1907"/>
                  <a:pt x="1566" y="1907"/>
                </a:cubicBezTo>
                <a:cubicBezTo>
                  <a:pt x="1614" y="1907"/>
                  <a:pt x="1614" y="1907"/>
                  <a:pt x="1614" y="1907"/>
                </a:cubicBezTo>
                <a:lnTo>
                  <a:pt x="1614" y="1935"/>
                </a:lnTo>
                <a:close/>
                <a:moveTo>
                  <a:pt x="1485" y="1935"/>
                </a:moveTo>
                <a:cubicBezTo>
                  <a:pt x="1437" y="1935"/>
                  <a:pt x="1437" y="1935"/>
                  <a:pt x="1437" y="1935"/>
                </a:cubicBezTo>
                <a:cubicBezTo>
                  <a:pt x="1437" y="1907"/>
                  <a:pt x="1437" y="1907"/>
                  <a:pt x="1437" y="1907"/>
                </a:cubicBezTo>
                <a:cubicBezTo>
                  <a:pt x="1485" y="1907"/>
                  <a:pt x="1485" y="1907"/>
                  <a:pt x="1485" y="1907"/>
                </a:cubicBezTo>
                <a:lnTo>
                  <a:pt x="1485" y="1935"/>
                </a:lnTo>
                <a:close/>
                <a:moveTo>
                  <a:pt x="1355" y="1931"/>
                </a:moveTo>
                <a:cubicBezTo>
                  <a:pt x="1339" y="1928"/>
                  <a:pt x="1323" y="1925"/>
                  <a:pt x="1307" y="1922"/>
                </a:cubicBezTo>
                <a:cubicBezTo>
                  <a:pt x="1313" y="1894"/>
                  <a:pt x="1313" y="1894"/>
                  <a:pt x="1313" y="1894"/>
                </a:cubicBezTo>
                <a:cubicBezTo>
                  <a:pt x="1328" y="1898"/>
                  <a:pt x="1344" y="1901"/>
                  <a:pt x="1359" y="1903"/>
                </a:cubicBezTo>
                <a:lnTo>
                  <a:pt x="1355" y="1931"/>
                </a:lnTo>
                <a:close/>
                <a:moveTo>
                  <a:pt x="1229" y="1895"/>
                </a:moveTo>
                <a:cubicBezTo>
                  <a:pt x="1214" y="1888"/>
                  <a:pt x="1199" y="1880"/>
                  <a:pt x="1185" y="1872"/>
                </a:cubicBezTo>
                <a:cubicBezTo>
                  <a:pt x="1199" y="1848"/>
                  <a:pt x="1199" y="1848"/>
                  <a:pt x="1199" y="1848"/>
                </a:cubicBezTo>
                <a:cubicBezTo>
                  <a:pt x="1213" y="1856"/>
                  <a:pt x="1226" y="1863"/>
                  <a:pt x="1240" y="1869"/>
                </a:cubicBezTo>
                <a:lnTo>
                  <a:pt x="1229" y="1895"/>
                </a:lnTo>
                <a:close/>
                <a:moveTo>
                  <a:pt x="1119" y="1823"/>
                </a:moveTo>
                <a:cubicBezTo>
                  <a:pt x="1106" y="1812"/>
                  <a:pt x="1095" y="1800"/>
                  <a:pt x="1084" y="1788"/>
                </a:cubicBezTo>
                <a:cubicBezTo>
                  <a:pt x="1105" y="1769"/>
                  <a:pt x="1105" y="1769"/>
                  <a:pt x="1105" y="1769"/>
                </a:cubicBezTo>
                <a:cubicBezTo>
                  <a:pt x="1115" y="1781"/>
                  <a:pt x="1126" y="1792"/>
                  <a:pt x="1137" y="1802"/>
                </a:cubicBezTo>
                <a:lnTo>
                  <a:pt x="1119" y="1823"/>
                </a:lnTo>
                <a:close/>
                <a:moveTo>
                  <a:pt x="1035" y="1722"/>
                </a:moveTo>
                <a:cubicBezTo>
                  <a:pt x="1026" y="1708"/>
                  <a:pt x="1018" y="1693"/>
                  <a:pt x="1011" y="1678"/>
                </a:cubicBezTo>
                <a:cubicBezTo>
                  <a:pt x="1036" y="1666"/>
                  <a:pt x="1036" y="1666"/>
                  <a:pt x="1036" y="1666"/>
                </a:cubicBezTo>
                <a:cubicBezTo>
                  <a:pt x="1043" y="1680"/>
                  <a:pt x="1050" y="1694"/>
                  <a:pt x="1058" y="1707"/>
                </a:cubicBezTo>
                <a:lnTo>
                  <a:pt x="1035" y="1722"/>
                </a:lnTo>
                <a:close/>
                <a:moveTo>
                  <a:pt x="981" y="1602"/>
                </a:moveTo>
                <a:cubicBezTo>
                  <a:pt x="976" y="1586"/>
                  <a:pt x="972" y="1570"/>
                  <a:pt x="969" y="1554"/>
                </a:cubicBezTo>
                <a:cubicBezTo>
                  <a:pt x="996" y="1548"/>
                  <a:pt x="996" y="1548"/>
                  <a:pt x="996" y="1548"/>
                </a:cubicBezTo>
                <a:cubicBezTo>
                  <a:pt x="1000" y="1564"/>
                  <a:pt x="1003" y="1579"/>
                  <a:pt x="1008" y="1594"/>
                </a:cubicBezTo>
                <a:lnTo>
                  <a:pt x="981" y="1602"/>
                </a:lnTo>
                <a:close/>
                <a:moveTo>
                  <a:pt x="959" y="1473"/>
                </a:moveTo>
                <a:cubicBezTo>
                  <a:pt x="959" y="1464"/>
                  <a:pt x="958" y="1456"/>
                  <a:pt x="958" y="1448"/>
                </a:cubicBezTo>
                <a:cubicBezTo>
                  <a:pt x="958" y="1443"/>
                  <a:pt x="958" y="1438"/>
                  <a:pt x="958" y="1434"/>
                </a:cubicBezTo>
                <a:cubicBezTo>
                  <a:pt x="959" y="1430"/>
                  <a:pt x="959" y="1427"/>
                  <a:pt x="959" y="1423"/>
                </a:cubicBezTo>
                <a:cubicBezTo>
                  <a:pt x="987" y="1425"/>
                  <a:pt x="987" y="1425"/>
                  <a:pt x="987" y="1425"/>
                </a:cubicBezTo>
                <a:cubicBezTo>
                  <a:pt x="987" y="1428"/>
                  <a:pt x="987" y="1431"/>
                  <a:pt x="986" y="1434"/>
                </a:cubicBezTo>
                <a:cubicBezTo>
                  <a:pt x="986" y="1439"/>
                  <a:pt x="986" y="1443"/>
                  <a:pt x="986" y="1448"/>
                </a:cubicBezTo>
                <a:cubicBezTo>
                  <a:pt x="986" y="1455"/>
                  <a:pt x="986" y="1463"/>
                  <a:pt x="987" y="1471"/>
                </a:cubicBezTo>
                <a:lnTo>
                  <a:pt x="959" y="1473"/>
                </a:lnTo>
                <a:close/>
                <a:moveTo>
                  <a:pt x="996" y="1347"/>
                </a:moveTo>
                <a:cubicBezTo>
                  <a:pt x="969" y="1342"/>
                  <a:pt x="969" y="1342"/>
                  <a:pt x="969" y="1342"/>
                </a:cubicBezTo>
                <a:cubicBezTo>
                  <a:pt x="972" y="1326"/>
                  <a:pt x="976" y="1310"/>
                  <a:pt x="981" y="1294"/>
                </a:cubicBezTo>
                <a:cubicBezTo>
                  <a:pt x="1008" y="1302"/>
                  <a:pt x="1008" y="1302"/>
                  <a:pt x="1008" y="1302"/>
                </a:cubicBezTo>
                <a:cubicBezTo>
                  <a:pt x="1003" y="1317"/>
                  <a:pt x="999" y="1332"/>
                  <a:pt x="996" y="1347"/>
                </a:cubicBezTo>
                <a:close/>
                <a:moveTo>
                  <a:pt x="1036" y="1230"/>
                </a:moveTo>
                <a:cubicBezTo>
                  <a:pt x="1011" y="1217"/>
                  <a:pt x="1011" y="1217"/>
                  <a:pt x="1011" y="1217"/>
                </a:cubicBezTo>
                <a:cubicBezTo>
                  <a:pt x="1018" y="1203"/>
                  <a:pt x="1026" y="1188"/>
                  <a:pt x="1034" y="1174"/>
                </a:cubicBezTo>
                <a:cubicBezTo>
                  <a:pt x="1058" y="1189"/>
                  <a:pt x="1058" y="1189"/>
                  <a:pt x="1058" y="1189"/>
                </a:cubicBezTo>
                <a:cubicBezTo>
                  <a:pt x="1050" y="1202"/>
                  <a:pt x="1043" y="1216"/>
                  <a:pt x="1036" y="1230"/>
                </a:cubicBezTo>
                <a:close/>
                <a:moveTo>
                  <a:pt x="1104" y="1126"/>
                </a:moveTo>
                <a:cubicBezTo>
                  <a:pt x="1083" y="1108"/>
                  <a:pt x="1083" y="1108"/>
                  <a:pt x="1083" y="1108"/>
                </a:cubicBezTo>
                <a:cubicBezTo>
                  <a:pt x="1094" y="1095"/>
                  <a:pt x="1106" y="1083"/>
                  <a:pt x="1118" y="1072"/>
                </a:cubicBezTo>
                <a:cubicBezTo>
                  <a:pt x="1136" y="1093"/>
                  <a:pt x="1136" y="1093"/>
                  <a:pt x="1136" y="1093"/>
                </a:cubicBezTo>
                <a:cubicBezTo>
                  <a:pt x="1125" y="1103"/>
                  <a:pt x="1114" y="1115"/>
                  <a:pt x="1104" y="1126"/>
                </a:cubicBezTo>
                <a:close/>
                <a:moveTo>
                  <a:pt x="1198" y="1046"/>
                </a:moveTo>
                <a:cubicBezTo>
                  <a:pt x="1183" y="1022"/>
                  <a:pt x="1183" y="1022"/>
                  <a:pt x="1183" y="1022"/>
                </a:cubicBezTo>
                <a:cubicBezTo>
                  <a:pt x="1197" y="1014"/>
                  <a:pt x="1212" y="1006"/>
                  <a:pt x="1227" y="999"/>
                </a:cubicBezTo>
                <a:cubicBezTo>
                  <a:pt x="1239" y="1024"/>
                  <a:pt x="1239" y="1024"/>
                  <a:pt x="1239" y="1024"/>
                </a:cubicBezTo>
                <a:cubicBezTo>
                  <a:pt x="1225" y="1031"/>
                  <a:pt x="1211" y="1038"/>
                  <a:pt x="1198" y="1046"/>
                </a:cubicBezTo>
                <a:close/>
                <a:moveTo>
                  <a:pt x="1311" y="998"/>
                </a:moveTo>
                <a:cubicBezTo>
                  <a:pt x="1304" y="971"/>
                  <a:pt x="1304" y="971"/>
                  <a:pt x="1304" y="971"/>
                </a:cubicBezTo>
                <a:cubicBezTo>
                  <a:pt x="1320" y="967"/>
                  <a:pt x="1336" y="963"/>
                  <a:pt x="1353" y="961"/>
                </a:cubicBezTo>
                <a:cubicBezTo>
                  <a:pt x="1357" y="989"/>
                  <a:pt x="1357" y="989"/>
                  <a:pt x="1357" y="989"/>
                </a:cubicBezTo>
                <a:cubicBezTo>
                  <a:pt x="1341" y="991"/>
                  <a:pt x="1326" y="994"/>
                  <a:pt x="1311" y="998"/>
                </a:cubicBezTo>
                <a:close/>
                <a:moveTo>
                  <a:pt x="5970" y="984"/>
                </a:moveTo>
                <a:cubicBezTo>
                  <a:pt x="5922" y="984"/>
                  <a:pt x="5922" y="984"/>
                  <a:pt x="5922" y="984"/>
                </a:cubicBezTo>
                <a:cubicBezTo>
                  <a:pt x="5922" y="956"/>
                  <a:pt x="5922" y="956"/>
                  <a:pt x="5922" y="956"/>
                </a:cubicBezTo>
                <a:cubicBezTo>
                  <a:pt x="5970" y="956"/>
                  <a:pt x="5970" y="956"/>
                  <a:pt x="5970" y="956"/>
                </a:cubicBezTo>
                <a:lnTo>
                  <a:pt x="5970" y="984"/>
                </a:lnTo>
                <a:close/>
                <a:moveTo>
                  <a:pt x="5841" y="984"/>
                </a:moveTo>
                <a:cubicBezTo>
                  <a:pt x="5793" y="984"/>
                  <a:pt x="5793" y="984"/>
                  <a:pt x="5793" y="984"/>
                </a:cubicBezTo>
                <a:cubicBezTo>
                  <a:pt x="5793" y="956"/>
                  <a:pt x="5793" y="956"/>
                  <a:pt x="5793" y="956"/>
                </a:cubicBezTo>
                <a:cubicBezTo>
                  <a:pt x="5841" y="956"/>
                  <a:pt x="5841" y="956"/>
                  <a:pt x="5841" y="956"/>
                </a:cubicBezTo>
                <a:lnTo>
                  <a:pt x="5841" y="984"/>
                </a:lnTo>
                <a:close/>
                <a:moveTo>
                  <a:pt x="5713" y="984"/>
                </a:moveTo>
                <a:cubicBezTo>
                  <a:pt x="5665" y="984"/>
                  <a:pt x="5665" y="984"/>
                  <a:pt x="5665" y="984"/>
                </a:cubicBezTo>
                <a:cubicBezTo>
                  <a:pt x="5665" y="956"/>
                  <a:pt x="5665" y="956"/>
                  <a:pt x="5665" y="956"/>
                </a:cubicBezTo>
                <a:cubicBezTo>
                  <a:pt x="5713" y="956"/>
                  <a:pt x="5713" y="956"/>
                  <a:pt x="5713" y="956"/>
                </a:cubicBezTo>
                <a:lnTo>
                  <a:pt x="5713" y="984"/>
                </a:lnTo>
                <a:close/>
                <a:moveTo>
                  <a:pt x="5584" y="984"/>
                </a:moveTo>
                <a:cubicBezTo>
                  <a:pt x="5536" y="984"/>
                  <a:pt x="5536" y="984"/>
                  <a:pt x="5536" y="984"/>
                </a:cubicBezTo>
                <a:cubicBezTo>
                  <a:pt x="5536" y="956"/>
                  <a:pt x="5536" y="956"/>
                  <a:pt x="5536" y="956"/>
                </a:cubicBezTo>
                <a:cubicBezTo>
                  <a:pt x="5584" y="956"/>
                  <a:pt x="5584" y="956"/>
                  <a:pt x="5584" y="956"/>
                </a:cubicBezTo>
                <a:lnTo>
                  <a:pt x="5584" y="984"/>
                </a:lnTo>
                <a:close/>
                <a:moveTo>
                  <a:pt x="5456" y="984"/>
                </a:moveTo>
                <a:cubicBezTo>
                  <a:pt x="5408" y="984"/>
                  <a:pt x="5408" y="984"/>
                  <a:pt x="5408" y="984"/>
                </a:cubicBezTo>
                <a:cubicBezTo>
                  <a:pt x="5408" y="956"/>
                  <a:pt x="5408" y="956"/>
                  <a:pt x="5408" y="956"/>
                </a:cubicBezTo>
                <a:cubicBezTo>
                  <a:pt x="5456" y="956"/>
                  <a:pt x="5456" y="956"/>
                  <a:pt x="5456" y="956"/>
                </a:cubicBezTo>
                <a:lnTo>
                  <a:pt x="5456" y="984"/>
                </a:lnTo>
                <a:close/>
                <a:moveTo>
                  <a:pt x="5328" y="984"/>
                </a:moveTo>
                <a:cubicBezTo>
                  <a:pt x="5280" y="984"/>
                  <a:pt x="5280" y="984"/>
                  <a:pt x="5280" y="984"/>
                </a:cubicBezTo>
                <a:cubicBezTo>
                  <a:pt x="5280" y="956"/>
                  <a:pt x="5280" y="956"/>
                  <a:pt x="5280" y="956"/>
                </a:cubicBezTo>
                <a:cubicBezTo>
                  <a:pt x="5328" y="956"/>
                  <a:pt x="5328" y="956"/>
                  <a:pt x="5328" y="956"/>
                </a:cubicBezTo>
                <a:lnTo>
                  <a:pt x="5328" y="984"/>
                </a:lnTo>
                <a:close/>
                <a:moveTo>
                  <a:pt x="5200" y="984"/>
                </a:moveTo>
                <a:cubicBezTo>
                  <a:pt x="5152" y="984"/>
                  <a:pt x="5152" y="984"/>
                  <a:pt x="5152" y="984"/>
                </a:cubicBezTo>
                <a:cubicBezTo>
                  <a:pt x="5152" y="956"/>
                  <a:pt x="5152" y="956"/>
                  <a:pt x="5152" y="956"/>
                </a:cubicBezTo>
                <a:cubicBezTo>
                  <a:pt x="5200" y="956"/>
                  <a:pt x="5200" y="956"/>
                  <a:pt x="5200" y="956"/>
                </a:cubicBezTo>
                <a:lnTo>
                  <a:pt x="5200" y="984"/>
                </a:lnTo>
                <a:close/>
                <a:moveTo>
                  <a:pt x="5071" y="984"/>
                </a:moveTo>
                <a:cubicBezTo>
                  <a:pt x="5023" y="984"/>
                  <a:pt x="5023" y="984"/>
                  <a:pt x="5023" y="984"/>
                </a:cubicBezTo>
                <a:cubicBezTo>
                  <a:pt x="5023" y="956"/>
                  <a:pt x="5023" y="956"/>
                  <a:pt x="5023" y="956"/>
                </a:cubicBezTo>
                <a:cubicBezTo>
                  <a:pt x="5071" y="956"/>
                  <a:pt x="5071" y="956"/>
                  <a:pt x="5071" y="956"/>
                </a:cubicBezTo>
                <a:lnTo>
                  <a:pt x="5071" y="984"/>
                </a:lnTo>
                <a:close/>
                <a:moveTo>
                  <a:pt x="4943" y="984"/>
                </a:moveTo>
                <a:cubicBezTo>
                  <a:pt x="4895" y="984"/>
                  <a:pt x="4895" y="984"/>
                  <a:pt x="4895" y="984"/>
                </a:cubicBezTo>
                <a:cubicBezTo>
                  <a:pt x="4895" y="956"/>
                  <a:pt x="4895" y="956"/>
                  <a:pt x="4895" y="956"/>
                </a:cubicBezTo>
                <a:cubicBezTo>
                  <a:pt x="4943" y="956"/>
                  <a:pt x="4943" y="956"/>
                  <a:pt x="4943" y="956"/>
                </a:cubicBezTo>
                <a:lnTo>
                  <a:pt x="4943" y="984"/>
                </a:lnTo>
                <a:close/>
                <a:moveTo>
                  <a:pt x="4815" y="984"/>
                </a:moveTo>
                <a:cubicBezTo>
                  <a:pt x="4767" y="984"/>
                  <a:pt x="4767" y="984"/>
                  <a:pt x="4767" y="984"/>
                </a:cubicBezTo>
                <a:cubicBezTo>
                  <a:pt x="4767" y="956"/>
                  <a:pt x="4767" y="956"/>
                  <a:pt x="4767" y="956"/>
                </a:cubicBezTo>
                <a:cubicBezTo>
                  <a:pt x="4815" y="956"/>
                  <a:pt x="4815" y="956"/>
                  <a:pt x="4815" y="956"/>
                </a:cubicBezTo>
                <a:lnTo>
                  <a:pt x="4815" y="984"/>
                </a:lnTo>
                <a:close/>
                <a:moveTo>
                  <a:pt x="4687" y="984"/>
                </a:moveTo>
                <a:cubicBezTo>
                  <a:pt x="4639" y="984"/>
                  <a:pt x="4639" y="984"/>
                  <a:pt x="4639" y="984"/>
                </a:cubicBezTo>
                <a:cubicBezTo>
                  <a:pt x="4639" y="956"/>
                  <a:pt x="4639" y="956"/>
                  <a:pt x="4639" y="956"/>
                </a:cubicBezTo>
                <a:cubicBezTo>
                  <a:pt x="4687" y="956"/>
                  <a:pt x="4687" y="956"/>
                  <a:pt x="4687" y="956"/>
                </a:cubicBezTo>
                <a:lnTo>
                  <a:pt x="4687" y="984"/>
                </a:lnTo>
                <a:close/>
                <a:moveTo>
                  <a:pt x="4559" y="984"/>
                </a:moveTo>
                <a:cubicBezTo>
                  <a:pt x="4511" y="984"/>
                  <a:pt x="4511" y="984"/>
                  <a:pt x="4511" y="984"/>
                </a:cubicBezTo>
                <a:cubicBezTo>
                  <a:pt x="4511" y="956"/>
                  <a:pt x="4511" y="956"/>
                  <a:pt x="4511" y="956"/>
                </a:cubicBezTo>
                <a:cubicBezTo>
                  <a:pt x="4559" y="956"/>
                  <a:pt x="4559" y="956"/>
                  <a:pt x="4559" y="956"/>
                </a:cubicBezTo>
                <a:lnTo>
                  <a:pt x="4559" y="984"/>
                </a:lnTo>
                <a:close/>
                <a:moveTo>
                  <a:pt x="4431" y="984"/>
                </a:moveTo>
                <a:cubicBezTo>
                  <a:pt x="4383" y="984"/>
                  <a:pt x="4383" y="984"/>
                  <a:pt x="4383" y="984"/>
                </a:cubicBezTo>
                <a:cubicBezTo>
                  <a:pt x="4383" y="956"/>
                  <a:pt x="4383" y="956"/>
                  <a:pt x="4383" y="956"/>
                </a:cubicBezTo>
                <a:cubicBezTo>
                  <a:pt x="4431" y="956"/>
                  <a:pt x="4431" y="956"/>
                  <a:pt x="4431" y="956"/>
                </a:cubicBezTo>
                <a:lnTo>
                  <a:pt x="4431" y="984"/>
                </a:lnTo>
                <a:close/>
                <a:moveTo>
                  <a:pt x="4302" y="984"/>
                </a:moveTo>
                <a:cubicBezTo>
                  <a:pt x="4254" y="984"/>
                  <a:pt x="4254" y="984"/>
                  <a:pt x="4254" y="984"/>
                </a:cubicBezTo>
                <a:cubicBezTo>
                  <a:pt x="4254" y="956"/>
                  <a:pt x="4254" y="956"/>
                  <a:pt x="4254" y="956"/>
                </a:cubicBezTo>
                <a:cubicBezTo>
                  <a:pt x="4302" y="956"/>
                  <a:pt x="4302" y="956"/>
                  <a:pt x="4302" y="956"/>
                </a:cubicBezTo>
                <a:lnTo>
                  <a:pt x="4302" y="984"/>
                </a:lnTo>
                <a:close/>
                <a:moveTo>
                  <a:pt x="4174" y="984"/>
                </a:moveTo>
                <a:cubicBezTo>
                  <a:pt x="4126" y="984"/>
                  <a:pt x="4126" y="984"/>
                  <a:pt x="4126" y="984"/>
                </a:cubicBezTo>
                <a:cubicBezTo>
                  <a:pt x="4126" y="956"/>
                  <a:pt x="4126" y="956"/>
                  <a:pt x="4126" y="956"/>
                </a:cubicBezTo>
                <a:cubicBezTo>
                  <a:pt x="4174" y="956"/>
                  <a:pt x="4174" y="956"/>
                  <a:pt x="4174" y="956"/>
                </a:cubicBezTo>
                <a:lnTo>
                  <a:pt x="4174" y="984"/>
                </a:lnTo>
                <a:close/>
                <a:moveTo>
                  <a:pt x="4046" y="984"/>
                </a:moveTo>
                <a:cubicBezTo>
                  <a:pt x="3998" y="984"/>
                  <a:pt x="3998" y="984"/>
                  <a:pt x="3998" y="984"/>
                </a:cubicBezTo>
                <a:cubicBezTo>
                  <a:pt x="3998" y="956"/>
                  <a:pt x="3998" y="956"/>
                  <a:pt x="3998" y="956"/>
                </a:cubicBezTo>
                <a:cubicBezTo>
                  <a:pt x="4046" y="956"/>
                  <a:pt x="4046" y="956"/>
                  <a:pt x="4046" y="956"/>
                </a:cubicBezTo>
                <a:lnTo>
                  <a:pt x="4046" y="984"/>
                </a:lnTo>
                <a:close/>
                <a:moveTo>
                  <a:pt x="3918" y="984"/>
                </a:moveTo>
                <a:cubicBezTo>
                  <a:pt x="3870" y="984"/>
                  <a:pt x="3870" y="984"/>
                  <a:pt x="3870" y="984"/>
                </a:cubicBezTo>
                <a:cubicBezTo>
                  <a:pt x="3870" y="956"/>
                  <a:pt x="3870" y="956"/>
                  <a:pt x="3870" y="956"/>
                </a:cubicBezTo>
                <a:cubicBezTo>
                  <a:pt x="3918" y="956"/>
                  <a:pt x="3918" y="956"/>
                  <a:pt x="3918" y="956"/>
                </a:cubicBezTo>
                <a:lnTo>
                  <a:pt x="3918" y="984"/>
                </a:lnTo>
                <a:close/>
                <a:moveTo>
                  <a:pt x="3790" y="984"/>
                </a:moveTo>
                <a:cubicBezTo>
                  <a:pt x="3742" y="984"/>
                  <a:pt x="3742" y="984"/>
                  <a:pt x="3742" y="984"/>
                </a:cubicBezTo>
                <a:cubicBezTo>
                  <a:pt x="3742" y="956"/>
                  <a:pt x="3742" y="956"/>
                  <a:pt x="3742" y="956"/>
                </a:cubicBezTo>
                <a:cubicBezTo>
                  <a:pt x="3790" y="956"/>
                  <a:pt x="3790" y="956"/>
                  <a:pt x="3790" y="956"/>
                </a:cubicBezTo>
                <a:lnTo>
                  <a:pt x="3790" y="984"/>
                </a:lnTo>
                <a:close/>
                <a:moveTo>
                  <a:pt x="3662" y="984"/>
                </a:moveTo>
                <a:cubicBezTo>
                  <a:pt x="3614" y="984"/>
                  <a:pt x="3614" y="984"/>
                  <a:pt x="3614" y="984"/>
                </a:cubicBezTo>
                <a:cubicBezTo>
                  <a:pt x="3614" y="956"/>
                  <a:pt x="3614" y="956"/>
                  <a:pt x="3614" y="956"/>
                </a:cubicBezTo>
                <a:cubicBezTo>
                  <a:pt x="3662" y="956"/>
                  <a:pt x="3662" y="956"/>
                  <a:pt x="3662" y="956"/>
                </a:cubicBezTo>
                <a:lnTo>
                  <a:pt x="3662" y="984"/>
                </a:lnTo>
                <a:close/>
                <a:moveTo>
                  <a:pt x="3533" y="984"/>
                </a:moveTo>
                <a:cubicBezTo>
                  <a:pt x="3485" y="984"/>
                  <a:pt x="3485" y="984"/>
                  <a:pt x="3485" y="984"/>
                </a:cubicBezTo>
                <a:cubicBezTo>
                  <a:pt x="3485" y="956"/>
                  <a:pt x="3485" y="956"/>
                  <a:pt x="3485" y="956"/>
                </a:cubicBezTo>
                <a:cubicBezTo>
                  <a:pt x="3533" y="956"/>
                  <a:pt x="3533" y="956"/>
                  <a:pt x="3533" y="956"/>
                </a:cubicBezTo>
                <a:lnTo>
                  <a:pt x="3533" y="984"/>
                </a:lnTo>
                <a:close/>
                <a:moveTo>
                  <a:pt x="3405" y="984"/>
                </a:moveTo>
                <a:cubicBezTo>
                  <a:pt x="3357" y="984"/>
                  <a:pt x="3357" y="984"/>
                  <a:pt x="3357" y="984"/>
                </a:cubicBezTo>
                <a:cubicBezTo>
                  <a:pt x="3357" y="956"/>
                  <a:pt x="3357" y="956"/>
                  <a:pt x="3357" y="956"/>
                </a:cubicBezTo>
                <a:cubicBezTo>
                  <a:pt x="3405" y="956"/>
                  <a:pt x="3405" y="956"/>
                  <a:pt x="3405" y="956"/>
                </a:cubicBezTo>
                <a:lnTo>
                  <a:pt x="3405" y="984"/>
                </a:lnTo>
                <a:close/>
                <a:moveTo>
                  <a:pt x="3277" y="984"/>
                </a:moveTo>
                <a:cubicBezTo>
                  <a:pt x="3229" y="984"/>
                  <a:pt x="3229" y="984"/>
                  <a:pt x="3229" y="984"/>
                </a:cubicBezTo>
                <a:cubicBezTo>
                  <a:pt x="3229" y="956"/>
                  <a:pt x="3229" y="956"/>
                  <a:pt x="3229" y="956"/>
                </a:cubicBezTo>
                <a:cubicBezTo>
                  <a:pt x="3277" y="956"/>
                  <a:pt x="3277" y="956"/>
                  <a:pt x="3277" y="956"/>
                </a:cubicBezTo>
                <a:lnTo>
                  <a:pt x="3277" y="984"/>
                </a:lnTo>
                <a:close/>
                <a:moveTo>
                  <a:pt x="3149" y="984"/>
                </a:moveTo>
                <a:cubicBezTo>
                  <a:pt x="3101" y="984"/>
                  <a:pt x="3101" y="984"/>
                  <a:pt x="3101" y="984"/>
                </a:cubicBezTo>
                <a:cubicBezTo>
                  <a:pt x="3101" y="956"/>
                  <a:pt x="3101" y="956"/>
                  <a:pt x="3101" y="956"/>
                </a:cubicBezTo>
                <a:cubicBezTo>
                  <a:pt x="3149" y="956"/>
                  <a:pt x="3149" y="956"/>
                  <a:pt x="3149" y="956"/>
                </a:cubicBezTo>
                <a:lnTo>
                  <a:pt x="3149" y="984"/>
                </a:lnTo>
                <a:close/>
                <a:moveTo>
                  <a:pt x="3020" y="984"/>
                </a:moveTo>
                <a:cubicBezTo>
                  <a:pt x="2972" y="984"/>
                  <a:pt x="2972" y="984"/>
                  <a:pt x="2972" y="984"/>
                </a:cubicBezTo>
                <a:cubicBezTo>
                  <a:pt x="2972" y="956"/>
                  <a:pt x="2972" y="956"/>
                  <a:pt x="2972" y="956"/>
                </a:cubicBezTo>
                <a:cubicBezTo>
                  <a:pt x="3020" y="956"/>
                  <a:pt x="3020" y="956"/>
                  <a:pt x="3020" y="956"/>
                </a:cubicBezTo>
                <a:lnTo>
                  <a:pt x="3020" y="984"/>
                </a:lnTo>
                <a:close/>
                <a:moveTo>
                  <a:pt x="2892" y="984"/>
                </a:moveTo>
                <a:cubicBezTo>
                  <a:pt x="2844" y="984"/>
                  <a:pt x="2844" y="984"/>
                  <a:pt x="2844" y="984"/>
                </a:cubicBezTo>
                <a:cubicBezTo>
                  <a:pt x="2844" y="956"/>
                  <a:pt x="2844" y="956"/>
                  <a:pt x="2844" y="956"/>
                </a:cubicBezTo>
                <a:cubicBezTo>
                  <a:pt x="2892" y="956"/>
                  <a:pt x="2892" y="956"/>
                  <a:pt x="2892" y="956"/>
                </a:cubicBezTo>
                <a:lnTo>
                  <a:pt x="2892" y="984"/>
                </a:lnTo>
                <a:close/>
                <a:moveTo>
                  <a:pt x="2764" y="984"/>
                </a:moveTo>
                <a:cubicBezTo>
                  <a:pt x="2715" y="984"/>
                  <a:pt x="2715" y="984"/>
                  <a:pt x="2715" y="984"/>
                </a:cubicBezTo>
                <a:cubicBezTo>
                  <a:pt x="2715" y="956"/>
                  <a:pt x="2715" y="956"/>
                  <a:pt x="2715" y="956"/>
                </a:cubicBezTo>
                <a:cubicBezTo>
                  <a:pt x="2764" y="956"/>
                  <a:pt x="2764" y="956"/>
                  <a:pt x="2764" y="956"/>
                </a:cubicBezTo>
                <a:lnTo>
                  <a:pt x="2764" y="984"/>
                </a:lnTo>
                <a:close/>
                <a:moveTo>
                  <a:pt x="2635" y="984"/>
                </a:moveTo>
                <a:cubicBezTo>
                  <a:pt x="2587" y="984"/>
                  <a:pt x="2587" y="984"/>
                  <a:pt x="2587" y="984"/>
                </a:cubicBezTo>
                <a:cubicBezTo>
                  <a:pt x="2587" y="956"/>
                  <a:pt x="2587" y="956"/>
                  <a:pt x="2587" y="956"/>
                </a:cubicBezTo>
                <a:cubicBezTo>
                  <a:pt x="2635" y="956"/>
                  <a:pt x="2635" y="956"/>
                  <a:pt x="2635" y="956"/>
                </a:cubicBezTo>
                <a:lnTo>
                  <a:pt x="2635" y="984"/>
                </a:lnTo>
                <a:close/>
                <a:moveTo>
                  <a:pt x="2507" y="984"/>
                </a:moveTo>
                <a:cubicBezTo>
                  <a:pt x="2459" y="984"/>
                  <a:pt x="2459" y="984"/>
                  <a:pt x="2459" y="984"/>
                </a:cubicBezTo>
                <a:cubicBezTo>
                  <a:pt x="2459" y="956"/>
                  <a:pt x="2459" y="956"/>
                  <a:pt x="2459" y="956"/>
                </a:cubicBezTo>
                <a:cubicBezTo>
                  <a:pt x="2507" y="956"/>
                  <a:pt x="2507" y="956"/>
                  <a:pt x="2507" y="956"/>
                </a:cubicBezTo>
                <a:lnTo>
                  <a:pt x="2507" y="984"/>
                </a:lnTo>
                <a:close/>
                <a:moveTo>
                  <a:pt x="2379" y="984"/>
                </a:moveTo>
                <a:cubicBezTo>
                  <a:pt x="2331" y="984"/>
                  <a:pt x="2331" y="984"/>
                  <a:pt x="2331" y="984"/>
                </a:cubicBezTo>
                <a:cubicBezTo>
                  <a:pt x="2331" y="956"/>
                  <a:pt x="2331" y="956"/>
                  <a:pt x="2331" y="956"/>
                </a:cubicBezTo>
                <a:cubicBezTo>
                  <a:pt x="2379" y="956"/>
                  <a:pt x="2379" y="956"/>
                  <a:pt x="2379" y="956"/>
                </a:cubicBezTo>
                <a:lnTo>
                  <a:pt x="2379" y="984"/>
                </a:lnTo>
                <a:close/>
                <a:moveTo>
                  <a:pt x="2251" y="984"/>
                </a:moveTo>
                <a:cubicBezTo>
                  <a:pt x="2203" y="984"/>
                  <a:pt x="2203" y="984"/>
                  <a:pt x="2203" y="984"/>
                </a:cubicBezTo>
                <a:cubicBezTo>
                  <a:pt x="2203" y="956"/>
                  <a:pt x="2203" y="956"/>
                  <a:pt x="2203" y="956"/>
                </a:cubicBezTo>
                <a:cubicBezTo>
                  <a:pt x="2251" y="956"/>
                  <a:pt x="2251" y="956"/>
                  <a:pt x="2251" y="956"/>
                </a:cubicBezTo>
                <a:lnTo>
                  <a:pt x="2251" y="984"/>
                </a:lnTo>
                <a:close/>
                <a:moveTo>
                  <a:pt x="2123" y="984"/>
                </a:moveTo>
                <a:cubicBezTo>
                  <a:pt x="2075" y="984"/>
                  <a:pt x="2075" y="984"/>
                  <a:pt x="2075" y="984"/>
                </a:cubicBezTo>
                <a:cubicBezTo>
                  <a:pt x="2075" y="956"/>
                  <a:pt x="2075" y="956"/>
                  <a:pt x="2075" y="956"/>
                </a:cubicBezTo>
                <a:cubicBezTo>
                  <a:pt x="2123" y="956"/>
                  <a:pt x="2123" y="956"/>
                  <a:pt x="2123" y="956"/>
                </a:cubicBezTo>
                <a:lnTo>
                  <a:pt x="2123" y="984"/>
                </a:lnTo>
                <a:close/>
                <a:moveTo>
                  <a:pt x="1995" y="984"/>
                </a:moveTo>
                <a:cubicBezTo>
                  <a:pt x="1947" y="984"/>
                  <a:pt x="1947" y="984"/>
                  <a:pt x="1947" y="984"/>
                </a:cubicBezTo>
                <a:cubicBezTo>
                  <a:pt x="1947" y="956"/>
                  <a:pt x="1947" y="956"/>
                  <a:pt x="1947" y="956"/>
                </a:cubicBezTo>
                <a:cubicBezTo>
                  <a:pt x="1995" y="956"/>
                  <a:pt x="1995" y="956"/>
                  <a:pt x="1995" y="956"/>
                </a:cubicBezTo>
                <a:lnTo>
                  <a:pt x="1995" y="984"/>
                </a:lnTo>
                <a:close/>
                <a:moveTo>
                  <a:pt x="1867" y="984"/>
                </a:moveTo>
                <a:cubicBezTo>
                  <a:pt x="1819" y="984"/>
                  <a:pt x="1819" y="984"/>
                  <a:pt x="1819" y="984"/>
                </a:cubicBezTo>
                <a:cubicBezTo>
                  <a:pt x="1819" y="956"/>
                  <a:pt x="1819" y="956"/>
                  <a:pt x="1819" y="956"/>
                </a:cubicBezTo>
                <a:cubicBezTo>
                  <a:pt x="1867" y="956"/>
                  <a:pt x="1867" y="956"/>
                  <a:pt x="1867" y="956"/>
                </a:cubicBezTo>
                <a:lnTo>
                  <a:pt x="1867" y="984"/>
                </a:lnTo>
                <a:close/>
                <a:moveTo>
                  <a:pt x="1739" y="984"/>
                </a:moveTo>
                <a:cubicBezTo>
                  <a:pt x="1691" y="984"/>
                  <a:pt x="1691" y="984"/>
                  <a:pt x="1691" y="984"/>
                </a:cubicBezTo>
                <a:cubicBezTo>
                  <a:pt x="1691" y="956"/>
                  <a:pt x="1691" y="956"/>
                  <a:pt x="1691" y="956"/>
                </a:cubicBezTo>
                <a:cubicBezTo>
                  <a:pt x="1739" y="956"/>
                  <a:pt x="1739" y="956"/>
                  <a:pt x="1739" y="956"/>
                </a:cubicBezTo>
                <a:lnTo>
                  <a:pt x="1739" y="984"/>
                </a:lnTo>
                <a:close/>
                <a:moveTo>
                  <a:pt x="1611" y="984"/>
                </a:moveTo>
                <a:cubicBezTo>
                  <a:pt x="1563" y="984"/>
                  <a:pt x="1563" y="984"/>
                  <a:pt x="1563" y="984"/>
                </a:cubicBezTo>
                <a:cubicBezTo>
                  <a:pt x="1563" y="956"/>
                  <a:pt x="1563" y="956"/>
                  <a:pt x="1563" y="956"/>
                </a:cubicBezTo>
                <a:cubicBezTo>
                  <a:pt x="1611" y="956"/>
                  <a:pt x="1611" y="956"/>
                  <a:pt x="1611" y="956"/>
                </a:cubicBezTo>
                <a:lnTo>
                  <a:pt x="1611" y="984"/>
                </a:lnTo>
                <a:close/>
                <a:moveTo>
                  <a:pt x="1483" y="984"/>
                </a:moveTo>
                <a:cubicBezTo>
                  <a:pt x="1435" y="984"/>
                  <a:pt x="1435" y="984"/>
                  <a:pt x="1435" y="984"/>
                </a:cubicBezTo>
                <a:cubicBezTo>
                  <a:pt x="1435" y="956"/>
                  <a:pt x="1435" y="956"/>
                  <a:pt x="1435" y="956"/>
                </a:cubicBezTo>
                <a:cubicBezTo>
                  <a:pt x="1483" y="956"/>
                  <a:pt x="1483" y="956"/>
                  <a:pt x="1483" y="956"/>
                </a:cubicBezTo>
                <a:lnTo>
                  <a:pt x="1483" y="984"/>
                </a:lnTo>
                <a:close/>
                <a:moveTo>
                  <a:pt x="6053" y="979"/>
                </a:moveTo>
                <a:cubicBezTo>
                  <a:pt x="6048" y="952"/>
                  <a:pt x="6048" y="952"/>
                  <a:pt x="6048" y="952"/>
                </a:cubicBezTo>
                <a:cubicBezTo>
                  <a:pt x="6062" y="949"/>
                  <a:pt x="6077" y="945"/>
                  <a:pt x="6092" y="940"/>
                </a:cubicBezTo>
                <a:cubicBezTo>
                  <a:pt x="6101" y="967"/>
                  <a:pt x="6101" y="967"/>
                  <a:pt x="6101" y="967"/>
                </a:cubicBezTo>
                <a:cubicBezTo>
                  <a:pt x="6085" y="972"/>
                  <a:pt x="6069" y="976"/>
                  <a:pt x="6053" y="979"/>
                </a:cubicBezTo>
                <a:close/>
                <a:moveTo>
                  <a:pt x="6176" y="933"/>
                </a:moveTo>
                <a:cubicBezTo>
                  <a:pt x="6162" y="908"/>
                  <a:pt x="6162" y="908"/>
                  <a:pt x="6162" y="908"/>
                </a:cubicBezTo>
                <a:cubicBezTo>
                  <a:pt x="6175" y="901"/>
                  <a:pt x="6188" y="892"/>
                  <a:pt x="6201" y="883"/>
                </a:cubicBezTo>
                <a:cubicBezTo>
                  <a:pt x="6218" y="905"/>
                  <a:pt x="6218" y="905"/>
                  <a:pt x="6218" y="905"/>
                </a:cubicBezTo>
                <a:cubicBezTo>
                  <a:pt x="6204" y="915"/>
                  <a:pt x="6190" y="924"/>
                  <a:pt x="6176" y="933"/>
                </a:cubicBezTo>
                <a:close/>
                <a:moveTo>
                  <a:pt x="6280" y="852"/>
                </a:moveTo>
                <a:cubicBezTo>
                  <a:pt x="6260" y="832"/>
                  <a:pt x="6260" y="832"/>
                  <a:pt x="6260" y="832"/>
                </a:cubicBezTo>
                <a:cubicBezTo>
                  <a:pt x="6271" y="821"/>
                  <a:pt x="6281" y="809"/>
                  <a:pt x="6291" y="797"/>
                </a:cubicBezTo>
                <a:cubicBezTo>
                  <a:pt x="6313" y="815"/>
                  <a:pt x="6313" y="815"/>
                  <a:pt x="6313" y="815"/>
                </a:cubicBezTo>
                <a:cubicBezTo>
                  <a:pt x="6302" y="828"/>
                  <a:pt x="6291" y="840"/>
                  <a:pt x="6280" y="852"/>
                </a:cubicBezTo>
                <a:close/>
                <a:moveTo>
                  <a:pt x="6360" y="748"/>
                </a:moveTo>
                <a:cubicBezTo>
                  <a:pt x="6336" y="734"/>
                  <a:pt x="6336" y="734"/>
                  <a:pt x="6336" y="734"/>
                </a:cubicBezTo>
                <a:cubicBezTo>
                  <a:pt x="6344" y="720"/>
                  <a:pt x="6352" y="707"/>
                  <a:pt x="6359" y="693"/>
                </a:cubicBezTo>
                <a:cubicBezTo>
                  <a:pt x="6384" y="705"/>
                  <a:pt x="6384" y="705"/>
                  <a:pt x="6384" y="705"/>
                </a:cubicBezTo>
                <a:cubicBezTo>
                  <a:pt x="6377" y="720"/>
                  <a:pt x="6369" y="734"/>
                  <a:pt x="6360" y="748"/>
                </a:cubicBezTo>
                <a:close/>
                <a:moveTo>
                  <a:pt x="6415" y="629"/>
                </a:moveTo>
                <a:cubicBezTo>
                  <a:pt x="6388" y="621"/>
                  <a:pt x="6388" y="621"/>
                  <a:pt x="6388" y="621"/>
                </a:cubicBezTo>
                <a:cubicBezTo>
                  <a:pt x="6393" y="606"/>
                  <a:pt x="6397" y="591"/>
                  <a:pt x="6400" y="576"/>
                </a:cubicBezTo>
                <a:cubicBezTo>
                  <a:pt x="6428" y="582"/>
                  <a:pt x="6428" y="582"/>
                  <a:pt x="6428" y="582"/>
                </a:cubicBezTo>
                <a:cubicBezTo>
                  <a:pt x="6424" y="597"/>
                  <a:pt x="6420" y="613"/>
                  <a:pt x="6415" y="629"/>
                </a:cubicBezTo>
                <a:close/>
                <a:moveTo>
                  <a:pt x="6439" y="500"/>
                </a:moveTo>
                <a:cubicBezTo>
                  <a:pt x="6411" y="499"/>
                  <a:pt x="6411" y="499"/>
                  <a:pt x="6411" y="499"/>
                </a:cubicBezTo>
                <a:cubicBezTo>
                  <a:pt x="6411" y="495"/>
                  <a:pt x="6411" y="491"/>
                  <a:pt x="6411" y="487"/>
                </a:cubicBezTo>
                <a:cubicBezTo>
                  <a:pt x="6411" y="485"/>
                  <a:pt x="6411" y="483"/>
                  <a:pt x="6411" y="481"/>
                </a:cubicBezTo>
                <a:cubicBezTo>
                  <a:pt x="6411" y="471"/>
                  <a:pt x="6411" y="462"/>
                  <a:pt x="6410" y="452"/>
                </a:cubicBezTo>
                <a:cubicBezTo>
                  <a:pt x="6438" y="451"/>
                  <a:pt x="6438" y="451"/>
                  <a:pt x="6438" y="451"/>
                </a:cubicBezTo>
                <a:cubicBezTo>
                  <a:pt x="6439" y="461"/>
                  <a:pt x="6439" y="471"/>
                  <a:pt x="6439" y="481"/>
                </a:cubicBezTo>
                <a:cubicBezTo>
                  <a:pt x="6439" y="483"/>
                  <a:pt x="6439" y="485"/>
                  <a:pt x="6439" y="487"/>
                </a:cubicBezTo>
                <a:cubicBezTo>
                  <a:pt x="6439" y="491"/>
                  <a:pt x="6439" y="496"/>
                  <a:pt x="6439" y="500"/>
                </a:cubicBezTo>
                <a:close/>
                <a:moveTo>
                  <a:pt x="6398" y="376"/>
                </a:moveTo>
                <a:cubicBezTo>
                  <a:pt x="6394" y="361"/>
                  <a:pt x="6390" y="346"/>
                  <a:pt x="6385" y="331"/>
                </a:cubicBezTo>
                <a:cubicBezTo>
                  <a:pt x="6411" y="322"/>
                  <a:pt x="6411" y="322"/>
                  <a:pt x="6411" y="322"/>
                </a:cubicBezTo>
                <a:cubicBezTo>
                  <a:pt x="6417" y="337"/>
                  <a:pt x="6421" y="353"/>
                  <a:pt x="6425" y="369"/>
                </a:cubicBezTo>
                <a:lnTo>
                  <a:pt x="6398" y="376"/>
                </a:lnTo>
                <a:close/>
                <a:moveTo>
                  <a:pt x="6353" y="260"/>
                </a:moveTo>
                <a:cubicBezTo>
                  <a:pt x="6346" y="247"/>
                  <a:pt x="6337" y="233"/>
                  <a:pt x="6329" y="220"/>
                </a:cubicBezTo>
                <a:cubicBezTo>
                  <a:pt x="6352" y="205"/>
                  <a:pt x="6352" y="205"/>
                  <a:pt x="6352" y="205"/>
                </a:cubicBezTo>
                <a:cubicBezTo>
                  <a:pt x="6361" y="218"/>
                  <a:pt x="6370" y="233"/>
                  <a:pt x="6378" y="247"/>
                </a:cubicBezTo>
                <a:lnTo>
                  <a:pt x="6353" y="260"/>
                </a:lnTo>
                <a:close/>
                <a:moveTo>
                  <a:pt x="6280" y="160"/>
                </a:moveTo>
                <a:cubicBezTo>
                  <a:pt x="6270" y="148"/>
                  <a:pt x="6259" y="137"/>
                  <a:pt x="6247" y="127"/>
                </a:cubicBezTo>
                <a:cubicBezTo>
                  <a:pt x="6265" y="106"/>
                  <a:pt x="6265" y="106"/>
                  <a:pt x="6265" y="106"/>
                </a:cubicBezTo>
                <a:cubicBezTo>
                  <a:pt x="6278" y="117"/>
                  <a:pt x="6290" y="128"/>
                  <a:pt x="6301" y="140"/>
                </a:cubicBezTo>
                <a:lnTo>
                  <a:pt x="6280" y="160"/>
                </a:lnTo>
                <a:close/>
                <a:moveTo>
                  <a:pt x="6184" y="82"/>
                </a:moveTo>
                <a:cubicBezTo>
                  <a:pt x="6171" y="74"/>
                  <a:pt x="6157" y="66"/>
                  <a:pt x="6143" y="60"/>
                </a:cubicBezTo>
                <a:cubicBezTo>
                  <a:pt x="6155" y="35"/>
                  <a:pt x="6155" y="35"/>
                  <a:pt x="6155" y="35"/>
                </a:cubicBezTo>
                <a:cubicBezTo>
                  <a:pt x="6170" y="41"/>
                  <a:pt x="6185" y="49"/>
                  <a:pt x="6199" y="58"/>
                </a:cubicBezTo>
                <a:lnTo>
                  <a:pt x="6184" y="82"/>
                </a:lnTo>
                <a:close/>
                <a:moveTo>
                  <a:pt x="6071" y="36"/>
                </a:moveTo>
                <a:cubicBezTo>
                  <a:pt x="6055" y="32"/>
                  <a:pt x="6040" y="30"/>
                  <a:pt x="6025" y="29"/>
                </a:cubicBezTo>
                <a:cubicBezTo>
                  <a:pt x="6027" y="1"/>
                  <a:pt x="6027" y="1"/>
                  <a:pt x="6027" y="1"/>
                </a:cubicBezTo>
                <a:cubicBezTo>
                  <a:pt x="6044" y="2"/>
                  <a:pt x="6060" y="5"/>
                  <a:pt x="6076" y="8"/>
                </a:cubicBezTo>
                <a:lnTo>
                  <a:pt x="6071" y="36"/>
                </a:lnTo>
                <a:close/>
                <a:moveTo>
                  <a:pt x="5946" y="28"/>
                </a:moveTo>
                <a:cubicBezTo>
                  <a:pt x="5898" y="28"/>
                  <a:pt x="5898" y="28"/>
                  <a:pt x="5898" y="28"/>
                </a:cubicBezTo>
                <a:cubicBezTo>
                  <a:pt x="5898" y="0"/>
                  <a:pt x="5898" y="0"/>
                  <a:pt x="5898" y="0"/>
                </a:cubicBezTo>
                <a:cubicBezTo>
                  <a:pt x="5946" y="0"/>
                  <a:pt x="5946" y="0"/>
                  <a:pt x="5946" y="0"/>
                </a:cubicBezTo>
                <a:lnTo>
                  <a:pt x="5946" y="28"/>
                </a:lnTo>
                <a:close/>
                <a:moveTo>
                  <a:pt x="5817" y="28"/>
                </a:moveTo>
                <a:cubicBezTo>
                  <a:pt x="5769" y="28"/>
                  <a:pt x="5769" y="28"/>
                  <a:pt x="5769" y="28"/>
                </a:cubicBezTo>
                <a:cubicBezTo>
                  <a:pt x="5769" y="0"/>
                  <a:pt x="5769" y="0"/>
                  <a:pt x="5769" y="0"/>
                </a:cubicBezTo>
                <a:cubicBezTo>
                  <a:pt x="5817" y="0"/>
                  <a:pt x="5817" y="0"/>
                  <a:pt x="5817" y="0"/>
                </a:cubicBezTo>
                <a:lnTo>
                  <a:pt x="5817" y="28"/>
                </a:lnTo>
                <a:close/>
                <a:moveTo>
                  <a:pt x="5689" y="28"/>
                </a:moveTo>
                <a:cubicBezTo>
                  <a:pt x="5641" y="28"/>
                  <a:pt x="5641" y="28"/>
                  <a:pt x="5641" y="28"/>
                </a:cubicBezTo>
                <a:cubicBezTo>
                  <a:pt x="5641" y="0"/>
                  <a:pt x="5641" y="0"/>
                  <a:pt x="5641" y="0"/>
                </a:cubicBezTo>
                <a:cubicBezTo>
                  <a:pt x="5689" y="0"/>
                  <a:pt x="5689" y="0"/>
                  <a:pt x="5689" y="0"/>
                </a:cubicBezTo>
                <a:lnTo>
                  <a:pt x="5689" y="28"/>
                </a:lnTo>
                <a:close/>
                <a:moveTo>
                  <a:pt x="5561" y="28"/>
                </a:moveTo>
                <a:cubicBezTo>
                  <a:pt x="5513" y="28"/>
                  <a:pt x="5513" y="28"/>
                  <a:pt x="5513" y="28"/>
                </a:cubicBezTo>
                <a:cubicBezTo>
                  <a:pt x="5513" y="0"/>
                  <a:pt x="5513" y="0"/>
                  <a:pt x="5513" y="0"/>
                </a:cubicBezTo>
                <a:cubicBezTo>
                  <a:pt x="5561" y="0"/>
                  <a:pt x="5561" y="0"/>
                  <a:pt x="5561" y="0"/>
                </a:cubicBezTo>
                <a:lnTo>
                  <a:pt x="5561" y="28"/>
                </a:lnTo>
                <a:close/>
                <a:moveTo>
                  <a:pt x="5432" y="28"/>
                </a:moveTo>
                <a:cubicBezTo>
                  <a:pt x="5384" y="28"/>
                  <a:pt x="5384" y="28"/>
                  <a:pt x="5384" y="28"/>
                </a:cubicBezTo>
                <a:cubicBezTo>
                  <a:pt x="5384" y="0"/>
                  <a:pt x="5384" y="0"/>
                  <a:pt x="5384" y="0"/>
                </a:cubicBezTo>
                <a:cubicBezTo>
                  <a:pt x="5432" y="0"/>
                  <a:pt x="5432" y="0"/>
                  <a:pt x="5432" y="0"/>
                </a:cubicBezTo>
                <a:lnTo>
                  <a:pt x="5432" y="28"/>
                </a:lnTo>
                <a:close/>
                <a:moveTo>
                  <a:pt x="5304" y="28"/>
                </a:moveTo>
                <a:cubicBezTo>
                  <a:pt x="5256" y="28"/>
                  <a:pt x="5256" y="28"/>
                  <a:pt x="5256" y="28"/>
                </a:cubicBezTo>
                <a:cubicBezTo>
                  <a:pt x="5256" y="0"/>
                  <a:pt x="5256" y="0"/>
                  <a:pt x="5256" y="0"/>
                </a:cubicBezTo>
                <a:cubicBezTo>
                  <a:pt x="5304" y="0"/>
                  <a:pt x="5304" y="0"/>
                  <a:pt x="5304" y="0"/>
                </a:cubicBezTo>
                <a:lnTo>
                  <a:pt x="5304" y="28"/>
                </a:lnTo>
                <a:close/>
                <a:moveTo>
                  <a:pt x="5176" y="28"/>
                </a:moveTo>
                <a:cubicBezTo>
                  <a:pt x="5128" y="28"/>
                  <a:pt x="5128" y="28"/>
                  <a:pt x="5128" y="28"/>
                </a:cubicBezTo>
                <a:cubicBezTo>
                  <a:pt x="5128" y="0"/>
                  <a:pt x="5128" y="0"/>
                  <a:pt x="5128" y="0"/>
                </a:cubicBezTo>
                <a:cubicBezTo>
                  <a:pt x="5176" y="0"/>
                  <a:pt x="5176" y="0"/>
                  <a:pt x="5176" y="0"/>
                </a:cubicBezTo>
                <a:lnTo>
                  <a:pt x="5176" y="28"/>
                </a:lnTo>
                <a:close/>
                <a:moveTo>
                  <a:pt x="5048" y="28"/>
                </a:moveTo>
                <a:cubicBezTo>
                  <a:pt x="5000" y="28"/>
                  <a:pt x="5000" y="28"/>
                  <a:pt x="5000" y="28"/>
                </a:cubicBezTo>
                <a:cubicBezTo>
                  <a:pt x="5000" y="0"/>
                  <a:pt x="5000" y="0"/>
                  <a:pt x="5000" y="0"/>
                </a:cubicBezTo>
                <a:cubicBezTo>
                  <a:pt x="5048" y="0"/>
                  <a:pt x="5048" y="0"/>
                  <a:pt x="5048" y="0"/>
                </a:cubicBezTo>
                <a:lnTo>
                  <a:pt x="5048" y="28"/>
                </a:lnTo>
                <a:close/>
                <a:moveTo>
                  <a:pt x="4920" y="28"/>
                </a:moveTo>
                <a:cubicBezTo>
                  <a:pt x="4872" y="28"/>
                  <a:pt x="4872" y="28"/>
                  <a:pt x="4872" y="28"/>
                </a:cubicBezTo>
                <a:cubicBezTo>
                  <a:pt x="4872" y="0"/>
                  <a:pt x="4872" y="0"/>
                  <a:pt x="4872" y="0"/>
                </a:cubicBezTo>
                <a:cubicBezTo>
                  <a:pt x="4920" y="0"/>
                  <a:pt x="4920" y="0"/>
                  <a:pt x="4920" y="0"/>
                </a:cubicBezTo>
                <a:lnTo>
                  <a:pt x="4920" y="28"/>
                </a:lnTo>
                <a:close/>
                <a:moveTo>
                  <a:pt x="4791" y="28"/>
                </a:moveTo>
                <a:cubicBezTo>
                  <a:pt x="4743" y="28"/>
                  <a:pt x="4743" y="28"/>
                  <a:pt x="4743" y="28"/>
                </a:cubicBezTo>
                <a:cubicBezTo>
                  <a:pt x="4743" y="0"/>
                  <a:pt x="4743" y="0"/>
                  <a:pt x="4743" y="0"/>
                </a:cubicBezTo>
                <a:cubicBezTo>
                  <a:pt x="4791" y="0"/>
                  <a:pt x="4791" y="0"/>
                  <a:pt x="4791" y="0"/>
                </a:cubicBezTo>
                <a:lnTo>
                  <a:pt x="4791" y="28"/>
                </a:lnTo>
                <a:close/>
                <a:moveTo>
                  <a:pt x="4663" y="28"/>
                </a:moveTo>
                <a:cubicBezTo>
                  <a:pt x="4615" y="28"/>
                  <a:pt x="4615" y="28"/>
                  <a:pt x="4615" y="28"/>
                </a:cubicBezTo>
                <a:cubicBezTo>
                  <a:pt x="4615" y="0"/>
                  <a:pt x="4615" y="0"/>
                  <a:pt x="4615" y="0"/>
                </a:cubicBezTo>
                <a:cubicBezTo>
                  <a:pt x="4663" y="0"/>
                  <a:pt x="4663" y="0"/>
                  <a:pt x="4663" y="0"/>
                </a:cubicBezTo>
                <a:lnTo>
                  <a:pt x="4663" y="28"/>
                </a:lnTo>
                <a:close/>
                <a:moveTo>
                  <a:pt x="4535" y="28"/>
                </a:moveTo>
                <a:cubicBezTo>
                  <a:pt x="4487" y="28"/>
                  <a:pt x="4487" y="28"/>
                  <a:pt x="4487" y="28"/>
                </a:cubicBezTo>
                <a:cubicBezTo>
                  <a:pt x="4487" y="0"/>
                  <a:pt x="4487" y="0"/>
                  <a:pt x="4487" y="0"/>
                </a:cubicBezTo>
                <a:cubicBezTo>
                  <a:pt x="4535" y="0"/>
                  <a:pt x="4535" y="0"/>
                  <a:pt x="4535" y="0"/>
                </a:cubicBezTo>
                <a:lnTo>
                  <a:pt x="4535" y="28"/>
                </a:lnTo>
                <a:close/>
                <a:moveTo>
                  <a:pt x="4407" y="28"/>
                </a:moveTo>
                <a:cubicBezTo>
                  <a:pt x="4359" y="28"/>
                  <a:pt x="4359" y="28"/>
                  <a:pt x="4359" y="28"/>
                </a:cubicBezTo>
                <a:cubicBezTo>
                  <a:pt x="4359" y="0"/>
                  <a:pt x="4359" y="0"/>
                  <a:pt x="4359" y="0"/>
                </a:cubicBezTo>
                <a:cubicBezTo>
                  <a:pt x="4407" y="0"/>
                  <a:pt x="4407" y="0"/>
                  <a:pt x="4407" y="0"/>
                </a:cubicBezTo>
                <a:lnTo>
                  <a:pt x="4407" y="28"/>
                </a:lnTo>
                <a:close/>
                <a:moveTo>
                  <a:pt x="4279" y="28"/>
                </a:moveTo>
                <a:cubicBezTo>
                  <a:pt x="4231" y="28"/>
                  <a:pt x="4231" y="28"/>
                  <a:pt x="4231" y="28"/>
                </a:cubicBezTo>
                <a:cubicBezTo>
                  <a:pt x="4231" y="0"/>
                  <a:pt x="4231" y="0"/>
                  <a:pt x="4231" y="0"/>
                </a:cubicBezTo>
                <a:cubicBezTo>
                  <a:pt x="4279" y="0"/>
                  <a:pt x="4279" y="0"/>
                  <a:pt x="4279" y="0"/>
                </a:cubicBezTo>
                <a:lnTo>
                  <a:pt x="4279" y="28"/>
                </a:lnTo>
                <a:close/>
                <a:moveTo>
                  <a:pt x="4151" y="28"/>
                </a:moveTo>
                <a:cubicBezTo>
                  <a:pt x="4103" y="28"/>
                  <a:pt x="4103" y="28"/>
                  <a:pt x="4103" y="28"/>
                </a:cubicBezTo>
                <a:cubicBezTo>
                  <a:pt x="4103" y="0"/>
                  <a:pt x="4103" y="0"/>
                  <a:pt x="4103" y="0"/>
                </a:cubicBezTo>
                <a:cubicBezTo>
                  <a:pt x="4151" y="0"/>
                  <a:pt x="4151" y="0"/>
                  <a:pt x="4151" y="0"/>
                </a:cubicBezTo>
                <a:lnTo>
                  <a:pt x="4151" y="28"/>
                </a:lnTo>
                <a:close/>
                <a:moveTo>
                  <a:pt x="4023" y="28"/>
                </a:moveTo>
                <a:cubicBezTo>
                  <a:pt x="3975" y="28"/>
                  <a:pt x="3975" y="28"/>
                  <a:pt x="3975" y="28"/>
                </a:cubicBezTo>
                <a:cubicBezTo>
                  <a:pt x="3975" y="0"/>
                  <a:pt x="3975" y="0"/>
                  <a:pt x="3975" y="0"/>
                </a:cubicBezTo>
                <a:cubicBezTo>
                  <a:pt x="4023" y="0"/>
                  <a:pt x="4023" y="0"/>
                  <a:pt x="4023" y="0"/>
                </a:cubicBezTo>
                <a:lnTo>
                  <a:pt x="4023" y="28"/>
                </a:lnTo>
                <a:close/>
                <a:moveTo>
                  <a:pt x="3895" y="28"/>
                </a:moveTo>
                <a:cubicBezTo>
                  <a:pt x="3847" y="28"/>
                  <a:pt x="3847" y="28"/>
                  <a:pt x="3847" y="28"/>
                </a:cubicBezTo>
                <a:cubicBezTo>
                  <a:pt x="3847" y="0"/>
                  <a:pt x="3847" y="0"/>
                  <a:pt x="3847" y="0"/>
                </a:cubicBezTo>
                <a:cubicBezTo>
                  <a:pt x="3895" y="0"/>
                  <a:pt x="3895" y="0"/>
                  <a:pt x="3895" y="0"/>
                </a:cubicBezTo>
                <a:lnTo>
                  <a:pt x="3895" y="28"/>
                </a:lnTo>
                <a:close/>
                <a:moveTo>
                  <a:pt x="3766" y="28"/>
                </a:moveTo>
                <a:cubicBezTo>
                  <a:pt x="3718" y="28"/>
                  <a:pt x="3718" y="28"/>
                  <a:pt x="3718" y="28"/>
                </a:cubicBezTo>
                <a:cubicBezTo>
                  <a:pt x="3718" y="0"/>
                  <a:pt x="3718" y="0"/>
                  <a:pt x="3718" y="0"/>
                </a:cubicBezTo>
                <a:cubicBezTo>
                  <a:pt x="3766" y="0"/>
                  <a:pt x="3766" y="0"/>
                  <a:pt x="3766" y="0"/>
                </a:cubicBezTo>
                <a:lnTo>
                  <a:pt x="3766" y="28"/>
                </a:lnTo>
                <a:close/>
                <a:moveTo>
                  <a:pt x="3638" y="28"/>
                </a:moveTo>
                <a:cubicBezTo>
                  <a:pt x="3590" y="28"/>
                  <a:pt x="3590" y="28"/>
                  <a:pt x="3590" y="28"/>
                </a:cubicBezTo>
                <a:cubicBezTo>
                  <a:pt x="3590" y="0"/>
                  <a:pt x="3590" y="0"/>
                  <a:pt x="3590" y="0"/>
                </a:cubicBezTo>
                <a:cubicBezTo>
                  <a:pt x="3638" y="0"/>
                  <a:pt x="3638" y="0"/>
                  <a:pt x="3638" y="0"/>
                </a:cubicBezTo>
                <a:lnTo>
                  <a:pt x="3638" y="28"/>
                </a:lnTo>
                <a:close/>
                <a:moveTo>
                  <a:pt x="3510" y="28"/>
                </a:moveTo>
                <a:cubicBezTo>
                  <a:pt x="3462" y="28"/>
                  <a:pt x="3462" y="28"/>
                  <a:pt x="3462" y="28"/>
                </a:cubicBezTo>
                <a:cubicBezTo>
                  <a:pt x="3462" y="0"/>
                  <a:pt x="3462" y="0"/>
                  <a:pt x="3462" y="0"/>
                </a:cubicBezTo>
                <a:cubicBezTo>
                  <a:pt x="3510" y="0"/>
                  <a:pt x="3510" y="0"/>
                  <a:pt x="3510" y="0"/>
                </a:cubicBezTo>
                <a:lnTo>
                  <a:pt x="3510" y="28"/>
                </a:lnTo>
                <a:close/>
                <a:moveTo>
                  <a:pt x="3382" y="28"/>
                </a:moveTo>
                <a:cubicBezTo>
                  <a:pt x="3334" y="28"/>
                  <a:pt x="3334" y="28"/>
                  <a:pt x="3334" y="28"/>
                </a:cubicBezTo>
                <a:cubicBezTo>
                  <a:pt x="3334" y="0"/>
                  <a:pt x="3334" y="0"/>
                  <a:pt x="3334" y="0"/>
                </a:cubicBezTo>
                <a:cubicBezTo>
                  <a:pt x="3382" y="0"/>
                  <a:pt x="3382" y="0"/>
                  <a:pt x="3382" y="0"/>
                </a:cubicBezTo>
                <a:lnTo>
                  <a:pt x="3382" y="28"/>
                </a:lnTo>
                <a:close/>
                <a:moveTo>
                  <a:pt x="3254" y="28"/>
                </a:moveTo>
                <a:cubicBezTo>
                  <a:pt x="3206" y="28"/>
                  <a:pt x="3206" y="28"/>
                  <a:pt x="3206" y="28"/>
                </a:cubicBezTo>
                <a:cubicBezTo>
                  <a:pt x="3206" y="0"/>
                  <a:pt x="3206" y="0"/>
                  <a:pt x="3206" y="0"/>
                </a:cubicBezTo>
                <a:cubicBezTo>
                  <a:pt x="3254" y="0"/>
                  <a:pt x="3254" y="0"/>
                  <a:pt x="3254" y="0"/>
                </a:cubicBezTo>
                <a:lnTo>
                  <a:pt x="3254" y="28"/>
                </a:lnTo>
                <a:close/>
                <a:moveTo>
                  <a:pt x="3126" y="28"/>
                </a:moveTo>
                <a:cubicBezTo>
                  <a:pt x="3078" y="28"/>
                  <a:pt x="3078" y="28"/>
                  <a:pt x="3078" y="28"/>
                </a:cubicBezTo>
                <a:cubicBezTo>
                  <a:pt x="3078" y="0"/>
                  <a:pt x="3078" y="0"/>
                  <a:pt x="3078" y="0"/>
                </a:cubicBezTo>
                <a:cubicBezTo>
                  <a:pt x="3126" y="0"/>
                  <a:pt x="3126" y="0"/>
                  <a:pt x="3126" y="0"/>
                </a:cubicBezTo>
                <a:lnTo>
                  <a:pt x="3126" y="28"/>
                </a:lnTo>
                <a:close/>
                <a:moveTo>
                  <a:pt x="2998" y="28"/>
                </a:moveTo>
                <a:cubicBezTo>
                  <a:pt x="2950" y="28"/>
                  <a:pt x="2950" y="28"/>
                  <a:pt x="2950" y="28"/>
                </a:cubicBezTo>
                <a:cubicBezTo>
                  <a:pt x="2950" y="0"/>
                  <a:pt x="2950" y="0"/>
                  <a:pt x="2950" y="0"/>
                </a:cubicBezTo>
                <a:cubicBezTo>
                  <a:pt x="2998" y="0"/>
                  <a:pt x="2998" y="0"/>
                  <a:pt x="2998" y="0"/>
                </a:cubicBezTo>
                <a:lnTo>
                  <a:pt x="2998" y="28"/>
                </a:lnTo>
                <a:close/>
                <a:moveTo>
                  <a:pt x="2869" y="28"/>
                </a:moveTo>
                <a:cubicBezTo>
                  <a:pt x="2821" y="28"/>
                  <a:pt x="2821" y="28"/>
                  <a:pt x="2821" y="28"/>
                </a:cubicBezTo>
                <a:cubicBezTo>
                  <a:pt x="2821" y="0"/>
                  <a:pt x="2821" y="0"/>
                  <a:pt x="2821" y="0"/>
                </a:cubicBezTo>
                <a:cubicBezTo>
                  <a:pt x="2869" y="0"/>
                  <a:pt x="2869" y="0"/>
                  <a:pt x="2869" y="0"/>
                </a:cubicBezTo>
                <a:lnTo>
                  <a:pt x="2869" y="28"/>
                </a:lnTo>
                <a:close/>
                <a:moveTo>
                  <a:pt x="2741" y="28"/>
                </a:moveTo>
                <a:cubicBezTo>
                  <a:pt x="2693" y="28"/>
                  <a:pt x="2693" y="28"/>
                  <a:pt x="2693" y="28"/>
                </a:cubicBezTo>
                <a:cubicBezTo>
                  <a:pt x="2693" y="0"/>
                  <a:pt x="2693" y="0"/>
                  <a:pt x="2693" y="0"/>
                </a:cubicBezTo>
                <a:cubicBezTo>
                  <a:pt x="2741" y="0"/>
                  <a:pt x="2741" y="0"/>
                  <a:pt x="2741" y="0"/>
                </a:cubicBezTo>
                <a:lnTo>
                  <a:pt x="2741" y="28"/>
                </a:lnTo>
                <a:close/>
                <a:moveTo>
                  <a:pt x="2614" y="28"/>
                </a:moveTo>
                <a:cubicBezTo>
                  <a:pt x="2566" y="28"/>
                  <a:pt x="2566" y="28"/>
                  <a:pt x="2566" y="28"/>
                </a:cubicBezTo>
                <a:cubicBezTo>
                  <a:pt x="2566" y="0"/>
                  <a:pt x="2566" y="0"/>
                  <a:pt x="2566" y="0"/>
                </a:cubicBezTo>
                <a:cubicBezTo>
                  <a:pt x="2614" y="0"/>
                  <a:pt x="2614" y="0"/>
                  <a:pt x="2614" y="0"/>
                </a:cubicBezTo>
                <a:lnTo>
                  <a:pt x="2614" y="28"/>
                </a:lnTo>
                <a:close/>
                <a:moveTo>
                  <a:pt x="2486" y="28"/>
                </a:moveTo>
                <a:cubicBezTo>
                  <a:pt x="2438" y="28"/>
                  <a:pt x="2438" y="28"/>
                  <a:pt x="2438" y="28"/>
                </a:cubicBezTo>
                <a:cubicBezTo>
                  <a:pt x="2438" y="0"/>
                  <a:pt x="2438" y="0"/>
                  <a:pt x="2438" y="0"/>
                </a:cubicBezTo>
                <a:cubicBezTo>
                  <a:pt x="2486" y="0"/>
                  <a:pt x="2486" y="0"/>
                  <a:pt x="2486" y="0"/>
                </a:cubicBezTo>
                <a:lnTo>
                  <a:pt x="2486" y="28"/>
                </a:lnTo>
                <a:close/>
                <a:moveTo>
                  <a:pt x="2358" y="28"/>
                </a:moveTo>
                <a:cubicBezTo>
                  <a:pt x="2309" y="28"/>
                  <a:pt x="2309" y="28"/>
                  <a:pt x="2309" y="28"/>
                </a:cubicBezTo>
                <a:cubicBezTo>
                  <a:pt x="2309" y="0"/>
                  <a:pt x="2309" y="0"/>
                  <a:pt x="2309" y="0"/>
                </a:cubicBezTo>
                <a:cubicBezTo>
                  <a:pt x="2358" y="0"/>
                  <a:pt x="2358" y="0"/>
                  <a:pt x="2358" y="0"/>
                </a:cubicBezTo>
                <a:lnTo>
                  <a:pt x="2358" y="28"/>
                </a:lnTo>
                <a:close/>
                <a:moveTo>
                  <a:pt x="2229" y="28"/>
                </a:moveTo>
                <a:cubicBezTo>
                  <a:pt x="2181" y="28"/>
                  <a:pt x="2181" y="28"/>
                  <a:pt x="2181" y="28"/>
                </a:cubicBezTo>
                <a:cubicBezTo>
                  <a:pt x="2181" y="0"/>
                  <a:pt x="2181" y="0"/>
                  <a:pt x="2181" y="0"/>
                </a:cubicBezTo>
                <a:cubicBezTo>
                  <a:pt x="2229" y="0"/>
                  <a:pt x="2229" y="0"/>
                  <a:pt x="2229" y="0"/>
                </a:cubicBezTo>
                <a:lnTo>
                  <a:pt x="2229" y="28"/>
                </a:lnTo>
                <a:close/>
                <a:moveTo>
                  <a:pt x="2101" y="28"/>
                </a:moveTo>
                <a:cubicBezTo>
                  <a:pt x="2053" y="28"/>
                  <a:pt x="2053" y="28"/>
                  <a:pt x="2053" y="28"/>
                </a:cubicBezTo>
                <a:cubicBezTo>
                  <a:pt x="2053" y="0"/>
                  <a:pt x="2053" y="0"/>
                  <a:pt x="2053" y="0"/>
                </a:cubicBezTo>
                <a:cubicBezTo>
                  <a:pt x="2101" y="0"/>
                  <a:pt x="2101" y="0"/>
                  <a:pt x="2101" y="0"/>
                </a:cubicBezTo>
                <a:lnTo>
                  <a:pt x="2101" y="28"/>
                </a:lnTo>
                <a:close/>
                <a:moveTo>
                  <a:pt x="1973" y="28"/>
                </a:moveTo>
                <a:cubicBezTo>
                  <a:pt x="1925" y="28"/>
                  <a:pt x="1925" y="28"/>
                  <a:pt x="1925" y="28"/>
                </a:cubicBezTo>
                <a:cubicBezTo>
                  <a:pt x="1925" y="0"/>
                  <a:pt x="1925" y="0"/>
                  <a:pt x="1925" y="0"/>
                </a:cubicBezTo>
                <a:cubicBezTo>
                  <a:pt x="1973" y="0"/>
                  <a:pt x="1973" y="0"/>
                  <a:pt x="1973" y="0"/>
                </a:cubicBezTo>
                <a:lnTo>
                  <a:pt x="1973" y="28"/>
                </a:lnTo>
                <a:close/>
                <a:moveTo>
                  <a:pt x="1845" y="28"/>
                </a:moveTo>
                <a:cubicBezTo>
                  <a:pt x="1797" y="28"/>
                  <a:pt x="1797" y="28"/>
                  <a:pt x="1797" y="28"/>
                </a:cubicBezTo>
                <a:cubicBezTo>
                  <a:pt x="1797" y="0"/>
                  <a:pt x="1797" y="0"/>
                  <a:pt x="1797" y="0"/>
                </a:cubicBezTo>
                <a:cubicBezTo>
                  <a:pt x="1845" y="0"/>
                  <a:pt x="1845" y="0"/>
                  <a:pt x="1845" y="0"/>
                </a:cubicBezTo>
                <a:lnTo>
                  <a:pt x="1845" y="28"/>
                </a:lnTo>
                <a:close/>
                <a:moveTo>
                  <a:pt x="1717" y="28"/>
                </a:moveTo>
                <a:cubicBezTo>
                  <a:pt x="1669" y="28"/>
                  <a:pt x="1669" y="28"/>
                  <a:pt x="1669" y="28"/>
                </a:cubicBezTo>
                <a:cubicBezTo>
                  <a:pt x="1669" y="0"/>
                  <a:pt x="1669" y="0"/>
                  <a:pt x="1669" y="0"/>
                </a:cubicBezTo>
                <a:cubicBezTo>
                  <a:pt x="1717" y="0"/>
                  <a:pt x="1717" y="0"/>
                  <a:pt x="1717" y="0"/>
                </a:cubicBezTo>
                <a:lnTo>
                  <a:pt x="1717" y="28"/>
                </a:lnTo>
                <a:close/>
                <a:moveTo>
                  <a:pt x="1589" y="28"/>
                </a:moveTo>
                <a:cubicBezTo>
                  <a:pt x="1541" y="28"/>
                  <a:pt x="1541" y="28"/>
                  <a:pt x="1541" y="28"/>
                </a:cubicBezTo>
                <a:cubicBezTo>
                  <a:pt x="1541" y="0"/>
                  <a:pt x="1541" y="0"/>
                  <a:pt x="1541" y="0"/>
                </a:cubicBezTo>
                <a:cubicBezTo>
                  <a:pt x="1589" y="0"/>
                  <a:pt x="1589" y="0"/>
                  <a:pt x="1589" y="0"/>
                </a:cubicBezTo>
                <a:lnTo>
                  <a:pt x="1589" y="28"/>
                </a:lnTo>
                <a:close/>
                <a:moveTo>
                  <a:pt x="1461" y="28"/>
                </a:moveTo>
                <a:cubicBezTo>
                  <a:pt x="1413" y="28"/>
                  <a:pt x="1413" y="28"/>
                  <a:pt x="1413" y="28"/>
                </a:cubicBezTo>
                <a:cubicBezTo>
                  <a:pt x="1413" y="0"/>
                  <a:pt x="1413" y="0"/>
                  <a:pt x="1413" y="0"/>
                </a:cubicBezTo>
                <a:cubicBezTo>
                  <a:pt x="1461" y="0"/>
                  <a:pt x="1461" y="0"/>
                  <a:pt x="1461" y="0"/>
                </a:cubicBezTo>
                <a:lnTo>
                  <a:pt x="1461" y="28"/>
                </a:lnTo>
                <a:close/>
                <a:moveTo>
                  <a:pt x="1333" y="28"/>
                </a:moveTo>
                <a:cubicBezTo>
                  <a:pt x="1284" y="28"/>
                  <a:pt x="1284" y="28"/>
                  <a:pt x="1284" y="28"/>
                </a:cubicBezTo>
                <a:cubicBezTo>
                  <a:pt x="1284" y="0"/>
                  <a:pt x="1284" y="0"/>
                  <a:pt x="1284" y="0"/>
                </a:cubicBezTo>
                <a:cubicBezTo>
                  <a:pt x="1333" y="0"/>
                  <a:pt x="1333" y="0"/>
                  <a:pt x="1333" y="0"/>
                </a:cubicBezTo>
                <a:lnTo>
                  <a:pt x="1333" y="28"/>
                </a:lnTo>
                <a:close/>
                <a:moveTo>
                  <a:pt x="1204" y="28"/>
                </a:moveTo>
                <a:cubicBezTo>
                  <a:pt x="1156" y="28"/>
                  <a:pt x="1156" y="28"/>
                  <a:pt x="1156" y="28"/>
                </a:cubicBezTo>
                <a:cubicBezTo>
                  <a:pt x="1156" y="0"/>
                  <a:pt x="1156" y="0"/>
                  <a:pt x="1156" y="0"/>
                </a:cubicBezTo>
                <a:cubicBezTo>
                  <a:pt x="1204" y="0"/>
                  <a:pt x="1204" y="0"/>
                  <a:pt x="1204" y="0"/>
                </a:cubicBezTo>
                <a:lnTo>
                  <a:pt x="1204" y="28"/>
                </a:lnTo>
                <a:close/>
                <a:moveTo>
                  <a:pt x="1076" y="28"/>
                </a:moveTo>
                <a:cubicBezTo>
                  <a:pt x="1028" y="28"/>
                  <a:pt x="1028" y="28"/>
                  <a:pt x="1028" y="28"/>
                </a:cubicBezTo>
                <a:cubicBezTo>
                  <a:pt x="1028" y="0"/>
                  <a:pt x="1028" y="0"/>
                  <a:pt x="1028" y="0"/>
                </a:cubicBezTo>
                <a:cubicBezTo>
                  <a:pt x="1076" y="0"/>
                  <a:pt x="1076" y="0"/>
                  <a:pt x="1076" y="0"/>
                </a:cubicBezTo>
                <a:lnTo>
                  <a:pt x="1076" y="28"/>
                </a:lnTo>
                <a:close/>
                <a:moveTo>
                  <a:pt x="948" y="28"/>
                </a:moveTo>
                <a:cubicBezTo>
                  <a:pt x="900" y="28"/>
                  <a:pt x="900" y="28"/>
                  <a:pt x="900" y="28"/>
                </a:cubicBezTo>
                <a:cubicBezTo>
                  <a:pt x="900" y="0"/>
                  <a:pt x="900" y="0"/>
                  <a:pt x="900" y="0"/>
                </a:cubicBezTo>
                <a:cubicBezTo>
                  <a:pt x="948" y="0"/>
                  <a:pt x="948" y="0"/>
                  <a:pt x="948" y="0"/>
                </a:cubicBezTo>
                <a:lnTo>
                  <a:pt x="948" y="28"/>
                </a:lnTo>
                <a:close/>
                <a:moveTo>
                  <a:pt x="820" y="28"/>
                </a:moveTo>
                <a:cubicBezTo>
                  <a:pt x="772" y="28"/>
                  <a:pt x="772" y="28"/>
                  <a:pt x="772" y="28"/>
                </a:cubicBezTo>
                <a:cubicBezTo>
                  <a:pt x="772" y="0"/>
                  <a:pt x="772" y="0"/>
                  <a:pt x="772" y="0"/>
                </a:cubicBezTo>
                <a:cubicBezTo>
                  <a:pt x="820" y="0"/>
                  <a:pt x="820" y="0"/>
                  <a:pt x="820" y="0"/>
                </a:cubicBezTo>
                <a:lnTo>
                  <a:pt x="820" y="28"/>
                </a:lnTo>
                <a:close/>
                <a:moveTo>
                  <a:pt x="692" y="28"/>
                </a:moveTo>
                <a:cubicBezTo>
                  <a:pt x="644" y="28"/>
                  <a:pt x="644" y="28"/>
                  <a:pt x="644" y="28"/>
                </a:cubicBezTo>
                <a:cubicBezTo>
                  <a:pt x="644" y="0"/>
                  <a:pt x="644" y="0"/>
                  <a:pt x="644" y="0"/>
                </a:cubicBezTo>
                <a:cubicBezTo>
                  <a:pt x="692" y="0"/>
                  <a:pt x="692" y="0"/>
                  <a:pt x="692" y="0"/>
                </a:cubicBezTo>
                <a:lnTo>
                  <a:pt x="692" y="28"/>
                </a:lnTo>
                <a:close/>
                <a:moveTo>
                  <a:pt x="563" y="28"/>
                </a:moveTo>
                <a:cubicBezTo>
                  <a:pt x="515" y="28"/>
                  <a:pt x="515" y="28"/>
                  <a:pt x="515" y="28"/>
                </a:cubicBezTo>
                <a:cubicBezTo>
                  <a:pt x="515" y="0"/>
                  <a:pt x="515" y="0"/>
                  <a:pt x="515" y="0"/>
                </a:cubicBezTo>
                <a:cubicBezTo>
                  <a:pt x="563" y="0"/>
                  <a:pt x="563" y="0"/>
                  <a:pt x="563" y="0"/>
                </a:cubicBezTo>
                <a:lnTo>
                  <a:pt x="563" y="28"/>
                </a:lnTo>
                <a:close/>
                <a:moveTo>
                  <a:pt x="435" y="28"/>
                </a:moveTo>
                <a:cubicBezTo>
                  <a:pt x="387" y="28"/>
                  <a:pt x="387" y="28"/>
                  <a:pt x="387" y="28"/>
                </a:cubicBezTo>
                <a:cubicBezTo>
                  <a:pt x="387" y="0"/>
                  <a:pt x="387" y="0"/>
                  <a:pt x="387" y="0"/>
                </a:cubicBezTo>
                <a:cubicBezTo>
                  <a:pt x="435" y="0"/>
                  <a:pt x="435" y="0"/>
                  <a:pt x="435" y="0"/>
                </a:cubicBezTo>
                <a:lnTo>
                  <a:pt x="435" y="28"/>
                </a:lnTo>
                <a:close/>
                <a:moveTo>
                  <a:pt x="307" y="28"/>
                </a:moveTo>
                <a:cubicBezTo>
                  <a:pt x="259" y="28"/>
                  <a:pt x="259" y="28"/>
                  <a:pt x="259" y="28"/>
                </a:cubicBezTo>
                <a:cubicBezTo>
                  <a:pt x="259" y="0"/>
                  <a:pt x="259" y="0"/>
                  <a:pt x="259" y="0"/>
                </a:cubicBezTo>
                <a:cubicBezTo>
                  <a:pt x="307" y="0"/>
                  <a:pt x="307" y="0"/>
                  <a:pt x="307" y="0"/>
                </a:cubicBezTo>
                <a:lnTo>
                  <a:pt x="307" y="28"/>
                </a:lnTo>
                <a:close/>
                <a:moveTo>
                  <a:pt x="178" y="28"/>
                </a:moveTo>
                <a:cubicBezTo>
                  <a:pt x="130" y="28"/>
                  <a:pt x="130" y="28"/>
                  <a:pt x="130" y="28"/>
                </a:cubicBezTo>
                <a:cubicBezTo>
                  <a:pt x="130" y="0"/>
                  <a:pt x="130" y="0"/>
                  <a:pt x="130" y="0"/>
                </a:cubicBezTo>
                <a:cubicBezTo>
                  <a:pt x="178" y="0"/>
                  <a:pt x="178" y="0"/>
                  <a:pt x="178" y="0"/>
                </a:cubicBezTo>
                <a:lnTo>
                  <a:pt x="178" y="28"/>
                </a:lnTo>
                <a:close/>
                <a:moveTo>
                  <a:pt x="49" y="28"/>
                </a:moveTo>
                <a:cubicBezTo>
                  <a:pt x="0" y="28"/>
                  <a:pt x="0" y="28"/>
                  <a:pt x="0" y="28"/>
                </a:cubicBezTo>
                <a:cubicBezTo>
                  <a:pt x="0" y="0"/>
                  <a:pt x="0" y="0"/>
                  <a:pt x="0" y="0"/>
                </a:cubicBezTo>
                <a:cubicBezTo>
                  <a:pt x="49" y="0"/>
                  <a:pt x="49" y="0"/>
                  <a:pt x="49" y="0"/>
                </a:cubicBezTo>
                <a:lnTo>
                  <a:pt x="4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14" name="Rechteck 13">
            <a:extLst>
              <a:ext uri="{FF2B5EF4-FFF2-40B4-BE49-F238E27FC236}">
                <a16:creationId xmlns:a16="http://schemas.microsoft.com/office/drawing/2014/main" id="{9207D34F-1E66-0665-EC94-81EC69A839FA}"/>
              </a:ext>
            </a:extLst>
          </p:cNvPr>
          <p:cNvSpPr/>
          <p:nvPr/>
        </p:nvSpPr>
        <p:spPr>
          <a:xfrm>
            <a:off x="3651817" y="1571632"/>
            <a:ext cx="1459455" cy="860125"/>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STAMMDATEN </a:t>
            </a:r>
          </a:p>
        </p:txBody>
      </p:sp>
      <p:pic>
        <p:nvPicPr>
          <p:cNvPr id="15" name="Picture 2" descr="jacando &amp; SAP HCM - jacando AG">
            <a:extLst>
              <a:ext uri="{FF2B5EF4-FFF2-40B4-BE49-F238E27FC236}">
                <a16:creationId xmlns:a16="http://schemas.microsoft.com/office/drawing/2014/main" id="{565E5FBB-6E0D-B0B5-5802-5312139ABE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4158" y="2175836"/>
            <a:ext cx="405106" cy="168484"/>
          </a:xfrm>
          <a:prstGeom prst="rect">
            <a:avLst/>
          </a:prstGeom>
          <a:noFill/>
          <a:ln>
            <a:noFill/>
          </a:ln>
        </p:spPr>
      </p:pic>
      <p:sp>
        <p:nvSpPr>
          <p:cNvPr id="16" name="Rechteck 15">
            <a:extLst>
              <a:ext uri="{FF2B5EF4-FFF2-40B4-BE49-F238E27FC236}">
                <a16:creationId xmlns:a16="http://schemas.microsoft.com/office/drawing/2014/main" id="{959E597A-6394-2B24-EE75-2A3F39C3E6F0}"/>
              </a:ext>
            </a:extLst>
          </p:cNvPr>
          <p:cNvSpPr/>
          <p:nvPr/>
        </p:nvSpPr>
        <p:spPr>
          <a:xfrm>
            <a:off x="5197794" y="1571306"/>
            <a:ext cx="1459455" cy="860125"/>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PAYROLL</a:t>
            </a:r>
          </a:p>
        </p:txBody>
      </p:sp>
      <p:pic>
        <p:nvPicPr>
          <p:cNvPr id="17" name="Picture 2" descr="jacando &amp; SAP HCM - jacando AG">
            <a:extLst>
              <a:ext uri="{FF2B5EF4-FFF2-40B4-BE49-F238E27FC236}">
                <a16:creationId xmlns:a16="http://schemas.microsoft.com/office/drawing/2014/main" id="{47E07B88-7E89-072B-7766-0B53DB1B89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906" y="2175836"/>
            <a:ext cx="405106" cy="168484"/>
          </a:xfrm>
          <a:prstGeom prst="rect">
            <a:avLst/>
          </a:prstGeom>
          <a:noFill/>
        </p:spPr>
      </p:pic>
      <p:sp>
        <p:nvSpPr>
          <p:cNvPr id="18" name="Rechteck 17">
            <a:extLst>
              <a:ext uri="{FF2B5EF4-FFF2-40B4-BE49-F238E27FC236}">
                <a16:creationId xmlns:a16="http://schemas.microsoft.com/office/drawing/2014/main" id="{CE3D1F64-126A-D252-5C24-C1EE35EA0E13}"/>
              </a:ext>
            </a:extLst>
          </p:cNvPr>
          <p:cNvSpPr/>
          <p:nvPr/>
        </p:nvSpPr>
        <p:spPr>
          <a:xfrm>
            <a:off x="6748161" y="1571306"/>
            <a:ext cx="1459455" cy="860125"/>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ZEIT MGMT.</a:t>
            </a:r>
          </a:p>
        </p:txBody>
      </p:sp>
      <p:pic>
        <p:nvPicPr>
          <p:cNvPr id="19" name="Picture 2" descr="jacando &amp; SAP HCM - jacando AG">
            <a:extLst>
              <a:ext uri="{FF2B5EF4-FFF2-40B4-BE49-F238E27FC236}">
                <a16:creationId xmlns:a16="http://schemas.microsoft.com/office/drawing/2014/main" id="{4A5A7B87-C55D-4D7F-BB12-FC6FBF4EF9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0502" y="2175836"/>
            <a:ext cx="405106" cy="168484"/>
          </a:xfrm>
          <a:prstGeom prst="rect">
            <a:avLst/>
          </a:prstGeom>
          <a:noFill/>
        </p:spPr>
      </p:pic>
      <p:sp>
        <p:nvSpPr>
          <p:cNvPr id="20" name="Rechteck 19">
            <a:extLst>
              <a:ext uri="{FF2B5EF4-FFF2-40B4-BE49-F238E27FC236}">
                <a16:creationId xmlns:a16="http://schemas.microsoft.com/office/drawing/2014/main" id="{D8C9AF3E-252B-C421-BFB1-9F0C6B5447D8}"/>
              </a:ext>
            </a:extLst>
          </p:cNvPr>
          <p:cNvSpPr/>
          <p:nvPr/>
        </p:nvSpPr>
        <p:spPr>
          <a:xfrm>
            <a:off x="8279925" y="1571306"/>
            <a:ext cx="1459455" cy="860125"/>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ORGANISATION</a:t>
            </a:r>
          </a:p>
        </p:txBody>
      </p:sp>
      <p:pic>
        <p:nvPicPr>
          <p:cNvPr id="21" name="Picture 2" descr="jacando &amp; SAP HCM - jacando AG">
            <a:extLst>
              <a:ext uri="{FF2B5EF4-FFF2-40B4-BE49-F238E27FC236}">
                <a16:creationId xmlns:a16="http://schemas.microsoft.com/office/drawing/2014/main" id="{34AAF8B3-D296-BF35-103F-A7EFDF0489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780" y="2175836"/>
            <a:ext cx="405106" cy="168484"/>
          </a:xfrm>
          <a:prstGeom prst="rect">
            <a:avLst/>
          </a:prstGeom>
          <a:noFill/>
        </p:spPr>
      </p:pic>
      <p:pic>
        <p:nvPicPr>
          <p:cNvPr id="22" name="Grafik 21" descr="Sonnenschirm mit einfarbiger Füllung">
            <a:extLst>
              <a:ext uri="{FF2B5EF4-FFF2-40B4-BE49-F238E27FC236}">
                <a16:creationId xmlns:a16="http://schemas.microsoft.com/office/drawing/2014/main" id="{A56B592A-9F8E-9D87-7416-C0E2BDDE915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63752" y="5145144"/>
            <a:ext cx="381458" cy="381458"/>
          </a:xfrm>
          <a:prstGeom prst="rect">
            <a:avLst/>
          </a:prstGeom>
        </p:spPr>
      </p:pic>
      <p:grpSp>
        <p:nvGrpSpPr>
          <p:cNvPr id="23" name="Group 43">
            <a:extLst>
              <a:ext uri="{FF2B5EF4-FFF2-40B4-BE49-F238E27FC236}">
                <a16:creationId xmlns:a16="http://schemas.microsoft.com/office/drawing/2014/main" id="{254B3839-761F-CA44-1028-424566B9AFBA}"/>
              </a:ext>
            </a:extLst>
          </p:cNvPr>
          <p:cNvGrpSpPr/>
          <p:nvPr/>
        </p:nvGrpSpPr>
        <p:grpSpPr>
          <a:xfrm>
            <a:off x="4263033" y="5206357"/>
            <a:ext cx="104775" cy="404813"/>
            <a:chOff x="9313863" y="2541588"/>
            <a:chExt cx="104775" cy="404813"/>
          </a:xfrm>
        </p:grpSpPr>
        <p:sp>
          <p:nvSpPr>
            <p:cNvPr id="24" name="Rectangle 8">
              <a:extLst>
                <a:ext uri="{FF2B5EF4-FFF2-40B4-BE49-F238E27FC236}">
                  <a16:creationId xmlns:a16="http://schemas.microsoft.com/office/drawing/2014/main" id="{F0ECE9BB-0C06-FD97-CD46-051C49C27D6A}"/>
                </a:ext>
              </a:extLst>
            </p:cNvPr>
            <p:cNvSpPr>
              <a:spLocks noChangeArrowheads="1"/>
            </p:cNvSpPr>
            <p:nvPr/>
          </p:nvSpPr>
          <p:spPr bwMode="auto">
            <a:xfrm>
              <a:off x="9313863" y="2541588"/>
              <a:ext cx="104775" cy="246063"/>
            </a:xfrm>
            <a:prstGeom prst="rect">
              <a:avLst/>
            </a:prstGeom>
            <a:solidFill>
              <a:srgbClr val="71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25" name="Oval 9">
              <a:extLst>
                <a:ext uri="{FF2B5EF4-FFF2-40B4-BE49-F238E27FC236}">
                  <a16:creationId xmlns:a16="http://schemas.microsoft.com/office/drawing/2014/main" id="{639B9657-2BD9-3A25-D658-3E83F8EB410F}"/>
                </a:ext>
              </a:extLst>
            </p:cNvPr>
            <p:cNvSpPr>
              <a:spLocks noChangeArrowheads="1"/>
            </p:cNvSpPr>
            <p:nvPr/>
          </p:nvSpPr>
          <p:spPr bwMode="auto">
            <a:xfrm>
              <a:off x="9337675" y="2559050"/>
              <a:ext cx="57150" cy="57150"/>
            </a:xfrm>
            <a:prstGeom prst="ellipse">
              <a:avLst/>
            </a:prstGeom>
            <a:solidFill>
              <a:srgbClr val="D93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26" name="Oval 10">
              <a:extLst>
                <a:ext uri="{FF2B5EF4-FFF2-40B4-BE49-F238E27FC236}">
                  <a16:creationId xmlns:a16="http://schemas.microsoft.com/office/drawing/2014/main" id="{16A2BEF2-8144-69C4-891C-82F2ACA63336}"/>
                </a:ext>
              </a:extLst>
            </p:cNvPr>
            <p:cNvSpPr>
              <a:spLocks noChangeArrowheads="1"/>
            </p:cNvSpPr>
            <p:nvPr/>
          </p:nvSpPr>
          <p:spPr bwMode="auto">
            <a:xfrm>
              <a:off x="9337675" y="2635250"/>
              <a:ext cx="57150" cy="57150"/>
            </a:xfrm>
            <a:prstGeom prst="ellipse">
              <a:avLst/>
            </a:prstGeom>
            <a:solidFill>
              <a:srgbClr val="F2C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27" name="Oval 11">
              <a:extLst>
                <a:ext uri="{FF2B5EF4-FFF2-40B4-BE49-F238E27FC236}">
                  <a16:creationId xmlns:a16="http://schemas.microsoft.com/office/drawing/2014/main" id="{3F0540CC-228E-EE18-6E5E-C6AAF5D7FDD2}"/>
                </a:ext>
              </a:extLst>
            </p:cNvPr>
            <p:cNvSpPr>
              <a:spLocks noChangeArrowheads="1"/>
            </p:cNvSpPr>
            <p:nvPr/>
          </p:nvSpPr>
          <p:spPr bwMode="auto">
            <a:xfrm>
              <a:off x="9337675" y="2713038"/>
              <a:ext cx="57150" cy="55563"/>
            </a:xfrm>
            <a:prstGeom prst="ellipse">
              <a:avLst/>
            </a:prstGeom>
            <a:solidFill>
              <a:srgbClr val="8AB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28" name="Rectangle 12">
              <a:extLst>
                <a:ext uri="{FF2B5EF4-FFF2-40B4-BE49-F238E27FC236}">
                  <a16:creationId xmlns:a16="http://schemas.microsoft.com/office/drawing/2014/main" id="{46EB49A8-DA2E-8497-80B0-A82D617AFD38}"/>
                </a:ext>
              </a:extLst>
            </p:cNvPr>
            <p:cNvSpPr>
              <a:spLocks noChangeArrowheads="1"/>
            </p:cNvSpPr>
            <p:nvPr/>
          </p:nvSpPr>
          <p:spPr bwMode="auto">
            <a:xfrm>
              <a:off x="9351963" y="2779713"/>
              <a:ext cx="28575" cy="166688"/>
            </a:xfrm>
            <a:prstGeom prst="rect">
              <a:avLst/>
            </a:prstGeom>
            <a:solidFill>
              <a:srgbClr val="71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grpSp>
      <p:grpSp>
        <p:nvGrpSpPr>
          <p:cNvPr id="29" name="Group 40">
            <a:extLst>
              <a:ext uri="{FF2B5EF4-FFF2-40B4-BE49-F238E27FC236}">
                <a16:creationId xmlns:a16="http://schemas.microsoft.com/office/drawing/2014/main" id="{79C65BDA-7D67-10A5-D270-440330B5281B}"/>
              </a:ext>
            </a:extLst>
          </p:cNvPr>
          <p:cNvGrpSpPr/>
          <p:nvPr/>
        </p:nvGrpSpPr>
        <p:grpSpPr>
          <a:xfrm>
            <a:off x="4001095" y="5615334"/>
            <a:ext cx="258762" cy="261938"/>
            <a:chOff x="9051925" y="3001963"/>
            <a:chExt cx="258762" cy="261938"/>
          </a:xfrm>
        </p:grpSpPr>
        <p:sp>
          <p:nvSpPr>
            <p:cNvPr id="30" name="Rectangle 23">
              <a:extLst>
                <a:ext uri="{FF2B5EF4-FFF2-40B4-BE49-F238E27FC236}">
                  <a16:creationId xmlns:a16="http://schemas.microsoft.com/office/drawing/2014/main" id="{7425B8A1-35F3-2ACA-C1A7-C82E4823793A}"/>
                </a:ext>
              </a:extLst>
            </p:cNvPr>
            <p:cNvSpPr>
              <a:spLocks noChangeArrowheads="1"/>
            </p:cNvSpPr>
            <p:nvPr/>
          </p:nvSpPr>
          <p:spPr bwMode="auto">
            <a:xfrm>
              <a:off x="9051925" y="3001963"/>
              <a:ext cx="258762" cy="261938"/>
            </a:xfrm>
            <a:prstGeom prst="rect">
              <a:avLst/>
            </a:prstGeom>
            <a:solidFill>
              <a:srgbClr val="71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31" name="Rectangle 24">
              <a:extLst>
                <a:ext uri="{FF2B5EF4-FFF2-40B4-BE49-F238E27FC236}">
                  <a16:creationId xmlns:a16="http://schemas.microsoft.com/office/drawing/2014/main" id="{1637F57B-9BB9-DFFE-9C5B-95B4378B2209}"/>
                </a:ext>
              </a:extLst>
            </p:cNvPr>
            <p:cNvSpPr>
              <a:spLocks noChangeArrowheads="1"/>
            </p:cNvSpPr>
            <p:nvPr/>
          </p:nvSpPr>
          <p:spPr bwMode="auto">
            <a:xfrm>
              <a:off x="9072563" y="3205163"/>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32" name="Rectangle 25">
              <a:extLst>
                <a:ext uri="{FF2B5EF4-FFF2-40B4-BE49-F238E27FC236}">
                  <a16:creationId xmlns:a16="http://schemas.microsoft.com/office/drawing/2014/main" id="{C6A2AB84-0F1D-0EA7-5B85-71FFBC89645A}"/>
                </a:ext>
              </a:extLst>
            </p:cNvPr>
            <p:cNvSpPr>
              <a:spLocks noChangeArrowheads="1"/>
            </p:cNvSpPr>
            <p:nvPr/>
          </p:nvSpPr>
          <p:spPr bwMode="auto">
            <a:xfrm>
              <a:off x="9072563" y="3144838"/>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33" name="Rectangle 26">
              <a:extLst>
                <a:ext uri="{FF2B5EF4-FFF2-40B4-BE49-F238E27FC236}">
                  <a16:creationId xmlns:a16="http://schemas.microsoft.com/office/drawing/2014/main" id="{3C24AF5F-6C7E-1C59-303D-8172D2D5D080}"/>
                </a:ext>
              </a:extLst>
            </p:cNvPr>
            <p:cNvSpPr>
              <a:spLocks noChangeArrowheads="1"/>
            </p:cNvSpPr>
            <p:nvPr/>
          </p:nvSpPr>
          <p:spPr bwMode="auto">
            <a:xfrm>
              <a:off x="9072563" y="3084513"/>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34" name="Rectangle 27">
              <a:extLst>
                <a:ext uri="{FF2B5EF4-FFF2-40B4-BE49-F238E27FC236}">
                  <a16:creationId xmlns:a16="http://schemas.microsoft.com/office/drawing/2014/main" id="{CFDBD302-131F-FEC3-7596-2406B80AD1A5}"/>
                </a:ext>
              </a:extLst>
            </p:cNvPr>
            <p:cNvSpPr>
              <a:spLocks noChangeArrowheads="1"/>
            </p:cNvSpPr>
            <p:nvPr/>
          </p:nvSpPr>
          <p:spPr bwMode="auto">
            <a:xfrm>
              <a:off x="9072563" y="3024188"/>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grpSp>
      <p:grpSp>
        <p:nvGrpSpPr>
          <p:cNvPr id="35" name="Gruppieren 34">
            <a:extLst>
              <a:ext uri="{FF2B5EF4-FFF2-40B4-BE49-F238E27FC236}">
                <a16:creationId xmlns:a16="http://schemas.microsoft.com/office/drawing/2014/main" id="{A26A0430-F8E4-2B1D-D526-FA5EC44A1F0E}"/>
              </a:ext>
            </a:extLst>
          </p:cNvPr>
          <p:cNvGrpSpPr/>
          <p:nvPr/>
        </p:nvGrpSpPr>
        <p:grpSpPr>
          <a:xfrm>
            <a:off x="4511824" y="4570815"/>
            <a:ext cx="1533449" cy="860125"/>
            <a:chOff x="5102402" y="1571306"/>
            <a:chExt cx="1459455" cy="860125"/>
          </a:xfrm>
          <a:noFill/>
        </p:grpSpPr>
        <p:sp>
          <p:nvSpPr>
            <p:cNvPr id="36" name="Rechteck 35">
              <a:extLst>
                <a:ext uri="{FF2B5EF4-FFF2-40B4-BE49-F238E27FC236}">
                  <a16:creationId xmlns:a16="http://schemas.microsoft.com/office/drawing/2014/main" id="{3370D141-40C1-385E-4B0C-22061A8DAFC8}"/>
                </a:ext>
              </a:extLst>
            </p:cNvPr>
            <p:cNvSpPr/>
            <p:nvPr/>
          </p:nvSpPr>
          <p:spPr>
            <a:xfrm>
              <a:off x="5102402" y="1571306"/>
              <a:ext cx="1459455" cy="860125"/>
            </a:xfrm>
            <a:prstGeom prst="rect">
              <a:avLst/>
            </a:prstGeom>
            <a:grp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SABBATICAL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LIFE TIME ACCUNT</a:t>
              </a:r>
            </a:p>
          </p:txBody>
        </p:sp>
        <p:pic>
          <p:nvPicPr>
            <p:cNvPr id="37" name="Picture 2" descr="jacando &amp; SAP HCM - jacando AG">
              <a:extLst>
                <a:ext uri="{FF2B5EF4-FFF2-40B4-BE49-F238E27FC236}">
                  <a16:creationId xmlns:a16="http://schemas.microsoft.com/office/drawing/2014/main" id="{3139A626-0CDB-33FD-9935-E139D9F205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0514" y="2175836"/>
              <a:ext cx="405106" cy="168484"/>
            </a:xfrm>
            <a:prstGeom prst="rect">
              <a:avLst/>
            </a:prstGeom>
            <a:grpFill/>
          </p:spPr>
        </p:pic>
      </p:grpSp>
      <p:grpSp>
        <p:nvGrpSpPr>
          <p:cNvPr id="38" name="Gruppieren 37">
            <a:extLst>
              <a:ext uri="{FF2B5EF4-FFF2-40B4-BE49-F238E27FC236}">
                <a16:creationId xmlns:a16="http://schemas.microsoft.com/office/drawing/2014/main" id="{3507D6F9-24C6-197A-291C-FACDD0AC247B}"/>
              </a:ext>
            </a:extLst>
          </p:cNvPr>
          <p:cNvGrpSpPr/>
          <p:nvPr/>
        </p:nvGrpSpPr>
        <p:grpSpPr>
          <a:xfrm>
            <a:off x="212476" y="3040724"/>
            <a:ext cx="1459455" cy="860125"/>
            <a:chOff x="5102402" y="1571306"/>
            <a:chExt cx="1459455" cy="860125"/>
          </a:xfrm>
          <a:solidFill>
            <a:srgbClr val="2B4787"/>
          </a:solidFill>
        </p:grpSpPr>
        <p:sp>
          <p:nvSpPr>
            <p:cNvPr id="39" name="Rechteck 38">
              <a:extLst>
                <a:ext uri="{FF2B5EF4-FFF2-40B4-BE49-F238E27FC236}">
                  <a16:creationId xmlns:a16="http://schemas.microsoft.com/office/drawing/2014/main" id="{679C3355-0EFE-B116-8DE6-5115129A8591}"/>
                </a:ext>
              </a:extLst>
            </p:cNvPr>
            <p:cNvSpPr/>
            <p:nvPr/>
          </p:nvSpPr>
          <p:spPr>
            <a:xfrm>
              <a:off x="5102402" y="1571306"/>
              <a:ext cx="1459455" cy="860125"/>
            </a:xfrm>
            <a:prstGeom prst="rect">
              <a:avLst/>
            </a:prstGeom>
            <a:grp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prstClr val="white"/>
                  </a:solidFill>
                  <a:effectLst/>
                  <a:uLnTx/>
                  <a:uFillTx/>
                  <a:latin typeface="Century Gothic" panose="020F0302020204030204"/>
                  <a:ea typeface="Verdana" panose="020B0604030504040204" pitchFamily="34" charset="0"/>
                  <a:cs typeface="Tahoma" panose="020B0604030504040204" pitchFamily="34" charset="0"/>
                </a:rPr>
                <a:t>KOSTEN-PLANUNG</a:t>
              </a:r>
            </a:p>
          </p:txBody>
        </p:sp>
        <p:pic>
          <p:nvPicPr>
            <p:cNvPr id="40" name="Picture 2" descr="jacando &amp; SAP HCM - jacando AG">
              <a:extLst>
                <a:ext uri="{FF2B5EF4-FFF2-40B4-BE49-F238E27FC236}">
                  <a16:creationId xmlns:a16="http://schemas.microsoft.com/office/drawing/2014/main" id="{BCD96D3A-D982-6390-107A-25742BA507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514" y="2175836"/>
              <a:ext cx="405106" cy="168484"/>
            </a:xfrm>
            <a:prstGeom prst="rect">
              <a:avLst/>
            </a:prstGeom>
            <a:grpFill/>
          </p:spPr>
        </p:pic>
      </p:grpSp>
      <p:pic>
        <p:nvPicPr>
          <p:cNvPr id="76" name="Grafik 75" descr="Sonnenschirm mit einfarbiger Füllung">
            <a:extLst>
              <a:ext uri="{FF2B5EF4-FFF2-40B4-BE49-F238E27FC236}">
                <a16:creationId xmlns:a16="http://schemas.microsoft.com/office/drawing/2014/main" id="{368AAF64-0E7F-98A6-BBBA-76C48A52267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7744" y="4813411"/>
            <a:ext cx="381458" cy="381458"/>
          </a:xfrm>
          <a:prstGeom prst="rect">
            <a:avLst/>
          </a:prstGeom>
        </p:spPr>
      </p:pic>
      <p:grpSp>
        <p:nvGrpSpPr>
          <p:cNvPr id="77" name="Group 43">
            <a:extLst>
              <a:ext uri="{FF2B5EF4-FFF2-40B4-BE49-F238E27FC236}">
                <a16:creationId xmlns:a16="http://schemas.microsoft.com/office/drawing/2014/main" id="{3EE8F880-4E20-7FC6-CBE2-70533EC5B59A}"/>
              </a:ext>
            </a:extLst>
          </p:cNvPr>
          <p:cNvGrpSpPr/>
          <p:nvPr/>
        </p:nvGrpSpPr>
        <p:grpSpPr>
          <a:xfrm>
            <a:off x="8943553" y="5199453"/>
            <a:ext cx="104775" cy="404813"/>
            <a:chOff x="9313863" y="2541588"/>
            <a:chExt cx="104775" cy="404813"/>
          </a:xfrm>
        </p:grpSpPr>
        <p:sp>
          <p:nvSpPr>
            <p:cNvPr id="78" name="Rectangle 8">
              <a:extLst>
                <a:ext uri="{FF2B5EF4-FFF2-40B4-BE49-F238E27FC236}">
                  <a16:creationId xmlns:a16="http://schemas.microsoft.com/office/drawing/2014/main" id="{AD43413A-21F8-22E3-50F5-063C98961F0D}"/>
                </a:ext>
              </a:extLst>
            </p:cNvPr>
            <p:cNvSpPr>
              <a:spLocks noChangeArrowheads="1"/>
            </p:cNvSpPr>
            <p:nvPr/>
          </p:nvSpPr>
          <p:spPr bwMode="auto">
            <a:xfrm>
              <a:off x="9313863" y="2541588"/>
              <a:ext cx="104775" cy="246063"/>
            </a:xfrm>
            <a:prstGeom prst="rect">
              <a:avLst/>
            </a:prstGeom>
            <a:solidFill>
              <a:srgbClr val="71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79" name="Oval 9">
              <a:extLst>
                <a:ext uri="{FF2B5EF4-FFF2-40B4-BE49-F238E27FC236}">
                  <a16:creationId xmlns:a16="http://schemas.microsoft.com/office/drawing/2014/main" id="{B5C2800A-9B82-75B1-016E-EDED29B43572}"/>
                </a:ext>
              </a:extLst>
            </p:cNvPr>
            <p:cNvSpPr>
              <a:spLocks noChangeArrowheads="1"/>
            </p:cNvSpPr>
            <p:nvPr/>
          </p:nvSpPr>
          <p:spPr bwMode="auto">
            <a:xfrm>
              <a:off x="9337675" y="2559050"/>
              <a:ext cx="57150" cy="57150"/>
            </a:xfrm>
            <a:prstGeom prst="ellipse">
              <a:avLst/>
            </a:prstGeom>
            <a:solidFill>
              <a:srgbClr val="D93D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0" name="Oval 10">
              <a:extLst>
                <a:ext uri="{FF2B5EF4-FFF2-40B4-BE49-F238E27FC236}">
                  <a16:creationId xmlns:a16="http://schemas.microsoft.com/office/drawing/2014/main" id="{32BAF679-3BE0-7C28-C71A-BBE95F8C1C25}"/>
                </a:ext>
              </a:extLst>
            </p:cNvPr>
            <p:cNvSpPr>
              <a:spLocks noChangeArrowheads="1"/>
            </p:cNvSpPr>
            <p:nvPr/>
          </p:nvSpPr>
          <p:spPr bwMode="auto">
            <a:xfrm>
              <a:off x="9337675" y="2635250"/>
              <a:ext cx="57150" cy="57150"/>
            </a:xfrm>
            <a:prstGeom prst="ellipse">
              <a:avLst/>
            </a:prstGeom>
            <a:solidFill>
              <a:srgbClr val="F2CB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1" name="Oval 11">
              <a:extLst>
                <a:ext uri="{FF2B5EF4-FFF2-40B4-BE49-F238E27FC236}">
                  <a16:creationId xmlns:a16="http://schemas.microsoft.com/office/drawing/2014/main" id="{BA165404-662F-2E7E-A011-354F63D290E2}"/>
                </a:ext>
              </a:extLst>
            </p:cNvPr>
            <p:cNvSpPr>
              <a:spLocks noChangeArrowheads="1"/>
            </p:cNvSpPr>
            <p:nvPr/>
          </p:nvSpPr>
          <p:spPr bwMode="auto">
            <a:xfrm>
              <a:off x="9337675" y="2713038"/>
              <a:ext cx="57150" cy="55563"/>
            </a:xfrm>
            <a:prstGeom prst="ellipse">
              <a:avLst/>
            </a:prstGeom>
            <a:solidFill>
              <a:srgbClr val="8ABE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2" name="Rectangle 12">
              <a:extLst>
                <a:ext uri="{FF2B5EF4-FFF2-40B4-BE49-F238E27FC236}">
                  <a16:creationId xmlns:a16="http://schemas.microsoft.com/office/drawing/2014/main" id="{62A84DCF-5B6E-BE66-8E7F-ABF6019DC389}"/>
                </a:ext>
              </a:extLst>
            </p:cNvPr>
            <p:cNvSpPr>
              <a:spLocks noChangeArrowheads="1"/>
            </p:cNvSpPr>
            <p:nvPr/>
          </p:nvSpPr>
          <p:spPr bwMode="auto">
            <a:xfrm>
              <a:off x="9351963" y="2779713"/>
              <a:ext cx="28575" cy="166688"/>
            </a:xfrm>
            <a:prstGeom prst="rect">
              <a:avLst/>
            </a:prstGeom>
            <a:solidFill>
              <a:srgbClr val="71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grpSp>
      <p:grpSp>
        <p:nvGrpSpPr>
          <p:cNvPr id="83" name="Group 40">
            <a:extLst>
              <a:ext uri="{FF2B5EF4-FFF2-40B4-BE49-F238E27FC236}">
                <a16:creationId xmlns:a16="http://schemas.microsoft.com/office/drawing/2014/main" id="{AF9A4EEE-998F-9103-4C3A-407789719DE4}"/>
              </a:ext>
            </a:extLst>
          </p:cNvPr>
          <p:cNvGrpSpPr/>
          <p:nvPr/>
        </p:nvGrpSpPr>
        <p:grpSpPr>
          <a:xfrm>
            <a:off x="8681615" y="5615334"/>
            <a:ext cx="258762" cy="261938"/>
            <a:chOff x="9051925" y="3001963"/>
            <a:chExt cx="258762" cy="261938"/>
          </a:xfrm>
        </p:grpSpPr>
        <p:sp>
          <p:nvSpPr>
            <p:cNvPr id="84" name="Rectangle 23">
              <a:extLst>
                <a:ext uri="{FF2B5EF4-FFF2-40B4-BE49-F238E27FC236}">
                  <a16:creationId xmlns:a16="http://schemas.microsoft.com/office/drawing/2014/main" id="{3BA50AE7-05D8-E4F0-FB83-760139EA4097}"/>
                </a:ext>
              </a:extLst>
            </p:cNvPr>
            <p:cNvSpPr>
              <a:spLocks noChangeArrowheads="1"/>
            </p:cNvSpPr>
            <p:nvPr/>
          </p:nvSpPr>
          <p:spPr bwMode="auto">
            <a:xfrm>
              <a:off x="9051925" y="3001963"/>
              <a:ext cx="258762" cy="261938"/>
            </a:xfrm>
            <a:prstGeom prst="rect">
              <a:avLst/>
            </a:prstGeom>
            <a:solidFill>
              <a:srgbClr val="71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5" name="Rectangle 24">
              <a:extLst>
                <a:ext uri="{FF2B5EF4-FFF2-40B4-BE49-F238E27FC236}">
                  <a16:creationId xmlns:a16="http://schemas.microsoft.com/office/drawing/2014/main" id="{9AEFACF4-7530-F079-4AC4-5CC3994C77E1}"/>
                </a:ext>
              </a:extLst>
            </p:cNvPr>
            <p:cNvSpPr>
              <a:spLocks noChangeArrowheads="1"/>
            </p:cNvSpPr>
            <p:nvPr/>
          </p:nvSpPr>
          <p:spPr bwMode="auto">
            <a:xfrm>
              <a:off x="9072563" y="3205163"/>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6" name="Rectangle 25">
              <a:extLst>
                <a:ext uri="{FF2B5EF4-FFF2-40B4-BE49-F238E27FC236}">
                  <a16:creationId xmlns:a16="http://schemas.microsoft.com/office/drawing/2014/main" id="{02E05487-070A-B1B8-9396-3C38F3679F17}"/>
                </a:ext>
              </a:extLst>
            </p:cNvPr>
            <p:cNvSpPr>
              <a:spLocks noChangeArrowheads="1"/>
            </p:cNvSpPr>
            <p:nvPr/>
          </p:nvSpPr>
          <p:spPr bwMode="auto">
            <a:xfrm>
              <a:off x="9072563" y="3144838"/>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7" name="Rectangle 26">
              <a:extLst>
                <a:ext uri="{FF2B5EF4-FFF2-40B4-BE49-F238E27FC236}">
                  <a16:creationId xmlns:a16="http://schemas.microsoft.com/office/drawing/2014/main" id="{D34C34E3-4094-6FB0-0D7A-70AC63F7F93A}"/>
                </a:ext>
              </a:extLst>
            </p:cNvPr>
            <p:cNvSpPr>
              <a:spLocks noChangeArrowheads="1"/>
            </p:cNvSpPr>
            <p:nvPr/>
          </p:nvSpPr>
          <p:spPr bwMode="auto">
            <a:xfrm>
              <a:off x="9072563" y="3084513"/>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sp>
          <p:nvSpPr>
            <p:cNvPr id="88" name="Rectangle 27">
              <a:extLst>
                <a:ext uri="{FF2B5EF4-FFF2-40B4-BE49-F238E27FC236}">
                  <a16:creationId xmlns:a16="http://schemas.microsoft.com/office/drawing/2014/main" id="{292FD241-95F0-C6D4-7D10-0BDF0D4BD9F7}"/>
                </a:ext>
              </a:extLst>
            </p:cNvPr>
            <p:cNvSpPr>
              <a:spLocks noChangeArrowheads="1"/>
            </p:cNvSpPr>
            <p:nvPr/>
          </p:nvSpPr>
          <p:spPr bwMode="auto">
            <a:xfrm>
              <a:off x="9072563" y="3024188"/>
              <a:ext cx="215900"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entury Gothic" panose="020F0302020204030204"/>
              </a:endParaRPr>
            </a:p>
          </p:txBody>
        </p:sp>
      </p:grpSp>
      <p:pic>
        <p:nvPicPr>
          <p:cNvPr id="89" name="Grafik 88" descr="Sonnenbrillengesichtskontur Silhouette">
            <a:extLst>
              <a:ext uri="{FF2B5EF4-FFF2-40B4-BE49-F238E27FC236}">
                <a16:creationId xmlns:a16="http://schemas.microsoft.com/office/drawing/2014/main" id="{88804ADF-E174-67C9-25EF-53F31152CC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70334" y="4797152"/>
            <a:ext cx="428673" cy="428673"/>
          </a:xfrm>
          <a:prstGeom prst="rect">
            <a:avLst/>
          </a:prstGeom>
        </p:spPr>
      </p:pic>
      <p:sp>
        <p:nvSpPr>
          <p:cNvPr id="90" name="Textfeld 89">
            <a:extLst>
              <a:ext uri="{FF2B5EF4-FFF2-40B4-BE49-F238E27FC236}">
                <a16:creationId xmlns:a16="http://schemas.microsoft.com/office/drawing/2014/main" id="{7E6D0708-B763-21BB-7698-E6898641ACCE}"/>
              </a:ext>
            </a:extLst>
          </p:cNvPr>
          <p:cNvSpPr txBox="1"/>
          <p:nvPr/>
        </p:nvSpPr>
        <p:spPr bwMode="auto">
          <a:xfrm>
            <a:off x="9106325" y="5127575"/>
            <a:ext cx="1077539" cy="461665"/>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p>
            <a:pPr>
              <a:spcBef>
                <a:spcPct val="0"/>
              </a:spcBef>
            </a:pPr>
            <a:r>
              <a:rPr lang="de-DE" sz="2400" b="1">
                <a:solidFill>
                  <a:srgbClr val="2B4787"/>
                </a:solidFill>
                <a:latin typeface="Century Gothic" panose="020F0302020204030204"/>
                <a:ea typeface="Verdana" panose="020B0604030504040204" pitchFamily="34" charset="0"/>
                <a:cs typeface="Tahoma" panose="020B0604030504040204" pitchFamily="34" charset="0"/>
              </a:rPr>
              <a:t>RETIRE</a:t>
            </a:r>
            <a:endParaRPr lang="de-DE" sz="2400" b="1">
              <a:solidFill>
                <a:prstClr val="black"/>
              </a:solidFill>
              <a:latin typeface="Century Gothic" panose="020F0302020204030204"/>
              <a:ea typeface="Verdana" pitchFamily="34" charset="0"/>
              <a:cs typeface="Verdana" pitchFamily="34" charset="0"/>
            </a:endParaRPr>
          </a:p>
        </p:txBody>
      </p:sp>
      <p:grpSp>
        <p:nvGrpSpPr>
          <p:cNvPr id="91" name="Gruppieren 90">
            <a:extLst>
              <a:ext uri="{FF2B5EF4-FFF2-40B4-BE49-F238E27FC236}">
                <a16:creationId xmlns:a16="http://schemas.microsoft.com/office/drawing/2014/main" id="{A18D93A1-2B20-3694-569E-6892DC6104CA}"/>
              </a:ext>
            </a:extLst>
          </p:cNvPr>
          <p:cNvGrpSpPr/>
          <p:nvPr/>
        </p:nvGrpSpPr>
        <p:grpSpPr>
          <a:xfrm>
            <a:off x="6996842" y="4581548"/>
            <a:ext cx="1547430" cy="863676"/>
            <a:chOff x="6996842" y="4581548"/>
            <a:chExt cx="1547430" cy="863676"/>
          </a:xfrm>
        </p:grpSpPr>
        <p:sp>
          <p:nvSpPr>
            <p:cNvPr id="92" name="Rechteck 91">
              <a:extLst>
                <a:ext uri="{FF2B5EF4-FFF2-40B4-BE49-F238E27FC236}">
                  <a16:creationId xmlns:a16="http://schemas.microsoft.com/office/drawing/2014/main" id="{7D092C54-C3AF-88E6-7FE6-8E6F439E2034}"/>
                </a:ext>
              </a:extLst>
            </p:cNvPr>
            <p:cNvSpPr/>
            <p:nvPr/>
          </p:nvSpPr>
          <p:spPr>
            <a:xfrm>
              <a:off x="6996842" y="4581548"/>
              <a:ext cx="1547430" cy="863676"/>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NACHFOLGE</a:t>
              </a:r>
            </a:p>
          </p:txBody>
        </p:sp>
        <p:pic>
          <p:nvPicPr>
            <p:cNvPr id="93" name="Picture 138">
              <a:extLst>
                <a:ext uri="{FF2B5EF4-FFF2-40B4-BE49-F238E27FC236}">
                  <a16:creationId xmlns:a16="http://schemas.microsoft.com/office/drawing/2014/main" id="{014ADF29-ADB4-274B-7BE9-474C054E3EB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00318" y="5058846"/>
              <a:ext cx="257145" cy="363378"/>
            </a:xfrm>
            <a:prstGeom prst="rect">
              <a:avLst/>
            </a:prstGeom>
          </p:spPr>
        </p:pic>
      </p:grpSp>
      <p:sp>
        <p:nvSpPr>
          <p:cNvPr id="96" name="Rechteck 95">
            <a:extLst>
              <a:ext uri="{FF2B5EF4-FFF2-40B4-BE49-F238E27FC236}">
                <a16:creationId xmlns:a16="http://schemas.microsoft.com/office/drawing/2014/main" id="{015CA76A-4629-162A-F1C7-7A2548A80DBE}"/>
              </a:ext>
            </a:extLst>
          </p:cNvPr>
          <p:cNvSpPr/>
          <p:nvPr/>
        </p:nvSpPr>
        <p:spPr>
          <a:xfrm>
            <a:off x="8254404" y="3027775"/>
            <a:ext cx="1484976" cy="863676"/>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TRAINING</a:t>
            </a:r>
          </a:p>
        </p:txBody>
      </p:sp>
      <p:grpSp>
        <p:nvGrpSpPr>
          <p:cNvPr id="97" name="Gruppieren 96">
            <a:extLst>
              <a:ext uri="{FF2B5EF4-FFF2-40B4-BE49-F238E27FC236}">
                <a16:creationId xmlns:a16="http://schemas.microsoft.com/office/drawing/2014/main" id="{8751744E-BC0B-4950-68B2-A92151A4C9B4}"/>
              </a:ext>
            </a:extLst>
          </p:cNvPr>
          <p:cNvGrpSpPr/>
          <p:nvPr/>
        </p:nvGrpSpPr>
        <p:grpSpPr>
          <a:xfrm>
            <a:off x="212269" y="4009035"/>
            <a:ext cx="1459455" cy="860125"/>
            <a:chOff x="5102402" y="1571306"/>
            <a:chExt cx="1459455" cy="860125"/>
          </a:xfrm>
          <a:solidFill>
            <a:srgbClr val="2B4787"/>
          </a:solidFill>
        </p:grpSpPr>
        <p:sp>
          <p:nvSpPr>
            <p:cNvPr id="98" name="Rechteck 97">
              <a:extLst>
                <a:ext uri="{FF2B5EF4-FFF2-40B4-BE49-F238E27FC236}">
                  <a16:creationId xmlns:a16="http://schemas.microsoft.com/office/drawing/2014/main" id="{23405668-27AD-558D-56AA-EDFFADDA55A8}"/>
                </a:ext>
              </a:extLst>
            </p:cNvPr>
            <p:cNvSpPr/>
            <p:nvPr/>
          </p:nvSpPr>
          <p:spPr>
            <a:xfrm>
              <a:off x="5102402" y="1571306"/>
              <a:ext cx="1459455" cy="860125"/>
            </a:xfrm>
            <a:prstGeom prst="rect">
              <a:avLst/>
            </a:prstGeom>
            <a:grp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prstClr val="white"/>
                  </a:solidFill>
                  <a:effectLst/>
                  <a:uLnTx/>
                  <a:uFillTx/>
                  <a:latin typeface="Century Gothic" panose="020F0302020204030204"/>
                  <a:ea typeface="Verdana" panose="020B0604030504040204" pitchFamily="34" charset="0"/>
                  <a:cs typeface="Tahoma" panose="020B0604030504040204" pitchFamily="34" charset="0"/>
                </a:rPr>
                <a:t>ANALYTICS</a:t>
              </a:r>
            </a:p>
          </p:txBody>
        </p:sp>
        <p:pic>
          <p:nvPicPr>
            <p:cNvPr id="99" name="Picture 2" descr="jacando &amp; SAP HCM - jacando AG">
              <a:extLst>
                <a:ext uri="{FF2B5EF4-FFF2-40B4-BE49-F238E27FC236}">
                  <a16:creationId xmlns:a16="http://schemas.microsoft.com/office/drawing/2014/main" id="{ABA84ED7-198E-322C-C1D5-823F23C1FB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514" y="2175836"/>
              <a:ext cx="405106" cy="168484"/>
            </a:xfrm>
            <a:prstGeom prst="rect">
              <a:avLst/>
            </a:prstGeom>
            <a:grpFill/>
          </p:spPr>
        </p:pic>
      </p:grpSp>
      <p:pic>
        <p:nvPicPr>
          <p:cNvPr id="100" name="Picture 6" descr="Gyde | For SAP SuccessFactor">
            <a:extLst>
              <a:ext uri="{FF2B5EF4-FFF2-40B4-BE49-F238E27FC236}">
                <a16:creationId xmlns:a16="http://schemas.microsoft.com/office/drawing/2014/main" id="{90AB58B2-5E3A-A5DA-D1BB-E9F5E704724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556" y="4077072"/>
            <a:ext cx="390925" cy="136436"/>
          </a:xfrm>
          <a:prstGeom prst="rect">
            <a:avLst/>
          </a:prstGeom>
          <a:noFill/>
          <a:extLst>
            <a:ext uri="{909E8E84-426E-40DD-AFC4-6F175D3DCCD1}">
              <a14:hiddenFill xmlns:a14="http://schemas.microsoft.com/office/drawing/2010/main">
                <a:solidFill>
                  <a:srgbClr val="FFFFFF"/>
                </a:solidFill>
              </a14:hiddenFill>
            </a:ext>
          </a:extLst>
        </p:spPr>
      </p:pic>
      <p:sp>
        <p:nvSpPr>
          <p:cNvPr id="102" name="Rechteck 101">
            <a:extLst>
              <a:ext uri="{FF2B5EF4-FFF2-40B4-BE49-F238E27FC236}">
                <a16:creationId xmlns:a16="http://schemas.microsoft.com/office/drawing/2014/main" id="{14BCB491-AEA0-1D7B-1383-586DEC1F49D9}"/>
              </a:ext>
            </a:extLst>
          </p:cNvPr>
          <p:cNvSpPr/>
          <p:nvPr/>
        </p:nvSpPr>
        <p:spPr>
          <a:xfrm>
            <a:off x="6574177" y="3040195"/>
            <a:ext cx="1572127" cy="863676"/>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ENTWICKLUNG</a:t>
            </a:r>
          </a:p>
        </p:txBody>
      </p:sp>
      <p:grpSp>
        <p:nvGrpSpPr>
          <p:cNvPr id="104" name="Gruppieren 103">
            <a:extLst>
              <a:ext uri="{FF2B5EF4-FFF2-40B4-BE49-F238E27FC236}">
                <a16:creationId xmlns:a16="http://schemas.microsoft.com/office/drawing/2014/main" id="{C17C6054-097B-8605-4266-00CA6A4A2D87}"/>
              </a:ext>
            </a:extLst>
          </p:cNvPr>
          <p:cNvGrpSpPr/>
          <p:nvPr/>
        </p:nvGrpSpPr>
        <p:grpSpPr>
          <a:xfrm>
            <a:off x="211783" y="4959091"/>
            <a:ext cx="1459455" cy="860125"/>
            <a:chOff x="5102402" y="1571306"/>
            <a:chExt cx="1459455" cy="860125"/>
          </a:xfrm>
          <a:solidFill>
            <a:srgbClr val="2B4787"/>
          </a:solidFill>
        </p:grpSpPr>
        <p:sp>
          <p:nvSpPr>
            <p:cNvPr id="105" name="Rechteck 104">
              <a:extLst>
                <a:ext uri="{FF2B5EF4-FFF2-40B4-BE49-F238E27FC236}">
                  <a16:creationId xmlns:a16="http://schemas.microsoft.com/office/drawing/2014/main" id="{973D3C1D-9A58-71A0-1B36-A7B7FEC02231}"/>
                </a:ext>
              </a:extLst>
            </p:cNvPr>
            <p:cNvSpPr/>
            <p:nvPr/>
          </p:nvSpPr>
          <p:spPr>
            <a:xfrm>
              <a:off x="5102402" y="1571306"/>
              <a:ext cx="1459455" cy="860125"/>
            </a:xfrm>
            <a:prstGeom prst="rect">
              <a:avLst/>
            </a:prstGeom>
            <a:grp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prstClr val="white"/>
                  </a:solidFill>
                  <a:effectLst/>
                  <a:uLnTx/>
                  <a:uFillTx/>
                  <a:latin typeface="Century Gothic" panose="020F0302020204030204"/>
                  <a:ea typeface="Verdana" panose="020B0604030504040204" pitchFamily="34" charset="0"/>
                  <a:cs typeface="Tahoma" panose="020B0604030504040204" pitchFamily="34" charset="0"/>
                </a:rPr>
                <a:t>EU DSGVO</a:t>
              </a:r>
            </a:p>
          </p:txBody>
        </p:sp>
        <p:pic>
          <p:nvPicPr>
            <p:cNvPr id="106" name="Picture 2" descr="jacando &amp; SAP HCM - jacando AG">
              <a:extLst>
                <a:ext uri="{FF2B5EF4-FFF2-40B4-BE49-F238E27FC236}">
                  <a16:creationId xmlns:a16="http://schemas.microsoft.com/office/drawing/2014/main" id="{732A6AFC-2764-9BF5-5B53-BF865EA79C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0514" y="2175836"/>
              <a:ext cx="405106" cy="168484"/>
            </a:xfrm>
            <a:prstGeom prst="rect">
              <a:avLst/>
            </a:prstGeom>
            <a:grpFill/>
          </p:spPr>
        </p:pic>
      </p:grpSp>
      <p:pic>
        <p:nvPicPr>
          <p:cNvPr id="107" name="Picture 6" descr="Gyde | For SAP SuccessFactor">
            <a:extLst>
              <a:ext uri="{FF2B5EF4-FFF2-40B4-BE49-F238E27FC236}">
                <a16:creationId xmlns:a16="http://schemas.microsoft.com/office/drawing/2014/main" id="{966F966F-647A-888A-ECAE-A59B5C8D99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4070" y="5027128"/>
            <a:ext cx="390925" cy="136436"/>
          </a:xfrm>
          <a:prstGeom prst="rect">
            <a:avLst/>
          </a:prstGeom>
          <a:noFill/>
          <a:extLst>
            <a:ext uri="{909E8E84-426E-40DD-AFC4-6F175D3DCCD1}">
              <a14:hiddenFill xmlns:a14="http://schemas.microsoft.com/office/drawing/2010/main">
                <a:solidFill>
                  <a:srgbClr val="FFFFFF"/>
                </a:solidFill>
              </a14:hiddenFill>
            </a:ext>
          </a:extLst>
        </p:spPr>
      </p:pic>
      <p:grpSp>
        <p:nvGrpSpPr>
          <p:cNvPr id="108" name="Gruppieren 107">
            <a:extLst>
              <a:ext uri="{FF2B5EF4-FFF2-40B4-BE49-F238E27FC236}">
                <a16:creationId xmlns:a16="http://schemas.microsoft.com/office/drawing/2014/main" id="{E9881F3F-4843-3B5F-3A87-DCE8F3BDD118}"/>
              </a:ext>
            </a:extLst>
          </p:cNvPr>
          <p:cNvGrpSpPr/>
          <p:nvPr/>
        </p:nvGrpSpPr>
        <p:grpSpPr>
          <a:xfrm>
            <a:off x="2251110" y="3040724"/>
            <a:ext cx="4237183" cy="863676"/>
            <a:chOff x="2251110" y="3040724"/>
            <a:chExt cx="4237183" cy="863676"/>
          </a:xfrm>
        </p:grpSpPr>
        <p:sp>
          <p:nvSpPr>
            <p:cNvPr id="111" name="Rechteck 110">
              <a:extLst>
                <a:ext uri="{FF2B5EF4-FFF2-40B4-BE49-F238E27FC236}">
                  <a16:creationId xmlns:a16="http://schemas.microsoft.com/office/drawing/2014/main" id="{C93C876F-3FEB-0C6D-CC21-714C97A820FA}"/>
                </a:ext>
              </a:extLst>
            </p:cNvPr>
            <p:cNvSpPr/>
            <p:nvPr/>
          </p:nvSpPr>
          <p:spPr>
            <a:xfrm>
              <a:off x="2251110" y="3040724"/>
              <a:ext cx="4237183" cy="863676"/>
            </a:xfrm>
            <a:prstGeom prst="rect">
              <a:avLst/>
            </a:prstGeom>
            <a:no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rPr>
                <a:t>ZIELE &amp; LEISTUNGEN | VERGÜTUNG &amp; BONUS</a:t>
              </a:r>
            </a:p>
          </p:txBody>
        </p:sp>
        <p:pic>
          <p:nvPicPr>
            <p:cNvPr id="110" name="Picture 6">
              <a:extLst>
                <a:ext uri="{FF2B5EF4-FFF2-40B4-BE49-F238E27FC236}">
                  <a16:creationId xmlns:a16="http://schemas.microsoft.com/office/drawing/2014/main" id="{56D27166-0008-0CC0-656C-DC8BA7A9E743}"/>
                </a:ext>
              </a:extLst>
            </p:cNvPr>
            <p:cNvPicPr>
              <a:picLocks noChangeAspect="1"/>
            </p:cNvPicPr>
            <p:nvPr/>
          </p:nvPicPr>
          <p:blipFill>
            <a:blip r:embed="rId12"/>
            <a:stretch>
              <a:fillRect/>
            </a:stretch>
          </p:blipFill>
          <p:spPr>
            <a:xfrm>
              <a:off x="3385685" y="3518918"/>
              <a:ext cx="367982" cy="367982"/>
            </a:xfrm>
            <a:prstGeom prst="rect">
              <a:avLst/>
            </a:prstGeom>
          </p:spPr>
        </p:pic>
      </p:grpSp>
      <p:sp>
        <p:nvSpPr>
          <p:cNvPr id="113" name="Rechteck 112">
            <a:extLst>
              <a:ext uri="{FF2B5EF4-FFF2-40B4-BE49-F238E27FC236}">
                <a16:creationId xmlns:a16="http://schemas.microsoft.com/office/drawing/2014/main" id="{F601F123-C66A-1098-2CC1-F37270867955}"/>
              </a:ext>
            </a:extLst>
          </p:cNvPr>
          <p:cNvSpPr/>
          <p:nvPr/>
        </p:nvSpPr>
        <p:spPr>
          <a:xfrm>
            <a:off x="618630" y="2713682"/>
            <a:ext cx="72000" cy="5078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14" name="Rechteck 113">
            <a:extLst>
              <a:ext uri="{FF2B5EF4-FFF2-40B4-BE49-F238E27FC236}">
                <a16:creationId xmlns:a16="http://schemas.microsoft.com/office/drawing/2014/main" id="{78B7C1EE-D8FC-2F23-0CEF-A90603C503EC}"/>
              </a:ext>
            </a:extLst>
          </p:cNvPr>
          <p:cNvSpPr/>
          <p:nvPr/>
        </p:nvSpPr>
        <p:spPr>
          <a:xfrm>
            <a:off x="445472" y="2715856"/>
            <a:ext cx="72000" cy="5078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15" name="Rechteck 114">
            <a:extLst>
              <a:ext uri="{FF2B5EF4-FFF2-40B4-BE49-F238E27FC236}">
                <a16:creationId xmlns:a16="http://schemas.microsoft.com/office/drawing/2014/main" id="{322A4FF6-933F-CF37-C8E7-2B86469C81BE}"/>
              </a:ext>
            </a:extLst>
          </p:cNvPr>
          <p:cNvSpPr/>
          <p:nvPr/>
        </p:nvSpPr>
        <p:spPr>
          <a:xfrm>
            <a:off x="265718" y="2715856"/>
            <a:ext cx="72000" cy="5078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116" name="Rechteck 115">
            <a:extLst>
              <a:ext uri="{FF2B5EF4-FFF2-40B4-BE49-F238E27FC236}">
                <a16:creationId xmlns:a16="http://schemas.microsoft.com/office/drawing/2014/main" id="{6E09EB2B-E8B1-4054-E89C-00AA1366CFBD}"/>
              </a:ext>
            </a:extLst>
          </p:cNvPr>
          <p:cNvSpPr/>
          <p:nvPr/>
        </p:nvSpPr>
        <p:spPr>
          <a:xfrm>
            <a:off x="91246" y="2722290"/>
            <a:ext cx="72000" cy="50786"/>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nvGrpSpPr>
          <p:cNvPr id="117" name="Gruppieren 116">
            <a:extLst>
              <a:ext uri="{FF2B5EF4-FFF2-40B4-BE49-F238E27FC236}">
                <a16:creationId xmlns:a16="http://schemas.microsoft.com/office/drawing/2014/main" id="{6D220FD5-D99E-0797-35EB-05905AAE3832}"/>
              </a:ext>
            </a:extLst>
          </p:cNvPr>
          <p:cNvGrpSpPr/>
          <p:nvPr/>
        </p:nvGrpSpPr>
        <p:grpSpPr>
          <a:xfrm>
            <a:off x="10523095" y="1572976"/>
            <a:ext cx="1459455" cy="860125"/>
            <a:chOff x="5155115" y="109230"/>
            <a:chExt cx="1459455" cy="860125"/>
          </a:xfrm>
          <a:solidFill>
            <a:srgbClr val="2B4787"/>
          </a:solidFill>
        </p:grpSpPr>
        <p:sp>
          <p:nvSpPr>
            <p:cNvPr id="118" name="Rechteck 117">
              <a:extLst>
                <a:ext uri="{FF2B5EF4-FFF2-40B4-BE49-F238E27FC236}">
                  <a16:creationId xmlns:a16="http://schemas.microsoft.com/office/drawing/2014/main" id="{57837795-31E4-FE5C-6895-F403EBBB3164}"/>
                </a:ext>
              </a:extLst>
            </p:cNvPr>
            <p:cNvSpPr/>
            <p:nvPr/>
          </p:nvSpPr>
          <p:spPr>
            <a:xfrm>
              <a:off x="5155115" y="109230"/>
              <a:ext cx="1459455" cy="860125"/>
            </a:xfrm>
            <a:prstGeom prst="rect">
              <a:avLst/>
            </a:prstGeom>
            <a:grp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prstClr val="white"/>
                  </a:solidFill>
                  <a:effectLst/>
                  <a:uLnTx/>
                  <a:uFillTx/>
                  <a:latin typeface="Century Gothic" panose="020F0302020204030204"/>
                  <a:ea typeface="Verdana" panose="020B0604030504040204" pitchFamily="34" charset="0"/>
                  <a:cs typeface="Tahoma" panose="020B0604030504040204" pitchFamily="34" charset="0"/>
                </a:rPr>
                <a:t>FIORI</a:t>
              </a:r>
            </a:p>
          </p:txBody>
        </p:sp>
        <p:pic>
          <p:nvPicPr>
            <p:cNvPr id="119" name="Picture 2" descr="jacando &amp; SAP HCM - jacando AG">
              <a:extLst>
                <a:ext uri="{FF2B5EF4-FFF2-40B4-BE49-F238E27FC236}">
                  <a16:creationId xmlns:a16="http://schemas.microsoft.com/office/drawing/2014/main" id="{DE5146E5-7D07-62D7-6C3A-6637C7F91A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227" y="728418"/>
              <a:ext cx="405106" cy="168484"/>
            </a:xfrm>
            <a:prstGeom prst="rect">
              <a:avLst/>
            </a:prstGeom>
            <a:grpFill/>
          </p:spPr>
        </p:pic>
      </p:grpSp>
      <p:grpSp>
        <p:nvGrpSpPr>
          <p:cNvPr id="120" name="Gruppieren 119">
            <a:extLst>
              <a:ext uri="{FF2B5EF4-FFF2-40B4-BE49-F238E27FC236}">
                <a16:creationId xmlns:a16="http://schemas.microsoft.com/office/drawing/2014/main" id="{2D742373-578D-F3F5-0BC2-3F2C551C3599}"/>
              </a:ext>
            </a:extLst>
          </p:cNvPr>
          <p:cNvGrpSpPr/>
          <p:nvPr/>
        </p:nvGrpSpPr>
        <p:grpSpPr>
          <a:xfrm>
            <a:off x="10523094" y="2545760"/>
            <a:ext cx="1459455" cy="860125"/>
            <a:chOff x="5155115" y="109230"/>
            <a:chExt cx="1459455" cy="860125"/>
          </a:xfrm>
          <a:solidFill>
            <a:srgbClr val="2B4787"/>
          </a:solidFill>
        </p:grpSpPr>
        <p:sp>
          <p:nvSpPr>
            <p:cNvPr id="121" name="Rechteck 120">
              <a:extLst>
                <a:ext uri="{FF2B5EF4-FFF2-40B4-BE49-F238E27FC236}">
                  <a16:creationId xmlns:a16="http://schemas.microsoft.com/office/drawing/2014/main" id="{EEC484E1-A539-75B8-C9FE-66AE7C064D15}"/>
                </a:ext>
              </a:extLst>
            </p:cNvPr>
            <p:cNvSpPr/>
            <p:nvPr/>
          </p:nvSpPr>
          <p:spPr>
            <a:xfrm>
              <a:off x="5155115" y="109230"/>
              <a:ext cx="1459455" cy="860125"/>
            </a:xfrm>
            <a:prstGeom prst="rect">
              <a:avLst/>
            </a:prstGeom>
            <a:grpFill/>
            <a:ln w="25400" cap="flat" cmpd="sng" algn="ctr">
              <a:solidFill>
                <a:srgbClr val="2B478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a:ln>
                    <a:noFill/>
                  </a:ln>
                  <a:solidFill>
                    <a:prstClr val="white"/>
                  </a:solidFill>
                  <a:effectLst/>
                  <a:uLnTx/>
                  <a:uFillTx/>
                  <a:latin typeface="Century Gothic" panose="020F0302020204030204"/>
                  <a:ea typeface="Verdana" panose="020B0604030504040204" pitchFamily="34" charset="0"/>
                  <a:cs typeface="Tahoma" panose="020B0604030504040204" pitchFamily="34" charset="0"/>
                </a:rPr>
                <a:t>WEB SERVICES</a:t>
              </a:r>
            </a:p>
          </p:txBody>
        </p:sp>
        <p:pic>
          <p:nvPicPr>
            <p:cNvPr id="122" name="Picture 2" descr="jacando &amp; SAP HCM - jacando AG">
              <a:extLst>
                <a:ext uri="{FF2B5EF4-FFF2-40B4-BE49-F238E27FC236}">
                  <a16:creationId xmlns:a16="http://schemas.microsoft.com/office/drawing/2014/main" id="{F3807A40-ECFB-D366-71FB-22A1E86708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227" y="728418"/>
              <a:ext cx="405106" cy="168484"/>
            </a:xfrm>
            <a:prstGeom prst="rect">
              <a:avLst/>
            </a:prstGeom>
            <a:grpFill/>
          </p:spPr>
        </p:pic>
      </p:grpSp>
      <p:pic>
        <p:nvPicPr>
          <p:cNvPr id="130" name="Picture 2" descr="SAP SuccessFactors - YouTube">
            <a:extLst>
              <a:ext uri="{FF2B5EF4-FFF2-40B4-BE49-F238E27FC236}">
                <a16:creationId xmlns:a16="http://schemas.microsoft.com/office/drawing/2014/main" id="{A596D5D5-2262-94E3-96EC-8AD542A6C02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65341" y="1594762"/>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SAP SuccessFactors - YouTube">
            <a:extLst>
              <a:ext uri="{FF2B5EF4-FFF2-40B4-BE49-F238E27FC236}">
                <a16:creationId xmlns:a16="http://schemas.microsoft.com/office/drawing/2014/main" id="{5D19F808-2A79-132E-7F70-FB43802268D8}"/>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0710" y="1589762"/>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SAP SuccessFactors - YouTube">
            <a:extLst>
              <a:ext uri="{FF2B5EF4-FFF2-40B4-BE49-F238E27FC236}">
                <a16:creationId xmlns:a16="http://schemas.microsoft.com/office/drawing/2014/main" id="{2AB76954-5DE7-6B89-8D83-CA689449A9C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51110" y="3054104"/>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SAP SuccessFactors - YouTube">
            <a:extLst>
              <a:ext uri="{FF2B5EF4-FFF2-40B4-BE49-F238E27FC236}">
                <a16:creationId xmlns:a16="http://schemas.microsoft.com/office/drawing/2014/main" id="{268A7774-41E1-460C-FECC-4EABDB50AA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92277" y="3057323"/>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SAP SuccessFactors - YouTube">
            <a:extLst>
              <a:ext uri="{FF2B5EF4-FFF2-40B4-BE49-F238E27FC236}">
                <a16:creationId xmlns:a16="http://schemas.microsoft.com/office/drawing/2014/main" id="{72F92477-BF1B-70DB-C14E-C1B38788C733}"/>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70288" y="3040195"/>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SAP SuccessFactors - YouTube">
            <a:extLst>
              <a:ext uri="{FF2B5EF4-FFF2-40B4-BE49-F238E27FC236}">
                <a16:creationId xmlns:a16="http://schemas.microsoft.com/office/drawing/2014/main" id="{417A639A-97F0-95D0-6749-8DC34922833A}"/>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63316" y="1600923"/>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SAP SuccessFactors - YouTube">
            <a:extLst>
              <a:ext uri="{FF2B5EF4-FFF2-40B4-BE49-F238E27FC236}">
                <a16:creationId xmlns:a16="http://schemas.microsoft.com/office/drawing/2014/main" id="{97D446FE-0AA7-15EC-A8E6-CD0E580DAC8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98159" y="1588458"/>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SAP SuccessFactors - YouTube">
            <a:extLst>
              <a:ext uri="{FF2B5EF4-FFF2-40B4-BE49-F238E27FC236}">
                <a16:creationId xmlns:a16="http://schemas.microsoft.com/office/drawing/2014/main" id="{E8CF488C-3990-0CA9-F920-52DA3D9EA6F4}"/>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12397" y="4603002"/>
            <a:ext cx="217538" cy="21753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142">
            <a:extLst>
              <a:ext uri="{FF2B5EF4-FFF2-40B4-BE49-F238E27FC236}">
                <a16:creationId xmlns:a16="http://schemas.microsoft.com/office/drawing/2014/main" id="{4874C750-BC67-F23C-DD85-51D50E9BAC0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84488" y="2059746"/>
            <a:ext cx="384173" cy="386613"/>
          </a:xfrm>
          <a:prstGeom prst="rect">
            <a:avLst/>
          </a:prstGeom>
          <a:ln>
            <a:noFill/>
          </a:ln>
        </p:spPr>
      </p:pic>
      <p:pic>
        <p:nvPicPr>
          <p:cNvPr id="147" name="Picture 144">
            <a:extLst>
              <a:ext uri="{FF2B5EF4-FFF2-40B4-BE49-F238E27FC236}">
                <a16:creationId xmlns:a16="http://schemas.microsoft.com/office/drawing/2014/main" id="{7BA19295-1618-B62C-6503-AA8D556386E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61060" y="2061071"/>
            <a:ext cx="390341" cy="392819"/>
          </a:xfrm>
          <a:prstGeom prst="rect">
            <a:avLst/>
          </a:prstGeom>
          <a:ln>
            <a:noFill/>
          </a:ln>
        </p:spPr>
      </p:pic>
      <p:pic>
        <p:nvPicPr>
          <p:cNvPr id="149" name="Picture 136">
            <a:extLst>
              <a:ext uri="{FF2B5EF4-FFF2-40B4-BE49-F238E27FC236}">
                <a16:creationId xmlns:a16="http://schemas.microsoft.com/office/drawing/2014/main" id="{7C27C1F5-219B-A164-B292-204605C2EA5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77166" y="3545823"/>
            <a:ext cx="244189" cy="325181"/>
          </a:xfrm>
          <a:prstGeom prst="rect">
            <a:avLst/>
          </a:prstGeom>
          <a:ln>
            <a:noFill/>
          </a:ln>
        </p:spPr>
      </p:pic>
      <p:pic>
        <p:nvPicPr>
          <p:cNvPr id="151" name="Picture 134">
            <a:extLst>
              <a:ext uri="{FF2B5EF4-FFF2-40B4-BE49-F238E27FC236}">
                <a16:creationId xmlns:a16="http://schemas.microsoft.com/office/drawing/2014/main" id="{D1870B3E-F4CF-EC48-8FCE-EB3C3CE987B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992371" y="3517512"/>
            <a:ext cx="367982" cy="407550"/>
          </a:xfrm>
          <a:prstGeom prst="rect">
            <a:avLst/>
          </a:prstGeom>
          <a:ln>
            <a:noFill/>
          </a:ln>
        </p:spPr>
      </p:pic>
      <p:pic>
        <p:nvPicPr>
          <p:cNvPr id="153" name="Picture 140">
            <a:extLst>
              <a:ext uri="{FF2B5EF4-FFF2-40B4-BE49-F238E27FC236}">
                <a16:creationId xmlns:a16="http://schemas.microsoft.com/office/drawing/2014/main" id="{320CD0C0-A7BA-6BC7-2F3B-42DAD0E71C6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154979" y="3543432"/>
            <a:ext cx="367982" cy="370319"/>
          </a:xfrm>
          <a:prstGeom prst="rect">
            <a:avLst/>
          </a:prstGeom>
          <a:ln>
            <a:noFill/>
          </a:ln>
        </p:spPr>
      </p:pic>
      <p:sp>
        <p:nvSpPr>
          <p:cNvPr id="8" name="Rechteck 7">
            <a:extLst>
              <a:ext uri="{FF2B5EF4-FFF2-40B4-BE49-F238E27FC236}">
                <a16:creationId xmlns:a16="http://schemas.microsoft.com/office/drawing/2014/main" id="{53A86178-7EC0-6EE6-71E1-FAFCCDE37A50}"/>
              </a:ext>
            </a:extLst>
          </p:cNvPr>
          <p:cNvSpPr/>
          <p:nvPr/>
        </p:nvSpPr>
        <p:spPr>
          <a:xfrm>
            <a:off x="492076" y="123106"/>
            <a:ext cx="9769563" cy="941859"/>
          </a:xfrm>
          <a:prstGeom prst="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1" i="0" u="none" strike="noStrike" kern="0" cap="none" spc="0" normalizeH="0" baseline="0" noProof="0" dirty="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1" i="0" u="none" strike="noStrike" kern="0" cap="none" spc="0" normalizeH="0" baseline="0" noProof="0" dirty="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1" i="0" u="none" strike="noStrike" kern="0" cap="none" spc="0" normalizeH="0" baseline="0" noProof="0" dirty="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1" i="0" u="none" strike="noStrike" kern="0" cap="none" spc="0" normalizeH="0" baseline="0" noProof="0" dirty="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100" b="1" i="0" u="none" strike="noStrike" kern="0" cap="none" spc="0" normalizeH="0" baseline="0" noProof="0" dirty="0">
                <a:ln>
                  <a:noFill/>
                </a:ln>
                <a:solidFill>
                  <a:prstClr val="black"/>
                </a:solidFill>
                <a:effectLst/>
                <a:uLnTx/>
                <a:uFillTx/>
                <a:latin typeface="Century Gothic" panose="020F0302020204030204"/>
                <a:ea typeface="Verdana" panose="020B0604030504040204" pitchFamily="34" charset="0"/>
                <a:cs typeface="Tahoma" panose="020B0604030504040204" pitchFamily="34" charset="0"/>
              </a:rPr>
              <a:t>IMPLEMENTIERUNG | APPLICATION MGMT.  | PROCESSES | TRAINING | INTEGRATION | TECHNOLOGY | BPO | PROJEKT MGMT.  | STRATEGIE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100" b="1" i="0" u="none" strike="noStrike" kern="0" cap="none" spc="0" normalizeH="0" baseline="0" noProof="0" dirty="0">
              <a:ln>
                <a:noFill/>
              </a:ln>
              <a:solidFill>
                <a:srgbClr val="2B4787"/>
              </a:solidFill>
              <a:effectLst/>
              <a:uLnTx/>
              <a:uFillTx/>
              <a:latin typeface="Century Gothic" panose="020F0302020204030204"/>
              <a:ea typeface="Verdan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025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77A77FE-5C9C-B094-8812-A493517DB027}"/>
              </a:ext>
            </a:extLst>
          </p:cNvPr>
          <p:cNvSpPr>
            <a:spLocks noGrp="1"/>
          </p:cNvSpPr>
          <p:nvPr>
            <p:ph type="body" sz="quarter" idx="12"/>
          </p:nvPr>
        </p:nvSpPr>
        <p:spPr/>
        <p:txBody>
          <a:bodyPr>
            <a:normAutofit fontScale="92500" lnSpcReduction="20000"/>
          </a:bodyPr>
          <a:lstStyle/>
          <a:p>
            <a:r>
              <a:rPr lang="de-DE"/>
              <a:t>02</a:t>
            </a:r>
          </a:p>
        </p:txBody>
      </p:sp>
      <p:sp>
        <p:nvSpPr>
          <p:cNvPr id="4" name="Textplatzhalter 3">
            <a:extLst>
              <a:ext uri="{FF2B5EF4-FFF2-40B4-BE49-F238E27FC236}">
                <a16:creationId xmlns:a16="http://schemas.microsoft.com/office/drawing/2014/main" id="{69DF3684-5646-904C-21A5-B26C0B7AF64A}"/>
              </a:ext>
            </a:extLst>
          </p:cNvPr>
          <p:cNvSpPr>
            <a:spLocks noGrp="1"/>
          </p:cNvSpPr>
          <p:nvPr>
            <p:ph type="body" sz="quarter" idx="10"/>
          </p:nvPr>
        </p:nvSpPr>
        <p:spPr/>
        <p:txBody>
          <a:bodyPr/>
          <a:lstStyle/>
          <a:p>
            <a:pPr algn="r"/>
            <a:r>
              <a:rPr lang="de-DE" b="0" dirty="0">
                <a:latin typeface="Century Gothic" panose="020B0502020202020204" pitchFamily="34" charset="0"/>
              </a:rPr>
              <a:t>SuccessFactors </a:t>
            </a:r>
            <a:r>
              <a:rPr lang="de-DE" b="0" dirty="0" err="1">
                <a:latin typeface="Century Gothic" panose="020B0502020202020204" pitchFamily="34" charset="0"/>
              </a:rPr>
              <a:t>Compensation</a:t>
            </a:r>
            <a:endParaRPr lang="de-DE" b="0" dirty="0">
              <a:latin typeface="Century Gothic" panose="020B0502020202020204" pitchFamily="34" charset="0"/>
            </a:endParaRPr>
          </a:p>
        </p:txBody>
      </p:sp>
    </p:spTree>
    <p:extLst>
      <p:ext uri="{BB962C8B-B14F-4D97-AF65-F5344CB8AC3E}">
        <p14:creationId xmlns:p14="http://schemas.microsoft.com/office/powerpoint/2010/main" val="2524957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2390-9E62-8A7C-6F9A-BE15A9F7A7A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F4259602-7436-F051-0B1C-AF89FC7AFB3C}"/>
              </a:ext>
            </a:extLst>
          </p:cNvPr>
          <p:cNvSpPr>
            <a:spLocks noGrp="1"/>
          </p:cNvSpPr>
          <p:nvPr>
            <p:ph type="body" sz="quarter" idx="10"/>
          </p:nvPr>
        </p:nvSpPr>
        <p:spPr>
          <a:xfrm>
            <a:off x="623391" y="427889"/>
            <a:ext cx="11376521" cy="504056"/>
          </a:xfrm>
        </p:spPr>
        <p:txBody>
          <a:bodyPr/>
          <a:lstStyle/>
          <a:p>
            <a:r>
              <a:rPr lang="de-DE" dirty="0"/>
              <a:t>Warum SAP SuccessFactors </a:t>
            </a:r>
            <a:r>
              <a:rPr lang="de-DE" dirty="0" err="1"/>
              <a:t>Compensation</a:t>
            </a:r>
            <a:r>
              <a:rPr lang="de-DE" dirty="0"/>
              <a:t>?</a:t>
            </a:r>
          </a:p>
        </p:txBody>
      </p:sp>
      <p:sp>
        <p:nvSpPr>
          <p:cNvPr id="62" name="Textfeld 61">
            <a:extLst>
              <a:ext uri="{FF2B5EF4-FFF2-40B4-BE49-F238E27FC236}">
                <a16:creationId xmlns:a16="http://schemas.microsoft.com/office/drawing/2014/main" id="{118CFC89-2EB2-204F-6681-B289BCC6E2BD}"/>
              </a:ext>
            </a:extLst>
          </p:cNvPr>
          <p:cNvSpPr txBox="1"/>
          <p:nvPr/>
        </p:nvSpPr>
        <p:spPr bwMode="auto">
          <a:xfrm>
            <a:off x="192088" y="6044386"/>
            <a:ext cx="6154152" cy="246221"/>
          </a:xfrm>
          <a:prstGeom prst="rect">
            <a:avLst/>
          </a:prstGeom>
          <a:noFill/>
          <a:ln w="9525">
            <a:noFill/>
            <a:miter lim="800000"/>
            <a:headEnd/>
            <a:tailEnd/>
          </a:ln>
        </p:spPr>
        <p:txBody>
          <a:bodyPr wrap="square">
            <a:spAutoFit/>
          </a:bodyPr>
          <a:lstStyle/>
          <a:p>
            <a:r>
              <a:rPr lang="en-US" sz="1000" dirty="0"/>
              <a:t>Source: https://www.sap.com/germany/products/hcm/compensation-management.html</a:t>
            </a:r>
            <a:endParaRPr lang="de-DE" sz="1000" dirty="0"/>
          </a:p>
        </p:txBody>
      </p:sp>
      <p:pic>
        <p:nvPicPr>
          <p:cNvPr id="5" name="Grafik 4" descr="Ein Bild, das Modeaccessoire, Text, Kleidung, Menschliches Gesicht enthält.&#10;&#10;KI-generierte Inhalte können fehlerhaft sein.">
            <a:extLst>
              <a:ext uri="{FF2B5EF4-FFF2-40B4-BE49-F238E27FC236}">
                <a16:creationId xmlns:a16="http://schemas.microsoft.com/office/drawing/2014/main" id="{BECB95C1-B8E9-58A6-6E47-CC6E9E91FC9C}"/>
              </a:ext>
            </a:extLst>
          </p:cNvPr>
          <p:cNvPicPr>
            <a:picLocks noChangeAspect="1"/>
          </p:cNvPicPr>
          <p:nvPr/>
        </p:nvPicPr>
        <p:blipFill>
          <a:blip r:embed="rId3"/>
          <a:stretch>
            <a:fillRect/>
          </a:stretch>
        </p:blipFill>
        <p:spPr>
          <a:xfrm>
            <a:off x="456405" y="1783529"/>
            <a:ext cx="5765491" cy="3830665"/>
          </a:xfrm>
          <a:prstGeom prst="rect">
            <a:avLst/>
          </a:prstGeom>
        </p:spPr>
      </p:pic>
      <p:sp>
        <p:nvSpPr>
          <p:cNvPr id="2" name="Textfeld 1">
            <a:extLst>
              <a:ext uri="{FF2B5EF4-FFF2-40B4-BE49-F238E27FC236}">
                <a16:creationId xmlns:a16="http://schemas.microsoft.com/office/drawing/2014/main" id="{53FF69BF-549D-CC2A-A1EA-3548B8C2C57C}"/>
              </a:ext>
            </a:extLst>
          </p:cNvPr>
          <p:cNvSpPr txBox="1"/>
          <p:nvPr/>
        </p:nvSpPr>
        <p:spPr bwMode="auto">
          <a:xfrm>
            <a:off x="6679408" y="2330174"/>
            <a:ext cx="5056187" cy="338554"/>
          </a:xfrm>
          <a:prstGeom prst="rect">
            <a:avLst/>
          </a:prstGeom>
          <a:noFill/>
          <a:ln w="9525">
            <a:noFill/>
            <a:miter lim="800000"/>
            <a:headEnd/>
            <a:tailEnd/>
          </a:ln>
        </p:spPr>
        <p:txBody>
          <a:bodyPr wrap="square">
            <a:spAutoFit/>
          </a:bodyPr>
          <a:lstStyle/>
          <a:p>
            <a:r>
              <a:rPr lang="de-DE" sz="1600" b="1" dirty="0">
                <a:solidFill>
                  <a:schemeClr val="tx2"/>
                </a:solidFill>
              </a:rPr>
              <a:t>Vergütungsmanagement – strategisch &amp; effizient</a:t>
            </a:r>
          </a:p>
        </p:txBody>
      </p:sp>
      <p:cxnSp>
        <p:nvCxnSpPr>
          <p:cNvPr id="4" name="Gerader Verbinder 3">
            <a:extLst>
              <a:ext uri="{FF2B5EF4-FFF2-40B4-BE49-F238E27FC236}">
                <a16:creationId xmlns:a16="http://schemas.microsoft.com/office/drawing/2014/main" id="{3EB2C6B6-B9D8-6D92-1298-D1073DF43B9B}"/>
              </a:ext>
            </a:extLst>
          </p:cNvPr>
          <p:cNvCxnSpPr>
            <a:cxnSpLocks/>
          </p:cNvCxnSpPr>
          <p:nvPr/>
        </p:nvCxnSpPr>
        <p:spPr>
          <a:xfrm>
            <a:off x="6772046" y="2756626"/>
            <a:ext cx="485060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platzhalter 2">
            <a:extLst>
              <a:ext uri="{FF2B5EF4-FFF2-40B4-BE49-F238E27FC236}">
                <a16:creationId xmlns:a16="http://schemas.microsoft.com/office/drawing/2014/main" id="{DFD4AC1C-E8F3-7BE8-15C2-00BF4F2617B6}"/>
              </a:ext>
            </a:extLst>
          </p:cNvPr>
          <p:cNvSpPr txBox="1">
            <a:spLocks/>
          </p:cNvSpPr>
          <p:nvPr/>
        </p:nvSpPr>
        <p:spPr>
          <a:xfrm>
            <a:off x="6679408" y="2812140"/>
            <a:ext cx="5255981" cy="4185094"/>
          </a:xfrm>
          <a:prstGeom prst="rect">
            <a:avLst/>
          </a:prstGeom>
        </p:spPr>
        <p:txBody>
          <a:bodyPr lIns="91440" tIns="45720" rIns="91440" bIns="45720" anchor="t"/>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Aft>
                <a:spcPts val="800"/>
              </a:spcAft>
              <a:buClr>
                <a:srgbClr val="2B4787"/>
              </a:buClr>
              <a:buNone/>
              <a:defRPr/>
            </a:pPr>
            <a:r>
              <a:rPr lang="de-DE" sz="1400" b="1" dirty="0">
                <a:solidFill>
                  <a:schemeClr val="tx1"/>
                </a:solidFill>
              </a:rPr>
              <a:t>Intuitive Software zur Entwicklung und Verwaltung von Vergütungsprogrammen – passgenau auf Mitarbeiter, Unternehmen und Budget abgestimmt.</a:t>
            </a:r>
          </a:p>
          <a:p>
            <a:pPr lvl="0">
              <a:lnSpc>
                <a:spcPct val="107000"/>
              </a:lnSpc>
              <a:spcAft>
                <a:spcPts val="800"/>
              </a:spcAft>
              <a:buClr>
                <a:srgbClr val="2B4787"/>
              </a:buClr>
              <a:buFont typeface="Century Gothic" panose="020B0502020202020204" pitchFamily="34" charset="0"/>
              <a:buChar char="»"/>
              <a:defRPr/>
            </a:pPr>
            <a:r>
              <a:rPr lang="de-DE" sz="1400" dirty="0">
                <a:solidFill>
                  <a:schemeClr val="tx1"/>
                </a:solidFill>
              </a:rPr>
              <a:t>Datenbasierte Entscheidungen für eine faire Mitarbeitervergütung</a:t>
            </a:r>
          </a:p>
          <a:p>
            <a:pPr lvl="0">
              <a:lnSpc>
                <a:spcPct val="107000"/>
              </a:lnSpc>
              <a:spcAft>
                <a:spcPts val="800"/>
              </a:spcAft>
              <a:buClr>
                <a:srgbClr val="2B4787"/>
              </a:buClr>
              <a:buFont typeface="Century Gothic" panose="020B0502020202020204" pitchFamily="34" charset="0"/>
              <a:buChar char="»"/>
              <a:defRPr/>
            </a:pPr>
            <a:r>
              <a:rPr lang="de-DE" sz="1400" dirty="0">
                <a:solidFill>
                  <a:schemeClr val="tx1"/>
                </a:solidFill>
              </a:rPr>
              <a:t>Automatisierte &amp; vereinfachte Vergütungsplanung</a:t>
            </a:r>
          </a:p>
          <a:p>
            <a:pPr lvl="0">
              <a:lnSpc>
                <a:spcPct val="107000"/>
              </a:lnSpc>
              <a:spcAft>
                <a:spcPts val="800"/>
              </a:spcAft>
              <a:buClr>
                <a:srgbClr val="2B4787"/>
              </a:buClr>
              <a:buFont typeface="Century Gothic" panose="020B0502020202020204" pitchFamily="34" charset="0"/>
              <a:buChar char="»"/>
              <a:defRPr/>
            </a:pPr>
            <a:r>
              <a:rPr lang="de-DE" sz="1400" dirty="0">
                <a:solidFill>
                  <a:schemeClr val="tx1"/>
                </a:solidFill>
              </a:rPr>
              <a:t>Zentrales Management aller Vergütungsmaßnahmen</a:t>
            </a:r>
          </a:p>
        </p:txBody>
      </p:sp>
    </p:spTree>
    <p:extLst>
      <p:ext uri="{BB962C8B-B14F-4D97-AF65-F5344CB8AC3E}">
        <p14:creationId xmlns:p14="http://schemas.microsoft.com/office/powerpoint/2010/main" val="5638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ACCF8B15-006E-D73F-A336-A1D27FA02843}"/>
              </a:ext>
            </a:extLst>
          </p:cNvPr>
          <p:cNvSpPr txBox="1">
            <a:spLocks/>
          </p:cNvSpPr>
          <p:nvPr/>
        </p:nvSpPr>
        <p:spPr>
          <a:xfrm>
            <a:off x="278838" y="2443443"/>
            <a:ext cx="6758068" cy="4185094"/>
          </a:xfrm>
          <a:prstGeom prst="rect">
            <a:avLst/>
          </a:prstGeom>
        </p:spPr>
        <p:txBody>
          <a:bodyPr lIns="91440" tIns="45720" rIns="91440" bIns="45720" anchor="t"/>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Zentrale Vergütungsübersicht - </a:t>
            </a:r>
            <a:r>
              <a:rPr lang="de-DE" sz="1400" dirty="0">
                <a:solidFill>
                  <a:schemeClr val="tx1"/>
                </a:solidFill>
              </a:rPr>
              <a:t>Unternehmensweite Planung mit zentraler Kontrolle und Übersicht – flexibel für lokale Märkte</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Konfigurierbare Planungsansichten -</a:t>
            </a:r>
            <a:r>
              <a:rPr lang="de-DE" sz="1400" dirty="0">
                <a:solidFill>
                  <a:schemeClr val="tx1"/>
                </a:solidFill>
              </a:rPr>
              <a:t> Individuelle Arbeitsblätter mit angepassten Sichten und Filtern – für jede Organisationsrolle</a:t>
            </a:r>
          </a:p>
          <a:p>
            <a:pPr>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Planung von Gehaltsrunden -</a:t>
            </a:r>
            <a:r>
              <a:rPr lang="de-DE" sz="1400" dirty="0">
                <a:solidFill>
                  <a:schemeClr val="tx1"/>
                </a:solidFill>
              </a:rPr>
              <a:t> Volle Transparenz über Budgetauslastung – mit Kennzahlen und Mitarbeiterdaten auf einen Blick</a:t>
            </a:r>
          </a:p>
          <a:p>
            <a:pPr lvl="0">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a:p>
            <a:pPr marL="0" lvl="0" indent="0">
              <a:lnSpc>
                <a:spcPct val="107000"/>
              </a:lnSpc>
              <a:spcAft>
                <a:spcPts val="800"/>
              </a:spcAft>
              <a:buClr>
                <a:srgbClr val="2B4787"/>
              </a:buClr>
              <a:buNone/>
              <a:defRPr/>
            </a:pPr>
            <a:endParaRPr kumimoji="0" lang="de-DE" sz="2000" b="0" i="0" u="none" strike="noStrike" kern="100" cap="none" spc="0" normalizeH="0" baseline="0" noProof="0" dirty="0">
              <a:ln>
                <a:noFill/>
              </a:ln>
              <a:solidFill>
                <a:schemeClr val="tx1"/>
              </a:solidFill>
              <a:effectLst/>
              <a:uLnTx/>
              <a:uFillTx/>
              <a:latin typeface="Calibri"/>
              <a:ea typeface="Calibri" panose="020F0502020204030204" pitchFamily="34" charset="0"/>
              <a:cs typeface="Times New Roman" panose="02020603050405020304" pitchFamily="18" charset="0"/>
            </a:endParaRPr>
          </a:p>
        </p:txBody>
      </p:sp>
      <p:sp>
        <p:nvSpPr>
          <p:cNvPr id="14" name="Textplatzhalter 2">
            <a:extLst>
              <a:ext uri="{FF2B5EF4-FFF2-40B4-BE49-F238E27FC236}">
                <a16:creationId xmlns:a16="http://schemas.microsoft.com/office/drawing/2014/main" id="{53AFE9CA-8C3A-AA7F-1788-FAE373A72910}"/>
              </a:ext>
            </a:extLst>
          </p:cNvPr>
          <p:cNvSpPr txBox="1">
            <a:spLocks noGrp="1"/>
          </p:cNvSpPr>
          <p:nvPr>
            <p:ph type="body" sz="quarter" idx="10"/>
          </p:nvPr>
        </p:nvSpPr>
        <p:spPr>
          <a:prstGeom prst="rect">
            <a:avLst/>
          </a:prstGeom>
        </p:spPr>
        <p:txBody>
          <a:bodyPr>
            <a:noAutofit/>
          </a:bodyPr>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dirty="0">
                <a:latin typeface="Century Gothic (Überschriften)"/>
              </a:rPr>
              <a:t>Funktionen von </a:t>
            </a:r>
            <a:r>
              <a:rPr lang="de-DE" sz="1800" dirty="0" err="1">
                <a:latin typeface="Century Gothic (Überschriften)"/>
              </a:rPr>
              <a:t>Compensation</a:t>
            </a:r>
            <a:endParaRPr lang="de-DE" sz="1800" dirty="0">
              <a:latin typeface="Century Gothic (Überschriften)"/>
            </a:endParaRPr>
          </a:p>
        </p:txBody>
      </p:sp>
      <p:pic>
        <p:nvPicPr>
          <p:cNvPr id="1026" name="Picture 2" descr="Jährliche Gehaltsinformationen für einen Mitarbeiter in SAP SuccessFactors Compensation">
            <a:extLst>
              <a:ext uri="{FF2B5EF4-FFF2-40B4-BE49-F238E27FC236}">
                <a16:creationId xmlns:a16="http://schemas.microsoft.com/office/drawing/2014/main" id="{2FABA8AE-FB38-F338-983E-67D285255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695" y="2105513"/>
            <a:ext cx="5105814" cy="3112604"/>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B1C80D21-604C-6694-6E6C-CAA07F612F6B}"/>
              </a:ext>
            </a:extLst>
          </p:cNvPr>
          <p:cNvSpPr txBox="1"/>
          <p:nvPr/>
        </p:nvSpPr>
        <p:spPr bwMode="auto">
          <a:xfrm>
            <a:off x="192088" y="6044386"/>
            <a:ext cx="6154152" cy="246221"/>
          </a:xfrm>
          <a:prstGeom prst="rect">
            <a:avLst/>
          </a:prstGeom>
          <a:noFill/>
          <a:ln w="9525">
            <a:noFill/>
            <a:miter lim="800000"/>
            <a:headEnd/>
            <a:tailEnd/>
          </a:ln>
        </p:spPr>
        <p:txBody>
          <a:bodyPr wrap="square">
            <a:spAutoFit/>
          </a:bodyPr>
          <a:lstStyle/>
          <a:p>
            <a:r>
              <a:rPr lang="en-US" sz="1000" dirty="0"/>
              <a:t>Source: https://www.sap.com/germany/products/hcm/compensation-management.html</a:t>
            </a:r>
            <a:endParaRPr lang="de-DE" sz="1000" dirty="0"/>
          </a:p>
        </p:txBody>
      </p:sp>
      <p:sp>
        <p:nvSpPr>
          <p:cNvPr id="3" name="Textfeld 2">
            <a:extLst>
              <a:ext uri="{FF2B5EF4-FFF2-40B4-BE49-F238E27FC236}">
                <a16:creationId xmlns:a16="http://schemas.microsoft.com/office/drawing/2014/main" id="{12F80000-DEDA-C2F8-D765-E73C04598159}"/>
              </a:ext>
            </a:extLst>
          </p:cNvPr>
          <p:cNvSpPr txBox="1"/>
          <p:nvPr/>
        </p:nvSpPr>
        <p:spPr bwMode="auto">
          <a:xfrm>
            <a:off x="263525" y="1935924"/>
            <a:ext cx="5056187" cy="338554"/>
          </a:xfrm>
          <a:prstGeom prst="rect">
            <a:avLst/>
          </a:prstGeom>
          <a:noFill/>
          <a:ln w="9525">
            <a:noFill/>
            <a:miter lim="800000"/>
            <a:headEnd/>
            <a:tailEnd/>
          </a:ln>
        </p:spPr>
        <p:txBody>
          <a:bodyPr wrap="square">
            <a:spAutoFit/>
          </a:bodyPr>
          <a:lstStyle/>
          <a:p>
            <a:r>
              <a:rPr lang="de-DE" sz="1600" b="1" dirty="0">
                <a:solidFill>
                  <a:schemeClr val="tx2"/>
                </a:solidFill>
              </a:rPr>
              <a:t>Das </a:t>
            </a:r>
            <a:r>
              <a:rPr lang="de-DE" sz="1600" b="1" dirty="0" err="1">
                <a:solidFill>
                  <a:schemeClr val="tx2"/>
                </a:solidFill>
              </a:rPr>
              <a:t>Compensation</a:t>
            </a:r>
            <a:r>
              <a:rPr lang="de-DE" sz="1600" b="1" dirty="0">
                <a:solidFill>
                  <a:schemeClr val="tx2"/>
                </a:solidFill>
              </a:rPr>
              <a:t> Worksheet</a:t>
            </a:r>
          </a:p>
        </p:txBody>
      </p:sp>
      <p:cxnSp>
        <p:nvCxnSpPr>
          <p:cNvPr id="4" name="Gerader Verbinder 3">
            <a:extLst>
              <a:ext uri="{FF2B5EF4-FFF2-40B4-BE49-F238E27FC236}">
                <a16:creationId xmlns:a16="http://schemas.microsoft.com/office/drawing/2014/main" id="{71CE059F-BD0D-6C79-F492-F33A5588224F}"/>
              </a:ext>
            </a:extLst>
          </p:cNvPr>
          <p:cNvCxnSpPr>
            <a:cxnSpLocks/>
          </p:cNvCxnSpPr>
          <p:nvPr/>
        </p:nvCxnSpPr>
        <p:spPr>
          <a:xfrm flipV="1">
            <a:off x="278838" y="2271343"/>
            <a:ext cx="3146645" cy="93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263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CE3C2-5D2F-9AD1-A741-007F989C5231}"/>
            </a:ext>
          </a:extLst>
        </p:cNvPr>
        <p:cNvGrpSpPr/>
        <p:nvPr/>
      </p:nvGrpSpPr>
      <p:grpSpPr>
        <a:xfrm>
          <a:off x="0" y="0"/>
          <a:ext cx="0" cy="0"/>
          <a:chOff x="0" y="0"/>
          <a:chExt cx="0" cy="0"/>
        </a:xfrm>
      </p:grpSpPr>
      <p:sp>
        <p:nvSpPr>
          <p:cNvPr id="2" name="Textplatzhalter 2">
            <a:extLst>
              <a:ext uri="{FF2B5EF4-FFF2-40B4-BE49-F238E27FC236}">
                <a16:creationId xmlns:a16="http://schemas.microsoft.com/office/drawing/2014/main" id="{536CCF66-8CE0-2ABA-8B40-9D6001C095F4}"/>
              </a:ext>
            </a:extLst>
          </p:cNvPr>
          <p:cNvSpPr txBox="1">
            <a:spLocks/>
          </p:cNvSpPr>
          <p:nvPr/>
        </p:nvSpPr>
        <p:spPr>
          <a:xfrm>
            <a:off x="278838" y="2443443"/>
            <a:ext cx="5515713" cy="4185094"/>
          </a:xfrm>
          <a:prstGeom prst="rect">
            <a:avLst/>
          </a:prstGeom>
        </p:spPr>
        <p:txBody>
          <a:bodyPr lIns="91440" tIns="45720" rIns="91440" bIns="45720" anchor="t"/>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Bonuszahlungen</a:t>
            </a:r>
            <a:r>
              <a:rPr lang="de-DE" sz="1400" dirty="0">
                <a:solidFill>
                  <a:schemeClr val="tx1"/>
                </a:solidFill>
              </a:rPr>
              <a:t> auf Grundlage von Unternehmens-, Team- und Individualzielen – objektiv &amp; transparent</a:t>
            </a:r>
          </a:p>
          <a:p>
            <a:pPr>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Bonusprognosen</a:t>
            </a:r>
            <a:r>
              <a:rPr lang="de-DE" sz="1400" dirty="0">
                <a:solidFill>
                  <a:schemeClr val="tx1"/>
                </a:solidFill>
              </a:rPr>
              <a:t> validieren &amp; Ausgaben präzise planen</a:t>
            </a:r>
          </a:p>
          <a:p>
            <a:pPr>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Performance and Goals</a:t>
            </a:r>
            <a:r>
              <a:rPr lang="de-DE" sz="1400" dirty="0">
                <a:solidFill>
                  <a:schemeClr val="tx1"/>
                </a:solidFill>
              </a:rPr>
              <a:t> als mögliche Basis der variablen Vergütung</a:t>
            </a:r>
          </a:p>
          <a:p>
            <a:pPr>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a:p>
            <a:pPr lvl="0">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p:txBody>
      </p:sp>
      <p:sp>
        <p:nvSpPr>
          <p:cNvPr id="14" name="Textplatzhalter 2">
            <a:extLst>
              <a:ext uri="{FF2B5EF4-FFF2-40B4-BE49-F238E27FC236}">
                <a16:creationId xmlns:a16="http://schemas.microsoft.com/office/drawing/2014/main" id="{DF80F69B-7AFB-7EE9-EB48-338678C8D6A3}"/>
              </a:ext>
            </a:extLst>
          </p:cNvPr>
          <p:cNvSpPr txBox="1">
            <a:spLocks noGrp="1"/>
          </p:cNvSpPr>
          <p:nvPr>
            <p:ph type="body" sz="quarter" idx="10"/>
          </p:nvPr>
        </p:nvSpPr>
        <p:spPr>
          <a:prstGeom prst="rect">
            <a:avLst/>
          </a:prstGeom>
        </p:spPr>
        <p:txBody>
          <a:bodyPr>
            <a:noAutofit/>
          </a:bodyPr>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dirty="0">
                <a:latin typeface="Century Gothic (Überschriften)"/>
              </a:rPr>
              <a:t>Funktionen von </a:t>
            </a:r>
            <a:r>
              <a:rPr lang="de-DE" sz="1800" dirty="0" err="1">
                <a:latin typeface="Century Gothic (Überschriften)"/>
              </a:rPr>
              <a:t>Compensation</a:t>
            </a:r>
            <a:endParaRPr lang="de-DE" sz="1800" dirty="0">
              <a:latin typeface="Century Gothic (Überschriften)"/>
            </a:endParaRPr>
          </a:p>
        </p:txBody>
      </p:sp>
      <p:sp>
        <p:nvSpPr>
          <p:cNvPr id="11" name="Textfeld 10">
            <a:extLst>
              <a:ext uri="{FF2B5EF4-FFF2-40B4-BE49-F238E27FC236}">
                <a16:creationId xmlns:a16="http://schemas.microsoft.com/office/drawing/2014/main" id="{3066876C-28F9-262B-6B1D-B75E5C8A720C}"/>
              </a:ext>
            </a:extLst>
          </p:cNvPr>
          <p:cNvSpPr txBox="1"/>
          <p:nvPr/>
        </p:nvSpPr>
        <p:spPr bwMode="auto">
          <a:xfrm>
            <a:off x="192088" y="6044386"/>
            <a:ext cx="6154152" cy="246221"/>
          </a:xfrm>
          <a:prstGeom prst="rect">
            <a:avLst/>
          </a:prstGeom>
          <a:noFill/>
          <a:ln w="9525">
            <a:noFill/>
            <a:miter lim="800000"/>
            <a:headEnd/>
            <a:tailEnd/>
          </a:ln>
        </p:spPr>
        <p:txBody>
          <a:bodyPr wrap="square">
            <a:spAutoFit/>
          </a:bodyPr>
          <a:lstStyle/>
          <a:p>
            <a:r>
              <a:rPr lang="en-US" sz="1000" dirty="0"/>
              <a:t>Source: https://www.sap.com/germany/products/hcm/compensation-management.html</a:t>
            </a:r>
            <a:endParaRPr lang="de-DE" sz="1000" dirty="0"/>
          </a:p>
        </p:txBody>
      </p:sp>
      <p:sp>
        <p:nvSpPr>
          <p:cNvPr id="3" name="Textfeld 2">
            <a:extLst>
              <a:ext uri="{FF2B5EF4-FFF2-40B4-BE49-F238E27FC236}">
                <a16:creationId xmlns:a16="http://schemas.microsoft.com/office/drawing/2014/main" id="{7C916D3B-6378-28E3-94F8-4C797FF6D1E1}"/>
              </a:ext>
            </a:extLst>
          </p:cNvPr>
          <p:cNvSpPr txBox="1"/>
          <p:nvPr/>
        </p:nvSpPr>
        <p:spPr bwMode="auto">
          <a:xfrm>
            <a:off x="263525" y="1935924"/>
            <a:ext cx="5056187" cy="338554"/>
          </a:xfrm>
          <a:prstGeom prst="rect">
            <a:avLst/>
          </a:prstGeom>
          <a:noFill/>
          <a:ln w="9525">
            <a:noFill/>
            <a:miter lim="800000"/>
            <a:headEnd/>
            <a:tailEnd/>
          </a:ln>
        </p:spPr>
        <p:txBody>
          <a:bodyPr wrap="square">
            <a:spAutoFit/>
          </a:bodyPr>
          <a:lstStyle/>
          <a:p>
            <a:r>
              <a:rPr lang="de-DE" sz="1600" b="1" dirty="0">
                <a:solidFill>
                  <a:schemeClr val="tx2"/>
                </a:solidFill>
              </a:rPr>
              <a:t>Variable Pay</a:t>
            </a:r>
          </a:p>
        </p:txBody>
      </p:sp>
      <p:cxnSp>
        <p:nvCxnSpPr>
          <p:cNvPr id="4" name="Gerader Verbinder 3">
            <a:extLst>
              <a:ext uri="{FF2B5EF4-FFF2-40B4-BE49-F238E27FC236}">
                <a16:creationId xmlns:a16="http://schemas.microsoft.com/office/drawing/2014/main" id="{C2ED3977-73A8-E320-6771-9618022C31A0}"/>
              </a:ext>
            </a:extLst>
          </p:cNvPr>
          <p:cNvCxnSpPr>
            <a:cxnSpLocks/>
          </p:cNvCxnSpPr>
          <p:nvPr/>
        </p:nvCxnSpPr>
        <p:spPr>
          <a:xfrm flipV="1">
            <a:off x="278838" y="2271343"/>
            <a:ext cx="1452526" cy="93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E297FD03-9AAF-5BB5-BA16-99C7983DDE24}"/>
              </a:ext>
            </a:extLst>
          </p:cNvPr>
          <p:cNvPicPr>
            <a:picLocks noChangeAspect="1"/>
          </p:cNvPicPr>
          <p:nvPr/>
        </p:nvPicPr>
        <p:blipFill>
          <a:blip r:embed="rId2"/>
          <a:stretch>
            <a:fillRect/>
          </a:stretch>
        </p:blipFill>
        <p:spPr>
          <a:xfrm>
            <a:off x="5819083" y="2271343"/>
            <a:ext cx="6170458" cy="2829143"/>
          </a:xfrm>
          <a:prstGeom prst="rect">
            <a:avLst/>
          </a:prstGeom>
        </p:spPr>
      </p:pic>
    </p:spTree>
    <p:extLst>
      <p:ext uri="{BB962C8B-B14F-4D97-AF65-F5344CB8AC3E}">
        <p14:creationId xmlns:p14="http://schemas.microsoft.com/office/powerpoint/2010/main" val="2226473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81342-E306-E4BF-3393-77D2B998757C}"/>
            </a:ext>
          </a:extLst>
        </p:cNvPr>
        <p:cNvGrpSpPr/>
        <p:nvPr/>
      </p:nvGrpSpPr>
      <p:grpSpPr>
        <a:xfrm>
          <a:off x="0" y="0"/>
          <a:ext cx="0" cy="0"/>
          <a:chOff x="0" y="0"/>
          <a:chExt cx="0" cy="0"/>
        </a:xfrm>
      </p:grpSpPr>
      <p:sp>
        <p:nvSpPr>
          <p:cNvPr id="2" name="Textplatzhalter 2">
            <a:extLst>
              <a:ext uri="{FF2B5EF4-FFF2-40B4-BE49-F238E27FC236}">
                <a16:creationId xmlns:a16="http://schemas.microsoft.com/office/drawing/2014/main" id="{7691E001-9641-E1D1-04BD-8535E9A21DA0}"/>
              </a:ext>
            </a:extLst>
          </p:cNvPr>
          <p:cNvSpPr txBox="1">
            <a:spLocks/>
          </p:cNvSpPr>
          <p:nvPr/>
        </p:nvSpPr>
        <p:spPr>
          <a:xfrm>
            <a:off x="278838" y="2443443"/>
            <a:ext cx="5795436" cy="4185094"/>
          </a:xfrm>
          <a:prstGeom prst="rect">
            <a:avLst/>
          </a:prstGeom>
        </p:spPr>
        <p:txBody>
          <a:bodyPr lIns="91440" tIns="45720" rIns="91440" bIns="45720" anchor="t"/>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Echtzeit-Anerkennung</a:t>
            </a:r>
            <a:r>
              <a:rPr lang="de-DE" sz="1400" dirty="0">
                <a:solidFill>
                  <a:schemeClr val="tx1"/>
                </a:solidFill>
              </a:rPr>
              <a:t> von Meilensteinen &amp; Spitzenleistungen</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Vollständige Verwaltung </a:t>
            </a:r>
            <a:r>
              <a:rPr lang="de-DE" sz="1400" dirty="0">
                <a:solidFill>
                  <a:schemeClr val="tx1"/>
                </a:solidFill>
              </a:rPr>
              <a:t>von Spot-Awards – von Budgetierung bis Zahlung</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Flexible Anerkennungsoptionen: </a:t>
            </a:r>
            <a:r>
              <a:rPr lang="de-DE" sz="1400" dirty="0">
                <a:solidFill>
                  <a:schemeClr val="tx1"/>
                </a:solidFill>
              </a:rPr>
              <a:t>bargeldbasiert, punktebasiert &amp; Danksagungen</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Transparente Vergütungsabrechnungen </a:t>
            </a:r>
            <a:r>
              <a:rPr lang="de-DE" sz="1400" dirty="0">
                <a:solidFill>
                  <a:schemeClr val="tx1"/>
                </a:solidFill>
              </a:rPr>
              <a:t>– individuell konfigurierbar</a:t>
            </a:r>
          </a:p>
          <a:p>
            <a:pPr lvl="0">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p:txBody>
      </p:sp>
      <p:sp>
        <p:nvSpPr>
          <p:cNvPr id="14" name="Textplatzhalter 2">
            <a:extLst>
              <a:ext uri="{FF2B5EF4-FFF2-40B4-BE49-F238E27FC236}">
                <a16:creationId xmlns:a16="http://schemas.microsoft.com/office/drawing/2014/main" id="{29BB9870-C7D4-F2C9-7EC7-6078DDE98489}"/>
              </a:ext>
            </a:extLst>
          </p:cNvPr>
          <p:cNvSpPr txBox="1">
            <a:spLocks noGrp="1"/>
          </p:cNvSpPr>
          <p:nvPr>
            <p:ph type="body" sz="quarter" idx="10"/>
          </p:nvPr>
        </p:nvSpPr>
        <p:spPr>
          <a:prstGeom prst="rect">
            <a:avLst/>
          </a:prstGeom>
        </p:spPr>
        <p:txBody>
          <a:bodyPr>
            <a:noAutofit/>
          </a:bodyPr>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dirty="0">
                <a:latin typeface="Century Gothic (Überschriften)"/>
              </a:rPr>
              <a:t>Funktionen von </a:t>
            </a:r>
            <a:r>
              <a:rPr lang="de-DE" sz="1800" dirty="0" err="1">
                <a:latin typeface="Century Gothic (Überschriften)"/>
              </a:rPr>
              <a:t>Compensation</a:t>
            </a:r>
            <a:endParaRPr lang="de-DE" sz="1800" dirty="0">
              <a:latin typeface="Century Gothic (Überschriften)"/>
            </a:endParaRPr>
          </a:p>
        </p:txBody>
      </p:sp>
      <p:sp>
        <p:nvSpPr>
          <p:cNvPr id="11" name="Textfeld 10">
            <a:extLst>
              <a:ext uri="{FF2B5EF4-FFF2-40B4-BE49-F238E27FC236}">
                <a16:creationId xmlns:a16="http://schemas.microsoft.com/office/drawing/2014/main" id="{8F7F8EDE-554C-772E-C019-F8EA24B9D8EF}"/>
              </a:ext>
            </a:extLst>
          </p:cNvPr>
          <p:cNvSpPr txBox="1"/>
          <p:nvPr/>
        </p:nvSpPr>
        <p:spPr bwMode="auto">
          <a:xfrm>
            <a:off x="192088" y="6044386"/>
            <a:ext cx="6154152" cy="246221"/>
          </a:xfrm>
          <a:prstGeom prst="rect">
            <a:avLst/>
          </a:prstGeom>
          <a:noFill/>
          <a:ln w="9525">
            <a:noFill/>
            <a:miter lim="800000"/>
            <a:headEnd/>
            <a:tailEnd/>
          </a:ln>
        </p:spPr>
        <p:txBody>
          <a:bodyPr wrap="square">
            <a:spAutoFit/>
          </a:bodyPr>
          <a:lstStyle/>
          <a:p>
            <a:r>
              <a:rPr lang="en-US" sz="1000" dirty="0"/>
              <a:t>Source: https://www.sap.com/germany/products/hcm/compensation-management.html</a:t>
            </a:r>
            <a:endParaRPr lang="de-DE" sz="1000" dirty="0"/>
          </a:p>
        </p:txBody>
      </p:sp>
      <p:sp>
        <p:nvSpPr>
          <p:cNvPr id="3" name="Textfeld 2">
            <a:extLst>
              <a:ext uri="{FF2B5EF4-FFF2-40B4-BE49-F238E27FC236}">
                <a16:creationId xmlns:a16="http://schemas.microsoft.com/office/drawing/2014/main" id="{E9148B6A-8967-694E-BBE8-19E34576AEDC}"/>
              </a:ext>
            </a:extLst>
          </p:cNvPr>
          <p:cNvSpPr txBox="1"/>
          <p:nvPr/>
        </p:nvSpPr>
        <p:spPr bwMode="auto">
          <a:xfrm>
            <a:off x="263525" y="1935924"/>
            <a:ext cx="5056187" cy="338554"/>
          </a:xfrm>
          <a:prstGeom prst="rect">
            <a:avLst/>
          </a:prstGeom>
          <a:noFill/>
          <a:ln w="9525">
            <a:noFill/>
            <a:miter lim="800000"/>
            <a:headEnd/>
            <a:tailEnd/>
          </a:ln>
        </p:spPr>
        <p:txBody>
          <a:bodyPr wrap="square">
            <a:spAutoFit/>
          </a:bodyPr>
          <a:lstStyle/>
          <a:p>
            <a:r>
              <a:rPr lang="de-DE" sz="1600" b="1" dirty="0">
                <a:solidFill>
                  <a:schemeClr val="tx2"/>
                </a:solidFill>
              </a:rPr>
              <a:t>Mitarbeiter motivieren – Spot Awards</a:t>
            </a:r>
          </a:p>
        </p:txBody>
      </p:sp>
      <p:cxnSp>
        <p:nvCxnSpPr>
          <p:cNvPr id="4" name="Gerader Verbinder 3">
            <a:extLst>
              <a:ext uri="{FF2B5EF4-FFF2-40B4-BE49-F238E27FC236}">
                <a16:creationId xmlns:a16="http://schemas.microsoft.com/office/drawing/2014/main" id="{5E33A71B-59ED-7950-078B-5738DCA50CF1}"/>
              </a:ext>
            </a:extLst>
          </p:cNvPr>
          <p:cNvCxnSpPr>
            <a:cxnSpLocks/>
          </p:cNvCxnSpPr>
          <p:nvPr/>
        </p:nvCxnSpPr>
        <p:spPr>
          <a:xfrm flipV="1">
            <a:off x="278838" y="2274478"/>
            <a:ext cx="3723536" cy="626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2" descr="Informationen zur Belohnung und Anerkennung von Mitarbeitern und Teams in SAP SuccessFactors Compensation">
            <a:extLst>
              <a:ext uri="{FF2B5EF4-FFF2-40B4-BE49-F238E27FC236}">
                <a16:creationId xmlns:a16="http://schemas.microsoft.com/office/drawing/2014/main" id="{1ED314E6-3165-5FBA-29C8-775C2FB15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74" y="2146297"/>
            <a:ext cx="5854201" cy="328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5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6ABF-6584-F6A9-5BE3-F3880DEA7DD2}"/>
            </a:ext>
          </a:extLst>
        </p:cNvPr>
        <p:cNvGrpSpPr/>
        <p:nvPr/>
      </p:nvGrpSpPr>
      <p:grpSpPr>
        <a:xfrm>
          <a:off x="0" y="0"/>
          <a:ext cx="0" cy="0"/>
          <a:chOff x="0" y="0"/>
          <a:chExt cx="0" cy="0"/>
        </a:xfrm>
      </p:grpSpPr>
      <p:sp>
        <p:nvSpPr>
          <p:cNvPr id="2" name="Textplatzhalter 2">
            <a:extLst>
              <a:ext uri="{FF2B5EF4-FFF2-40B4-BE49-F238E27FC236}">
                <a16:creationId xmlns:a16="http://schemas.microsoft.com/office/drawing/2014/main" id="{018832E2-5329-5F32-FA09-35EDCBEC2180}"/>
              </a:ext>
            </a:extLst>
          </p:cNvPr>
          <p:cNvSpPr txBox="1">
            <a:spLocks/>
          </p:cNvSpPr>
          <p:nvPr/>
        </p:nvSpPr>
        <p:spPr>
          <a:xfrm>
            <a:off x="278839" y="2443443"/>
            <a:ext cx="4780342" cy="4185094"/>
          </a:xfrm>
          <a:prstGeom prst="rect">
            <a:avLst/>
          </a:prstGeom>
        </p:spPr>
        <p:txBody>
          <a:bodyPr lIns="91440" tIns="45720" rIns="91440" bIns="45720" anchor="t"/>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Gegenüberstellung</a:t>
            </a:r>
            <a:r>
              <a:rPr lang="de-DE" sz="1400" dirty="0">
                <a:solidFill>
                  <a:schemeClr val="tx1"/>
                </a:solidFill>
              </a:rPr>
              <a:t> der Vergütungen der Mitarbeiter</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Übersicht und Kontrolle </a:t>
            </a:r>
            <a:r>
              <a:rPr lang="de-DE" sz="1400" dirty="0">
                <a:solidFill>
                  <a:schemeClr val="tx1"/>
                </a:solidFill>
              </a:rPr>
              <a:t>mithilfe der Matrix-Darstellung</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Anpassungsmöglichkeiten</a:t>
            </a:r>
            <a:r>
              <a:rPr lang="de-DE" sz="1400" dirty="0">
                <a:solidFill>
                  <a:schemeClr val="tx1"/>
                </a:solidFill>
              </a:rPr>
              <a:t> im direkten Vergleich der </a:t>
            </a:r>
            <a:r>
              <a:rPr lang="de-DE" sz="1400" dirty="0" err="1">
                <a:solidFill>
                  <a:schemeClr val="tx1"/>
                </a:solidFill>
              </a:rPr>
              <a:t>MItarbeiter</a:t>
            </a:r>
            <a:endParaRPr lang="de-DE" sz="1400" dirty="0">
              <a:solidFill>
                <a:schemeClr val="tx1"/>
              </a:solidFill>
            </a:endParaRPr>
          </a:p>
          <a:p>
            <a:pPr lvl="0">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a:p>
            <a:pPr lvl="0">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p:txBody>
      </p:sp>
      <p:sp>
        <p:nvSpPr>
          <p:cNvPr id="14" name="Textplatzhalter 2">
            <a:extLst>
              <a:ext uri="{FF2B5EF4-FFF2-40B4-BE49-F238E27FC236}">
                <a16:creationId xmlns:a16="http://schemas.microsoft.com/office/drawing/2014/main" id="{86D00F22-9F31-203C-71FF-39D98DF9169C}"/>
              </a:ext>
            </a:extLst>
          </p:cNvPr>
          <p:cNvSpPr txBox="1">
            <a:spLocks noGrp="1"/>
          </p:cNvSpPr>
          <p:nvPr>
            <p:ph type="body" sz="quarter" idx="10"/>
          </p:nvPr>
        </p:nvSpPr>
        <p:spPr>
          <a:prstGeom prst="rect">
            <a:avLst/>
          </a:prstGeom>
        </p:spPr>
        <p:txBody>
          <a:bodyPr>
            <a:noAutofit/>
          </a:bodyPr>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dirty="0">
                <a:latin typeface="Century Gothic (Überschriften)"/>
              </a:rPr>
              <a:t>Funktionen von </a:t>
            </a:r>
            <a:r>
              <a:rPr lang="de-DE" sz="1800" dirty="0" err="1">
                <a:latin typeface="Century Gothic (Überschriften)"/>
              </a:rPr>
              <a:t>Compensation</a:t>
            </a:r>
            <a:endParaRPr lang="de-DE" sz="1800" dirty="0">
              <a:latin typeface="Century Gothic (Überschriften)"/>
            </a:endParaRPr>
          </a:p>
        </p:txBody>
      </p:sp>
      <p:sp>
        <p:nvSpPr>
          <p:cNvPr id="11" name="Textfeld 10">
            <a:extLst>
              <a:ext uri="{FF2B5EF4-FFF2-40B4-BE49-F238E27FC236}">
                <a16:creationId xmlns:a16="http://schemas.microsoft.com/office/drawing/2014/main" id="{6AB74249-A5C5-B1AE-C717-7A4A852F3442}"/>
              </a:ext>
            </a:extLst>
          </p:cNvPr>
          <p:cNvSpPr txBox="1"/>
          <p:nvPr/>
        </p:nvSpPr>
        <p:spPr bwMode="auto">
          <a:xfrm>
            <a:off x="192088" y="6044386"/>
            <a:ext cx="6154152" cy="246221"/>
          </a:xfrm>
          <a:prstGeom prst="rect">
            <a:avLst/>
          </a:prstGeom>
          <a:noFill/>
          <a:ln w="9525">
            <a:noFill/>
            <a:miter lim="800000"/>
            <a:headEnd/>
            <a:tailEnd/>
          </a:ln>
        </p:spPr>
        <p:txBody>
          <a:bodyPr wrap="square">
            <a:spAutoFit/>
          </a:bodyPr>
          <a:lstStyle/>
          <a:p>
            <a:r>
              <a:rPr lang="en-US" sz="1000" dirty="0"/>
              <a:t>Source: https://www.sap.com/germany/products/hcm/compensation-management.html</a:t>
            </a:r>
            <a:endParaRPr lang="de-DE" sz="1000" dirty="0"/>
          </a:p>
        </p:txBody>
      </p:sp>
      <p:sp>
        <p:nvSpPr>
          <p:cNvPr id="3" name="Textfeld 2">
            <a:extLst>
              <a:ext uri="{FF2B5EF4-FFF2-40B4-BE49-F238E27FC236}">
                <a16:creationId xmlns:a16="http://schemas.microsoft.com/office/drawing/2014/main" id="{FF237067-78F9-F847-5EA6-D20B479954DC}"/>
              </a:ext>
            </a:extLst>
          </p:cNvPr>
          <p:cNvSpPr txBox="1"/>
          <p:nvPr/>
        </p:nvSpPr>
        <p:spPr bwMode="auto">
          <a:xfrm>
            <a:off x="263525" y="1935924"/>
            <a:ext cx="5056187" cy="338554"/>
          </a:xfrm>
          <a:prstGeom prst="rect">
            <a:avLst/>
          </a:prstGeom>
          <a:noFill/>
          <a:ln w="9525">
            <a:noFill/>
            <a:miter lim="800000"/>
            <a:headEnd/>
            <a:tailEnd/>
          </a:ln>
        </p:spPr>
        <p:txBody>
          <a:bodyPr wrap="square">
            <a:spAutoFit/>
          </a:bodyPr>
          <a:lstStyle/>
          <a:p>
            <a:r>
              <a:rPr lang="de-DE" sz="1600" b="1" dirty="0" err="1">
                <a:solidFill>
                  <a:schemeClr val="tx2"/>
                </a:solidFill>
              </a:rPr>
              <a:t>Calibration</a:t>
            </a:r>
            <a:endParaRPr lang="de-DE" sz="1600" b="1" dirty="0">
              <a:solidFill>
                <a:schemeClr val="tx2"/>
              </a:solidFill>
            </a:endParaRPr>
          </a:p>
        </p:txBody>
      </p:sp>
      <p:cxnSp>
        <p:nvCxnSpPr>
          <p:cNvPr id="4" name="Gerader Verbinder 3">
            <a:extLst>
              <a:ext uri="{FF2B5EF4-FFF2-40B4-BE49-F238E27FC236}">
                <a16:creationId xmlns:a16="http://schemas.microsoft.com/office/drawing/2014/main" id="{03FD6245-588C-F6D5-1818-F2AD45BFEC5D}"/>
              </a:ext>
            </a:extLst>
          </p:cNvPr>
          <p:cNvCxnSpPr>
            <a:cxnSpLocks/>
          </p:cNvCxnSpPr>
          <p:nvPr/>
        </p:nvCxnSpPr>
        <p:spPr>
          <a:xfrm flipV="1">
            <a:off x="278838" y="2274478"/>
            <a:ext cx="1257654" cy="626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3242EADE-821F-C714-7903-5BA57D645637}"/>
              </a:ext>
            </a:extLst>
          </p:cNvPr>
          <p:cNvPicPr>
            <a:picLocks noChangeAspect="1"/>
          </p:cNvPicPr>
          <p:nvPr/>
        </p:nvPicPr>
        <p:blipFill>
          <a:blip r:embed="rId2"/>
          <a:stretch>
            <a:fillRect/>
          </a:stretch>
        </p:blipFill>
        <p:spPr>
          <a:xfrm>
            <a:off x="5059181" y="2154205"/>
            <a:ext cx="7132819" cy="3326687"/>
          </a:xfrm>
          <a:prstGeom prst="rect">
            <a:avLst/>
          </a:prstGeom>
        </p:spPr>
      </p:pic>
    </p:spTree>
    <p:extLst>
      <p:ext uri="{BB962C8B-B14F-4D97-AF65-F5344CB8AC3E}">
        <p14:creationId xmlns:p14="http://schemas.microsoft.com/office/powerpoint/2010/main" val="4177391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F24B7-EA6C-C144-678A-BEB3D24EC49C}"/>
            </a:ext>
          </a:extLst>
        </p:cNvPr>
        <p:cNvGrpSpPr/>
        <p:nvPr/>
      </p:nvGrpSpPr>
      <p:grpSpPr>
        <a:xfrm>
          <a:off x="0" y="0"/>
          <a:ext cx="0" cy="0"/>
          <a:chOff x="0" y="0"/>
          <a:chExt cx="0" cy="0"/>
        </a:xfrm>
      </p:grpSpPr>
      <p:sp>
        <p:nvSpPr>
          <p:cNvPr id="2" name="Textplatzhalter 2">
            <a:extLst>
              <a:ext uri="{FF2B5EF4-FFF2-40B4-BE49-F238E27FC236}">
                <a16:creationId xmlns:a16="http://schemas.microsoft.com/office/drawing/2014/main" id="{4EEDF2EE-5629-7682-B8B1-E1CCFDF62D9C}"/>
              </a:ext>
            </a:extLst>
          </p:cNvPr>
          <p:cNvSpPr txBox="1">
            <a:spLocks/>
          </p:cNvSpPr>
          <p:nvPr/>
        </p:nvSpPr>
        <p:spPr>
          <a:xfrm>
            <a:off x="278839" y="2443443"/>
            <a:ext cx="5372454" cy="4185094"/>
          </a:xfrm>
          <a:prstGeom prst="rect">
            <a:avLst/>
          </a:prstGeom>
        </p:spPr>
        <p:txBody>
          <a:bodyPr lIns="91440" tIns="45720" rIns="91440" bIns="45720" anchor="t"/>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KI-gestützter Chat-Bot </a:t>
            </a:r>
            <a:r>
              <a:rPr lang="de-DE" sz="1400" dirty="0">
                <a:solidFill>
                  <a:schemeClr val="tx1"/>
                </a:solidFill>
              </a:rPr>
              <a:t>mit Zugriff auf vorhandene Unternehmensdaten </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Transparente Vergütungskommunikation - </a:t>
            </a:r>
            <a:r>
              <a:rPr lang="de-DE" sz="1400" dirty="0">
                <a:solidFill>
                  <a:schemeClr val="tx1"/>
                </a:solidFill>
              </a:rPr>
              <a:t>hilft dem Nutzer Vergütungspakete zu verstehen</a:t>
            </a: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Intelligente Navigation - </a:t>
            </a:r>
            <a:r>
              <a:rPr lang="de-DE" sz="1400" dirty="0">
                <a:solidFill>
                  <a:schemeClr val="tx1"/>
                </a:solidFill>
              </a:rPr>
              <a:t>gezielte Weiterleitung zu relevanten Seiten und Tools</a:t>
            </a:r>
            <a:endParaRPr lang="de-DE" sz="1400" b="1" dirty="0">
              <a:solidFill>
                <a:schemeClr val="tx1"/>
              </a:solidFill>
            </a:endParaRPr>
          </a:p>
          <a:p>
            <a:pPr lvl="0">
              <a:lnSpc>
                <a:spcPct val="107000"/>
              </a:lnSpc>
              <a:spcAft>
                <a:spcPts val="800"/>
              </a:spcAft>
              <a:buClr>
                <a:srgbClr val="2B4787"/>
              </a:buClr>
              <a:buFont typeface="Century Gothic" panose="020B0502020202020204" pitchFamily="34" charset="0"/>
              <a:buChar char="»"/>
              <a:defRPr/>
            </a:pPr>
            <a:r>
              <a:rPr lang="de-DE" sz="1400" b="1" dirty="0">
                <a:solidFill>
                  <a:schemeClr val="tx1"/>
                </a:solidFill>
              </a:rPr>
              <a:t>Effiziente Spot-Award-Vergabe – </a:t>
            </a:r>
            <a:r>
              <a:rPr lang="de-DE" sz="1400" dirty="0">
                <a:solidFill>
                  <a:schemeClr val="tx1"/>
                </a:solidFill>
              </a:rPr>
              <a:t>schnelle und unkomplizierte Anerkennung von Leistung</a:t>
            </a:r>
          </a:p>
          <a:p>
            <a:pPr lvl="0">
              <a:lnSpc>
                <a:spcPct val="107000"/>
              </a:lnSpc>
              <a:spcAft>
                <a:spcPts val="800"/>
              </a:spcAft>
              <a:buClr>
                <a:srgbClr val="2B4787"/>
              </a:buClr>
              <a:buFont typeface="Century Gothic" panose="020B0502020202020204" pitchFamily="34" charset="0"/>
              <a:buChar char="»"/>
              <a:defRPr/>
            </a:pPr>
            <a:endParaRPr lang="de-DE" sz="1400" dirty="0">
              <a:solidFill>
                <a:schemeClr val="tx1"/>
              </a:solidFill>
            </a:endParaRPr>
          </a:p>
        </p:txBody>
      </p:sp>
      <p:sp>
        <p:nvSpPr>
          <p:cNvPr id="14" name="Textplatzhalter 2">
            <a:extLst>
              <a:ext uri="{FF2B5EF4-FFF2-40B4-BE49-F238E27FC236}">
                <a16:creationId xmlns:a16="http://schemas.microsoft.com/office/drawing/2014/main" id="{5E358856-F383-B861-9899-7FB620C74D09}"/>
              </a:ext>
            </a:extLst>
          </p:cNvPr>
          <p:cNvSpPr txBox="1">
            <a:spLocks noGrp="1"/>
          </p:cNvSpPr>
          <p:nvPr>
            <p:ph type="body" sz="quarter" idx="10"/>
          </p:nvPr>
        </p:nvSpPr>
        <p:spPr>
          <a:prstGeom prst="rect">
            <a:avLst/>
          </a:prstGeom>
        </p:spPr>
        <p:txBody>
          <a:bodyPr>
            <a:noAutofit/>
          </a:bodyPr>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dirty="0">
                <a:latin typeface="Century Gothic (Überschriften)"/>
              </a:rPr>
              <a:t>Funktionen von </a:t>
            </a:r>
            <a:r>
              <a:rPr lang="de-DE" sz="1800" dirty="0" err="1">
                <a:latin typeface="Century Gothic (Überschriften)"/>
              </a:rPr>
              <a:t>Compensation</a:t>
            </a:r>
            <a:endParaRPr lang="de-DE" sz="1800" dirty="0">
              <a:latin typeface="Century Gothic (Überschriften)"/>
            </a:endParaRPr>
          </a:p>
        </p:txBody>
      </p:sp>
      <p:sp>
        <p:nvSpPr>
          <p:cNvPr id="11" name="Textfeld 10">
            <a:extLst>
              <a:ext uri="{FF2B5EF4-FFF2-40B4-BE49-F238E27FC236}">
                <a16:creationId xmlns:a16="http://schemas.microsoft.com/office/drawing/2014/main" id="{A782A93C-A770-5E64-6DD6-EC4795CA871C}"/>
              </a:ext>
            </a:extLst>
          </p:cNvPr>
          <p:cNvSpPr txBox="1"/>
          <p:nvPr/>
        </p:nvSpPr>
        <p:spPr bwMode="auto">
          <a:xfrm>
            <a:off x="192088" y="6044386"/>
            <a:ext cx="6154152" cy="246221"/>
          </a:xfrm>
          <a:prstGeom prst="rect">
            <a:avLst/>
          </a:prstGeom>
          <a:noFill/>
          <a:ln w="9525">
            <a:noFill/>
            <a:miter lim="800000"/>
            <a:headEnd/>
            <a:tailEnd/>
          </a:ln>
        </p:spPr>
        <p:txBody>
          <a:bodyPr wrap="square">
            <a:spAutoFit/>
          </a:bodyPr>
          <a:lstStyle/>
          <a:p>
            <a:r>
              <a:rPr lang="en-US" sz="1000" dirty="0"/>
              <a:t>Source: https://www.sap.com/germany/products/hcm/compensation-management.html</a:t>
            </a:r>
            <a:endParaRPr lang="de-DE" sz="1000" dirty="0"/>
          </a:p>
        </p:txBody>
      </p:sp>
      <p:sp>
        <p:nvSpPr>
          <p:cNvPr id="3" name="Textfeld 2">
            <a:extLst>
              <a:ext uri="{FF2B5EF4-FFF2-40B4-BE49-F238E27FC236}">
                <a16:creationId xmlns:a16="http://schemas.microsoft.com/office/drawing/2014/main" id="{22DFBA0A-4CC3-A786-56B7-D19AB939BF5F}"/>
              </a:ext>
            </a:extLst>
          </p:cNvPr>
          <p:cNvSpPr txBox="1"/>
          <p:nvPr/>
        </p:nvSpPr>
        <p:spPr bwMode="auto">
          <a:xfrm>
            <a:off x="263525" y="1932789"/>
            <a:ext cx="5056187" cy="338554"/>
          </a:xfrm>
          <a:prstGeom prst="rect">
            <a:avLst/>
          </a:prstGeom>
          <a:noFill/>
          <a:ln w="9525">
            <a:noFill/>
            <a:miter lim="800000"/>
            <a:headEnd/>
            <a:tailEnd/>
          </a:ln>
        </p:spPr>
        <p:txBody>
          <a:bodyPr wrap="square">
            <a:spAutoFit/>
          </a:bodyPr>
          <a:lstStyle/>
          <a:p>
            <a:r>
              <a:rPr lang="de-DE" sz="1600" b="1" dirty="0">
                <a:solidFill>
                  <a:schemeClr val="tx2"/>
                </a:solidFill>
              </a:rPr>
              <a:t>SAP Joule</a:t>
            </a:r>
          </a:p>
        </p:txBody>
      </p:sp>
      <p:cxnSp>
        <p:nvCxnSpPr>
          <p:cNvPr id="4" name="Gerader Verbinder 3">
            <a:extLst>
              <a:ext uri="{FF2B5EF4-FFF2-40B4-BE49-F238E27FC236}">
                <a16:creationId xmlns:a16="http://schemas.microsoft.com/office/drawing/2014/main" id="{B7A7876A-E64C-3936-A936-9D6FF3C20225}"/>
              </a:ext>
            </a:extLst>
          </p:cNvPr>
          <p:cNvCxnSpPr>
            <a:cxnSpLocks/>
          </p:cNvCxnSpPr>
          <p:nvPr/>
        </p:nvCxnSpPr>
        <p:spPr>
          <a:xfrm flipV="1">
            <a:off x="278838" y="2271343"/>
            <a:ext cx="1242664" cy="93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D8755B4C-3E8C-8A81-D203-428F416E1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864" y="1932789"/>
            <a:ext cx="6097738" cy="293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272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D72E1-D598-977A-22C4-BB4ABDE8037B}"/>
            </a:ext>
          </a:extLst>
        </p:cNvPr>
        <p:cNvGrpSpPr/>
        <p:nvPr/>
      </p:nvGrpSpPr>
      <p:grpSpPr>
        <a:xfrm>
          <a:off x="0" y="0"/>
          <a:ext cx="0" cy="0"/>
          <a:chOff x="0" y="0"/>
          <a:chExt cx="0" cy="0"/>
        </a:xfrm>
      </p:grpSpPr>
      <p:sp>
        <p:nvSpPr>
          <p:cNvPr id="14" name="Textplatzhalter 2">
            <a:extLst>
              <a:ext uri="{FF2B5EF4-FFF2-40B4-BE49-F238E27FC236}">
                <a16:creationId xmlns:a16="http://schemas.microsoft.com/office/drawing/2014/main" id="{19EC898B-4058-032B-30BD-A2B9B8D3142F}"/>
              </a:ext>
            </a:extLst>
          </p:cNvPr>
          <p:cNvSpPr txBox="1">
            <a:spLocks noGrp="1"/>
          </p:cNvSpPr>
          <p:nvPr>
            <p:ph type="body" sz="quarter" idx="10"/>
          </p:nvPr>
        </p:nvSpPr>
        <p:spPr>
          <a:prstGeom prst="rect">
            <a:avLst/>
          </a:prstGeom>
        </p:spPr>
        <p:txBody>
          <a:bodyPr>
            <a:noAutofit/>
          </a:bodyPr>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dirty="0">
                <a:latin typeface="Century Gothic (Überschriften)"/>
              </a:rPr>
              <a:t>SuccessFactors </a:t>
            </a:r>
            <a:r>
              <a:rPr lang="de-DE" sz="1800" dirty="0" err="1">
                <a:latin typeface="Century Gothic (Überschriften)"/>
              </a:rPr>
              <a:t>Compensation</a:t>
            </a:r>
            <a:r>
              <a:rPr lang="de-DE" sz="1800" dirty="0">
                <a:latin typeface="Century Gothic (Überschriften)"/>
              </a:rPr>
              <a:t> - Demo</a:t>
            </a:r>
          </a:p>
        </p:txBody>
      </p:sp>
      <p:pic>
        <p:nvPicPr>
          <p:cNvPr id="4" name="Grafik 3" descr="Ein Bild, das Text, Screenshot, Website, Onlinewerbung enthält.&#10;&#10;KI-generierte Inhalte können fehlerhaft sein.">
            <a:extLst>
              <a:ext uri="{FF2B5EF4-FFF2-40B4-BE49-F238E27FC236}">
                <a16:creationId xmlns:a16="http://schemas.microsoft.com/office/drawing/2014/main" id="{95EA66EA-E16A-2AB8-E76B-DA220FAB671C}"/>
              </a:ext>
            </a:extLst>
          </p:cNvPr>
          <p:cNvPicPr>
            <a:picLocks noChangeAspect="1"/>
          </p:cNvPicPr>
          <p:nvPr/>
        </p:nvPicPr>
        <p:blipFill>
          <a:blip r:embed="rId2"/>
          <a:stretch>
            <a:fillRect/>
          </a:stretch>
        </p:blipFill>
        <p:spPr>
          <a:xfrm>
            <a:off x="1848677" y="1504951"/>
            <a:ext cx="8090452" cy="3995757"/>
          </a:xfrm>
          <a:prstGeom prst="rect">
            <a:avLst/>
          </a:prstGeom>
        </p:spPr>
      </p:pic>
    </p:spTree>
    <p:extLst>
      <p:ext uri="{BB962C8B-B14F-4D97-AF65-F5344CB8AC3E}">
        <p14:creationId xmlns:p14="http://schemas.microsoft.com/office/powerpoint/2010/main" val="10742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658B45D-D372-46A6-A9C5-2B0168C7CE7C}"/>
              </a:ext>
            </a:extLst>
          </p:cNvPr>
          <p:cNvSpPr>
            <a:spLocks noGrp="1"/>
          </p:cNvSpPr>
          <p:nvPr>
            <p:ph type="body" sz="quarter" idx="10"/>
          </p:nvPr>
        </p:nvSpPr>
        <p:spPr/>
        <p:txBody>
          <a:bodyPr lIns="91440" tIns="45720" rIns="91440" bIns="45720" anchor="t">
            <a:normAutofit/>
          </a:bodyPr>
          <a:lstStyle/>
          <a:p>
            <a:r>
              <a:rPr lang="de-DE" sz="1800" dirty="0">
                <a:latin typeface="Century Gothic" panose="020B0502020202020204" pitchFamily="34" charset="0"/>
                <a:ea typeface="Verdana"/>
                <a:cs typeface="Tahoma"/>
              </a:rPr>
              <a:t>SAP SuccessFactors – </a:t>
            </a:r>
            <a:r>
              <a:rPr lang="de-DE" sz="1800" dirty="0" err="1">
                <a:latin typeface="Century Gothic" panose="020B0502020202020204" pitchFamily="34" charset="0"/>
                <a:ea typeface="Verdana"/>
                <a:cs typeface="Tahoma"/>
              </a:rPr>
              <a:t>Compensation</a:t>
            </a:r>
            <a:endParaRPr lang="de-DE" sz="1800" dirty="0">
              <a:latin typeface="Century Gothic" panose="020B0502020202020204" pitchFamily="34" charset="0"/>
            </a:endParaRPr>
          </a:p>
        </p:txBody>
      </p:sp>
      <p:sp>
        <p:nvSpPr>
          <p:cNvPr id="8" name="Textplatzhalter 7">
            <a:extLst>
              <a:ext uri="{FF2B5EF4-FFF2-40B4-BE49-F238E27FC236}">
                <a16:creationId xmlns:a16="http://schemas.microsoft.com/office/drawing/2014/main" id="{992E9CE0-58EC-A0C9-7983-B5A1003AC5D8}"/>
              </a:ext>
            </a:extLst>
          </p:cNvPr>
          <p:cNvSpPr>
            <a:spLocks noGrp="1"/>
          </p:cNvSpPr>
          <p:nvPr>
            <p:ph type="body" sz="quarter" idx="11"/>
          </p:nvPr>
        </p:nvSpPr>
        <p:spPr/>
        <p:txBody>
          <a:bodyPr>
            <a:normAutofit lnSpcReduction="10000"/>
          </a:bodyPr>
          <a:lstStyle/>
          <a:p>
            <a:r>
              <a:rPr lang="de-DE" sz="1800" dirty="0">
                <a:latin typeface="Century Gothic" panose="020B0502020202020204" pitchFamily="34" charset="0"/>
              </a:rPr>
              <a:t>Webinar</a:t>
            </a:r>
          </a:p>
        </p:txBody>
      </p:sp>
      <p:pic>
        <p:nvPicPr>
          <p:cNvPr id="6" name="Grafik 5">
            <a:extLst>
              <a:ext uri="{FF2B5EF4-FFF2-40B4-BE49-F238E27FC236}">
                <a16:creationId xmlns:a16="http://schemas.microsoft.com/office/drawing/2014/main" id="{29B371D4-8213-A78E-F7A6-015F790B8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8687" y="5885887"/>
            <a:ext cx="1683313" cy="972113"/>
          </a:xfrm>
          <a:prstGeom prst="rect">
            <a:avLst/>
          </a:prstGeom>
        </p:spPr>
      </p:pic>
      <p:pic>
        <p:nvPicPr>
          <p:cNvPr id="2" name="Grafik 1" descr="Ein Bild, das Text enthält.&#10;&#10;Automatisch generierte Beschreibung">
            <a:extLst>
              <a:ext uri="{FF2B5EF4-FFF2-40B4-BE49-F238E27FC236}">
                <a16:creationId xmlns:a16="http://schemas.microsoft.com/office/drawing/2014/main" id="{4DA8F03B-EB80-164D-8F82-794E85EE2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356" y="4823298"/>
            <a:ext cx="2999238" cy="841250"/>
          </a:xfrm>
          <a:prstGeom prst="rect">
            <a:avLst/>
          </a:prstGeom>
        </p:spPr>
      </p:pic>
      <p:pic>
        <p:nvPicPr>
          <p:cNvPr id="3" name="Grafik 2" descr="Ein Bild, das Text enthält.&#10;&#10;Automatisch generierte Beschreibung">
            <a:extLst>
              <a:ext uri="{FF2B5EF4-FFF2-40B4-BE49-F238E27FC236}">
                <a16:creationId xmlns:a16="http://schemas.microsoft.com/office/drawing/2014/main" id="{E439B8E8-90D5-A993-0A6B-460E558D5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9356" y="4365104"/>
            <a:ext cx="2999238" cy="841250"/>
          </a:xfrm>
          <a:prstGeom prst="rect">
            <a:avLst/>
          </a:prstGeom>
        </p:spPr>
      </p:pic>
    </p:spTree>
    <p:extLst>
      <p:ext uri="{BB962C8B-B14F-4D97-AF65-F5344CB8AC3E}">
        <p14:creationId xmlns:p14="http://schemas.microsoft.com/office/powerpoint/2010/main" val="415994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6BE2385-1994-AB73-ECE8-AC6E1A68DAB4}"/>
              </a:ext>
            </a:extLst>
          </p:cNvPr>
          <p:cNvSpPr>
            <a:spLocks noGrp="1"/>
          </p:cNvSpPr>
          <p:nvPr>
            <p:ph type="body" sz="quarter" idx="10"/>
          </p:nvPr>
        </p:nvSpPr>
        <p:spPr/>
        <p:txBody>
          <a:bodyPr/>
          <a:lstStyle/>
          <a:p>
            <a:r>
              <a:rPr lang="de-DE" sz="2800" b="1">
                <a:latin typeface="+mj-lt"/>
                <a:ea typeface="Verdana" pitchFamily="34" charset="0"/>
                <a:cs typeface="Verdana" pitchFamily="34" charset="0"/>
              </a:rPr>
              <a:t>Vielen Dank für Ihre Aufmerksamkeit!</a:t>
            </a:r>
          </a:p>
        </p:txBody>
      </p:sp>
    </p:spTree>
    <p:extLst>
      <p:ext uri="{BB962C8B-B14F-4D97-AF65-F5344CB8AC3E}">
        <p14:creationId xmlns:p14="http://schemas.microsoft.com/office/powerpoint/2010/main" val="806825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82AB226-3695-CB27-E786-55373D002F06}"/>
              </a:ext>
            </a:extLst>
          </p:cNvPr>
          <p:cNvSpPr>
            <a:spLocks noGrp="1"/>
          </p:cNvSpPr>
          <p:nvPr>
            <p:ph type="body" sz="quarter" idx="13"/>
          </p:nvPr>
        </p:nvSpPr>
        <p:spPr>
          <a:xfrm>
            <a:off x="623392" y="1763480"/>
            <a:ext cx="5472608" cy="4185094"/>
          </a:xfrm>
        </p:spPr>
        <p:txBody>
          <a:bodyPr/>
          <a:lstStyle/>
          <a:p>
            <a:pPr marL="0" indent="0">
              <a:buNone/>
            </a:pPr>
            <a:r>
              <a:rPr lang="de-DE" sz="1400" b="1" u="sng">
                <a:solidFill>
                  <a:schemeClr val="tx1"/>
                </a:solidFill>
              </a:rPr>
              <a:t>Hinweise zu dieser Präsentation</a:t>
            </a:r>
          </a:p>
          <a:p>
            <a:pPr marL="0" indent="0">
              <a:buNone/>
            </a:pPr>
            <a:endParaRPr lang="de-DE" sz="1400" b="1" u="sng">
              <a:solidFill>
                <a:schemeClr val="tx1"/>
              </a:solidFill>
            </a:endParaRPr>
          </a:p>
          <a:p>
            <a:pPr marL="0" indent="0">
              <a:buNone/>
            </a:pPr>
            <a:endParaRPr lang="de-DE" sz="1400">
              <a:solidFill>
                <a:schemeClr val="tx1"/>
              </a:solidFill>
            </a:endParaRPr>
          </a:p>
        </p:txBody>
      </p:sp>
      <p:sp>
        <p:nvSpPr>
          <p:cNvPr id="5" name="Textplatzhalter 4">
            <a:extLst>
              <a:ext uri="{FF2B5EF4-FFF2-40B4-BE49-F238E27FC236}">
                <a16:creationId xmlns:a16="http://schemas.microsoft.com/office/drawing/2014/main" id="{873411A1-16CB-D17C-18BC-FB359CE17F81}"/>
              </a:ext>
            </a:extLst>
          </p:cNvPr>
          <p:cNvSpPr>
            <a:spLocks noGrp="1"/>
          </p:cNvSpPr>
          <p:nvPr>
            <p:ph type="body" sz="quarter" idx="10"/>
          </p:nvPr>
        </p:nvSpPr>
        <p:spPr/>
        <p:txBody>
          <a:bodyPr/>
          <a:lstStyle/>
          <a:p>
            <a:r>
              <a:rPr lang="de-DE"/>
              <a:t>Disclaimer</a:t>
            </a:r>
          </a:p>
        </p:txBody>
      </p:sp>
      <p:sp>
        <p:nvSpPr>
          <p:cNvPr id="7" name="Textfeld 6">
            <a:extLst>
              <a:ext uri="{FF2B5EF4-FFF2-40B4-BE49-F238E27FC236}">
                <a16:creationId xmlns:a16="http://schemas.microsoft.com/office/drawing/2014/main" id="{BD40B7AE-BA62-22BF-8B99-A90321F66354}"/>
              </a:ext>
            </a:extLst>
          </p:cNvPr>
          <p:cNvSpPr txBox="1"/>
          <p:nvPr/>
        </p:nvSpPr>
        <p:spPr bwMode="auto">
          <a:xfrm>
            <a:off x="623888" y="2204864"/>
            <a:ext cx="3743920" cy="2862322"/>
          </a:xfrm>
          <a:prstGeom prst="rect">
            <a:avLst/>
          </a:prstGeom>
          <a:noFill/>
          <a:ln w="9525">
            <a:noFill/>
            <a:miter lim="800000"/>
            <a:headEnd/>
            <a:tailEnd/>
          </a:ln>
        </p:spPr>
        <p:txBody>
          <a:bodyPr wrap="square">
            <a:spAutoFit/>
          </a:bodyPr>
          <a:lstStyle/>
          <a:p>
            <a:pPr marL="0" indent="0">
              <a:buNone/>
            </a:pPr>
            <a:r>
              <a:rPr lang="de-DE" sz="1000"/>
              <a:t>Die in Präsentation gezeigten Informationen beruhen auf den uns überlassenen Unterlagen und mündlich erteilten Auskünften. Für den Fall, dass der dieser Präsentation zu Grunde liegende Sachverhalt oder die getroffenen Annahmen unzutreffend sind oder sich ändern, kann sich dies auf die Gültigkeit der Aussagen dieser Präsentation auswirken.</a:t>
            </a:r>
          </a:p>
          <a:p>
            <a:pPr marL="0" indent="0">
              <a:buNone/>
            </a:pPr>
            <a:r>
              <a:rPr lang="de-DE" sz="1000"/>
              <a:t>Wir übernehmen keine Verantwortung oder Haftung für Fehler, Unvollständigkeiten oder Verzögerungen in der Präsentation oder für jegliche Handlungen, die aufgrund von Informationen aus dieser Präsentation unternommen werden.</a:t>
            </a:r>
          </a:p>
          <a:p>
            <a:pPr marL="0" indent="0">
              <a:buNone/>
            </a:pPr>
            <a:r>
              <a:rPr lang="de-DE" sz="1000"/>
              <a:t>Diese Präsentation dient ausschließlich zu Informationszwecken und stellt kein Angebot oder eine Aufforderung zum Kauf dar.</a:t>
            </a:r>
          </a:p>
          <a:p>
            <a:pPr marL="0" indent="0">
              <a:buNone/>
            </a:pPr>
            <a:endParaRPr lang="de-DE" sz="1000" b="1"/>
          </a:p>
          <a:p>
            <a:pPr marL="0" indent="0">
              <a:buNone/>
            </a:pPr>
            <a:r>
              <a:rPr lang="de-DE" sz="1000" b="1"/>
              <a:t>Wir danken Ihnen für Ihre Aufmerksamkeit und stehen Ihnen für weitere Fragen gerne zur Verfügung.</a:t>
            </a:r>
          </a:p>
        </p:txBody>
      </p:sp>
      <p:sp>
        <p:nvSpPr>
          <p:cNvPr id="8" name="Textplatzhalter 3">
            <a:extLst>
              <a:ext uri="{FF2B5EF4-FFF2-40B4-BE49-F238E27FC236}">
                <a16:creationId xmlns:a16="http://schemas.microsoft.com/office/drawing/2014/main" id="{A60FFA3B-0348-3334-04FC-415DB224EB88}"/>
              </a:ext>
            </a:extLst>
          </p:cNvPr>
          <p:cNvSpPr txBox="1">
            <a:spLocks/>
          </p:cNvSpPr>
          <p:nvPr/>
        </p:nvSpPr>
        <p:spPr>
          <a:xfrm>
            <a:off x="6095504" y="1763480"/>
            <a:ext cx="5472608" cy="4185094"/>
          </a:xfrm>
          <a:prstGeom prst="rect">
            <a:avLst/>
          </a:prstGeom>
        </p:spPr>
        <p:txBody>
          <a:bodyPr/>
          <a:lstStyle>
            <a:lvl1pPr marL="171450" indent="-171450" algn="l" defTabSz="914377" rtl="0" eaLnBrk="1" latinLnBrk="0" hangingPunct="1">
              <a:spcBef>
                <a:spcPct val="20000"/>
              </a:spcBef>
              <a:buFont typeface="Wingdings" panose="05000000000000000000" pitchFamily="2" charset="2"/>
              <a:buChar char="§"/>
              <a:defRPr sz="2000" b="0" kern="1200">
                <a:solidFill>
                  <a:srgbClr val="878787"/>
                </a:solidFill>
                <a:latin typeface="+mn-lt"/>
                <a:ea typeface="+mn-ea"/>
                <a:cs typeface="+mn-cs"/>
              </a:defRPr>
            </a:lvl1pPr>
            <a:lvl2pPr marL="742932" indent="-285744" algn="l" defTabSz="914377" rtl="0" eaLnBrk="1" latinLnBrk="0" hangingPunct="1">
              <a:spcBef>
                <a:spcPct val="20000"/>
              </a:spcBef>
              <a:buFont typeface="Wingdings" panose="05000000000000000000" pitchFamily="2" charset="2"/>
              <a:buChar char="§"/>
              <a:defRPr sz="1600" kern="1200">
                <a:solidFill>
                  <a:srgbClr val="878787"/>
                </a:solidFill>
                <a:latin typeface="+mn-lt"/>
                <a:ea typeface="+mn-ea"/>
                <a:cs typeface="+mn-cs"/>
              </a:defRPr>
            </a:lvl2pPr>
            <a:lvl3pPr marL="1142971" indent="-228594" algn="l" defTabSz="914377" rtl="0" eaLnBrk="1" latinLnBrk="0" hangingPunct="1">
              <a:spcBef>
                <a:spcPct val="20000"/>
              </a:spcBef>
              <a:buFont typeface="Arial" pitchFamily="34" charset="0"/>
              <a:buChar char="•"/>
              <a:defRPr sz="1200" kern="1200">
                <a:solidFill>
                  <a:srgbClr val="878787"/>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400" b="1" u="sng">
                <a:solidFill>
                  <a:schemeClr val="tx1"/>
                </a:solidFill>
              </a:rPr>
              <a:t>Notes on this presentation</a:t>
            </a:r>
          </a:p>
          <a:p>
            <a:pPr marL="0" indent="0">
              <a:buFont typeface="Wingdings" panose="05000000000000000000" pitchFamily="2" charset="2"/>
              <a:buNone/>
            </a:pPr>
            <a:endParaRPr lang="en-US" sz="1400" b="1" u="sng">
              <a:solidFill>
                <a:schemeClr val="tx1"/>
              </a:solidFill>
            </a:endParaRPr>
          </a:p>
          <a:p>
            <a:pPr marL="0" indent="0">
              <a:buFont typeface="Wingdings" panose="05000000000000000000" pitchFamily="2" charset="2"/>
              <a:buNone/>
            </a:pPr>
            <a:endParaRPr lang="en-US" sz="1400">
              <a:solidFill>
                <a:schemeClr val="tx1"/>
              </a:solidFill>
            </a:endParaRPr>
          </a:p>
        </p:txBody>
      </p:sp>
      <p:sp>
        <p:nvSpPr>
          <p:cNvPr id="9" name="Textfeld 8">
            <a:extLst>
              <a:ext uri="{FF2B5EF4-FFF2-40B4-BE49-F238E27FC236}">
                <a16:creationId xmlns:a16="http://schemas.microsoft.com/office/drawing/2014/main" id="{268F6DC0-F2E8-EAA1-C37B-6F69F37403BB}"/>
              </a:ext>
            </a:extLst>
          </p:cNvPr>
          <p:cNvSpPr txBox="1"/>
          <p:nvPr/>
        </p:nvSpPr>
        <p:spPr bwMode="auto">
          <a:xfrm>
            <a:off x="6096000" y="2204864"/>
            <a:ext cx="3743920" cy="2400657"/>
          </a:xfrm>
          <a:prstGeom prst="rect">
            <a:avLst/>
          </a:prstGeom>
          <a:noFill/>
          <a:ln w="9525">
            <a:noFill/>
            <a:miter lim="800000"/>
            <a:headEnd/>
            <a:tailEnd/>
          </a:ln>
        </p:spPr>
        <p:txBody>
          <a:bodyPr wrap="square">
            <a:spAutoFit/>
          </a:bodyPr>
          <a:lstStyle>
            <a:defPPr>
              <a:defRPr lang="de-DE"/>
            </a:defPPr>
            <a:lvl1pPr indent="0">
              <a:buNone/>
              <a:defRPr sz="1000"/>
            </a:lvl1pPr>
          </a:lstStyle>
          <a:p>
            <a:r>
              <a:rPr lang="en-US" altLang="de-DE"/>
              <a:t>The information shown in the presentation is based on the documents provided to us and information given verbally. In case that the facts on which this presentation is based or the assumptions made are inaccurate or change, this may affect the validity of the statements in this presentation.</a:t>
            </a:r>
          </a:p>
          <a:p>
            <a:r>
              <a:rPr lang="en-US" altLang="de-DE"/>
              <a:t>We accept no responsibility or liability for any errors, omissions or delays in the presentation or for any action taken on the basis of information contained in this presentation.</a:t>
            </a:r>
          </a:p>
          <a:p>
            <a:r>
              <a:rPr lang="en-US" altLang="de-DE"/>
              <a:t>This presentation is for informational purposes only and does not constitute an offer or solicitation to buy.</a:t>
            </a:r>
          </a:p>
          <a:p>
            <a:endParaRPr lang="en-US" altLang="de-DE"/>
          </a:p>
          <a:p>
            <a:r>
              <a:rPr lang="en-US" altLang="de-DE" b="1"/>
              <a:t>Thank you for your attention and we remain at your disposal for any further questions. </a:t>
            </a:r>
          </a:p>
        </p:txBody>
      </p:sp>
    </p:spTree>
    <p:extLst>
      <p:ext uri="{BB962C8B-B14F-4D97-AF65-F5344CB8AC3E}">
        <p14:creationId xmlns:p14="http://schemas.microsoft.com/office/powerpoint/2010/main" val="124629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817B940C-5C70-9C6C-D1A0-3F4B6106468F}"/>
              </a:ext>
            </a:extLst>
          </p:cNvPr>
          <p:cNvSpPr>
            <a:spLocks noGrp="1"/>
          </p:cNvSpPr>
          <p:nvPr>
            <p:ph type="body" sz="quarter" idx="10"/>
          </p:nvPr>
        </p:nvSpPr>
        <p:spPr/>
        <p:txBody>
          <a:bodyPr/>
          <a:lstStyle/>
          <a:p>
            <a:r>
              <a:rPr lang="de-DE"/>
              <a:t>Organisatorisches </a:t>
            </a:r>
          </a:p>
        </p:txBody>
      </p:sp>
      <p:sp>
        <p:nvSpPr>
          <p:cNvPr id="4" name="Textfeld 3">
            <a:extLst>
              <a:ext uri="{FF2B5EF4-FFF2-40B4-BE49-F238E27FC236}">
                <a16:creationId xmlns:a16="http://schemas.microsoft.com/office/drawing/2014/main" id="{2B6D5D44-FBB8-490E-A668-592DD3373880}"/>
              </a:ext>
            </a:extLst>
          </p:cNvPr>
          <p:cNvSpPr txBox="1"/>
          <p:nvPr/>
        </p:nvSpPr>
        <p:spPr>
          <a:xfrm>
            <a:off x="2112381" y="3510354"/>
            <a:ext cx="1816524" cy="461665"/>
          </a:xfrm>
          <a:prstGeom prst="rect">
            <a:avLst/>
          </a:prstGeom>
          <a:noFill/>
        </p:spPr>
        <p:txBody>
          <a:bodyPr wrap="none" rtlCol="0">
            <a:spAutoFit/>
          </a:bodyPr>
          <a:lstStyle/>
          <a:p>
            <a:pPr algn="ctr"/>
            <a:r>
              <a:rPr lang="de-DE" sz="2400" b="1">
                <a:solidFill>
                  <a:schemeClr val="tx2"/>
                </a:solidFill>
                <a:latin typeface="+mj-lt"/>
                <a:ea typeface="Verdana" panose="020B0604030504040204" pitchFamily="34" charset="0"/>
                <a:cs typeface="Verdana" panose="020B0604030504040204" pitchFamily="34" charset="0"/>
              </a:rPr>
              <a:t>Unterlagen</a:t>
            </a:r>
          </a:p>
        </p:txBody>
      </p:sp>
      <p:sp>
        <p:nvSpPr>
          <p:cNvPr id="5" name="Textfeld 4">
            <a:extLst>
              <a:ext uri="{FF2B5EF4-FFF2-40B4-BE49-F238E27FC236}">
                <a16:creationId xmlns:a16="http://schemas.microsoft.com/office/drawing/2014/main" id="{EC85A584-A611-49D8-94DB-40ADD99936CD}"/>
              </a:ext>
            </a:extLst>
          </p:cNvPr>
          <p:cNvSpPr txBox="1"/>
          <p:nvPr/>
        </p:nvSpPr>
        <p:spPr>
          <a:xfrm>
            <a:off x="5138078" y="3510354"/>
            <a:ext cx="1218603" cy="461665"/>
          </a:xfrm>
          <a:prstGeom prst="rect">
            <a:avLst/>
          </a:prstGeom>
          <a:noFill/>
        </p:spPr>
        <p:txBody>
          <a:bodyPr wrap="none" rtlCol="0">
            <a:spAutoFit/>
          </a:bodyPr>
          <a:lstStyle/>
          <a:p>
            <a:pPr algn="ctr"/>
            <a:r>
              <a:rPr lang="de-DE" sz="2400" b="1">
                <a:solidFill>
                  <a:schemeClr val="tx2"/>
                </a:solidFill>
                <a:ea typeface="Verdana" panose="020B0604030504040204" pitchFamily="34" charset="0"/>
                <a:cs typeface="Verdana" panose="020B0604030504040204" pitchFamily="34" charset="0"/>
              </a:rPr>
              <a:t>Fragen</a:t>
            </a:r>
          </a:p>
        </p:txBody>
      </p:sp>
      <p:sp>
        <p:nvSpPr>
          <p:cNvPr id="6" name="Textfeld 5">
            <a:extLst>
              <a:ext uri="{FF2B5EF4-FFF2-40B4-BE49-F238E27FC236}">
                <a16:creationId xmlns:a16="http://schemas.microsoft.com/office/drawing/2014/main" id="{142CB130-A13D-4286-93E1-F79D10631615}"/>
              </a:ext>
            </a:extLst>
          </p:cNvPr>
          <p:cNvSpPr txBox="1"/>
          <p:nvPr/>
        </p:nvSpPr>
        <p:spPr>
          <a:xfrm>
            <a:off x="7337809" y="3510354"/>
            <a:ext cx="2332918" cy="461665"/>
          </a:xfrm>
          <a:prstGeom prst="rect">
            <a:avLst/>
          </a:prstGeom>
          <a:noFill/>
        </p:spPr>
        <p:txBody>
          <a:bodyPr wrap="square" rtlCol="0">
            <a:spAutoFit/>
          </a:bodyPr>
          <a:lstStyle/>
          <a:p>
            <a:pPr algn="ctr"/>
            <a:r>
              <a:rPr lang="de-DE" sz="2400" b="1">
                <a:solidFill>
                  <a:schemeClr val="tx2"/>
                </a:solidFill>
                <a:latin typeface="+mj-lt"/>
                <a:ea typeface="Verdana" panose="020B0604030504040204" pitchFamily="34" charset="0"/>
                <a:cs typeface="Verdana" panose="020B0604030504040204" pitchFamily="34" charset="0"/>
              </a:rPr>
              <a:t>Handzeichen</a:t>
            </a:r>
          </a:p>
        </p:txBody>
      </p:sp>
      <p:sp>
        <p:nvSpPr>
          <p:cNvPr id="8" name="Textfeld 7">
            <a:extLst>
              <a:ext uri="{FF2B5EF4-FFF2-40B4-BE49-F238E27FC236}">
                <a16:creationId xmlns:a16="http://schemas.microsoft.com/office/drawing/2014/main" id="{CAA86EF5-2211-439C-9880-54103F3EEF90}"/>
              </a:ext>
            </a:extLst>
          </p:cNvPr>
          <p:cNvSpPr txBox="1"/>
          <p:nvPr/>
        </p:nvSpPr>
        <p:spPr>
          <a:xfrm>
            <a:off x="2112381" y="4389702"/>
            <a:ext cx="2241704" cy="738664"/>
          </a:xfrm>
          <a:prstGeom prst="rect">
            <a:avLst/>
          </a:prstGeom>
          <a:noFill/>
        </p:spPr>
        <p:txBody>
          <a:bodyPr wrap="square" rtlCol="0">
            <a:spAutoFit/>
          </a:bodyPr>
          <a:lstStyle/>
          <a:p>
            <a:r>
              <a:rPr lang="de-DE" sz="1400" dirty="0">
                <a:solidFill>
                  <a:schemeClr val="bg1">
                    <a:lumMod val="50000"/>
                  </a:schemeClr>
                </a:solidFill>
                <a:ea typeface="Verdana" panose="020B0604030504040204" pitchFamily="34" charset="0"/>
                <a:cs typeface="Verdana" panose="020B0604030504040204" pitchFamily="34" charset="0"/>
              </a:rPr>
              <a:t>Die </a:t>
            </a:r>
            <a:r>
              <a:rPr lang="de-DE" sz="1400" dirty="0" err="1">
                <a:solidFill>
                  <a:schemeClr val="bg1">
                    <a:lumMod val="50000"/>
                  </a:schemeClr>
                </a:solidFill>
                <a:ea typeface="Verdana" panose="020B0604030504040204" pitchFamily="34" charset="0"/>
                <a:cs typeface="Verdana" panose="020B0604030504040204" pitchFamily="34" charset="0"/>
              </a:rPr>
              <a:t>Webinarunterlagen</a:t>
            </a:r>
            <a:endParaRPr lang="de-DE" sz="1400" dirty="0">
              <a:solidFill>
                <a:schemeClr val="bg1">
                  <a:lumMod val="50000"/>
                </a:schemeClr>
              </a:solidFill>
              <a:ea typeface="Verdana" panose="020B0604030504040204" pitchFamily="34" charset="0"/>
              <a:cs typeface="Verdana" panose="020B0604030504040204" pitchFamily="34" charset="0"/>
            </a:endParaRPr>
          </a:p>
          <a:p>
            <a:r>
              <a:rPr lang="de-DE" sz="1400" dirty="0">
                <a:solidFill>
                  <a:schemeClr val="bg1">
                    <a:lumMod val="50000"/>
                  </a:schemeClr>
                </a:solidFill>
                <a:ea typeface="Verdana" panose="020B0604030504040204" pitchFamily="34" charset="0"/>
                <a:cs typeface="Verdana" panose="020B0604030504040204" pitchFamily="34" charset="0"/>
              </a:rPr>
              <a:t>werden im Anschluss per Mail verschickt</a:t>
            </a:r>
          </a:p>
        </p:txBody>
      </p:sp>
      <p:sp>
        <p:nvSpPr>
          <p:cNvPr id="9" name="Textfeld 8">
            <a:extLst>
              <a:ext uri="{FF2B5EF4-FFF2-40B4-BE49-F238E27FC236}">
                <a16:creationId xmlns:a16="http://schemas.microsoft.com/office/drawing/2014/main" id="{B328EF9E-426A-401F-A64B-81C9CD754CFA}"/>
              </a:ext>
            </a:extLst>
          </p:cNvPr>
          <p:cNvSpPr txBox="1"/>
          <p:nvPr/>
        </p:nvSpPr>
        <p:spPr>
          <a:xfrm>
            <a:off x="4646123" y="4385351"/>
            <a:ext cx="2324953" cy="523220"/>
          </a:xfrm>
          <a:prstGeom prst="rect">
            <a:avLst/>
          </a:prstGeom>
          <a:noFill/>
        </p:spPr>
        <p:txBody>
          <a:bodyPr wrap="square" rtlCol="0">
            <a:spAutoFit/>
          </a:bodyPr>
          <a:lstStyle>
            <a:defPPr>
              <a:defRPr lang="de-DE"/>
            </a:defPPr>
            <a:lvl1pPr>
              <a:defRPr sz="1400">
                <a:solidFill>
                  <a:schemeClr val="bg1">
                    <a:lumMod val="50000"/>
                  </a:schemeClr>
                </a:solidFill>
                <a:latin typeface="Frida Medium Essential"/>
                <a:ea typeface="Verdana" panose="020B0604030504040204" pitchFamily="34" charset="0"/>
                <a:cs typeface="Verdana" panose="020B0604030504040204" pitchFamily="34" charset="0"/>
              </a:defRPr>
            </a:lvl1pPr>
          </a:lstStyle>
          <a:p>
            <a:r>
              <a:rPr lang="de-DE">
                <a:latin typeface="+mn-lt"/>
              </a:rPr>
              <a:t>Stellen Sie Ihre Fragen bitte per Chatfunktion</a:t>
            </a:r>
          </a:p>
        </p:txBody>
      </p:sp>
      <p:cxnSp>
        <p:nvCxnSpPr>
          <p:cNvPr id="16" name="Gerader Verbinder 15">
            <a:extLst>
              <a:ext uri="{FF2B5EF4-FFF2-40B4-BE49-F238E27FC236}">
                <a16:creationId xmlns:a16="http://schemas.microsoft.com/office/drawing/2014/main" id="{5F3CF21A-D3F2-401B-996B-00AE9803F1D8}"/>
              </a:ext>
            </a:extLst>
          </p:cNvPr>
          <p:cNvCxnSpPr>
            <a:cxnSpLocks/>
          </p:cNvCxnSpPr>
          <p:nvPr/>
        </p:nvCxnSpPr>
        <p:spPr>
          <a:xfrm>
            <a:off x="4388636" y="2360412"/>
            <a:ext cx="0" cy="3285273"/>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CFDC1FB1-64E0-41C3-A9CB-0497132B3BC0}"/>
              </a:ext>
            </a:extLst>
          </p:cNvPr>
          <p:cNvCxnSpPr>
            <a:cxnSpLocks/>
          </p:cNvCxnSpPr>
          <p:nvPr/>
        </p:nvCxnSpPr>
        <p:spPr>
          <a:xfrm>
            <a:off x="7153252" y="2386404"/>
            <a:ext cx="0" cy="32592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7E9DABA4-D61E-4E7E-B0DF-2B9B8F5EA1F4}"/>
              </a:ext>
            </a:extLst>
          </p:cNvPr>
          <p:cNvSpPr txBox="1"/>
          <p:nvPr/>
        </p:nvSpPr>
        <p:spPr>
          <a:xfrm>
            <a:off x="638028" y="1517743"/>
            <a:ext cx="10218699"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de-DE" sz="3600">
                <a:solidFill>
                  <a:schemeClr val="bg1">
                    <a:lumMod val="50000"/>
                  </a:schemeClr>
                </a:solidFill>
                <a:ea typeface="Verdana" panose="020B0604030504040204" pitchFamily="34" charset="0"/>
                <a:cs typeface="Verdana" panose="020B0604030504040204" pitchFamily="34" charset="0"/>
              </a:rPr>
              <a:t>Ablauf Webinar</a:t>
            </a:r>
            <a:endParaRPr lang="de-DE" sz="3600">
              <a:solidFill>
                <a:schemeClr val="bg1">
                  <a:lumMod val="50000"/>
                </a:schemeClr>
              </a:solidFill>
              <a:ea typeface="Verdana" panose="020B0604030504040204" pitchFamily="34" charset="0"/>
            </a:endParaRPr>
          </a:p>
        </p:txBody>
      </p:sp>
      <p:sp>
        <p:nvSpPr>
          <p:cNvPr id="20" name="Rechteck 19">
            <a:extLst>
              <a:ext uri="{FF2B5EF4-FFF2-40B4-BE49-F238E27FC236}">
                <a16:creationId xmlns:a16="http://schemas.microsoft.com/office/drawing/2014/main" id="{A67BED8D-D106-47E5-A1CC-5224F799C7FB}"/>
              </a:ext>
            </a:extLst>
          </p:cNvPr>
          <p:cNvSpPr/>
          <p:nvPr/>
        </p:nvSpPr>
        <p:spPr>
          <a:xfrm>
            <a:off x="5156372" y="2334418"/>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sp>
        <p:nvSpPr>
          <p:cNvPr id="28" name="Rechteck 27">
            <a:extLst>
              <a:ext uri="{FF2B5EF4-FFF2-40B4-BE49-F238E27FC236}">
                <a16:creationId xmlns:a16="http://schemas.microsoft.com/office/drawing/2014/main" id="{743A1450-B9B4-4286-9FA1-592F69AF86FD}"/>
              </a:ext>
            </a:extLst>
          </p:cNvPr>
          <p:cNvSpPr/>
          <p:nvPr/>
        </p:nvSpPr>
        <p:spPr>
          <a:xfrm>
            <a:off x="7931330" y="2329489"/>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sp>
        <p:nvSpPr>
          <p:cNvPr id="44" name="Textfeld 43">
            <a:extLst>
              <a:ext uri="{FF2B5EF4-FFF2-40B4-BE49-F238E27FC236}">
                <a16:creationId xmlns:a16="http://schemas.microsoft.com/office/drawing/2014/main" id="{7DF19C6E-5CF0-4C4E-9B19-243D216DAA10}"/>
              </a:ext>
            </a:extLst>
          </p:cNvPr>
          <p:cNvSpPr txBox="1"/>
          <p:nvPr/>
        </p:nvSpPr>
        <p:spPr>
          <a:xfrm>
            <a:off x="7413118" y="4385350"/>
            <a:ext cx="2332918" cy="954107"/>
          </a:xfrm>
          <a:prstGeom prst="rect">
            <a:avLst/>
          </a:prstGeom>
          <a:noFill/>
        </p:spPr>
        <p:txBody>
          <a:bodyPr wrap="square" rtlCol="0">
            <a:spAutoFit/>
          </a:bodyPr>
          <a:lstStyle>
            <a:defPPr>
              <a:defRPr lang="de-DE"/>
            </a:defPPr>
            <a:lvl1pPr>
              <a:defRPr sz="1400">
                <a:solidFill>
                  <a:schemeClr val="bg1">
                    <a:lumMod val="50000"/>
                  </a:schemeClr>
                </a:solidFill>
                <a:latin typeface="Frida Medium Essential"/>
                <a:ea typeface="Verdana" panose="020B0604030504040204" pitchFamily="34" charset="0"/>
                <a:cs typeface="Verdana" panose="020B0604030504040204" pitchFamily="34" charset="0"/>
              </a:defRPr>
            </a:lvl1pPr>
          </a:lstStyle>
          <a:p>
            <a:r>
              <a:rPr lang="de-DE">
                <a:latin typeface="+mn-lt"/>
              </a:rPr>
              <a:t>Handzeichen </a:t>
            </a:r>
            <a:r>
              <a:rPr lang="de-DE" dirty="0">
                <a:latin typeface="+mn-lt"/>
              </a:rPr>
              <a:t>w</a:t>
            </a:r>
            <a:r>
              <a:rPr lang="de-DE">
                <a:latin typeface="+mn-lt"/>
              </a:rPr>
              <a:t>erden während des Webinars nicht registriert</a:t>
            </a:r>
          </a:p>
          <a:p>
            <a:endParaRPr lang="de-DE"/>
          </a:p>
        </p:txBody>
      </p:sp>
      <p:sp>
        <p:nvSpPr>
          <p:cNvPr id="22" name="Rechteck 21">
            <a:extLst>
              <a:ext uri="{FF2B5EF4-FFF2-40B4-BE49-F238E27FC236}">
                <a16:creationId xmlns:a16="http://schemas.microsoft.com/office/drawing/2014/main" id="{8D75BCBE-3169-4ED5-AF50-7A9404AFD952}"/>
              </a:ext>
            </a:extLst>
          </p:cNvPr>
          <p:cNvSpPr/>
          <p:nvPr/>
        </p:nvSpPr>
        <p:spPr>
          <a:xfrm>
            <a:off x="2496487" y="2329489"/>
            <a:ext cx="1145221" cy="1002938"/>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de-DE">
              <a:solidFill>
                <a:schemeClr val="accent1"/>
              </a:solidFill>
            </a:endParaRPr>
          </a:p>
        </p:txBody>
      </p:sp>
      <p:pic>
        <p:nvPicPr>
          <p:cNvPr id="11" name="Grafik 10" descr="Chatblase">
            <a:extLst>
              <a:ext uri="{FF2B5EF4-FFF2-40B4-BE49-F238E27FC236}">
                <a16:creationId xmlns:a16="http://schemas.microsoft.com/office/drawing/2014/main" id="{40BFBF6C-040C-4D00-AAFA-55C7905598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0178" y="2418027"/>
            <a:ext cx="914400" cy="914400"/>
          </a:xfrm>
          <a:prstGeom prst="rect">
            <a:avLst/>
          </a:prstGeom>
        </p:spPr>
      </p:pic>
      <p:pic>
        <p:nvPicPr>
          <p:cNvPr id="13" name="Grafik 12" descr="Dokument">
            <a:extLst>
              <a:ext uri="{FF2B5EF4-FFF2-40B4-BE49-F238E27FC236}">
                <a16:creationId xmlns:a16="http://schemas.microsoft.com/office/drawing/2014/main" id="{29EB63EC-5210-46D5-BAAF-4FBA1F8BA0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5116" y="2454790"/>
            <a:ext cx="726474" cy="726474"/>
          </a:xfrm>
          <a:prstGeom prst="rect">
            <a:avLst/>
          </a:prstGeom>
        </p:spPr>
      </p:pic>
      <p:pic>
        <p:nvPicPr>
          <p:cNvPr id="25" name="Grafik 24" descr="Zusammendrücken Verkleinern">
            <a:extLst>
              <a:ext uri="{FF2B5EF4-FFF2-40B4-BE49-F238E27FC236}">
                <a16:creationId xmlns:a16="http://schemas.microsoft.com/office/drawing/2014/main" id="{33A48A90-4DAA-4CA0-A261-4D3C479DE8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4913" y="2416433"/>
            <a:ext cx="914400" cy="914400"/>
          </a:xfrm>
          <a:prstGeom prst="rect">
            <a:avLst/>
          </a:prstGeom>
        </p:spPr>
      </p:pic>
      <p:cxnSp>
        <p:nvCxnSpPr>
          <p:cNvPr id="10" name="Gerader Verbinder 9">
            <a:extLst>
              <a:ext uri="{FF2B5EF4-FFF2-40B4-BE49-F238E27FC236}">
                <a16:creationId xmlns:a16="http://schemas.microsoft.com/office/drawing/2014/main" id="{4B26DEC5-BA80-4954-BB9D-42A405F310AD}"/>
              </a:ext>
            </a:extLst>
          </p:cNvPr>
          <p:cNvCxnSpPr>
            <a:cxnSpLocks/>
          </p:cNvCxnSpPr>
          <p:nvPr/>
        </p:nvCxnSpPr>
        <p:spPr>
          <a:xfrm>
            <a:off x="7756547" y="2156492"/>
            <a:ext cx="1455576" cy="133588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Gerader Verbinder 25">
            <a:extLst>
              <a:ext uri="{FF2B5EF4-FFF2-40B4-BE49-F238E27FC236}">
                <a16:creationId xmlns:a16="http://schemas.microsoft.com/office/drawing/2014/main" id="{07ED7470-F65B-4FAC-B7BE-7CD6EF8295B8}"/>
              </a:ext>
            </a:extLst>
          </p:cNvPr>
          <p:cNvCxnSpPr>
            <a:cxnSpLocks/>
          </p:cNvCxnSpPr>
          <p:nvPr/>
        </p:nvCxnSpPr>
        <p:spPr>
          <a:xfrm flipV="1">
            <a:off x="7756547" y="2221806"/>
            <a:ext cx="1455576" cy="1270566"/>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0135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25468D2-A320-1CCB-7B25-8D42813B3C04}"/>
              </a:ext>
            </a:extLst>
          </p:cNvPr>
          <p:cNvSpPr>
            <a:spLocks noGrp="1"/>
          </p:cNvSpPr>
          <p:nvPr>
            <p:ph type="body" sz="quarter" idx="10"/>
          </p:nvPr>
        </p:nvSpPr>
        <p:spPr/>
        <p:txBody>
          <a:bodyPr/>
          <a:lstStyle/>
          <a:p>
            <a:r>
              <a:rPr lang="de-DE"/>
              <a:t>Organisatorisches</a:t>
            </a:r>
          </a:p>
        </p:txBody>
      </p:sp>
      <p:sp>
        <p:nvSpPr>
          <p:cNvPr id="15" name="Textfeld 14">
            <a:extLst>
              <a:ext uri="{FF2B5EF4-FFF2-40B4-BE49-F238E27FC236}">
                <a16:creationId xmlns:a16="http://schemas.microsoft.com/office/drawing/2014/main" id="{ABB146A0-BC56-24DC-2F54-9EB933828277}"/>
              </a:ext>
            </a:extLst>
          </p:cNvPr>
          <p:cNvSpPr txBox="1"/>
          <p:nvPr/>
        </p:nvSpPr>
        <p:spPr>
          <a:xfrm>
            <a:off x="479376" y="1459950"/>
            <a:ext cx="11413702" cy="369332"/>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2B4787"/>
                </a:solidFill>
                <a:effectLst/>
                <a:uLnTx/>
                <a:uFillTx/>
                <a:latin typeface="Century Gothic" panose="020F0302020204030204"/>
                <a:ea typeface="Verdana" panose="020B0604030504040204" pitchFamily="34" charset="0"/>
                <a:cs typeface="Verdana" panose="020B0604030504040204" pitchFamily="34" charset="0"/>
              </a:rPr>
              <a:t>Bitte geben Sie uns ein Feedback. Die Umfrage startet automatisch, wenn Sie das Webinar beenden! </a:t>
            </a:r>
          </a:p>
        </p:txBody>
      </p:sp>
      <p:pic>
        <p:nvPicPr>
          <p:cNvPr id="4" name="Grafik 3">
            <a:extLst>
              <a:ext uri="{FF2B5EF4-FFF2-40B4-BE49-F238E27FC236}">
                <a16:creationId xmlns:a16="http://schemas.microsoft.com/office/drawing/2014/main" id="{BA9EEC81-060C-CBC1-9634-C95C311BF44C}"/>
              </a:ext>
            </a:extLst>
          </p:cNvPr>
          <p:cNvPicPr>
            <a:picLocks noChangeAspect="1"/>
          </p:cNvPicPr>
          <p:nvPr/>
        </p:nvPicPr>
        <p:blipFill>
          <a:blip r:embed="rId2"/>
          <a:stretch>
            <a:fillRect/>
          </a:stretch>
        </p:blipFill>
        <p:spPr>
          <a:xfrm>
            <a:off x="2799761" y="2060848"/>
            <a:ext cx="6592477" cy="4256196"/>
          </a:xfrm>
          <a:prstGeom prst="rect">
            <a:avLst/>
          </a:prstGeom>
        </p:spPr>
      </p:pic>
    </p:spTree>
    <p:extLst>
      <p:ext uri="{BB962C8B-B14F-4D97-AF65-F5344CB8AC3E}">
        <p14:creationId xmlns:p14="http://schemas.microsoft.com/office/powerpoint/2010/main" val="424825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C1B277B-0E05-CA14-3BC4-10ECE24398D8}"/>
              </a:ext>
            </a:extLst>
          </p:cNvPr>
          <p:cNvSpPr>
            <a:spLocks noGrp="1"/>
          </p:cNvSpPr>
          <p:nvPr>
            <p:ph type="body" sz="quarter" idx="15"/>
          </p:nvPr>
        </p:nvSpPr>
        <p:spPr>
          <a:xfrm>
            <a:off x="3243385" y="4399656"/>
            <a:ext cx="4883759" cy="1933150"/>
          </a:xfrm>
        </p:spPr>
        <p:txBody>
          <a:bodyPr/>
          <a:lstStyle/>
          <a:p>
            <a:pPr lvl="0">
              <a:lnSpc>
                <a:spcPct val="107000"/>
              </a:lnSpc>
              <a:spcAft>
                <a:spcPts val="800"/>
              </a:spcAft>
              <a:buClr>
                <a:srgbClr val="2B4787"/>
              </a:buClr>
              <a:buFont typeface="Century Gothic" panose="020B0502020202020204" pitchFamily="34" charset="0"/>
              <a:buChar char="»"/>
              <a:defRPr/>
            </a:pPr>
            <a:r>
              <a:rPr lang="de-DE" sz="1600" b="1" dirty="0">
                <a:solidFill>
                  <a:schemeClr val="tx1"/>
                </a:solidFill>
              </a:rPr>
              <a:t>14 Jahre SAP SuccessFactors Erfahrung</a:t>
            </a:r>
          </a:p>
          <a:p>
            <a:pPr lvl="0">
              <a:lnSpc>
                <a:spcPct val="107000"/>
              </a:lnSpc>
              <a:spcAft>
                <a:spcPts val="800"/>
              </a:spcAft>
              <a:buClr>
                <a:srgbClr val="2B4787"/>
              </a:buClr>
              <a:buFont typeface="Century Gothic" panose="020B0502020202020204" pitchFamily="34" charset="0"/>
              <a:buChar char="»"/>
              <a:defRPr/>
            </a:pPr>
            <a:r>
              <a:rPr lang="de-DE" sz="1600" b="1" dirty="0">
                <a:solidFill>
                  <a:schemeClr val="tx1"/>
                </a:solidFill>
              </a:rPr>
              <a:t>Seit 2022 zertifizierter SuccessFactors </a:t>
            </a:r>
            <a:r>
              <a:rPr lang="de-DE" sz="1600" b="1" dirty="0" err="1">
                <a:solidFill>
                  <a:schemeClr val="tx1"/>
                </a:solidFill>
              </a:rPr>
              <a:t>Compensation</a:t>
            </a:r>
            <a:r>
              <a:rPr lang="de-DE" sz="1600" b="1" dirty="0">
                <a:solidFill>
                  <a:schemeClr val="tx1"/>
                </a:solidFill>
              </a:rPr>
              <a:t> Berater</a:t>
            </a:r>
          </a:p>
          <a:p>
            <a:pPr lvl="0">
              <a:lnSpc>
                <a:spcPct val="107000"/>
              </a:lnSpc>
              <a:spcAft>
                <a:spcPts val="800"/>
              </a:spcAft>
              <a:buClr>
                <a:srgbClr val="2B4787"/>
              </a:buClr>
              <a:buFont typeface="Century Gothic" panose="020B0502020202020204" pitchFamily="34" charset="0"/>
              <a:buChar char="»"/>
              <a:defRPr/>
            </a:pPr>
            <a:r>
              <a:rPr lang="de-DE" sz="1600" b="1" dirty="0">
                <a:solidFill>
                  <a:schemeClr val="tx1"/>
                </a:solidFill>
              </a:rPr>
              <a:t>Management, Projektleitung, Beratung</a:t>
            </a:r>
            <a:endParaRPr lang="de-DE" sz="1600" dirty="0"/>
          </a:p>
        </p:txBody>
      </p:sp>
      <p:sp>
        <p:nvSpPr>
          <p:cNvPr id="4" name="Textplatzhalter 3">
            <a:extLst>
              <a:ext uri="{FF2B5EF4-FFF2-40B4-BE49-F238E27FC236}">
                <a16:creationId xmlns:a16="http://schemas.microsoft.com/office/drawing/2014/main" id="{B2CB669D-6DAB-5862-47A1-92569C923ECB}"/>
              </a:ext>
            </a:extLst>
          </p:cNvPr>
          <p:cNvSpPr>
            <a:spLocks noGrp="1"/>
          </p:cNvSpPr>
          <p:nvPr>
            <p:ph type="body" sz="quarter" idx="10"/>
          </p:nvPr>
        </p:nvSpPr>
        <p:spPr/>
        <p:txBody>
          <a:bodyPr/>
          <a:lstStyle/>
          <a:p>
            <a:r>
              <a:rPr lang="de-DE" dirty="0"/>
              <a:t>Über mich </a:t>
            </a:r>
          </a:p>
        </p:txBody>
      </p:sp>
      <p:pic>
        <p:nvPicPr>
          <p:cNvPr id="2" name="Picture 2">
            <a:extLst>
              <a:ext uri="{FF2B5EF4-FFF2-40B4-BE49-F238E27FC236}">
                <a16:creationId xmlns:a16="http://schemas.microsoft.com/office/drawing/2014/main" id="{AB93F2CD-8C50-449E-6065-41542AE29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9499" y="1557338"/>
            <a:ext cx="3325743" cy="207470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3ABC1621-4AA0-7D5D-8865-6A832E82E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276" y="3539764"/>
            <a:ext cx="3509233" cy="790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9">
            <a:extLst>
              <a:ext uri="{FF2B5EF4-FFF2-40B4-BE49-F238E27FC236}">
                <a16:creationId xmlns:a16="http://schemas.microsoft.com/office/drawing/2014/main" id="{29DE6D66-B5D4-AE39-6C9C-98C4FA09EF17}"/>
              </a:ext>
            </a:extLst>
          </p:cNvPr>
          <p:cNvSpPr txBox="1"/>
          <p:nvPr/>
        </p:nvSpPr>
        <p:spPr bwMode="auto">
          <a:xfrm>
            <a:off x="3577955" y="3608959"/>
            <a:ext cx="3658631" cy="57964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spcBef>
                <a:spcPct val="0"/>
              </a:spcBef>
              <a:spcAft>
                <a:spcPts val="120"/>
              </a:spcAft>
            </a:pPr>
            <a:r>
              <a:rPr lang="de-DE" sz="1000" b="1" dirty="0">
                <a:solidFill>
                  <a:schemeClr val="bg1"/>
                </a:solidFill>
                <a:latin typeface="+mj-lt"/>
                <a:ea typeface="Verdana" pitchFamily="34" charset="0"/>
                <a:cs typeface="Verdana" pitchFamily="34" charset="0"/>
              </a:rPr>
              <a:t>Christian Frommer</a:t>
            </a:r>
          </a:p>
          <a:p>
            <a:pPr algn="ctr">
              <a:spcBef>
                <a:spcPct val="0"/>
              </a:spcBef>
              <a:spcAft>
                <a:spcPts val="120"/>
              </a:spcAft>
            </a:pPr>
            <a:r>
              <a:rPr lang="de-DE" sz="1000" b="1" dirty="0">
                <a:solidFill>
                  <a:schemeClr val="bg1"/>
                </a:solidFill>
                <a:latin typeface="+mj-lt"/>
                <a:ea typeface="Verdana" pitchFamily="34" charset="0"/>
                <a:cs typeface="Verdana" pitchFamily="34" charset="0"/>
              </a:rPr>
              <a:t>christian.frommer@lmconsulting.de</a:t>
            </a:r>
          </a:p>
          <a:p>
            <a:pPr algn="ctr">
              <a:spcBef>
                <a:spcPct val="0"/>
              </a:spcBef>
              <a:spcAft>
                <a:spcPts val="120"/>
              </a:spcAft>
            </a:pPr>
            <a:r>
              <a:rPr lang="de-DE" sz="1000" b="1" dirty="0">
                <a:solidFill>
                  <a:schemeClr val="bg1"/>
                </a:solidFill>
                <a:latin typeface="+mj-lt"/>
                <a:ea typeface="Verdana" pitchFamily="34" charset="0"/>
                <a:cs typeface="Verdana" pitchFamily="34" charset="0"/>
              </a:rPr>
              <a:t>+49 151 41496065</a:t>
            </a:r>
          </a:p>
        </p:txBody>
      </p:sp>
    </p:spTree>
    <p:extLst>
      <p:ext uri="{BB962C8B-B14F-4D97-AF65-F5344CB8AC3E}">
        <p14:creationId xmlns:p14="http://schemas.microsoft.com/office/powerpoint/2010/main" val="865270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5A5F-4555-A39E-99AB-8607AD49A1D8}"/>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D422070E-6A66-9F16-753B-DCD01647B807}"/>
              </a:ext>
            </a:extLst>
          </p:cNvPr>
          <p:cNvSpPr>
            <a:spLocks noGrp="1"/>
          </p:cNvSpPr>
          <p:nvPr>
            <p:ph type="body" sz="quarter" idx="15"/>
          </p:nvPr>
        </p:nvSpPr>
        <p:spPr>
          <a:xfrm>
            <a:off x="263525" y="2565374"/>
            <a:ext cx="5832475" cy="1933150"/>
          </a:xfrm>
        </p:spPr>
        <p:txBody>
          <a:bodyPr/>
          <a:lstStyle/>
          <a:p>
            <a:pPr lvl="0">
              <a:lnSpc>
                <a:spcPct val="107000"/>
              </a:lnSpc>
              <a:spcAft>
                <a:spcPts val="800"/>
              </a:spcAft>
              <a:buClr>
                <a:srgbClr val="2B4787"/>
              </a:buClr>
              <a:buFont typeface="Century Gothic" panose="020B0502020202020204" pitchFamily="34" charset="0"/>
              <a:buChar char="»"/>
              <a:defRPr/>
            </a:pPr>
            <a:r>
              <a:rPr lang="de-DE" sz="1600" b="1" dirty="0">
                <a:solidFill>
                  <a:schemeClr val="tx1"/>
                </a:solidFill>
              </a:rPr>
              <a:t>14 Jahre SAP SuccessFactors Erfahrung</a:t>
            </a:r>
          </a:p>
          <a:p>
            <a:pPr lvl="0">
              <a:lnSpc>
                <a:spcPct val="107000"/>
              </a:lnSpc>
              <a:spcAft>
                <a:spcPts val="800"/>
              </a:spcAft>
              <a:buClr>
                <a:srgbClr val="2B4787"/>
              </a:buClr>
              <a:buFont typeface="Century Gothic" panose="020B0502020202020204" pitchFamily="34" charset="0"/>
              <a:buChar char="»"/>
              <a:defRPr/>
            </a:pPr>
            <a:r>
              <a:rPr lang="de-DE" sz="1600" b="1" dirty="0">
                <a:solidFill>
                  <a:schemeClr val="tx1"/>
                </a:solidFill>
              </a:rPr>
              <a:t>Seit 2020 zertifizierter SuccessFactors </a:t>
            </a:r>
            <a:r>
              <a:rPr lang="de-DE" sz="1600" b="1" dirty="0" err="1">
                <a:solidFill>
                  <a:schemeClr val="tx1"/>
                </a:solidFill>
              </a:rPr>
              <a:t>Compensation</a:t>
            </a:r>
            <a:r>
              <a:rPr lang="de-DE" sz="1600" b="1" dirty="0">
                <a:solidFill>
                  <a:schemeClr val="tx1"/>
                </a:solidFill>
              </a:rPr>
              <a:t> Berater</a:t>
            </a:r>
          </a:p>
          <a:p>
            <a:pPr lvl="0">
              <a:lnSpc>
                <a:spcPct val="107000"/>
              </a:lnSpc>
              <a:spcAft>
                <a:spcPts val="800"/>
              </a:spcAft>
              <a:buClr>
                <a:srgbClr val="2B4787"/>
              </a:buClr>
              <a:buFont typeface="Century Gothic" panose="020B0502020202020204" pitchFamily="34" charset="0"/>
              <a:buChar char="»"/>
              <a:defRPr/>
            </a:pPr>
            <a:r>
              <a:rPr lang="de-DE" sz="1600" b="1" dirty="0">
                <a:solidFill>
                  <a:schemeClr val="tx1"/>
                </a:solidFill>
              </a:rPr>
              <a:t>Management, Projektleitung, Beratung</a:t>
            </a:r>
            <a:endParaRPr lang="de-DE" sz="1600" dirty="0"/>
          </a:p>
        </p:txBody>
      </p:sp>
      <p:sp>
        <p:nvSpPr>
          <p:cNvPr id="4" name="Textplatzhalter 3">
            <a:extLst>
              <a:ext uri="{FF2B5EF4-FFF2-40B4-BE49-F238E27FC236}">
                <a16:creationId xmlns:a16="http://schemas.microsoft.com/office/drawing/2014/main" id="{F3D77025-BC35-1D93-CCDD-058B9BF9D8A4}"/>
              </a:ext>
            </a:extLst>
          </p:cNvPr>
          <p:cNvSpPr>
            <a:spLocks noGrp="1"/>
          </p:cNvSpPr>
          <p:nvPr>
            <p:ph type="body" sz="quarter" idx="10"/>
          </p:nvPr>
        </p:nvSpPr>
        <p:spPr/>
        <p:txBody>
          <a:bodyPr/>
          <a:lstStyle/>
          <a:p>
            <a:r>
              <a:rPr lang="de-DE" dirty="0"/>
              <a:t>Über mich </a:t>
            </a:r>
          </a:p>
        </p:txBody>
      </p:sp>
      <p:pic>
        <p:nvPicPr>
          <p:cNvPr id="2" name="Picture 2">
            <a:extLst>
              <a:ext uri="{FF2B5EF4-FFF2-40B4-BE49-F238E27FC236}">
                <a16:creationId xmlns:a16="http://schemas.microsoft.com/office/drawing/2014/main" id="{C65390EC-ACF4-BE39-3BDA-69201DF71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114" y="2041892"/>
            <a:ext cx="3325743" cy="2074704"/>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58FF0502-E7A0-52EC-4ECD-173B41798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891" y="4024318"/>
            <a:ext cx="3509233" cy="790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9">
            <a:extLst>
              <a:ext uri="{FF2B5EF4-FFF2-40B4-BE49-F238E27FC236}">
                <a16:creationId xmlns:a16="http://schemas.microsoft.com/office/drawing/2014/main" id="{10F20478-3E3D-6A41-81C2-89A5C2D31711}"/>
              </a:ext>
            </a:extLst>
          </p:cNvPr>
          <p:cNvSpPr txBox="1"/>
          <p:nvPr/>
        </p:nvSpPr>
        <p:spPr bwMode="auto">
          <a:xfrm>
            <a:off x="7446570" y="4093513"/>
            <a:ext cx="3658631" cy="57964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spcBef>
                <a:spcPct val="0"/>
              </a:spcBef>
              <a:spcAft>
                <a:spcPts val="120"/>
              </a:spcAft>
            </a:pPr>
            <a:r>
              <a:rPr lang="de-DE" sz="1000" b="1" dirty="0">
                <a:solidFill>
                  <a:schemeClr val="bg1"/>
                </a:solidFill>
                <a:latin typeface="+mj-lt"/>
                <a:ea typeface="Verdana" pitchFamily="34" charset="0"/>
                <a:cs typeface="Verdana" pitchFamily="34" charset="0"/>
              </a:rPr>
              <a:t>Christian Frommer</a:t>
            </a:r>
          </a:p>
          <a:p>
            <a:pPr algn="ctr">
              <a:spcBef>
                <a:spcPct val="0"/>
              </a:spcBef>
              <a:spcAft>
                <a:spcPts val="120"/>
              </a:spcAft>
            </a:pPr>
            <a:r>
              <a:rPr lang="de-DE" sz="1000" b="1" dirty="0">
                <a:solidFill>
                  <a:schemeClr val="bg1"/>
                </a:solidFill>
                <a:latin typeface="+mj-lt"/>
                <a:ea typeface="Verdana" pitchFamily="34" charset="0"/>
                <a:cs typeface="Verdana" pitchFamily="34" charset="0"/>
              </a:rPr>
              <a:t>christian.frommer@lmconsulting.de</a:t>
            </a:r>
          </a:p>
          <a:p>
            <a:pPr algn="ctr">
              <a:spcBef>
                <a:spcPct val="0"/>
              </a:spcBef>
              <a:spcAft>
                <a:spcPts val="120"/>
              </a:spcAft>
            </a:pPr>
            <a:r>
              <a:rPr lang="de-DE" sz="1000" b="1" dirty="0">
                <a:solidFill>
                  <a:schemeClr val="bg1"/>
                </a:solidFill>
                <a:latin typeface="+mj-lt"/>
                <a:ea typeface="Verdana" pitchFamily="34" charset="0"/>
                <a:cs typeface="Verdana" pitchFamily="34" charset="0"/>
              </a:rPr>
              <a:t>+49 151 41496065</a:t>
            </a:r>
          </a:p>
        </p:txBody>
      </p:sp>
      <p:sp>
        <p:nvSpPr>
          <p:cNvPr id="7" name="Textfeld 6">
            <a:extLst>
              <a:ext uri="{FF2B5EF4-FFF2-40B4-BE49-F238E27FC236}">
                <a16:creationId xmlns:a16="http://schemas.microsoft.com/office/drawing/2014/main" id="{E2E5ADC6-01DE-E42F-50AC-FFBA10F1BF00}"/>
              </a:ext>
            </a:extLst>
          </p:cNvPr>
          <p:cNvSpPr txBox="1"/>
          <p:nvPr/>
        </p:nvSpPr>
        <p:spPr bwMode="auto">
          <a:xfrm>
            <a:off x="263525" y="2178874"/>
            <a:ext cx="5056187" cy="338554"/>
          </a:xfrm>
          <a:prstGeom prst="rect">
            <a:avLst/>
          </a:prstGeom>
          <a:noFill/>
          <a:ln w="9525">
            <a:noFill/>
            <a:miter lim="800000"/>
            <a:headEnd/>
            <a:tailEnd/>
          </a:ln>
        </p:spPr>
        <p:txBody>
          <a:bodyPr wrap="square">
            <a:spAutoFit/>
          </a:bodyPr>
          <a:lstStyle/>
          <a:p>
            <a:r>
              <a:rPr lang="de-DE" sz="1600" b="1" dirty="0">
                <a:solidFill>
                  <a:schemeClr val="tx2"/>
                </a:solidFill>
              </a:rPr>
              <a:t>Senior Manager bei LM Consulting</a:t>
            </a:r>
          </a:p>
        </p:txBody>
      </p:sp>
      <p:cxnSp>
        <p:nvCxnSpPr>
          <p:cNvPr id="8" name="Gerader Verbinder 7">
            <a:extLst>
              <a:ext uri="{FF2B5EF4-FFF2-40B4-BE49-F238E27FC236}">
                <a16:creationId xmlns:a16="http://schemas.microsoft.com/office/drawing/2014/main" id="{907D0B90-54A9-5AD0-DA57-566731D0884B}"/>
              </a:ext>
            </a:extLst>
          </p:cNvPr>
          <p:cNvCxnSpPr>
            <a:cxnSpLocks/>
          </p:cNvCxnSpPr>
          <p:nvPr/>
        </p:nvCxnSpPr>
        <p:spPr>
          <a:xfrm flipV="1">
            <a:off x="263525" y="2508029"/>
            <a:ext cx="3523998" cy="939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52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2CDA81B-9C2C-41B8-75B1-B2D62BA39FB4}"/>
              </a:ext>
            </a:extLst>
          </p:cNvPr>
          <p:cNvSpPr>
            <a:spLocks noGrp="1"/>
          </p:cNvSpPr>
          <p:nvPr>
            <p:ph type="body" sz="quarter" idx="4294967295"/>
          </p:nvPr>
        </p:nvSpPr>
        <p:spPr>
          <a:xfrm>
            <a:off x="4992688" y="1576388"/>
            <a:ext cx="7199312" cy="4805362"/>
          </a:xfrm>
          <a:prstGeom prst="rect">
            <a:avLst/>
          </a:prstGeom>
        </p:spPr>
        <p:txBody>
          <a:bodyPr/>
          <a:lstStyle/>
          <a:p>
            <a:pPr>
              <a:lnSpc>
                <a:spcPct val="150000"/>
              </a:lnSpc>
              <a:buClr>
                <a:srgbClr val="2B4787"/>
              </a:buClr>
              <a:buFontTx/>
              <a:buChar char="»"/>
            </a:pPr>
            <a:r>
              <a:rPr lang="de-DE" sz="2000" dirty="0">
                <a:latin typeface="Century Gothic (Überschriften)"/>
              </a:rPr>
              <a:t>Über uns</a:t>
            </a:r>
          </a:p>
          <a:p>
            <a:pPr>
              <a:lnSpc>
                <a:spcPct val="150000"/>
              </a:lnSpc>
              <a:buClr>
                <a:srgbClr val="2B4787"/>
              </a:buClr>
              <a:buFontTx/>
              <a:buChar char="»"/>
            </a:pPr>
            <a:r>
              <a:rPr lang="de-DE" sz="2000" dirty="0">
                <a:latin typeface="Century Gothic (Überschriften)"/>
              </a:rPr>
              <a:t>SAP SuccessFactors </a:t>
            </a:r>
            <a:r>
              <a:rPr lang="de-DE" sz="2000" dirty="0" err="1">
                <a:latin typeface="Century Gothic (Überschriften)"/>
              </a:rPr>
              <a:t>Compensation</a:t>
            </a:r>
            <a:endParaRPr lang="de-DE" sz="2000" dirty="0">
              <a:latin typeface="Century Gothic (Überschriften)"/>
            </a:endParaRPr>
          </a:p>
          <a:p>
            <a:pPr>
              <a:lnSpc>
                <a:spcPct val="150000"/>
              </a:lnSpc>
              <a:buClr>
                <a:srgbClr val="2B4787"/>
              </a:buClr>
              <a:buFontTx/>
              <a:buChar char="»"/>
            </a:pPr>
            <a:r>
              <a:rPr lang="de-DE" sz="2000" dirty="0">
                <a:latin typeface="Century Gothic (Überschriften)"/>
              </a:rPr>
              <a:t>Systemdemonstration</a:t>
            </a:r>
          </a:p>
          <a:p>
            <a:pPr>
              <a:lnSpc>
                <a:spcPct val="150000"/>
              </a:lnSpc>
              <a:buClr>
                <a:srgbClr val="2B4787"/>
              </a:buClr>
              <a:buFontTx/>
              <a:buChar char="»"/>
            </a:pPr>
            <a:r>
              <a:rPr lang="de-DE" sz="2000" dirty="0">
                <a:latin typeface="Century Gothic (Überschriften)"/>
              </a:rPr>
              <a:t>Q&amp;A</a:t>
            </a:r>
          </a:p>
        </p:txBody>
      </p:sp>
    </p:spTree>
    <p:extLst>
      <p:ext uri="{BB962C8B-B14F-4D97-AF65-F5344CB8AC3E}">
        <p14:creationId xmlns:p14="http://schemas.microsoft.com/office/powerpoint/2010/main" val="2538120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CBC293A-F46B-4F4D-0D2E-BBD0EC5BDA07}"/>
              </a:ext>
            </a:extLst>
          </p:cNvPr>
          <p:cNvSpPr>
            <a:spLocks noGrp="1"/>
          </p:cNvSpPr>
          <p:nvPr>
            <p:ph type="body" sz="quarter" idx="12"/>
          </p:nvPr>
        </p:nvSpPr>
        <p:spPr/>
        <p:txBody>
          <a:bodyPr>
            <a:normAutofit fontScale="92500" lnSpcReduction="20000"/>
          </a:bodyPr>
          <a:lstStyle/>
          <a:p>
            <a:r>
              <a:rPr lang="de-DE"/>
              <a:t>01</a:t>
            </a:r>
          </a:p>
        </p:txBody>
      </p:sp>
      <p:sp>
        <p:nvSpPr>
          <p:cNvPr id="4" name="Textplatzhalter 3">
            <a:extLst>
              <a:ext uri="{FF2B5EF4-FFF2-40B4-BE49-F238E27FC236}">
                <a16:creationId xmlns:a16="http://schemas.microsoft.com/office/drawing/2014/main" id="{69DF3684-5646-904C-21A5-B26C0B7AF64A}"/>
              </a:ext>
            </a:extLst>
          </p:cNvPr>
          <p:cNvSpPr>
            <a:spLocks noGrp="1"/>
          </p:cNvSpPr>
          <p:nvPr>
            <p:ph type="body" sz="quarter" idx="10"/>
          </p:nvPr>
        </p:nvSpPr>
        <p:spPr/>
        <p:txBody>
          <a:bodyPr vert="horz" lIns="91440" tIns="45720" rIns="91440" bIns="45720" rtlCol="0">
            <a:noAutofit/>
          </a:bodyPr>
          <a:lstStyle/>
          <a:p>
            <a:pPr algn="r"/>
            <a:r>
              <a:rPr lang="de-DE" b="0">
                <a:latin typeface="Century Gothic" panose="020B0502020202020204" pitchFamily="34" charset="0"/>
              </a:rPr>
              <a:t>Über uns</a:t>
            </a:r>
          </a:p>
        </p:txBody>
      </p:sp>
    </p:spTree>
    <p:extLst>
      <p:ext uri="{BB962C8B-B14F-4D97-AF65-F5344CB8AC3E}">
        <p14:creationId xmlns:p14="http://schemas.microsoft.com/office/powerpoint/2010/main" val="2420866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platzhalter 2">
            <a:extLst>
              <a:ext uri="{FF2B5EF4-FFF2-40B4-BE49-F238E27FC236}">
                <a16:creationId xmlns:a16="http://schemas.microsoft.com/office/drawing/2014/main" id="{EE75A28F-8667-1706-FC05-961A840BC3C2}"/>
              </a:ext>
            </a:extLst>
          </p:cNvPr>
          <p:cNvSpPr txBox="1">
            <a:spLocks/>
          </p:cNvSpPr>
          <p:nvPr/>
        </p:nvSpPr>
        <p:spPr>
          <a:xfrm>
            <a:off x="623391" y="427889"/>
            <a:ext cx="11305084" cy="504056"/>
          </a:xfrm>
          <a:prstGeom prst="rect">
            <a:avLst/>
          </a:prstGeom>
        </p:spPr>
        <p:txBody>
          <a:bodyPr lIns="91440" tIns="45720" rIns="91440" bIns="45720" anchor="t"/>
          <a:lstStyle>
            <a:lvl1pPr indent="0">
              <a:spcBef>
                <a:spcPct val="20000"/>
              </a:spcBef>
              <a:buFont typeface="Arial" pitchFamily="34" charset="0"/>
              <a:buNone/>
              <a:defRPr sz="2800" b="1">
                <a:solidFill>
                  <a:srgbClr val="2B4787"/>
                </a:solidFill>
                <a:latin typeface="+mj-lt"/>
                <a:ea typeface="Verdana" panose="020B0604030504040204" pitchFamily="34" charset="0"/>
                <a:cs typeface="Tahoma" panose="020B0604030504040204" pitchFamily="34" charset="0"/>
              </a:defRPr>
            </a:lvl1pPr>
            <a:lvl2pPr marL="742932" indent="-285744">
              <a:spcBef>
                <a:spcPct val="20000"/>
              </a:spcBef>
              <a:buFont typeface="Arial" pitchFamily="34" charset="0"/>
              <a:buChar char="–"/>
              <a:defRPr sz="2800"/>
            </a:lvl2pPr>
            <a:lvl3pPr marL="1142971" indent="-228594">
              <a:spcBef>
                <a:spcPct val="20000"/>
              </a:spcBef>
              <a:buFont typeface="Arial" pitchFamily="34" charset="0"/>
              <a:buChar char="•"/>
              <a:defRPr sz="2400"/>
            </a:lvl3pPr>
            <a:lvl4pPr marL="1600160" indent="-228594">
              <a:spcBef>
                <a:spcPct val="20000"/>
              </a:spcBef>
              <a:buFont typeface="Arial" pitchFamily="34" charset="0"/>
              <a:buChar char="–"/>
              <a:defRPr sz="2000"/>
            </a:lvl4pPr>
            <a:lvl5pPr marL="2057349" indent="-228594">
              <a:spcBef>
                <a:spcPct val="20000"/>
              </a:spcBef>
              <a:buFont typeface="Arial" pitchFamily="34" charset="0"/>
              <a:buChar char="»"/>
              <a:defRPr sz="2000"/>
            </a:lvl5pPr>
            <a:lvl6pPr marL="2514537" indent="-228594">
              <a:spcBef>
                <a:spcPct val="20000"/>
              </a:spcBef>
              <a:buFont typeface="Arial" pitchFamily="34" charset="0"/>
              <a:buChar char="•"/>
              <a:defRPr sz="2000"/>
            </a:lvl6pPr>
            <a:lvl7pPr marL="2971726" indent="-228594">
              <a:spcBef>
                <a:spcPct val="20000"/>
              </a:spcBef>
              <a:buFont typeface="Arial" pitchFamily="34" charset="0"/>
              <a:buChar char="•"/>
              <a:defRPr sz="2000"/>
            </a:lvl7pPr>
            <a:lvl8pPr marL="3428914" indent="-228594">
              <a:spcBef>
                <a:spcPct val="20000"/>
              </a:spcBef>
              <a:buFont typeface="Arial" pitchFamily="34" charset="0"/>
              <a:buChar char="•"/>
              <a:defRPr sz="2000"/>
            </a:lvl8pPr>
            <a:lvl9pPr marL="3886103" indent="-228594">
              <a:spcBef>
                <a:spcPct val="20000"/>
              </a:spcBef>
              <a:buFont typeface="Arial" pitchFamily="34" charset="0"/>
              <a:buChar char="•"/>
              <a:defRPr sz="2000"/>
            </a:lvl9pPr>
          </a:lstStyle>
          <a:p>
            <a:r>
              <a:rPr lang="de-DE" sz="1800" b="0" dirty="0">
                <a:latin typeface="Century Gothic"/>
                <a:ea typeface="Verdana"/>
                <a:cs typeface="Tahoma"/>
              </a:rPr>
              <a:t>Mit mehr als 30 Mitarbeiter arbeiten wir erfolgreich für mehr als 45 Kunden. Durch einen klaren Fokus auf Wertschöpfung für den Kunden bauen wir langfristige, partnerschaftliche Beziehungen auf</a:t>
            </a:r>
          </a:p>
        </p:txBody>
      </p:sp>
      <p:grpSp>
        <p:nvGrpSpPr>
          <p:cNvPr id="2" name="Gruppieren 1">
            <a:extLst>
              <a:ext uri="{FF2B5EF4-FFF2-40B4-BE49-F238E27FC236}">
                <a16:creationId xmlns:a16="http://schemas.microsoft.com/office/drawing/2014/main" id="{CBFC1600-8E53-0A92-F8FE-344F6F496EFA}"/>
              </a:ext>
            </a:extLst>
          </p:cNvPr>
          <p:cNvGrpSpPr>
            <a:grpSpLocks noChangeAspect="1"/>
          </p:cNvGrpSpPr>
          <p:nvPr/>
        </p:nvGrpSpPr>
        <p:grpSpPr>
          <a:xfrm>
            <a:off x="623887" y="1924003"/>
            <a:ext cx="1375247" cy="820058"/>
            <a:chOff x="623887" y="1778757"/>
            <a:chExt cx="1375247" cy="820058"/>
          </a:xfrm>
        </p:grpSpPr>
        <p:pic>
          <p:nvPicPr>
            <p:cNvPr id="3" name="Grafik 2" descr="Verbindungen Silhouette">
              <a:extLst>
                <a:ext uri="{FF2B5EF4-FFF2-40B4-BE49-F238E27FC236}">
                  <a16:creationId xmlns:a16="http://schemas.microsoft.com/office/drawing/2014/main" id="{C8948146-AAFA-8A9E-FD67-C364AFA51A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220" y="1778757"/>
              <a:ext cx="504000" cy="504000"/>
            </a:xfrm>
            <a:prstGeom prst="rect">
              <a:avLst/>
            </a:prstGeom>
          </p:spPr>
        </p:pic>
        <p:sp>
          <p:nvSpPr>
            <p:cNvPr id="4" name="Textfeld 3">
              <a:extLst>
                <a:ext uri="{FF2B5EF4-FFF2-40B4-BE49-F238E27FC236}">
                  <a16:creationId xmlns:a16="http://schemas.microsoft.com/office/drawing/2014/main" id="{A59A116D-E10F-EDE9-585B-7EA668973279}"/>
                </a:ext>
              </a:extLst>
            </p:cNvPr>
            <p:cNvSpPr txBox="1"/>
            <p:nvPr/>
          </p:nvSpPr>
          <p:spPr bwMode="auto">
            <a:xfrm>
              <a:off x="623887" y="2291038"/>
              <a:ext cx="1375247" cy="30777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rgbClr val="2B4787"/>
                  </a:solidFill>
                  <a:latin typeface="Century Gothic" panose="020F0302020204030204"/>
                  <a:ea typeface="Verdana" pitchFamily="34" charset="0"/>
                  <a:cs typeface="Verdana" pitchFamily="34" charset="0"/>
                </a:rPr>
                <a:t> &gt; 30 </a:t>
              </a:r>
              <a:r>
                <a:rPr lang="de-DE" sz="900" b="1">
                  <a:solidFill>
                    <a:prstClr val="black"/>
                  </a:solidFill>
                  <a:latin typeface="Century Gothic" panose="020F0302020204030204"/>
                  <a:ea typeface="Verdana" pitchFamily="34" charset="0"/>
                  <a:cs typeface="Verdana" pitchFamily="34" charset="0"/>
                </a:rPr>
                <a:t>Mitarbeiter</a:t>
              </a:r>
            </a:p>
          </p:txBody>
        </p:sp>
      </p:grpSp>
      <p:grpSp>
        <p:nvGrpSpPr>
          <p:cNvPr id="5" name="Gruppieren 4">
            <a:extLst>
              <a:ext uri="{FF2B5EF4-FFF2-40B4-BE49-F238E27FC236}">
                <a16:creationId xmlns:a16="http://schemas.microsoft.com/office/drawing/2014/main" id="{C541AD44-F8E3-22E9-AD02-EAFDB313C5F7}"/>
              </a:ext>
            </a:extLst>
          </p:cNvPr>
          <p:cNvGrpSpPr/>
          <p:nvPr/>
        </p:nvGrpSpPr>
        <p:grpSpPr>
          <a:xfrm>
            <a:off x="623887" y="3577300"/>
            <a:ext cx="1375200" cy="950332"/>
            <a:chOff x="623888" y="3573016"/>
            <a:chExt cx="1375200" cy="950332"/>
          </a:xfrm>
        </p:grpSpPr>
        <p:pic>
          <p:nvPicPr>
            <p:cNvPr id="6" name="Grafik 5" descr="DNA Silhouette">
              <a:extLst>
                <a:ext uri="{FF2B5EF4-FFF2-40B4-BE49-F238E27FC236}">
                  <a16:creationId xmlns:a16="http://schemas.microsoft.com/office/drawing/2014/main" id="{D1731608-0BA4-B21B-ED18-0EF68A1797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950" y="3573016"/>
              <a:ext cx="504000" cy="504000"/>
            </a:xfrm>
            <a:prstGeom prst="rect">
              <a:avLst/>
            </a:prstGeom>
          </p:spPr>
        </p:pic>
        <p:sp>
          <p:nvSpPr>
            <p:cNvPr id="7" name="Textfeld 6">
              <a:extLst>
                <a:ext uri="{FF2B5EF4-FFF2-40B4-BE49-F238E27FC236}">
                  <a16:creationId xmlns:a16="http://schemas.microsoft.com/office/drawing/2014/main" id="{25166093-FC74-E1EB-3E70-277D8B1DB263}"/>
                </a:ext>
              </a:extLst>
            </p:cNvPr>
            <p:cNvSpPr txBox="1"/>
            <p:nvPr/>
          </p:nvSpPr>
          <p:spPr bwMode="auto">
            <a:xfrm>
              <a:off x="623888" y="4077072"/>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rgbClr val="4F81BD"/>
                  </a:solidFill>
                  <a:latin typeface="Century Gothic" panose="020F0302020204030204"/>
                  <a:ea typeface="Verdana" pitchFamily="34" charset="0"/>
                  <a:cs typeface="Verdana" pitchFamily="34" charset="0"/>
                </a:rPr>
                <a:t>100%</a:t>
              </a:r>
              <a:r>
                <a:rPr lang="de-DE" sz="900" b="1">
                  <a:solidFill>
                    <a:prstClr val="black"/>
                  </a:solidFill>
                  <a:latin typeface="Century Gothic" panose="020F0302020204030204"/>
                  <a:ea typeface="Verdana" pitchFamily="34" charset="0"/>
                  <a:cs typeface="Verdana" pitchFamily="34" charset="0"/>
                </a:rPr>
                <a:t> HR &amp; IT Beratung</a:t>
              </a:r>
            </a:p>
          </p:txBody>
        </p:sp>
      </p:grpSp>
      <p:grpSp>
        <p:nvGrpSpPr>
          <p:cNvPr id="8" name="Gruppieren 7">
            <a:extLst>
              <a:ext uri="{FF2B5EF4-FFF2-40B4-BE49-F238E27FC236}">
                <a16:creationId xmlns:a16="http://schemas.microsoft.com/office/drawing/2014/main" id="{448F99D3-1C0A-36F9-3438-FA5B7B331CE1}"/>
              </a:ext>
            </a:extLst>
          </p:cNvPr>
          <p:cNvGrpSpPr>
            <a:grpSpLocks noChangeAspect="1"/>
          </p:cNvGrpSpPr>
          <p:nvPr/>
        </p:nvGrpSpPr>
        <p:grpSpPr>
          <a:xfrm>
            <a:off x="3394191" y="1924003"/>
            <a:ext cx="1373432" cy="1234897"/>
            <a:chOff x="5089087" y="1778757"/>
            <a:chExt cx="1375200" cy="1236487"/>
          </a:xfrm>
        </p:grpSpPr>
        <p:sp>
          <p:nvSpPr>
            <p:cNvPr id="9" name="Textfeld 8">
              <a:extLst>
                <a:ext uri="{FF2B5EF4-FFF2-40B4-BE49-F238E27FC236}">
                  <a16:creationId xmlns:a16="http://schemas.microsoft.com/office/drawing/2014/main" id="{37437D2F-CAA5-2BC8-AB31-558142F94823}"/>
                </a:ext>
              </a:extLst>
            </p:cNvPr>
            <p:cNvSpPr txBox="1"/>
            <p:nvPr/>
          </p:nvSpPr>
          <p:spPr bwMode="auto">
            <a:xfrm>
              <a:off x="5089087" y="2291038"/>
              <a:ext cx="1375200" cy="72420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rgbClr val="9BBB59"/>
                  </a:solidFill>
                  <a:latin typeface="Century Gothic" panose="020F0302020204030204"/>
                  <a:ea typeface="Verdana" pitchFamily="34" charset="0"/>
                  <a:cs typeface="Verdana" pitchFamily="34" charset="0"/>
                </a:rPr>
                <a:t>Partner</a:t>
              </a:r>
              <a:br>
                <a:rPr lang="de-DE" sz="1400" b="1">
                  <a:solidFill>
                    <a:srgbClr val="9BBB59"/>
                  </a:solidFill>
                  <a:latin typeface="Century Gothic" panose="020F0302020204030204"/>
                  <a:ea typeface="Verdana" pitchFamily="34" charset="0"/>
                  <a:cs typeface="Verdana" pitchFamily="34" charset="0"/>
                </a:rPr>
              </a:br>
              <a:r>
                <a:rPr lang="de-DE" sz="900" b="1">
                  <a:solidFill>
                    <a:prstClr val="black"/>
                  </a:solidFill>
                  <a:latin typeface="Century Gothic" panose="020F0302020204030204"/>
                  <a:ea typeface="Verdana" pitchFamily="34" charset="0"/>
                  <a:cs typeface="Verdana" pitchFamily="34" charset="0"/>
                </a:rPr>
                <a:t>-</a:t>
              </a:r>
              <a:r>
                <a:rPr lang="de-DE" sz="900" b="1" err="1">
                  <a:solidFill>
                    <a:prstClr val="black"/>
                  </a:solidFill>
                  <a:latin typeface="Century Gothic" panose="020F0302020204030204"/>
                  <a:ea typeface="Verdana" pitchFamily="34" charset="0"/>
                  <a:cs typeface="Verdana" pitchFamily="34" charset="0"/>
                </a:rPr>
                <a:t>schaftliche</a:t>
              </a:r>
              <a:r>
                <a:rPr lang="de-DE" sz="900" b="1">
                  <a:solidFill>
                    <a:prstClr val="black"/>
                  </a:solidFill>
                  <a:latin typeface="Century Gothic" panose="020F0302020204030204"/>
                  <a:ea typeface="Verdana" pitchFamily="34" charset="0"/>
                  <a:cs typeface="Verdana" pitchFamily="34" charset="0"/>
                </a:rPr>
                <a:t> &amp;  lösungsorientierte Beratung</a:t>
              </a:r>
            </a:p>
          </p:txBody>
        </p:sp>
        <p:pic>
          <p:nvPicPr>
            <p:cNvPr id="10" name="Grafik 9" descr="Raute Silhouette">
              <a:extLst>
                <a:ext uri="{FF2B5EF4-FFF2-40B4-BE49-F238E27FC236}">
                  <a16:creationId xmlns:a16="http://schemas.microsoft.com/office/drawing/2014/main" id="{BB69C5E6-A7A1-4032-8970-9CBD26A2AF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20376" y="1778757"/>
              <a:ext cx="504000" cy="504000"/>
            </a:xfrm>
            <a:prstGeom prst="rect">
              <a:avLst/>
            </a:prstGeom>
          </p:spPr>
        </p:pic>
      </p:grpSp>
      <p:grpSp>
        <p:nvGrpSpPr>
          <p:cNvPr id="11" name="Gruppieren 10">
            <a:extLst>
              <a:ext uri="{FF2B5EF4-FFF2-40B4-BE49-F238E27FC236}">
                <a16:creationId xmlns:a16="http://schemas.microsoft.com/office/drawing/2014/main" id="{C12E12A6-B250-6007-07DD-08211E6E39E3}"/>
              </a:ext>
            </a:extLst>
          </p:cNvPr>
          <p:cNvGrpSpPr/>
          <p:nvPr/>
        </p:nvGrpSpPr>
        <p:grpSpPr>
          <a:xfrm>
            <a:off x="4771250" y="1924003"/>
            <a:ext cx="1375200" cy="1113303"/>
            <a:chOff x="4771250" y="1778757"/>
            <a:chExt cx="1375200" cy="1113303"/>
          </a:xfrm>
        </p:grpSpPr>
        <p:pic>
          <p:nvPicPr>
            <p:cNvPr id="12" name="Grafik 11">
              <a:extLst>
                <a:ext uri="{FF2B5EF4-FFF2-40B4-BE49-F238E27FC236}">
                  <a16:creationId xmlns:a16="http://schemas.microsoft.com/office/drawing/2014/main" id="{7C5BC15E-B681-7D63-4FD0-874404C832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213394" y="1778757"/>
              <a:ext cx="504000" cy="504000"/>
            </a:xfrm>
            <a:prstGeom prst="rect">
              <a:avLst/>
            </a:prstGeom>
          </p:spPr>
        </p:pic>
        <p:sp>
          <p:nvSpPr>
            <p:cNvPr id="13" name="Textfeld 12">
              <a:extLst>
                <a:ext uri="{FF2B5EF4-FFF2-40B4-BE49-F238E27FC236}">
                  <a16:creationId xmlns:a16="http://schemas.microsoft.com/office/drawing/2014/main" id="{84A86F16-2EC0-28B9-B2CB-1664FA2B843D}"/>
                </a:ext>
              </a:extLst>
            </p:cNvPr>
            <p:cNvSpPr txBox="1"/>
            <p:nvPr/>
          </p:nvSpPr>
          <p:spPr bwMode="auto">
            <a:xfrm>
              <a:off x="4771250" y="2307285"/>
              <a:ext cx="1375200"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prstClr val="black"/>
                  </a:solidFill>
                  <a:latin typeface="Century Gothic" panose="020F0302020204030204"/>
                  <a:ea typeface="Verdana" pitchFamily="34" charset="0"/>
                  <a:cs typeface="Verdana" pitchFamily="34" charset="0"/>
                </a:rPr>
                <a:t>Langfristige</a:t>
              </a:r>
              <a:r>
                <a:rPr lang="de-DE" sz="900" b="1">
                  <a:solidFill>
                    <a:prstClr val="black"/>
                  </a:solidFill>
                  <a:latin typeface="Century Gothic" panose="020F0302020204030204"/>
                  <a:ea typeface="Verdana" pitchFamily="34" charset="0"/>
                  <a:cs typeface="Verdana" pitchFamily="34" charset="0"/>
                </a:rPr>
                <a:t> Kunden-beziehungen</a:t>
              </a:r>
            </a:p>
          </p:txBody>
        </p:sp>
      </p:grpSp>
      <p:grpSp>
        <p:nvGrpSpPr>
          <p:cNvPr id="14" name="Gruppieren 13">
            <a:extLst>
              <a:ext uri="{FF2B5EF4-FFF2-40B4-BE49-F238E27FC236}">
                <a16:creationId xmlns:a16="http://schemas.microsoft.com/office/drawing/2014/main" id="{36DAF10F-9124-B921-61C8-367B4F51AAB6}"/>
              </a:ext>
            </a:extLst>
          </p:cNvPr>
          <p:cNvGrpSpPr/>
          <p:nvPr/>
        </p:nvGrpSpPr>
        <p:grpSpPr>
          <a:xfrm>
            <a:off x="6199101" y="3577300"/>
            <a:ext cx="1375200" cy="1165776"/>
            <a:chOff x="6199101" y="3573016"/>
            <a:chExt cx="1375200" cy="1165776"/>
          </a:xfrm>
        </p:grpSpPr>
        <p:pic>
          <p:nvPicPr>
            <p:cNvPr id="15" name="Grafik 14">
              <a:extLst>
                <a:ext uri="{FF2B5EF4-FFF2-40B4-BE49-F238E27FC236}">
                  <a16:creationId xmlns:a16="http://schemas.microsoft.com/office/drawing/2014/main" id="{DC160CC3-86EF-3403-F504-6ECFAAA755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624915" y="3573016"/>
              <a:ext cx="504000" cy="504000"/>
            </a:xfrm>
            <a:prstGeom prst="rect">
              <a:avLst/>
            </a:prstGeom>
          </p:spPr>
        </p:pic>
        <p:sp>
          <p:nvSpPr>
            <p:cNvPr id="16" name="Textfeld 15">
              <a:extLst>
                <a:ext uri="{FF2B5EF4-FFF2-40B4-BE49-F238E27FC236}">
                  <a16:creationId xmlns:a16="http://schemas.microsoft.com/office/drawing/2014/main" id="{0B58E37E-D094-389F-429C-77F5DB45CAC3}"/>
                </a:ext>
              </a:extLst>
            </p:cNvPr>
            <p:cNvSpPr txBox="1"/>
            <p:nvPr/>
          </p:nvSpPr>
          <p:spPr bwMode="auto">
            <a:xfrm>
              <a:off x="6199101" y="4077072"/>
              <a:ext cx="1375200" cy="6617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900" b="1">
                  <a:solidFill>
                    <a:prstClr val="black"/>
                  </a:solidFill>
                  <a:latin typeface="Century Gothic" panose="020F0302020204030204"/>
                  <a:ea typeface="Verdana" pitchFamily="34" charset="0"/>
                  <a:cs typeface="Verdana" pitchFamily="34" charset="0"/>
                </a:rPr>
                <a:t>Herausragende </a:t>
              </a:r>
              <a:r>
                <a:rPr lang="de-DE" sz="1400" b="1">
                  <a:solidFill>
                    <a:srgbClr val="00B050"/>
                  </a:solidFill>
                  <a:latin typeface="Century Gothic" panose="020F0302020204030204"/>
                  <a:ea typeface="Verdana" pitchFamily="34" charset="0"/>
                  <a:cs typeface="Verdana" pitchFamily="34" charset="0"/>
                </a:rPr>
                <a:t>Kunden-zufriedenheit</a:t>
              </a:r>
            </a:p>
          </p:txBody>
        </p:sp>
      </p:grpSp>
      <p:grpSp>
        <p:nvGrpSpPr>
          <p:cNvPr id="17" name="Gruppieren 16">
            <a:extLst>
              <a:ext uri="{FF2B5EF4-FFF2-40B4-BE49-F238E27FC236}">
                <a16:creationId xmlns:a16="http://schemas.microsoft.com/office/drawing/2014/main" id="{FA9303B9-1373-924E-B363-E6DDF5ED9B3A}"/>
              </a:ext>
            </a:extLst>
          </p:cNvPr>
          <p:cNvGrpSpPr/>
          <p:nvPr/>
        </p:nvGrpSpPr>
        <p:grpSpPr>
          <a:xfrm>
            <a:off x="2013595" y="1924003"/>
            <a:ext cx="1375200" cy="920085"/>
            <a:chOff x="2013595" y="1778757"/>
            <a:chExt cx="1375200" cy="920085"/>
          </a:xfrm>
        </p:grpSpPr>
        <p:pic>
          <p:nvPicPr>
            <p:cNvPr id="18" name="Grafik 17" descr="Klemmbrett Marke Silhouette">
              <a:extLst>
                <a:ext uri="{FF2B5EF4-FFF2-40B4-BE49-F238E27FC236}">
                  <a16:creationId xmlns:a16="http://schemas.microsoft.com/office/drawing/2014/main" id="{FB86FB21-BC62-10D0-023D-7738932E89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8508" y="1778757"/>
              <a:ext cx="504000" cy="504000"/>
            </a:xfrm>
            <a:prstGeom prst="rect">
              <a:avLst/>
            </a:prstGeom>
          </p:spPr>
        </p:pic>
        <p:sp>
          <p:nvSpPr>
            <p:cNvPr id="19" name="Textfeld 18">
              <a:extLst>
                <a:ext uri="{FF2B5EF4-FFF2-40B4-BE49-F238E27FC236}">
                  <a16:creationId xmlns:a16="http://schemas.microsoft.com/office/drawing/2014/main" id="{829E8E0C-D8BF-F298-125A-5FB78610502B}"/>
                </a:ext>
              </a:extLst>
            </p:cNvPr>
            <p:cNvSpPr txBox="1"/>
            <p:nvPr/>
          </p:nvSpPr>
          <p:spPr bwMode="auto">
            <a:xfrm>
              <a:off x="2013595" y="2252566"/>
              <a:ext cx="1375200" cy="446276"/>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a:spcBef>
                  <a:spcPct val="0"/>
                </a:spcBef>
              </a:pPr>
              <a:r>
                <a:rPr lang="de-DE" sz="1400" b="1">
                  <a:solidFill>
                    <a:srgbClr val="8064A2"/>
                  </a:solidFill>
                  <a:latin typeface="Century Gothic" panose="020F0302020204030204"/>
                  <a:ea typeface="Verdana" pitchFamily="34" charset="0"/>
                  <a:cs typeface="Verdana" pitchFamily="34" charset="0"/>
                </a:rPr>
                <a:t>&gt; 130 </a:t>
              </a:r>
              <a:r>
                <a:rPr lang="de-DE" sz="900" b="1">
                  <a:solidFill>
                    <a:prstClr val="black"/>
                  </a:solidFill>
                  <a:latin typeface="Century Gothic" panose="020F0302020204030204"/>
                  <a:ea typeface="Verdana" pitchFamily="34" charset="0"/>
                  <a:cs typeface="Verdana" pitchFamily="34" charset="0"/>
                </a:rPr>
                <a:t>Jahre SAP HR Erfahrung</a:t>
              </a:r>
            </a:p>
          </p:txBody>
        </p:sp>
      </p:grpSp>
      <p:grpSp>
        <p:nvGrpSpPr>
          <p:cNvPr id="20" name="Gruppieren 19">
            <a:extLst>
              <a:ext uri="{FF2B5EF4-FFF2-40B4-BE49-F238E27FC236}">
                <a16:creationId xmlns:a16="http://schemas.microsoft.com/office/drawing/2014/main" id="{204FA586-3834-BFB1-C60D-D196A7998DE9}"/>
              </a:ext>
            </a:extLst>
          </p:cNvPr>
          <p:cNvGrpSpPr/>
          <p:nvPr/>
        </p:nvGrpSpPr>
        <p:grpSpPr>
          <a:xfrm>
            <a:off x="6160960" y="1924003"/>
            <a:ext cx="1375200" cy="958557"/>
            <a:chOff x="6160960" y="1778757"/>
            <a:chExt cx="1375200" cy="958557"/>
          </a:xfrm>
        </p:grpSpPr>
        <p:pic>
          <p:nvPicPr>
            <p:cNvPr id="21" name="Grafik 20" descr="Stadt Silhouette">
              <a:extLst>
                <a:ext uri="{FF2B5EF4-FFF2-40B4-BE49-F238E27FC236}">
                  <a16:creationId xmlns:a16="http://schemas.microsoft.com/office/drawing/2014/main" id="{A1077CD1-AFFF-E9C8-4EB0-CBA2FE6866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99452" y="1778757"/>
              <a:ext cx="504000" cy="504000"/>
            </a:xfrm>
            <a:prstGeom prst="rect">
              <a:avLst/>
            </a:prstGeom>
          </p:spPr>
        </p:pic>
        <p:sp>
          <p:nvSpPr>
            <p:cNvPr id="22" name="Textfeld 21">
              <a:extLst>
                <a:ext uri="{FF2B5EF4-FFF2-40B4-BE49-F238E27FC236}">
                  <a16:creationId xmlns:a16="http://schemas.microsoft.com/office/drawing/2014/main" id="{FCCDBC81-B117-9CA4-4678-A65E6472B7E9}"/>
                </a:ext>
              </a:extLst>
            </p:cNvPr>
            <p:cNvSpPr txBox="1"/>
            <p:nvPr/>
          </p:nvSpPr>
          <p:spPr bwMode="auto">
            <a:xfrm>
              <a:off x="6160960" y="2291038"/>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rgbClr val="F79646"/>
                  </a:solidFill>
                  <a:latin typeface="Century Gothic" panose="020F0302020204030204"/>
                  <a:ea typeface="Verdana" pitchFamily="34" charset="0"/>
                  <a:cs typeface="Verdana" pitchFamily="34" charset="0"/>
                </a:rPr>
                <a:t>&gt; 45 </a:t>
              </a:r>
              <a:r>
                <a:rPr lang="de-DE" sz="900" b="1">
                  <a:solidFill>
                    <a:prstClr val="black"/>
                  </a:solidFill>
                  <a:latin typeface="Century Gothic" panose="020F0302020204030204"/>
                  <a:ea typeface="Verdana" pitchFamily="34" charset="0"/>
                  <a:cs typeface="Verdana" pitchFamily="34" charset="0"/>
                </a:rPr>
                <a:t>aktive Kunden</a:t>
              </a:r>
            </a:p>
          </p:txBody>
        </p:sp>
      </p:grpSp>
      <p:grpSp>
        <p:nvGrpSpPr>
          <p:cNvPr id="23" name="Gruppieren 22">
            <a:extLst>
              <a:ext uri="{FF2B5EF4-FFF2-40B4-BE49-F238E27FC236}">
                <a16:creationId xmlns:a16="http://schemas.microsoft.com/office/drawing/2014/main" id="{F47742A6-80B0-5095-3763-33D369ECA10A}"/>
              </a:ext>
            </a:extLst>
          </p:cNvPr>
          <p:cNvGrpSpPr/>
          <p:nvPr/>
        </p:nvGrpSpPr>
        <p:grpSpPr>
          <a:xfrm>
            <a:off x="2013595" y="3577300"/>
            <a:ext cx="1375200" cy="950332"/>
            <a:chOff x="2013596" y="3573016"/>
            <a:chExt cx="1375200" cy="950332"/>
          </a:xfrm>
        </p:grpSpPr>
        <p:pic>
          <p:nvPicPr>
            <p:cNvPr id="24" name="Grafik 23" descr="Rakete Silhouette">
              <a:extLst>
                <a:ext uri="{FF2B5EF4-FFF2-40B4-BE49-F238E27FC236}">
                  <a16:creationId xmlns:a16="http://schemas.microsoft.com/office/drawing/2014/main" id="{205EABEE-897F-64FA-A63C-A7AFC36A50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396900" y="3573016"/>
              <a:ext cx="504000" cy="504000"/>
            </a:xfrm>
            <a:prstGeom prst="rect">
              <a:avLst/>
            </a:prstGeom>
          </p:spPr>
        </p:pic>
        <p:sp>
          <p:nvSpPr>
            <p:cNvPr id="25" name="Textfeld 24">
              <a:extLst>
                <a:ext uri="{FF2B5EF4-FFF2-40B4-BE49-F238E27FC236}">
                  <a16:creationId xmlns:a16="http://schemas.microsoft.com/office/drawing/2014/main" id="{AD6D7E2D-695D-828C-DF9F-5603BB71FC94}"/>
                </a:ext>
              </a:extLst>
            </p:cNvPr>
            <p:cNvSpPr txBox="1"/>
            <p:nvPr/>
          </p:nvSpPr>
          <p:spPr bwMode="auto">
            <a:xfrm>
              <a:off x="2013596" y="4077072"/>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1400" b="1">
                  <a:solidFill>
                    <a:srgbClr val="C0504D"/>
                  </a:solidFill>
                  <a:latin typeface="Century Gothic" panose="020F0302020204030204"/>
                  <a:ea typeface="Verdana" pitchFamily="34" charset="0"/>
                  <a:cs typeface="Verdana" pitchFamily="34" charset="0"/>
                </a:rPr>
                <a:t>&gt; 300 </a:t>
              </a:r>
              <a:r>
                <a:rPr lang="de-DE" sz="900" b="1">
                  <a:solidFill>
                    <a:prstClr val="black"/>
                  </a:solidFill>
                  <a:latin typeface="Century Gothic" panose="020F0302020204030204"/>
                  <a:ea typeface="Verdana" pitchFamily="34" charset="0"/>
                  <a:cs typeface="Verdana" pitchFamily="34" charset="0"/>
                </a:rPr>
                <a:t>erfolgreiche Projekte</a:t>
              </a:r>
            </a:p>
          </p:txBody>
        </p:sp>
      </p:grpSp>
      <p:sp>
        <p:nvSpPr>
          <p:cNvPr id="26" name="Textfeld 25">
            <a:extLst>
              <a:ext uri="{FF2B5EF4-FFF2-40B4-BE49-F238E27FC236}">
                <a16:creationId xmlns:a16="http://schemas.microsoft.com/office/drawing/2014/main" id="{DB2B8FBE-204F-0588-24EF-77CB7D111621}"/>
              </a:ext>
            </a:extLst>
          </p:cNvPr>
          <p:cNvSpPr txBox="1"/>
          <p:nvPr/>
        </p:nvSpPr>
        <p:spPr bwMode="auto">
          <a:xfrm>
            <a:off x="517737" y="5173699"/>
            <a:ext cx="2520060" cy="2769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spcBef>
                <a:spcPct val="0"/>
              </a:spcBef>
            </a:pPr>
            <a:r>
              <a:rPr lang="de-DE" sz="1200" b="1">
                <a:solidFill>
                  <a:srgbClr val="2B4787"/>
                </a:solidFill>
                <a:latin typeface="Century Gothic" panose="020F0302020204030204"/>
                <a:ea typeface="Verdana" pitchFamily="34" charset="0"/>
                <a:cs typeface="Verdana" pitchFamily="34" charset="0"/>
              </a:rPr>
              <a:t>UNSERE PARTNERSCHAFTEN</a:t>
            </a:r>
          </a:p>
        </p:txBody>
      </p:sp>
      <p:pic>
        <p:nvPicPr>
          <p:cNvPr id="27" name="Grafik 26">
            <a:extLst>
              <a:ext uri="{FF2B5EF4-FFF2-40B4-BE49-F238E27FC236}">
                <a16:creationId xmlns:a16="http://schemas.microsoft.com/office/drawing/2014/main" id="{3FF69338-8281-1AA6-D87C-EC8932BE0CD3}"/>
              </a:ext>
            </a:extLst>
          </p:cNvPr>
          <p:cNvPicPr>
            <a:picLocks noChangeAspect="1"/>
          </p:cNvPicPr>
          <p:nvPr/>
        </p:nvPicPr>
        <p:blipFill>
          <a:blip r:embed="rId18"/>
          <a:stretch>
            <a:fillRect/>
          </a:stretch>
        </p:blipFill>
        <p:spPr>
          <a:xfrm>
            <a:off x="2230638" y="5662435"/>
            <a:ext cx="966371" cy="570089"/>
          </a:xfrm>
          <a:prstGeom prst="rect">
            <a:avLst/>
          </a:prstGeom>
          <a:effectLst/>
        </p:spPr>
      </p:pic>
      <p:cxnSp>
        <p:nvCxnSpPr>
          <p:cNvPr id="29" name="Gerader Verbinder 28">
            <a:extLst>
              <a:ext uri="{FF2B5EF4-FFF2-40B4-BE49-F238E27FC236}">
                <a16:creationId xmlns:a16="http://schemas.microsoft.com/office/drawing/2014/main" id="{27ADC9B6-92B8-C724-3F58-CA197C689833}"/>
              </a:ext>
            </a:extLst>
          </p:cNvPr>
          <p:cNvCxnSpPr>
            <a:cxnSpLocks/>
          </p:cNvCxnSpPr>
          <p:nvPr/>
        </p:nvCxnSpPr>
        <p:spPr>
          <a:xfrm>
            <a:off x="2006342" y="1844824"/>
            <a:ext cx="0" cy="1260000"/>
          </a:xfrm>
          <a:prstGeom prst="line">
            <a:avLst/>
          </a:prstGeom>
          <a:noFill/>
          <a:ln w="9525" cap="flat" cmpd="sng" algn="ctr">
            <a:solidFill>
              <a:srgbClr val="4F81BD">
                <a:shade val="95000"/>
                <a:satMod val="105000"/>
              </a:srgbClr>
            </a:solidFill>
            <a:prstDash val="solid"/>
          </a:ln>
          <a:effectLst/>
        </p:spPr>
      </p:cxnSp>
      <p:cxnSp>
        <p:nvCxnSpPr>
          <p:cNvPr id="30" name="Gerader Verbinder 29">
            <a:extLst>
              <a:ext uri="{FF2B5EF4-FFF2-40B4-BE49-F238E27FC236}">
                <a16:creationId xmlns:a16="http://schemas.microsoft.com/office/drawing/2014/main" id="{03DF3766-9DE1-803C-8308-6475E63423F3}"/>
              </a:ext>
            </a:extLst>
          </p:cNvPr>
          <p:cNvCxnSpPr>
            <a:cxnSpLocks/>
          </p:cNvCxnSpPr>
          <p:nvPr/>
        </p:nvCxnSpPr>
        <p:spPr>
          <a:xfrm>
            <a:off x="3388796" y="1844824"/>
            <a:ext cx="0" cy="1260000"/>
          </a:xfrm>
          <a:prstGeom prst="line">
            <a:avLst/>
          </a:prstGeom>
          <a:noFill/>
          <a:ln w="9525" cap="flat" cmpd="sng" algn="ctr">
            <a:solidFill>
              <a:srgbClr val="4F81BD">
                <a:shade val="95000"/>
                <a:satMod val="105000"/>
              </a:srgbClr>
            </a:solidFill>
            <a:prstDash val="solid"/>
          </a:ln>
          <a:effectLst/>
        </p:spPr>
      </p:cxnSp>
      <p:cxnSp>
        <p:nvCxnSpPr>
          <p:cNvPr id="31" name="Gerader Verbinder 30">
            <a:extLst>
              <a:ext uri="{FF2B5EF4-FFF2-40B4-BE49-F238E27FC236}">
                <a16:creationId xmlns:a16="http://schemas.microsoft.com/office/drawing/2014/main" id="{65D60357-7458-7CE9-2A12-BDC36F492FA8}"/>
              </a:ext>
            </a:extLst>
          </p:cNvPr>
          <p:cNvCxnSpPr>
            <a:cxnSpLocks/>
          </p:cNvCxnSpPr>
          <p:nvPr/>
        </p:nvCxnSpPr>
        <p:spPr>
          <a:xfrm>
            <a:off x="4771250" y="1844824"/>
            <a:ext cx="0" cy="1260000"/>
          </a:xfrm>
          <a:prstGeom prst="line">
            <a:avLst/>
          </a:prstGeom>
          <a:noFill/>
          <a:ln w="9525" cap="flat" cmpd="sng" algn="ctr">
            <a:solidFill>
              <a:srgbClr val="4F81BD">
                <a:shade val="95000"/>
                <a:satMod val="105000"/>
              </a:srgbClr>
            </a:solidFill>
            <a:prstDash val="solid"/>
          </a:ln>
          <a:effectLst/>
        </p:spPr>
      </p:cxnSp>
      <p:cxnSp>
        <p:nvCxnSpPr>
          <p:cNvPr id="32" name="Gerader Verbinder 31">
            <a:extLst>
              <a:ext uri="{FF2B5EF4-FFF2-40B4-BE49-F238E27FC236}">
                <a16:creationId xmlns:a16="http://schemas.microsoft.com/office/drawing/2014/main" id="{4E5A48D4-4925-032D-7A9A-9265838F937E}"/>
              </a:ext>
            </a:extLst>
          </p:cNvPr>
          <p:cNvCxnSpPr>
            <a:cxnSpLocks/>
          </p:cNvCxnSpPr>
          <p:nvPr/>
        </p:nvCxnSpPr>
        <p:spPr>
          <a:xfrm>
            <a:off x="6153704" y="1844824"/>
            <a:ext cx="0" cy="1260000"/>
          </a:xfrm>
          <a:prstGeom prst="line">
            <a:avLst/>
          </a:prstGeom>
          <a:noFill/>
          <a:ln w="9525" cap="flat" cmpd="sng" algn="ctr">
            <a:solidFill>
              <a:srgbClr val="4F81BD">
                <a:shade val="95000"/>
                <a:satMod val="105000"/>
              </a:srgbClr>
            </a:solidFill>
            <a:prstDash val="solid"/>
          </a:ln>
          <a:effectLst/>
        </p:spPr>
      </p:cxnSp>
      <p:grpSp>
        <p:nvGrpSpPr>
          <p:cNvPr id="33" name="Gruppieren 32">
            <a:extLst>
              <a:ext uri="{FF2B5EF4-FFF2-40B4-BE49-F238E27FC236}">
                <a16:creationId xmlns:a16="http://schemas.microsoft.com/office/drawing/2014/main" id="{E258106A-9DB9-4368-F78C-CF826B132C2C}"/>
              </a:ext>
            </a:extLst>
          </p:cNvPr>
          <p:cNvGrpSpPr/>
          <p:nvPr/>
        </p:nvGrpSpPr>
        <p:grpSpPr>
          <a:xfrm>
            <a:off x="3394191" y="3577300"/>
            <a:ext cx="1375200" cy="950332"/>
            <a:chOff x="3396050" y="3573016"/>
            <a:chExt cx="1375200" cy="950332"/>
          </a:xfrm>
        </p:grpSpPr>
        <p:pic>
          <p:nvPicPr>
            <p:cNvPr id="34" name="Grafik 33" descr="Verbindungen Silhouette">
              <a:extLst>
                <a:ext uri="{FF2B5EF4-FFF2-40B4-BE49-F238E27FC236}">
                  <a16:creationId xmlns:a16="http://schemas.microsoft.com/office/drawing/2014/main" id="{62592398-C81F-FDA8-254A-7C8ACE4469F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31716" y="3573016"/>
              <a:ext cx="504000" cy="504000"/>
            </a:xfrm>
            <a:prstGeom prst="rect">
              <a:avLst/>
            </a:prstGeom>
          </p:spPr>
        </p:pic>
        <p:sp>
          <p:nvSpPr>
            <p:cNvPr id="35" name="Textfeld 34">
              <a:extLst>
                <a:ext uri="{FF2B5EF4-FFF2-40B4-BE49-F238E27FC236}">
                  <a16:creationId xmlns:a16="http://schemas.microsoft.com/office/drawing/2014/main" id="{13DC65BA-3B68-065E-805E-22210B385F71}"/>
                </a:ext>
              </a:extLst>
            </p:cNvPr>
            <p:cNvSpPr txBox="1"/>
            <p:nvPr/>
          </p:nvSpPr>
          <p:spPr bwMode="auto">
            <a:xfrm>
              <a:off x="3396050" y="4077072"/>
              <a:ext cx="1375200" cy="446276"/>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900" b="1">
                  <a:solidFill>
                    <a:prstClr val="black"/>
                  </a:solidFill>
                  <a:latin typeface="Century Gothic" panose="020F0302020204030204"/>
                  <a:ea typeface="Verdana" pitchFamily="34" charset="0"/>
                  <a:cs typeface="Verdana" pitchFamily="34" charset="0"/>
                </a:rPr>
                <a:t> </a:t>
              </a:r>
              <a:r>
                <a:rPr lang="de-DE" sz="1400" b="1">
                  <a:solidFill>
                    <a:srgbClr val="2B4787">
                      <a:lumMod val="40000"/>
                      <a:lumOff val="60000"/>
                    </a:srgbClr>
                  </a:solidFill>
                  <a:latin typeface="Century Gothic" panose="020F0302020204030204"/>
                  <a:ea typeface="Verdana" pitchFamily="34" charset="0"/>
                  <a:cs typeface="Verdana" pitchFamily="34" charset="0"/>
                </a:rPr>
                <a:t>&gt; 60 </a:t>
              </a:r>
              <a:r>
                <a:rPr lang="de-DE" sz="900" b="1">
                  <a:solidFill>
                    <a:prstClr val="black"/>
                  </a:solidFill>
                  <a:latin typeface="Century Gothic" panose="020F0302020204030204"/>
                  <a:ea typeface="Verdana" pitchFamily="34" charset="0"/>
                  <a:cs typeface="Verdana" pitchFamily="34" charset="0"/>
                </a:rPr>
                <a:t>Mitarbeiter im Netzwerk</a:t>
              </a:r>
            </a:p>
          </p:txBody>
        </p:sp>
      </p:grpSp>
      <p:grpSp>
        <p:nvGrpSpPr>
          <p:cNvPr id="36" name="Gruppieren 35">
            <a:extLst>
              <a:ext uri="{FF2B5EF4-FFF2-40B4-BE49-F238E27FC236}">
                <a16:creationId xmlns:a16="http://schemas.microsoft.com/office/drawing/2014/main" id="{B354A077-14EB-B36B-3D81-AC250A97F1AC}"/>
              </a:ext>
            </a:extLst>
          </p:cNvPr>
          <p:cNvGrpSpPr/>
          <p:nvPr/>
        </p:nvGrpSpPr>
        <p:grpSpPr>
          <a:xfrm>
            <a:off x="4771250" y="3577300"/>
            <a:ext cx="1375200" cy="1165776"/>
            <a:chOff x="4778504" y="3573016"/>
            <a:chExt cx="1375200" cy="1165776"/>
          </a:xfrm>
        </p:grpSpPr>
        <p:sp>
          <p:nvSpPr>
            <p:cNvPr id="37" name="Textfeld 36">
              <a:extLst>
                <a:ext uri="{FF2B5EF4-FFF2-40B4-BE49-F238E27FC236}">
                  <a16:creationId xmlns:a16="http://schemas.microsoft.com/office/drawing/2014/main" id="{78936FC2-29F0-6039-1A56-57ACD30943B1}"/>
                </a:ext>
              </a:extLst>
            </p:cNvPr>
            <p:cNvSpPr txBox="1"/>
            <p:nvPr/>
          </p:nvSpPr>
          <p:spPr bwMode="auto">
            <a:xfrm>
              <a:off x="4778504" y="4077072"/>
              <a:ext cx="1375200" cy="66172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spcBef>
                  <a:spcPct val="0"/>
                </a:spcBef>
              </a:pPr>
              <a:r>
                <a:rPr lang="de-DE" sz="900" b="1">
                  <a:solidFill>
                    <a:prstClr val="black"/>
                  </a:solidFill>
                  <a:latin typeface="Century Gothic" panose="020F0302020204030204"/>
                  <a:ea typeface="Verdana" pitchFamily="34" charset="0"/>
                  <a:cs typeface="Verdana" pitchFamily="34" charset="0"/>
                </a:rPr>
                <a:t>Mehrfach</a:t>
              </a:r>
              <a:r>
                <a:rPr lang="de-DE" sz="1400" b="1">
                  <a:solidFill>
                    <a:srgbClr val="4BACC6"/>
                  </a:solidFill>
                  <a:latin typeface="Century Gothic" panose="020F0302020204030204"/>
                  <a:ea typeface="Verdana" pitchFamily="34" charset="0"/>
                  <a:cs typeface="Verdana" pitchFamily="34" charset="0"/>
                </a:rPr>
                <a:t> </a:t>
              </a:r>
              <a:r>
                <a:rPr lang="de-DE" sz="1400" b="1" err="1">
                  <a:solidFill>
                    <a:srgbClr val="4BACC6"/>
                  </a:solidFill>
                  <a:latin typeface="Century Gothic" panose="020F0302020204030204"/>
                  <a:ea typeface="Verdana" pitchFamily="34" charset="0"/>
                  <a:cs typeface="Verdana" pitchFamily="34" charset="0"/>
                </a:rPr>
                <a:t>ausge-zeichneter</a:t>
              </a:r>
              <a:endParaRPr lang="de-DE" sz="1400" b="1">
                <a:solidFill>
                  <a:srgbClr val="4BACC6"/>
                </a:solidFill>
                <a:latin typeface="Century Gothic" panose="020F0302020204030204"/>
                <a:ea typeface="Verdana" pitchFamily="34" charset="0"/>
                <a:cs typeface="Verdana" pitchFamily="34" charset="0"/>
              </a:endParaRPr>
            </a:p>
            <a:p>
              <a:pPr algn="ctr">
                <a:spcBef>
                  <a:spcPct val="0"/>
                </a:spcBef>
              </a:pPr>
              <a:r>
                <a:rPr lang="de-DE" sz="900" b="1">
                  <a:solidFill>
                    <a:prstClr val="black"/>
                  </a:solidFill>
                  <a:latin typeface="Century Gothic" panose="020F0302020204030204"/>
                  <a:ea typeface="Verdana" pitchFamily="34" charset="0"/>
                  <a:cs typeface="Verdana" pitchFamily="34" charset="0"/>
                </a:rPr>
                <a:t>Service</a:t>
              </a:r>
              <a:endParaRPr lang="de-DE" sz="1400" b="1">
                <a:solidFill>
                  <a:prstClr val="black"/>
                </a:solidFill>
                <a:latin typeface="Century Gothic" panose="020F0302020204030204"/>
                <a:ea typeface="Verdana" pitchFamily="34" charset="0"/>
                <a:cs typeface="Verdana" pitchFamily="34" charset="0"/>
              </a:endParaRPr>
            </a:p>
          </p:txBody>
        </p:sp>
        <p:pic>
          <p:nvPicPr>
            <p:cNvPr id="38" name="Grafik 37">
              <a:extLst>
                <a:ext uri="{FF2B5EF4-FFF2-40B4-BE49-F238E27FC236}">
                  <a16:creationId xmlns:a16="http://schemas.microsoft.com/office/drawing/2014/main" id="{E94675BA-6D50-4D52-8049-380D22DB702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5213394" y="3573016"/>
              <a:ext cx="504000" cy="504000"/>
            </a:xfrm>
            <a:prstGeom prst="rect">
              <a:avLst/>
            </a:prstGeom>
          </p:spPr>
        </p:pic>
      </p:grpSp>
      <p:grpSp>
        <p:nvGrpSpPr>
          <p:cNvPr id="40" name="Gruppieren 39">
            <a:extLst>
              <a:ext uri="{FF2B5EF4-FFF2-40B4-BE49-F238E27FC236}">
                <a16:creationId xmlns:a16="http://schemas.microsoft.com/office/drawing/2014/main" id="{9C02346F-3B42-F0E9-795A-E2B6E82D5858}"/>
              </a:ext>
            </a:extLst>
          </p:cNvPr>
          <p:cNvGrpSpPr>
            <a:grpSpLocks noChangeAspect="1"/>
          </p:cNvGrpSpPr>
          <p:nvPr/>
        </p:nvGrpSpPr>
        <p:grpSpPr>
          <a:xfrm>
            <a:off x="8530958" y="1471956"/>
            <a:ext cx="3241234" cy="4386695"/>
            <a:chOff x="7425756" y="1396720"/>
            <a:chExt cx="3638551" cy="4924425"/>
          </a:xfrm>
          <a:solidFill>
            <a:sysClr val="window" lastClr="FFFFFF">
              <a:lumMod val="75000"/>
            </a:sysClr>
          </a:solidFill>
          <a:effectLst>
            <a:outerShdw blurRad="50800" dist="38100" dir="8100000" algn="tr" rotWithShape="0">
              <a:prstClr val="black">
                <a:alpha val="40000"/>
              </a:prstClr>
            </a:outerShdw>
          </a:effectLst>
        </p:grpSpPr>
        <p:sp>
          <p:nvSpPr>
            <p:cNvPr id="78" name="Freeform 4">
              <a:extLst>
                <a:ext uri="{FF2B5EF4-FFF2-40B4-BE49-F238E27FC236}">
                  <a16:creationId xmlns:a16="http://schemas.microsoft.com/office/drawing/2014/main" id="{CBCE6AB4-1231-A3F9-6362-02C571E5DAE0}"/>
                </a:ext>
              </a:extLst>
            </p:cNvPr>
            <p:cNvSpPr>
              <a:spLocks/>
            </p:cNvSpPr>
            <p:nvPr/>
          </p:nvSpPr>
          <p:spPr bwMode="auto">
            <a:xfrm>
              <a:off x="9645081" y="199044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79" name="Rectangle 5">
              <a:extLst>
                <a:ext uri="{FF2B5EF4-FFF2-40B4-BE49-F238E27FC236}">
                  <a16:creationId xmlns:a16="http://schemas.microsoft.com/office/drawing/2014/main" id="{73F3FF5E-8EA8-F247-F2AA-20C905A60AFD}"/>
                </a:ext>
              </a:extLst>
            </p:cNvPr>
            <p:cNvSpPr>
              <a:spLocks noChangeArrowheads="1"/>
            </p:cNvSpPr>
            <p:nvPr/>
          </p:nvSpPr>
          <p:spPr bwMode="auto">
            <a:xfrm>
              <a:off x="9645081" y="1990445"/>
              <a:ext cx="1588" cy="3175"/>
            </a:xfrm>
            <a:prstGeom prst="rect">
              <a:avLst/>
            </a:prstGeom>
            <a:grpFill/>
            <a:ln w="9525">
              <a:solidFill>
                <a:srgbClr val="2B4787"/>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0" name="Freeform 6">
              <a:extLst>
                <a:ext uri="{FF2B5EF4-FFF2-40B4-BE49-F238E27FC236}">
                  <a16:creationId xmlns:a16="http://schemas.microsoft.com/office/drawing/2014/main" id="{DD2FDC57-33AF-DAC4-33EA-D7B626B37B12}"/>
                </a:ext>
              </a:extLst>
            </p:cNvPr>
            <p:cNvSpPr>
              <a:spLocks/>
            </p:cNvSpPr>
            <p:nvPr/>
          </p:nvSpPr>
          <p:spPr bwMode="auto">
            <a:xfrm>
              <a:off x="9641906" y="1980920"/>
              <a:ext cx="3175" cy="9525"/>
            </a:xfrm>
            <a:custGeom>
              <a:avLst/>
              <a:gdLst>
                <a:gd name="T0" fmla="*/ 1 w 1"/>
                <a:gd name="T1" fmla="*/ 3 h 3"/>
                <a:gd name="T2" fmla="*/ 1 w 1"/>
                <a:gd name="T3" fmla="*/ 2 h 3"/>
                <a:gd name="T4" fmla="*/ 0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1" y="3"/>
                    <a:pt x="1" y="2"/>
                    <a:pt x="1" y="2"/>
                  </a:cubicBezTo>
                  <a:cubicBezTo>
                    <a:pt x="1" y="1"/>
                    <a:pt x="0" y="0"/>
                    <a:pt x="0" y="0"/>
                  </a:cubicBezTo>
                  <a:cubicBezTo>
                    <a:pt x="0" y="0"/>
                    <a:pt x="1" y="2"/>
                    <a:pt x="1" y="3"/>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1" name="Freeform 7">
              <a:extLst>
                <a:ext uri="{FF2B5EF4-FFF2-40B4-BE49-F238E27FC236}">
                  <a16:creationId xmlns:a16="http://schemas.microsoft.com/office/drawing/2014/main" id="{301E9CB9-4AB0-E545-9848-EDEA50F7BBC8}"/>
                </a:ext>
              </a:extLst>
            </p:cNvPr>
            <p:cNvSpPr>
              <a:spLocks/>
            </p:cNvSpPr>
            <p:nvPr/>
          </p:nvSpPr>
          <p:spPr bwMode="auto">
            <a:xfrm>
              <a:off x="7586094" y="4816195"/>
              <a:ext cx="430213" cy="334963"/>
            </a:xfrm>
            <a:custGeom>
              <a:avLst/>
              <a:gdLst>
                <a:gd name="T0" fmla="*/ 134 w 139"/>
                <a:gd name="T1" fmla="*/ 56 h 108"/>
                <a:gd name="T2" fmla="*/ 126 w 139"/>
                <a:gd name="T3" fmla="*/ 52 h 108"/>
                <a:gd name="T4" fmla="*/ 121 w 139"/>
                <a:gd name="T5" fmla="*/ 44 h 108"/>
                <a:gd name="T6" fmla="*/ 124 w 139"/>
                <a:gd name="T7" fmla="*/ 38 h 108"/>
                <a:gd name="T8" fmla="*/ 124 w 139"/>
                <a:gd name="T9" fmla="*/ 28 h 108"/>
                <a:gd name="T10" fmla="*/ 125 w 139"/>
                <a:gd name="T11" fmla="*/ 20 h 108"/>
                <a:gd name="T12" fmla="*/ 119 w 139"/>
                <a:gd name="T13" fmla="*/ 16 h 108"/>
                <a:gd name="T14" fmla="*/ 111 w 139"/>
                <a:gd name="T15" fmla="*/ 12 h 108"/>
                <a:gd name="T16" fmla="*/ 106 w 139"/>
                <a:gd name="T17" fmla="*/ 11 h 108"/>
                <a:gd name="T18" fmla="*/ 98 w 139"/>
                <a:gd name="T19" fmla="*/ 7 h 108"/>
                <a:gd name="T20" fmla="*/ 90 w 139"/>
                <a:gd name="T21" fmla="*/ 0 h 108"/>
                <a:gd name="T22" fmla="*/ 76 w 139"/>
                <a:gd name="T23" fmla="*/ 4 h 108"/>
                <a:gd name="T24" fmla="*/ 64 w 139"/>
                <a:gd name="T25" fmla="*/ 10 h 108"/>
                <a:gd name="T26" fmla="*/ 54 w 139"/>
                <a:gd name="T27" fmla="*/ 14 h 108"/>
                <a:gd name="T28" fmla="*/ 46 w 139"/>
                <a:gd name="T29" fmla="*/ 18 h 108"/>
                <a:gd name="T30" fmla="*/ 38 w 139"/>
                <a:gd name="T31" fmla="*/ 19 h 108"/>
                <a:gd name="T32" fmla="*/ 31 w 139"/>
                <a:gd name="T33" fmla="*/ 23 h 108"/>
                <a:gd name="T34" fmla="*/ 24 w 139"/>
                <a:gd name="T35" fmla="*/ 20 h 108"/>
                <a:gd name="T36" fmla="*/ 8 w 139"/>
                <a:gd name="T37" fmla="*/ 17 h 108"/>
                <a:gd name="T38" fmla="*/ 1 w 139"/>
                <a:gd name="T39" fmla="*/ 18 h 108"/>
                <a:gd name="T40" fmla="*/ 1 w 139"/>
                <a:gd name="T41" fmla="*/ 22 h 108"/>
                <a:gd name="T42" fmla="*/ 8 w 139"/>
                <a:gd name="T43" fmla="*/ 32 h 108"/>
                <a:gd name="T44" fmla="*/ 17 w 139"/>
                <a:gd name="T45" fmla="*/ 36 h 108"/>
                <a:gd name="T46" fmla="*/ 26 w 139"/>
                <a:gd name="T47" fmla="*/ 44 h 108"/>
                <a:gd name="T48" fmla="*/ 29 w 139"/>
                <a:gd name="T49" fmla="*/ 51 h 108"/>
                <a:gd name="T50" fmla="*/ 29 w 139"/>
                <a:gd name="T51" fmla="*/ 55 h 108"/>
                <a:gd name="T52" fmla="*/ 32 w 139"/>
                <a:gd name="T53" fmla="*/ 64 h 108"/>
                <a:gd name="T54" fmla="*/ 42 w 139"/>
                <a:gd name="T55" fmla="*/ 76 h 108"/>
                <a:gd name="T56" fmla="*/ 47 w 139"/>
                <a:gd name="T57" fmla="*/ 84 h 108"/>
                <a:gd name="T58" fmla="*/ 47 w 139"/>
                <a:gd name="T59" fmla="*/ 90 h 108"/>
                <a:gd name="T60" fmla="*/ 53 w 139"/>
                <a:gd name="T61" fmla="*/ 96 h 108"/>
                <a:gd name="T62" fmla="*/ 60 w 139"/>
                <a:gd name="T63" fmla="*/ 99 h 108"/>
                <a:gd name="T64" fmla="*/ 65 w 139"/>
                <a:gd name="T65" fmla="*/ 92 h 108"/>
                <a:gd name="T66" fmla="*/ 64 w 139"/>
                <a:gd name="T67" fmla="*/ 85 h 108"/>
                <a:gd name="T68" fmla="*/ 76 w 139"/>
                <a:gd name="T69" fmla="*/ 85 h 108"/>
                <a:gd name="T70" fmla="*/ 86 w 139"/>
                <a:gd name="T71" fmla="*/ 90 h 108"/>
                <a:gd name="T72" fmla="*/ 90 w 139"/>
                <a:gd name="T73" fmla="*/ 101 h 108"/>
                <a:gd name="T74" fmla="*/ 96 w 139"/>
                <a:gd name="T75" fmla="*/ 102 h 108"/>
                <a:gd name="T76" fmla="*/ 102 w 139"/>
                <a:gd name="T77" fmla="*/ 102 h 108"/>
                <a:gd name="T78" fmla="*/ 118 w 139"/>
                <a:gd name="T79" fmla="*/ 106 h 108"/>
                <a:gd name="T80" fmla="*/ 125 w 139"/>
                <a:gd name="T81" fmla="*/ 105 h 108"/>
                <a:gd name="T82" fmla="*/ 131 w 139"/>
                <a:gd name="T83" fmla="*/ 99 h 108"/>
                <a:gd name="T84" fmla="*/ 130 w 139"/>
                <a:gd name="T85" fmla="*/ 94 h 108"/>
                <a:gd name="T86" fmla="*/ 124 w 139"/>
                <a:gd name="T87" fmla="*/ 88 h 108"/>
                <a:gd name="T88" fmla="*/ 125 w 139"/>
                <a:gd name="T89" fmla="*/ 80 h 108"/>
                <a:gd name="T90" fmla="*/ 131 w 139"/>
                <a:gd name="T91" fmla="*/ 74 h 108"/>
                <a:gd name="T92" fmla="*/ 136 w 139"/>
                <a:gd name="T93" fmla="*/ 71 h 108"/>
                <a:gd name="T94" fmla="*/ 139 w 139"/>
                <a:gd name="T95" fmla="*/ 61 h 108"/>
                <a:gd name="T96" fmla="*/ 134 w 139"/>
                <a:gd name="T97" fmla="*/ 5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9" h="108">
                  <a:moveTo>
                    <a:pt x="134" y="56"/>
                  </a:moveTo>
                  <a:cubicBezTo>
                    <a:pt x="130" y="57"/>
                    <a:pt x="126" y="53"/>
                    <a:pt x="126" y="52"/>
                  </a:cubicBezTo>
                  <a:cubicBezTo>
                    <a:pt x="125" y="50"/>
                    <a:pt x="124" y="47"/>
                    <a:pt x="121" y="44"/>
                  </a:cubicBezTo>
                  <a:cubicBezTo>
                    <a:pt x="118" y="41"/>
                    <a:pt x="120" y="40"/>
                    <a:pt x="124" y="38"/>
                  </a:cubicBezTo>
                  <a:cubicBezTo>
                    <a:pt x="129" y="36"/>
                    <a:pt x="123" y="31"/>
                    <a:pt x="124" y="28"/>
                  </a:cubicBezTo>
                  <a:cubicBezTo>
                    <a:pt x="125" y="25"/>
                    <a:pt x="126" y="23"/>
                    <a:pt x="125" y="20"/>
                  </a:cubicBezTo>
                  <a:cubicBezTo>
                    <a:pt x="125" y="18"/>
                    <a:pt x="121" y="15"/>
                    <a:pt x="119" y="16"/>
                  </a:cubicBezTo>
                  <a:cubicBezTo>
                    <a:pt x="117" y="17"/>
                    <a:pt x="113" y="16"/>
                    <a:pt x="111" y="12"/>
                  </a:cubicBezTo>
                  <a:cubicBezTo>
                    <a:pt x="109" y="9"/>
                    <a:pt x="108" y="8"/>
                    <a:pt x="106" y="11"/>
                  </a:cubicBezTo>
                  <a:cubicBezTo>
                    <a:pt x="103" y="14"/>
                    <a:pt x="100" y="8"/>
                    <a:pt x="98" y="7"/>
                  </a:cubicBezTo>
                  <a:cubicBezTo>
                    <a:pt x="95" y="5"/>
                    <a:pt x="93" y="1"/>
                    <a:pt x="90" y="0"/>
                  </a:cubicBezTo>
                  <a:cubicBezTo>
                    <a:pt x="87" y="0"/>
                    <a:pt x="81" y="1"/>
                    <a:pt x="76" y="4"/>
                  </a:cubicBezTo>
                  <a:cubicBezTo>
                    <a:pt x="71" y="6"/>
                    <a:pt x="67" y="8"/>
                    <a:pt x="64" y="10"/>
                  </a:cubicBezTo>
                  <a:cubicBezTo>
                    <a:pt x="60" y="12"/>
                    <a:pt x="57" y="14"/>
                    <a:pt x="54" y="14"/>
                  </a:cubicBezTo>
                  <a:cubicBezTo>
                    <a:pt x="52" y="15"/>
                    <a:pt x="50" y="16"/>
                    <a:pt x="46" y="18"/>
                  </a:cubicBezTo>
                  <a:cubicBezTo>
                    <a:pt x="43" y="20"/>
                    <a:pt x="40" y="16"/>
                    <a:pt x="38" y="19"/>
                  </a:cubicBezTo>
                  <a:cubicBezTo>
                    <a:pt x="35" y="22"/>
                    <a:pt x="32" y="23"/>
                    <a:pt x="31" y="23"/>
                  </a:cubicBezTo>
                  <a:cubicBezTo>
                    <a:pt x="29" y="23"/>
                    <a:pt x="28" y="19"/>
                    <a:pt x="24" y="20"/>
                  </a:cubicBezTo>
                  <a:cubicBezTo>
                    <a:pt x="20" y="20"/>
                    <a:pt x="13" y="19"/>
                    <a:pt x="8" y="17"/>
                  </a:cubicBezTo>
                  <a:cubicBezTo>
                    <a:pt x="6" y="15"/>
                    <a:pt x="3" y="17"/>
                    <a:pt x="1" y="18"/>
                  </a:cubicBezTo>
                  <a:cubicBezTo>
                    <a:pt x="0" y="19"/>
                    <a:pt x="0" y="21"/>
                    <a:pt x="1" y="22"/>
                  </a:cubicBezTo>
                  <a:cubicBezTo>
                    <a:pt x="2" y="25"/>
                    <a:pt x="2" y="36"/>
                    <a:pt x="8" y="32"/>
                  </a:cubicBezTo>
                  <a:cubicBezTo>
                    <a:pt x="15" y="29"/>
                    <a:pt x="15" y="34"/>
                    <a:pt x="17" y="36"/>
                  </a:cubicBezTo>
                  <a:cubicBezTo>
                    <a:pt x="20" y="37"/>
                    <a:pt x="27" y="40"/>
                    <a:pt x="26" y="44"/>
                  </a:cubicBezTo>
                  <a:cubicBezTo>
                    <a:pt x="24" y="47"/>
                    <a:pt x="26" y="50"/>
                    <a:pt x="29" y="51"/>
                  </a:cubicBezTo>
                  <a:cubicBezTo>
                    <a:pt x="32" y="53"/>
                    <a:pt x="31" y="53"/>
                    <a:pt x="29" y="55"/>
                  </a:cubicBezTo>
                  <a:cubicBezTo>
                    <a:pt x="27" y="57"/>
                    <a:pt x="29" y="60"/>
                    <a:pt x="32" y="64"/>
                  </a:cubicBezTo>
                  <a:cubicBezTo>
                    <a:pt x="36" y="68"/>
                    <a:pt x="42" y="72"/>
                    <a:pt x="42" y="76"/>
                  </a:cubicBezTo>
                  <a:cubicBezTo>
                    <a:pt x="42" y="80"/>
                    <a:pt x="44" y="85"/>
                    <a:pt x="47" y="84"/>
                  </a:cubicBezTo>
                  <a:cubicBezTo>
                    <a:pt x="51" y="83"/>
                    <a:pt x="47" y="85"/>
                    <a:pt x="47" y="90"/>
                  </a:cubicBezTo>
                  <a:cubicBezTo>
                    <a:pt x="46" y="94"/>
                    <a:pt x="48" y="95"/>
                    <a:pt x="53" y="96"/>
                  </a:cubicBezTo>
                  <a:cubicBezTo>
                    <a:pt x="58" y="96"/>
                    <a:pt x="57" y="99"/>
                    <a:pt x="60" y="99"/>
                  </a:cubicBezTo>
                  <a:cubicBezTo>
                    <a:pt x="63" y="99"/>
                    <a:pt x="66" y="94"/>
                    <a:pt x="65" y="92"/>
                  </a:cubicBezTo>
                  <a:cubicBezTo>
                    <a:pt x="65" y="89"/>
                    <a:pt x="61" y="86"/>
                    <a:pt x="64" y="85"/>
                  </a:cubicBezTo>
                  <a:cubicBezTo>
                    <a:pt x="67" y="85"/>
                    <a:pt x="72" y="83"/>
                    <a:pt x="76" y="85"/>
                  </a:cubicBezTo>
                  <a:cubicBezTo>
                    <a:pt x="79" y="87"/>
                    <a:pt x="84" y="85"/>
                    <a:pt x="86" y="90"/>
                  </a:cubicBezTo>
                  <a:cubicBezTo>
                    <a:pt x="88" y="95"/>
                    <a:pt x="88" y="97"/>
                    <a:pt x="90" y="101"/>
                  </a:cubicBezTo>
                  <a:cubicBezTo>
                    <a:pt x="91" y="106"/>
                    <a:pt x="96" y="106"/>
                    <a:pt x="96" y="102"/>
                  </a:cubicBezTo>
                  <a:cubicBezTo>
                    <a:pt x="96" y="99"/>
                    <a:pt x="99" y="99"/>
                    <a:pt x="102" y="102"/>
                  </a:cubicBezTo>
                  <a:cubicBezTo>
                    <a:pt x="106" y="105"/>
                    <a:pt x="114" y="108"/>
                    <a:pt x="118" y="106"/>
                  </a:cubicBezTo>
                  <a:cubicBezTo>
                    <a:pt x="121" y="104"/>
                    <a:pt x="122" y="108"/>
                    <a:pt x="125" y="105"/>
                  </a:cubicBezTo>
                  <a:cubicBezTo>
                    <a:pt x="127" y="103"/>
                    <a:pt x="129" y="101"/>
                    <a:pt x="131" y="99"/>
                  </a:cubicBezTo>
                  <a:cubicBezTo>
                    <a:pt x="131" y="97"/>
                    <a:pt x="130" y="95"/>
                    <a:pt x="130" y="94"/>
                  </a:cubicBezTo>
                  <a:cubicBezTo>
                    <a:pt x="130" y="92"/>
                    <a:pt x="126" y="91"/>
                    <a:pt x="124" y="88"/>
                  </a:cubicBezTo>
                  <a:cubicBezTo>
                    <a:pt x="121" y="85"/>
                    <a:pt x="123" y="84"/>
                    <a:pt x="125" y="80"/>
                  </a:cubicBezTo>
                  <a:cubicBezTo>
                    <a:pt x="128" y="77"/>
                    <a:pt x="129" y="76"/>
                    <a:pt x="131" y="74"/>
                  </a:cubicBezTo>
                  <a:cubicBezTo>
                    <a:pt x="134" y="72"/>
                    <a:pt x="134" y="73"/>
                    <a:pt x="136" y="71"/>
                  </a:cubicBezTo>
                  <a:cubicBezTo>
                    <a:pt x="138" y="69"/>
                    <a:pt x="138" y="65"/>
                    <a:pt x="139" y="61"/>
                  </a:cubicBezTo>
                  <a:cubicBezTo>
                    <a:pt x="139" y="58"/>
                    <a:pt x="137" y="56"/>
                    <a:pt x="134" y="56"/>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2" name="Freeform 8">
              <a:extLst>
                <a:ext uri="{FF2B5EF4-FFF2-40B4-BE49-F238E27FC236}">
                  <a16:creationId xmlns:a16="http://schemas.microsoft.com/office/drawing/2014/main" id="{032137E9-7F94-3057-5E8B-A5F9970588BA}"/>
                </a:ext>
              </a:extLst>
            </p:cNvPr>
            <p:cNvSpPr>
              <a:spLocks/>
            </p:cNvSpPr>
            <p:nvPr/>
          </p:nvSpPr>
          <p:spPr bwMode="auto">
            <a:xfrm>
              <a:off x="8035356" y="4727295"/>
              <a:ext cx="1263650" cy="1452563"/>
            </a:xfrm>
            <a:custGeom>
              <a:avLst/>
              <a:gdLst>
                <a:gd name="T0" fmla="*/ 216 w 409"/>
                <a:gd name="T1" fmla="*/ 434 h 470"/>
                <a:gd name="T2" fmla="*/ 183 w 409"/>
                <a:gd name="T3" fmla="*/ 426 h 470"/>
                <a:gd name="T4" fmla="*/ 175 w 409"/>
                <a:gd name="T5" fmla="*/ 432 h 470"/>
                <a:gd name="T6" fmla="*/ 167 w 409"/>
                <a:gd name="T7" fmla="*/ 421 h 470"/>
                <a:gd name="T8" fmla="*/ 151 w 409"/>
                <a:gd name="T9" fmla="*/ 409 h 470"/>
                <a:gd name="T10" fmla="*/ 127 w 409"/>
                <a:gd name="T11" fmla="*/ 427 h 470"/>
                <a:gd name="T12" fmla="*/ 152 w 409"/>
                <a:gd name="T13" fmla="*/ 432 h 470"/>
                <a:gd name="T14" fmla="*/ 147 w 409"/>
                <a:gd name="T15" fmla="*/ 447 h 470"/>
                <a:gd name="T16" fmla="*/ 121 w 409"/>
                <a:gd name="T17" fmla="*/ 455 h 470"/>
                <a:gd name="T18" fmla="*/ 54 w 409"/>
                <a:gd name="T19" fmla="*/ 454 h 470"/>
                <a:gd name="T20" fmla="*/ 21 w 409"/>
                <a:gd name="T21" fmla="*/ 455 h 470"/>
                <a:gd name="T22" fmla="*/ 12 w 409"/>
                <a:gd name="T23" fmla="*/ 450 h 470"/>
                <a:gd name="T24" fmla="*/ 6 w 409"/>
                <a:gd name="T25" fmla="*/ 404 h 470"/>
                <a:gd name="T26" fmla="*/ 15 w 409"/>
                <a:gd name="T27" fmla="*/ 365 h 470"/>
                <a:gd name="T28" fmla="*/ 27 w 409"/>
                <a:gd name="T29" fmla="*/ 310 h 470"/>
                <a:gd name="T30" fmla="*/ 39 w 409"/>
                <a:gd name="T31" fmla="*/ 265 h 470"/>
                <a:gd name="T32" fmla="*/ 81 w 409"/>
                <a:gd name="T33" fmla="*/ 203 h 470"/>
                <a:gd name="T34" fmla="*/ 103 w 409"/>
                <a:gd name="T35" fmla="*/ 168 h 470"/>
                <a:gd name="T36" fmla="*/ 121 w 409"/>
                <a:gd name="T37" fmla="*/ 128 h 470"/>
                <a:gd name="T38" fmla="*/ 134 w 409"/>
                <a:gd name="T39" fmla="*/ 98 h 470"/>
                <a:gd name="T40" fmla="*/ 138 w 409"/>
                <a:gd name="T41" fmla="*/ 74 h 470"/>
                <a:gd name="T42" fmla="*/ 129 w 409"/>
                <a:gd name="T43" fmla="*/ 42 h 470"/>
                <a:gd name="T44" fmla="*/ 142 w 409"/>
                <a:gd name="T45" fmla="*/ 47 h 470"/>
                <a:gd name="T46" fmla="*/ 159 w 409"/>
                <a:gd name="T47" fmla="*/ 34 h 470"/>
                <a:gd name="T48" fmla="*/ 184 w 409"/>
                <a:gd name="T49" fmla="*/ 53 h 470"/>
                <a:gd name="T50" fmla="*/ 186 w 409"/>
                <a:gd name="T51" fmla="*/ 72 h 470"/>
                <a:gd name="T52" fmla="*/ 197 w 409"/>
                <a:gd name="T53" fmla="*/ 68 h 470"/>
                <a:gd name="T54" fmla="*/ 213 w 409"/>
                <a:gd name="T55" fmla="*/ 55 h 470"/>
                <a:gd name="T56" fmla="*/ 220 w 409"/>
                <a:gd name="T57" fmla="*/ 45 h 470"/>
                <a:gd name="T58" fmla="*/ 234 w 409"/>
                <a:gd name="T59" fmla="*/ 45 h 470"/>
                <a:gd name="T60" fmla="*/ 260 w 409"/>
                <a:gd name="T61" fmla="*/ 24 h 470"/>
                <a:gd name="T62" fmla="*/ 246 w 409"/>
                <a:gd name="T63" fmla="*/ 12 h 470"/>
                <a:gd name="T64" fmla="*/ 267 w 409"/>
                <a:gd name="T65" fmla="*/ 3 h 470"/>
                <a:gd name="T66" fmla="*/ 278 w 409"/>
                <a:gd name="T67" fmla="*/ 6 h 470"/>
                <a:gd name="T68" fmla="*/ 292 w 409"/>
                <a:gd name="T69" fmla="*/ 14 h 470"/>
                <a:gd name="T70" fmla="*/ 304 w 409"/>
                <a:gd name="T71" fmla="*/ 19 h 470"/>
                <a:gd name="T72" fmla="*/ 321 w 409"/>
                <a:gd name="T73" fmla="*/ 29 h 470"/>
                <a:gd name="T74" fmla="*/ 324 w 409"/>
                <a:gd name="T75" fmla="*/ 41 h 470"/>
                <a:gd name="T76" fmla="*/ 343 w 409"/>
                <a:gd name="T77" fmla="*/ 57 h 470"/>
                <a:gd name="T78" fmla="*/ 358 w 409"/>
                <a:gd name="T79" fmla="*/ 71 h 470"/>
                <a:gd name="T80" fmla="*/ 356 w 409"/>
                <a:gd name="T81" fmla="*/ 85 h 470"/>
                <a:gd name="T82" fmla="*/ 373 w 409"/>
                <a:gd name="T83" fmla="*/ 136 h 470"/>
                <a:gd name="T84" fmla="*/ 396 w 409"/>
                <a:gd name="T85" fmla="*/ 163 h 470"/>
                <a:gd name="T86" fmla="*/ 403 w 409"/>
                <a:gd name="T87" fmla="*/ 216 h 470"/>
                <a:gd name="T88" fmla="*/ 396 w 409"/>
                <a:gd name="T89" fmla="*/ 230 h 470"/>
                <a:gd name="T90" fmla="*/ 386 w 409"/>
                <a:gd name="T91" fmla="*/ 239 h 470"/>
                <a:gd name="T92" fmla="*/ 382 w 409"/>
                <a:gd name="T93" fmla="*/ 261 h 470"/>
                <a:gd name="T94" fmla="*/ 377 w 409"/>
                <a:gd name="T95" fmla="*/ 266 h 470"/>
                <a:gd name="T96" fmla="*/ 346 w 409"/>
                <a:gd name="T97" fmla="*/ 283 h 470"/>
                <a:gd name="T98" fmla="*/ 354 w 409"/>
                <a:gd name="T99" fmla="*/ 308 h 470"/>
                <a:gd name="T100" fmla="*/ 357 w 409"/>
                <a:gd name="T101" fmla="*/ 375 h 470"/>
                <a:gd name="T102" fmla="*/ 358 w 409"/>
                <a:gd name="T103" fmla="*/ 406 h 470"/>
                <a:gd name="T104" fmla="*/ 350 w 409"/>
                <a:gd name="T105" fmla="*/ 431 h 470"/>
                <a:gd name="T106" fmla="*/ 319 w 409"/>
                <a:gd name="T107" fmla="*/ 440 h 470"/>
                <a:gd name="T108" fmla="*/ 298 w 409"/>
                <a:gd name="T109" fmla="*/ 456 h 470"/>
                <a:gd name="T110" fmla="*/ 300 w 409"/>
                <a:gd name="T111" fmla="*/ 465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 h="470">
                  <a:moveTo>
                    <a:pt x="274" y="470"/>
                  </a:moveTo>
                  <a:cubicBezTo>
                    <a:pt x="273" y="470"/>
                    <a:pt x="273" y="470"/>
                    <a:pt x="272" y="470"/>
                  </a:cubicBezTo>
                  <a:cubicBezTo>
                    <a:pt x="268" y="469"/>
                    <a:pt x="264" y="463"/>
                    <a:pt x="259" y="451"/>
                  </a:cubicBezTo>
                  <a:cubicBezTo>
                    <a:pt x="258" y="448"/>
                    <a:pt x="248" y="445"/>
                    <a:pt x="242" y="443"/>
                  </a:cubicBezTo>
                  <a:cubicBezTo>
                    <a:pt x="239" y="442"/>
                    <a:pt x="236" y="441"/>
                    <a:pt x="235" y="440"/>
                  </a:cubicBezTo>
                  <a:cubicBezTo>
                    <a:pt x="231" y="439"/>
                    <a:pt x="222" y="435"/>
                    <a:pt x="216" y="434"/>
                  </a:cubicBezTo>
                  <a:cubicBezTo>
                    <a:pt x="214" y="433"/>
                    <a:pt x="213" y="433"/>
                    <a:pt x="212" y="433"/>
                  </a:cubicBezTo>
                  <a:cubicBezTo>
                    <a:pt x="208" y="433"/>
                    <a:pt x="203" y="435"/>
                    <a:pt x="198" y="438"/>
                  </a:cubicBezTo>
                  <a:cubicBezTo>
                    <a:pt x="196" y="439"/>
                    <a:pt x="194" y="440"/>
                    <a:pt x="192" y="440"/>
                  </a:cubicBezTo>
                  <a:cubicBezTo>
                    <a:pt x="191" y="440"/>
                    <a:pt x="189" y="439"/>
                    <a:pt x="188" y="438"/>
                  </a:cubicBezTo>
                  <a:cubicBezTo>
                    <a:pt x="188" y="437"/>
                    <a:pt x="187" y="436"/>
                    <a:pt x="188" y="435"/>
                  </a:cubicBezTo>
                  <a:cubicBezTo>
                    <a:pt x="188" y="431"/>
                    <a:pt x="188" y="429"/>
                    <a:pt x="183" y="426"/>
                  </a:cubicBezTo>
                  <a:cubicBezTo>
                    <a:pt x="180" y="424"/>
                    <a:pt x="179" y="424"/>
                    <a:pt x="178" y="424"/>
                  </a:cubicBezTo>
                  <a:cubicBezTo>
                    <a:pt x="178" y="424"/>
                    <a:pt x="178" y="424"/>
                    <a:pt x="178" y="424"/>
                  </a:cubicBezTo>
                  <a:cubicBezTo>
                    <a:pt x="178" y="424"/>
                    <a:pt x="178" y="425"/>
                    <a:pt x="179" y="426"/>
                  </a:cubicBezTo>
                  <a:cubicBezTo>
                    <a:pt x="181" y="428"/>
                    <a:pt x="182" y="430"/>
                    <a:pt x="181" y="432"/>
                  </a:cubicBezTo>
                  <a:cubicBezTo>
                    <a:pt x="181" y="433"/>
                    <a:pt x="180" y="434"/>
                    <a:pt x="179" y="434"/>
                  </a:cubicBezTo>
                  <a:cubicBezTo>
                    <a:pt x="178" y="434"/>
                    <a:pt x="177" y="433"/>
                    <a:pt x="175" y="432"/>
                  </a:cubicBezTo>
                  <a:cubicBezTo>
                    <a:pt x="174" y="431"/>
                    <a:pt x="173" y="431"/>
                    <a:pt x="172" y="431"/>
                  </a:cubicBezTo>
                  <a:cubicBezTo>
                    <a:pt x="172" y="431"/>
                    <a:pt x="172" y="431"/>
                    <a:pt x="171" y="431"/>
                  </a:cubicBezTo>
                  <a:cubicBezTo>
                    <a:pt x="171" y="431"/>
                    <a:pt x="170" y="431"/>
                    <a:pt x="169" y="431"/>
                  </a:cubicBezTo>
                  <a:cubicBezTo>
                    <a:pt x="168" y="431"/>
                    <a:pt x="164" y="431"/>
                    <a:pt x="162" y="429"/>
                  </a:cubicBezTo>
                  <a:cubicBezTo>
                    <a:pt x="162" y="428"/>
                    <a:pt x="161" y="427"/>
                    <a:pt x="162" y="425"/>
                  </a:cubicBezTo>
                  <a:cubicBezTo>
                    <a:pt x="163" y="423"/>
                    <a:pt x="165" y="422"/>
                    <a:pt x="167" y="421"/>
                  </a:cubicBezTo>
                  <a:cubicBezTo>
                    <a:pt x="168" y="420"/>
                    <a:pt x="170" y="419"/>
                    <a:pt x="171" y="418"/>
                  </a:cubicBezTo>
                  <a:cubicBezTo>
                    <a:pt x="171" y="417"/>
                    <a:pt x="171" y="417"/>
                    <a:pt x="171" y="417"/>
                  </a:cubicBezTo>
                  <a:cubicBezTo>
                    <a:pt x="171" y="414"/>
                    <a:pt x="165" y="412"/>
                    <a:pt x="161" y="410"/>
                  </a:cubicBezTo>
                  <a:cubicBezTo>
                    <a:pt x="161" y="414"/>
                    <a:pt x="158" y="416"/>
                    <a:pt x="156" y="416"/>
                  </a:cubicBezTo>
                  <a:cubicBezTo>
                    <a:pt x="156" y="416"/>
                    <a:pt x="154" y="416"/>
                    <a:pt x="154" y="413"/>
                  </a:cubicBezTo>
                  <a:cubicBezTo>
                    <a:pt x="153" y="411"/>
                    <a:pt x="153" y="409"/>
                    <a:pt x="151" y="409"/>
                  </a:cubicBezTo>
                  <a:cubicBezTo>
                    <a:pt x="150" y="409"/>
                    <a:pt x="149" y="409"/>
                    <a:pt x="147" y="410"/>
                  </a:cubicBezTo>
                  <a:cubicBezTo>
                    <a:pt x="145" y="411"/>
                    <a:pt x="143" y="412"/>
                    <a:pt x="140" y="412"/>
                  </a:cubicBezTo>
                  <a:cubicBezTo>
                    <a:pt x="138" y="413"/>
                    <a:pt x="135" y="413"/>
                    <a:pt x="135" y="414"/>
                  </a:cubicBezTo>
                  <a:cubicBezTo>
                    <a:pt x="135" y="415"/>
                    <a:pt x="135" y="415"/>
                    <a:pt x="135" y="416"/>
                  </a:cubicBezTo>
                  <a:cubicBezTo>
                    <a:pt x="134" y="418"/>
                    <a:pt x="134" y="422"/>
                    <a:pt x="130" y="423"/>
                  </a:cubicBezTo>
                  <a:cubicBezTo>
                    <a:pt x="129" y="424"/>
                    <a:pt x="128" y="425"/>
                    <a:pt x="127" y="427"/>
                  </a:cubicBezTo>
                  <a:cubicBezTo>
                    <a:pt x="127" y="430"/>
                    <a:pt x="127" y="432"/>
                    <a:pt x="129" y="434"/>
                  </a:cubicBezTo>
                  <a:cubicBezTo>
                    <a:pt x="131" y="436"/>
                    <a:pt x="133" y="437"/>
                    <a:pt x="135" y="437"/>
                  </a:cubicBezTo>
                  <a:cubicBezTo>
                    <a:pt x="137" y="437"/>
                    <a:pt x="139" y="436"/>
                    <a:pt x="141" y="435"/>
                  </a:cubicBezTo>
                  <a:cubicBezTo>
                    <a:pt x="142" y="435"/>
                    <a:pt x="142" y="434"/>
                    <a:pt x="143" y="433"/>
                  </a:cubicBezTo>
                  <a:cubicBezTo>
                    <a:pt x="144" y="432"/>
                    <a:pt x="145" y="431"/>
                    <a:pt x="147" y="431"/>
                  </a:cubicBezTo>
                  <a:cubicBezTo>
                    <a:pt x="149" y="431"/>
                    <a:pt x="150" y="431"/>
                    <a:pt x="152" y="432"/>
                  </a:cubicBezTo>
                  <a:cubicBezTo>
                    <a:pt x="155" y="433"/>
                    <a:pt x="156" y="434"/>
                    <a:pt x="157" y="435"/>
                  </a:cubicBezTo>
                  <a:cubicBezTo>
                    <a:pt x="157" y="437"/>
                    <a:pt x="156" y="438"/>
                    <a:pt x="156" y="439"/>
                  </a:cubicBezTo>
                  <a:cubicBezTo>
                    <a:pt x="155" y="440"/>
                    <a:pt x="154" y="441"/>
                    <a:pt x="154" y="443"/>
                  </a:cubicBezTo>
                  <a:cubicBezTo>
                    <a:pt x="153" y="447"/>
                    <a:pt x="150" y="448"/>
                    <a:pt x="148" y="448"/>
                  </a:cubicBezTo>
                  <a:cubicBezTo>
                    <a:pt x="147" y="448"/>
                    <a:pt x="147" y="448"/>
                    <a:pt x="147" y="448"/>
                  </a:cubicBezTo>
                  <a:cubicBezTo>
                    <a:pt x="147" y="447"/>
                    <a:pt x="147" y="447"/>
                    <a:pt x="147" y="447"/>
                  </a:cubicBezTo>
                  <a:cubicBezTo>
                    <a:pt x="147" y="447"/>
                    <a:pt x="144" y="444"/>
                    <a:pt x="140" y="444"/>
                  </a:cubicBezTo>
                  <a:cubicBezTo>
                    <a:pt x="139" y="444"/>
                    <a:pt x="138" y="444"/>
                    <a:pt x="137" y="445"/>
                  </a:cubicBezTo>
                  <a:cubicBezTo>
                    <a:pt x="131" y="447"/>
                    <a:pt x="132" y="452"/>
                    <a:pt x="132" y="453"/>
                  </a:cubicBezTo>
                  <a:cubicBezTo>
                    <a:pt x="133" y="454"/>
                    <a:pt x="133" y="454"/>
                    <a:pt x="133" y="454"/>
                  </a:cubicBezTo>
                  <a:cubicBezTo>
                    <a:pt x="132" y="454"/>
                    <a:pt x="132" y="454"/>
                    <a:pt x="132" y="454"/>
                  </a:cubicBezTo>
                  <a:cubicBezTo>
                    <a:pt x="127" y="455"/>
                    <a:pt x="124" y="455"/>
                    <a:pt x="121" y="455"/>
                  </a:cubicBezTo>
                  <a:cubicBezTo>
                    <a:pt x="114" y="455"/>
                    <a:pt x="110" y="453"/>
                    <a:pt x="108" y="447"/>
                  </a:cubicBezTo>
                  <a:cubicBezTo>
                    <a:pt x="107" y="446"/>
                    <a:pt x="106" y="445"/>
                    <a:pt x="104" y="445"/>
                  </a:cubicBezTo>
                  <a:cubicBezTo>
                    <a:pt x="98" y="445"/>
                    <a:pt x="88" y="450"/>
                    <a:pt x="84" y="454"/>
                  </a:cubicBezTo>
                  <a:cubicBezTo>
                    <a:pt x="79" y="459"/>
                    <a:pt x="65" y="459"/>
                    <a:pt x="62" y="459"/>
                  </a:cubicBezTo>
                  <a:cubicBezTo>
                    <a:pt x="60" y="459"/>
                    <a:pt x="58" y="459"/>
                    <a:pt x="57" y="459"/>
                  </a:cubicBezTo>
                  <a:cubicBezTo>
                    <a:pt x="55" y="458"/>
                    <a:pt x="54" y="456"/>
                    <a:pt x="54" y="454"/>
                  </a:cubicBezTo>
                  <a:cubicBezTo>
                    <a:pt x="53" y="451"/>
                    <a:pt x="52" y="450"/>
                    <a:pt x="51" y="450"/>
                  </a:cubicBezTo>
                  <a:cubicBezTo>
                    <a:pt x="50" y="450"/>
                    <a:pt x="44" y="453"/>
                    <a:pt x="40" y="455"/>
                  </a:cubicBezTo>
                  <a:cubicBezTo>
                    <a:pt x="37" y="457"/>
                    <a:pt x="33" y="459"/>
                    <a:pt x="31" y="460"/>
                  </a:cubicBezTo>
                  <a:cubicBezTo>
                    <a:pt x="29" y="461"/>
                    <a:pt x="28" y="461"/>
                    <a:pt x="27" y="461"/>
                  </a:cubicBezTo>
                  <a:cubicBezTo>
                    <a:pt x="24" y="461"/>
                    <a:pt x="22" y="460"/>
                    <a:pt x="21" y="458"/>
                  </a:cubicBezTo>
                  <a:cubicBezTo>
                    <a:pt x="20" y="457"/>
                    <a:pt x="20" y="456"/>
                    <a:pt x="21" y="455"/>
                  </a:cubicBezTo>
                  <a:cubicBezTo>
                    <a:pt x="21" y="453"/>
                    <a:pt x="22" y="452"/>
                    <a:pt x="23" y="451"/>
                  </a:cubicBezTo>
                  <a:cubicBezTo>
                    <a:pt x="24" y="450"/>
                    <a:pt x="25" y="448"/>
                    <a:pt x="25" y="448"/>
                  </a:cubicBezTo>
                  <a:cubicBezTo>
                    <a:pt x="25" y="447"/>
                    <a:pt x="24" y="447"/>
                    <a:pt x="24" y="447"/>
                  </a:cubicBezTo>
                  <a:cubicBezTo>
                    <a:pt x="24" y="447"/>
                    <a:pt x="23" y="447"/>
                    <a:pt x="21" y="450"/>
                  </a:cubicBezTo>
                  <a:cubicBezTo>
                    <a:pt x="20" y="452"/>
                    <a:pt x="18" y="453"/>
                    <a:pt x="16" y="453"/>
                  </a:cubicBezTo>
                  <a:cubicBezTo>
                    <a:pt x="14" y="453"/>
                    <a:pt x="12" y="451"/>
                    <a:pt x="12" y="450"/>
                  </a:cubicBezTo>
                  <a:cubicBezTo>
                    <a:pt x="11" y="449"/>
                    <a:pt x="11" y="448"/>
                    <a:pt x="11" y="448"/>
                  </a:cubicBezTo>
                  <a:cubicBezTo>
                    <a:pt x="11" y="445"/>
                    <a:pt x="11" y="442"/>
                    <a:pt x="7" y="439"/>
                  </a:cubicBezTo>
                  <a:cubicBezTo>
                    <a:pt x="2" y="434"/>
                    <a:pt x="0" y="429"/>
                    <a:pt x="3" y="424"/>
                  </a:cubicBezTo>
                  <a:cubicBezTo>
                    <a:pt x="3" y="423"/>
                    <a:pt x="3" y="422"/>
                    <a:pt x="4" y="421"/>
                  </a:cubicBezTo>
                  <a:cubicBezTo>
                    <a:pt x="5" y="419"/>
                    <a:pt x="5" y="419"/>
                    <a:pt x="5" y="416"/>
                  </a:cubicBezTo>
                  <a:cubicBezTo>
                    <a:pt x="3" y="412"/>
                    <a:pt x="3" y="408"/>
                    <a:pt x="6" y="404"/>
                  </a:cubicBezTo>
                  <a:cubicBezTo>
                    <a:pt x="7" y="403"/>
                    <a:pt x="7" y="403"/>
                    <a:pt x="7" y="403"/>
                  </a:cubicBezTo>
                  <a:cubicBezTo>
                    <a:pt x="9" y="400"/>
                    <a:pt x="9" y="400"/>
                    <a:pt x="8" y="396"/>
                  </a:cubicBezTo>
                  <a:cubicBezTo>
                    <a:pt x="7" y="391"/>
                    <a:pt x="10" y="387"/>
                    <a:pt x="11" y="386"/>
                  </a:cubicBezTo>
                  <a:cubicBezTo>
                    <a:pt x="10" y="383"/>
                    <a:pt x="12" y="378"/>
                    <a:pt x="15" y="376"/>
                  </a:cubicBezTo>
                  <a:cubicBezTo>
                    <a:pt x="17" y="373"/>
                    <a:pt x="18" y="370"/>
                    <a:pt x="16" y="368"/>
                  </a:cubicBezTo>
                  <a:cubicBezTo>
                    <a:pt x="16" y="367"/>
                    <a:pt x="16" y="366"/>
                    <a:pt x="15" y="365"/>
                  </a:cubicBezTo>
                  <a:cubicBezTo>
                    <a:pt x="14" y="362"/>
                    <a:pt x="11" y="358"/>
                    <a:pt x="10" y="353"/>
                  </a:cubicBezTo>
                  <a:cubicBezTo>
                    <a:pt x="9" y="347"/>
                    <a:pt x="11" y="340"/>
                    <a:pt x="13" y="337"/>
                  </a:cubicBezTo>
                  <a:cubicBezTo>
                    <a:pt x="14" y="336"/>
                    <a:pt x="15" y="334"/>
                    <a:pt x="16" y="332"/>
                  </a:cubicBezTo>
                  <a:cubicBezTo>
                    <a:pt x="16" y="330"/>
                    <a:pt x="17" y="327"/>
                    <a:pt x="19" y="324"/>
                  </a:cubicBezTo>
                  <a:cubicBezTo>
                    <a:pt x="20" y="322"/>
                    <a:pt x="21" y="321"/>
                    <a:pt x="22" y="319"/>
                  </a:cubicBezTo>
                  <a:cubicBezTo>
                    <a:pt x="24" y="316"/>
                    <a:pt x="26" y="313"/>
                    <a:pt x="27" y="310"/>
                  </a:cubicBezTo>
                  <a:cubicBezTo>
                    <a:pt x="28" y="304"/>
                    <a:pt x="30" y="303"/>
                    <a:pt x="33" y="301"/>
                  </a:cubicBezTo>
                  <a:cubicBezTo>
                    <a:pt x="33" y="300"/>
                    <a:pt x="33" y="300"/>
                    <a:pt x="33" y="300"/>
                  </a:cubicBezTo>
                  <a:cubicBezTo>
                    <a:pt x="35" y="299"/>
                    <a:pt x="35" y="292"/>
                    <a:pt x="35" y="288"/>
                  </a:cubicBezTo>
                  <a:cubicBezTo>
                    <a:pt x="35" y="284"/>
                    <a:pt x="35" y="280"/>
                    <a:pt x="36" y="278"/>
                  </a:cubicBezTo>
                  <a:cubicBezTo>
                    <a:pt x="36" y="276"/>
                    <a:pt x="36" y="274"/>
                    <a:pt x="36" y="273"/>
                  </a:cubicBezTo>
                  <a:cubicBezTo>
                    <a:pt x="36" y="270"/>
                    <a:pt x="36" y="267"/>
                    <a:pt x="39" y="265"/>
                  </a:cubicBezTo>
                  <a:cubicBezTo>
                    <a:pt x="43" y="261"/>
                    <a:pt x="45" y="257"/>
                    <a:pt x="45" y="249"/>
                  </a:cubicBezTo>
                  <a:cubicBezTo>
                    <a:pt x="45" y="242"/>
                    <a:pt x="50" y="234"/>
                    <a:pt x="54" y="231"/>
                  </a:cubicBezTo>
                  <a:cubicBezTo>
                    <a:pt x="58" y="228"/>
                    <a:pt x="63" y="223"/>
                    <a:pt x="64" y="221"/>
                  </a:cubicBezTo>
                  <a:cubicBezTo>
                    <a:pt x="64" y="220"/>
                    <a:pt x="65" y="219"/>
                    <a:pt x="66" y="218"/>
                  </a:cubicBezTo>
                  <a:cubicBezTo>
                    <a:pt x="67" y="215"/>
                    <a:pt x="69" y="212"/>
                    <a:pt x="71" y="209"/>
                  </a:cubicBezTo>
                  <a:cubicBezTo>
                    <a:pt x="74" y="206"/>
                    <a:pt x="76" y="204"/>
                    <a:pt x="81" y="203"/>
                  </a:cubicBezTo>
                  <a:cubicBezTo>
                    <a:pt x="84" y="202"/>
                    <a:pt x="85" y="197"/>
                    <a:pt x="87" y="192"/>
                  </a:cubicBezTo>
                  <a:cubicBezTo>
                    <a:pt x="87" y="190"/>
                    <a:pt x="88" y="188"/>
                    <a:pt x="88" y="186"/>
                  </a:cubicBezTo>
                  <a:cubicBezTo>
                    <a:pt x="90" y="182"/>
                    <a:pt x="96" y="175"/>
                    <a:pt x="98" y="172"/>
                  </a:cubicBezTo>
                  <a:cubicBezTo>
                    <a:pt x="100" y="171"/>
                    <a:pt x="100" y="171"/>
                    <a:pt x="100" y="171"/>
                  </a:cubicBezTo>
                  <a:cubicBezTo>
                    <a:pt x="99" y="170"/>
                    <a:pt x="99" y="170"/>
                    <a:pt x="99" y="170"/>
                  </a:cubicBezTo>
                  <a:cubicBezTo>
                    <a:pt x="103" y="168"/>
                    <a:pt x="103" y="168"/>
                    <a:pt x="103" y="168"/>
                  </a:cubicBezTo>
                  <a:cubicBezTo>
                    <a:pt x="103" y="168"/>
                    <a:pt x="103" y="168"/>
                    <a:pt x="103" y="168"/>
                  </a:cubicBezTo>
                  <a:cubicBezTo>
                    <a:pt x="103" y="168"/>
                    <a:pt x="106" y="168"/>
                    <a:pt x="110" y="159"/>
                  </a:cubicBezTo>
                  <a:cubicBezTo>
                    <a:pt x="112" y="154"/>
                    <a:pt x="114" y="150"/>
                    <a:pt x="116" y="147"/>
                  </a:cubicBezTo>
                  <a:cubicBezTo>
                    <a:pt x="118" y="144"/>
                    <a:pt x="120" y="142"/>
                    <a:pt x="120" y="139"/>
                  </a:cubicBezTo>
                  <a:cubicBezTo>
                    <a:pt x="120" y="137"/>
                    <a:pt x="120" y="135"/>
                    <a:pt x="120" y="134"/>
                  </a:cubicBezTo>
                  <a:cubicBezTo>
                    <a:pt x="120" y="131"/>
                    <a:pt x="120" y="129"/>
                    <a:pt x="121" y="128"/>
                  </a:cubicBezTo>
                  <a:cubicBezTo>
                    <a:pt x="121" y="127"/>
                    <a:pt x="122" y="127"/>
                    <a:pt x="123" y="126"/>
                  </a:cubicBezTo>
                  <a:cubicBezTo>
                    <a:pt x="124" y="124"/>
                    <a:pt x="126" y="123"/>
                    <a:pt x="125" y="120"/>
                  </a:cubicBezTo>
                  <a:cubicBezTo>
                    <a:pt x="124" y="117"/>
                    <a:pt x="124" y="113"/>
                    <a:pt x="130" y="109"/>
                  </a:cubicBezTo>
                  <a:cubicBezTo>
                    <a:pt x="131" y="108"/>
                    <a:pt x="132" y="108"/>
                    <a:pt x="133" y="107"/>
                  </a:cubicBezTo>
                  <a:cubicBezTo>
                    <a:pt x="135" y="106"/>
                    <a:pt x="135" y="106"/>
                    <a:pt x="135" y="102"/>
                  </a:cubicBezTo>
                  <a:cubicBezTo>
                    <a:pt x="135" y="99"/>
                    <a:pt x="135" y="99"/>
                    <a:pt x="134" y="98"/>
                  </a:cubicBezTo>
                  <a:cubicBezTo>
                    <a:pt x="133" y="97"/>
                    <a:pt x="133" y="96"/>
                    <a:pt x="133" y="94"/>
                  </a:cubicBezTo>
                  <a:cubicBezTo>
                    <a:pt x="134" y="92"/>
                    <a:pt x="135" y="90"/>
                    <a:pt x="136" y="89"/>
                  </a:cubicBezTo>
                  <a:cubicBezTo>
                    <a:pt x="137" y="88"/>
                    <a:pt x="138" y="87"/>
                    <a:pt x="138" y="86"/>
                  </a:cubicBezTo>
                  <a:cubicBezTo>
                    <a:pt x="138" y="85"/>
                    <a:pt x="139" y="83"/>
                    <a:pt x="139" y="81"/>
                  </a:cubicBezTo>
                  <a:cubicBezTo>
                    <a:pt x="139" y="79"/>
                    <a:pt x="140" y="75"/>
                    <a:pt x="140" y="74"/>
                  </a:cubicBezTo>
                  <a:cubicBezTo>
                    <a:pt x="139" y="74"/>
                    <a:pt x="139" y="74"/>
                    <a:pt x="138" y="74"/>
                  </a:cubicBezTo>
                  <a:cubicBezTo>
                    <a:pt x="136" y="74"/>
                    <a:pt x="134" y="73"/>
                    <a:pt x="133" y="71"/>
                  </a:cubicBezTo>
                  <a:cubicBezTo>
                    <a:pt x="132" y="71"/>
                    <a:pt x="132" y="69"/>
                    <a:pt x="134" y="67"/>
                  </a:cubicBezTo>
                  <a:cubicBezTo>
                    <a:pt x="135" y="65"/>
                    <a:pt x="135" y="65"/>
                    <a:pt x="132" y="62"/>
                  </a:cubicBezTo>
                  <a:cubicBezTo>
                    <a:pt x="132" y="61"/>
                    <a:pt x="131" y="60"/>
                    <a:pt x="130" y="59"/>
                  </a:cubicBezTo>
                  <a:cubicBezTo>
                    <a:pt x="127" y="55"/>
                    <a:pt x="129" y="44"/>
                    <a:pt x="129" y="43"/>
                  </a:cubicBezTo>
                  <a:cubicBezTo>
                    <a:pt x="129" y="42"/>
                    <a:pt x="129" y="42"/>
                    <a:pt x="129" y="42"/>
                  </a:cubicBezTo>
                  <a:cubicBezTo>
                    <a:pt x="129" y="42"/>
                    <a:pt x="129" y="42"/>
                    <a:pt x="129" y="42"/>
                  </a:cubicBezTo>
                  <a:cubicBezTo>
                    <a:pt x="129" y="42"/>
                    <a:pt x="129" y="42"/>
                    <a:pt x="129" y="42"/>
                  </a:cubicBezTo>
                  <a:cubicBezTo>
                    <a:pt x="130" y="42"/>
                    <a:pt x="130" y="42"/>
                    <a:pt x="130" y="42"/>
                  </a:cubicBezTo>
                  <a:cubicBezTo>
                    <a:pt x="133" y="40"/>
                    <a:pt x="133" y="40"/>
                    <a:pt x="133" y="40"/>
                  </a:cubicBezTo>
                  <a:cubicBezTo>
                    <a:pt x="134" y="40"/>
                    <a:pt x="134" y="40"/>
                    <a:pt x="134" y="40"/>
                  </a:cubicBezTo>
                  <a:cubicBezTo>
                    <a:pt x="137" y="40"/>
                    <a:pt x="139" y="43"/>
                    <a:pt x="142" y="47"/>
                  </a:cubicBezTo>
                  <a:cubicBezTo>
                    <a:pt x="144" y="50"/>
                    <a:pt x="146" y="53"/>
                    <a:pt x="148" y="54"/>
                  </a:cubicBezTo>
                  <a:cubicBezTo>
                    <a:pt x="149" y="55"/>
                    <a:pt x="149" y="55"/>
                    <a:pt x="150" y="55"/>
                  </a:cubicBezTo>
                  <a:cubicBezTo>
                    <a:pt x="151" y="55"/>
                    <a:pt x="151" y="55"/>
                    <a:pt x="152" y="54"/>
                  </a:cubicBezTo>
                  <a:cubicBezTo>
                    <a:pt x="153" y="52"/>
                    <a:pt x="154" y="49"/>
                    <a:pt x="153" y="46"/>
                  </a:cubicBezTo>
                  <a:cubicBezTo>
                    <a:pt x="152" y="43"/>
                    <a:pt x="152" y="39"/>
                    <a:pt x="154" y="37"/>
                  </a:cubicBezTo>
                  <a:cubicBezTo>
                    <a:pt x="155" y="35"/>
                    <a:pt x="157" y="34"/>
                    <a:pt x="159" y="34"/>
                  </a:cubicBezTo>
                  <a:cubicBezTo>
                    <a:pt x="160" y="34"/>
                    <a:pt x="160" y="34"/>
                    <a:pt x="161" y="34"/>
                  </a:cubicBezTo>
                  <a:cubicBezTo>
                    <a:pt x="165" y="34"/>
                    <a:pt x="165" y="37"/>
                    <a:pt x="166" y="44"/>
                  </a:cubicBezTo>
                  <a:cubicBezTo>
                    <a:pt x="167" y="46"/>
                    <a:pt x="167" y="47"/>
                    <a:pt x="167" y="49"/>
                  </a:cubicBezTo>
                  <a:cubicBezTo>
                    <a:pt x="168" y="54"/>
                    <a:pt x="170" y="56"/>
                    <a:pt x="174" y="56"/>
                  </a:cubicBezTo>
                  <a:cubicBezTo>
                    <a:pt x="178" y="56"/>
                    <a:pt x="183" y="54"/>
                    <a:pt x="183" y="54"/>
                  </a:cubicBezTo>
                  <a:cubicBezTo>
                    <a:pt x="184" y="53"/>
                    <a:pt x="184" y="53"/>
                    <a:pt x="184" y="53"/>
                  </a:cubicBezTo>
                  <a:cubicBezTo>
                    <a:pt x="184" y="54"/>
                    <a:pt x="184" y="54"/>
                    <a:pt x="184" y="54"/>
                  </a:cubicBezTo>
                  <a:cubicBezTo>
                    <a:pt x="185" y="57"/>
                    <a:pt x="185" y="58"/>
                    <a:pt x="191" y="58"/>
                  </a:cubicBezTo>
                  <a:cubicBezTo>
                    <a:pt x="194" y="58"/>
                    <a:pt x="195" y="60"/>
                    <a:pt x="195" y="60"/>
                  </a:cubicBezTo>
                  <a:cubicBezTo>
                    <a:pt x="195" y="63"/>
                    <a:pt x="192" y="66"/>
                    <a:pt x="189" y="66"/>
                  </a:cubicBezTo>
                  <a:cubicBezTo>
                    <a:pt x="188" y="67"/>
                    <a:pt x="188" y="67"/>
                    <a:pt x="188" y="67"/>
                  </a:cubicBezTo>
                  <a:cubicBezTo>
                    <a:pt x="186" y="67"/>
                    <a:pt x="186" y="67"/>
                    <a:pt x="186" y="72"/>
                  </a:cubicBezTo>
                  <a:cubicBezTo>
                    <a:pt x="185" y="75"/>
                    <a:pt x="185" y="75"/>
                    <a:pt x="185" y="75"/>
                  </a:cubicBezTo>
                  <a:cubicBezTo>
                    <a:pt x="185" y="78"/>
                    <a:pt x="186" y="78"/>
                    <a:pt x="186" y="78"/>
                  </a:cubicBezTo>
                  <a:cubicBezTo>
                    <a:pt x="186" y="78"/>
                    <a:pt x="186" y="78"/>
                    <a:pt x="186" y="78"/>
                  </a:cubicBezTo>
                  <a:cubicBezTo>
                    <a:pt x="188" y="78"/>
                    <a:pt x="190" y="76"/>
                    <a:pt x="192" y="74"/>
                  </a:cubicBezTo>
                  <a:cubicBezTo>
                    <a:pt x="194" y="73"/>
                    <a:pt x="195" y="71"/>
                    <a:pt x="196" y="71"/>
                  </a:cubicBezTo>
                  <a:cubicBezTo>
                    <a:pt x="197" y="70"/>
                    <a:pt x="197" y="70"/>
                    <a:pt x="197" y="68"/>
                  </a:cubicBezTo>
                  <a:cubicBezTo>
                    <a:pt x="198" y="67"/>
                    <a:pt x="198" y="66"/>
                    <a:pt x="198" y="64"/>
                  </a:cubicBezTo>
                  <a:cubicBezTo>
                    <a:pt x="199" y="61"/>
                    <a:pt x="200" y="58"/>
                    <a:pt x="203" y="58"/>
                  </a:cubicBezTo>
                  <a:cubicBezTo>
                    <a:pt x="204" y="58"/>
                    <a:pt x="205" y="59"/>
                    <a:pt x="207" y="60"/>
                  </a:cubicBezTo>
                  <a:cubicBezTo>
                    <a:pt x="208" y="61"/>
                    <a:pt x="209" y="61"/>
                    <a:pt x="210" y="61"/>
                  </a:cubicBezTo>
                  <a:cubicBezTo>
                    <a:pt x="210" y="61"/>
                    <a:pt x="211" y="60"/>
                    <a:pt x="212" y="58"/>
                  </a:cubicBezTo>
                  <a:cubicBezTo>
                    <a:pt x="212" y="57"/>
                    <a:pt x="212" y="56"/>
                    <a:pt x="213" y="55"/>
                  </a:cubicBezTo>
                  <a:cubicBezTo>
                    <a:pt x="213" y="55"/>
                    <a:pt x="214" y="54"/>
                    <a:pt x="216" y="54"/>
                  </a:cubicBezTo>
                  <a:cubicBezTo>
                    <a:pt x="217" y="54"/>
                    <a:pt x="219" y="54"/>
                    <a:pt x="220" y="55"/>
                  </a:cubicBezTo>
                  <a:cubicBezTo>
                    <a:pt x="216" y="49"/>
                    <a:pt x="216" y="49"/>
                    <a:pt x="216" y="49"/>
                  </a:cubicBezTo>
                  <a:cubicBezTo>
                    <a:pt x="220" y="46"/>
                    <a:pt x="220" y="46"/>
                    <a:pt x="220" y="46"/>
                  </a:cubicBezTo>
                  <a:cubicBezTo>
                    <a:pt x="220" y="46"/>
                    <a:pt x="220" y="46"/>
                    <a:pt x="220" y="46"/>
                  </a:cubicBezTo>
                  <a:cubicBezTo>
                    <a:pt x="220" y="45"/>
                    <a:pt x="220" y="45"/>
                    <a:pt x="220" y="45"/>
                  </a:cubicBezTo>
                  <a:cubicBezTo>
                    <a:pt x="222" y="44"/>
                    <a:pt x="222" y="44"/>
                    <a:pt x="222" y="44"/>
                  </a:cubicBezTo>
                  <a:cubicBezTo>
                    <a:pt x="222" y="45"/>
                    <a:pt x="222" y="45"/>
                    <a:pt x="222" y="45"/>
                  </a:cubicBezTo>
                  <a:cubicBezTo>
                    <a:pt x="222" y="44"/>
                    <a:pt x="223" y="44"/>
                    <a:pt x="224" y="44"/>
                  </a:cubicBezTo>
                  <a:cubicBezTo>
                    <a:pt x="225" y="44"/>
                    <a:pt x="226" y="44"/>
                    <a:pt x="228" y="45"/>
                  </a:cubicBezTo>
                  <a:cubicBezTo>
                    <a:pt x="229" y="45"/>
                    <a:pt x="230" y="45"/>
                    <a:pt x="231" y="45"/>
                  </a:cubicBezTo>
                  <a:cubicBezTo>
                    <a:pt x="232" y="45"/>
                    <a:pt x="233" y="45"/>
                    <a:pt x="234" y="45"/>
                  </a:cubicBezTo>
                  <a:cubicBezTo>
                    <a:pt x="235" y="44"/>
                    <a:pt x="236" y="44"/>
                    <a:pt x="237" y="43"/>
                  </a:cubicBezTo>
                  <a:cubicBezTo>
                    <a:pt x="240" y="42"/>
                    <a:pt x="241" y="42"/>
                    <a:pt x="241" y="37"/>
                  </a:cubicBezTo>
                  <a:cubicBezTo>
                    <a:pt x="241" y="30"/>
                    <a:pt x="247" y="30"/>
                    <a:pt x="253" y="29"/>
                  </a:cubicBezTo>
                  <a:cubicBezTo>
                    <a:pt x="254" y="29"/>
                    <a:pt x="255" y="29"/>
                    <a:pt x="256" y="29"/>
                  </a:cubicBezTo>
                  <a:cubicBezTo>
                    <a:pt x="260" y="29"/>
                    <a:pt x="260" y="28"/>
                    <a:pt x="260" y="27"/>
                  </a:cubicBezTo>
                  <a:cubicBezTo>
                    <a:pt x="260" y="26"/>
                    <a:pt x="260" y="25"/>
                    <a:pt x="260" y="24"/>
                  </a:cubicBezTo>
                  <a:cubicBezTo>
                    <a:pt x="261" y="23"/>
                    <a:pt x="262" y="19"/>
                    <a:pt x="259" y="16"/>
                  </a:cubicBezTo>
                  <a:cubicBezTo>
                    <a:pt x="258" y="15"/>
                    <a:pt x="257" y="15"/>
                    <a:pt x="256" y="15"/>
                  </a:cubicBezTo>
                  <a:cubicBezTo>
                    <a:pt x="255" y="15"/>
                    <a:pt x="255" y="15"/>
                    <a:pt x="254" y="15"/>
                  </a:cubicBezTo>
                  <a:cubicBezTo>
                    <a:pt x="254" y="15"/>
                    <a:pt x="253" y="15"/>
                    <a:pt x="252" y="15"/>
                  </a:cubicBezTo>
                  <a:cubicBezTo>
                    <a:pt x="252" y="15"/>
                    <a:pt x="251" y="15"/>
                    <a:pt x="250" y="15"/>
                  </a:cubicBezTo>
                  <a:cubicBezTo>
                    <a:pt x="246" y="14"/>
                    <a:pt x="246" y="12"/>
                    <a:pt x="246" y="12"/>
                  </a:cubicBezTo>
                  <a:cubicBezTo>
                    <a:pt x="246" y="11"/>
                    <a:pt x="248" y="7"/>
                    <a:pt x="251" y="5"/>
                  </a:cubicBezTo>
                  <a:cubicBezTo>
                    <a:pt x="254" y="3"/>
                    <a:pt x="257" y="2"/>
                    <a:pt x="261" y="1"/>
                  </a:cubicBezTo>
                  <a:cubicBezTo>
                    <a:pt x="261" y="1"/>
                    <a:pt x="262" y="1"/>
                    <a:pt x="262" y="1"/>
                  </a:cubicBezTo>
                  <a:cubicBezTo>
                    <a:pt x="263" y="1"/>
                    <a:pt x="264" y="2"/>
                    <a:pt x="265" y="3"/>
                  </a:cubicBezTo>
                  <a:cubicBezTo>
                    <a:pt x="266" y="3"/>
                    <a:pt x="266" y="4"/>
                    <a:pt x="266" y="4"/>
                  </a:cubicBezTo>
                  <a:cubicBezTo>
                    <a:pt x="266" y="4"/>
                    <a:pt x="267" y="4"/>
                    <a:pt x="267" y="3"/>
                  </a:cubicBezTo>
                  <a:cubicBezTo>
                    <a:pt x="268" y="3"/>
                    <a:pt x="269" y="2"/>
                    <a:pt x="269" y="2"/>
                  </a:cubicBezTo>
                  <a:cubicBezTo>
                    <a:pt x="270" y="1"/>
                    <a:pt x="270" y="0"/>
                    <a:pt x="271" y="0"/>
                  </a:cubicBezTo>
                  <a:cubicBezTo>
                    <a:pt x="272" y="0"/>
                    <a:pt x="272" y="0"/>
                    <a:pt x="273" y="1"/>
                  </a:cubicBezTo>
                  <a:cubicBezTo>
                    <a:pt x="274" y="1"/>
                    <a:pt x="275" y="2"/>
                    <a:pt x="275" y="3"/>
                  </a:cubicBezTo>
                  <a:cubicBezTo>
                    <a:pt x="276" y="4"/>
                    <a:pt x="276" y="5"/>
                    <a:pt x="277" y="6"/>
                  </a:cubicBezTo>
                  <a:cubicBezTo>
                    <a:pt x="277" y="6"/>
                    <a:pt x="277" y="6"/>
                    <a:pt x="278" y="6"/>
                  </a:cubicBezTo>
                  <a:cubicBezTo>
                    <a:pt x="278" y="6"/>
                    <a:pt x="279" y="5"/>
                    <a:pt x="281" y="4"/>
                  </a:cubicBezTo>
                  <a:cubicBezTo>
                    <a:pt x="282" y="3"/>
                    <a:pt x="283" y="3"/>
                    <a:pt x="284" y="2"/>
                  </a:cubicBezTo>
                  <a:cubicBezTo>
                    <a:pt x="285" y="1"/>
                    <a:pt x="285" y="1"/>
                    <a:pt x="285" y="1"/>
                  </a:cubicBezTo>
                  <a:cubicBezTo>
                    <a:pt x="287" y="0"/>
                    <a:pt x="288" y="0"/>
                    <a:pt x="289" y="0"/>
                  </a:cubicBezTo>
                  <a:cubicBezTo>
                    <a:pt x="289" y="0"/>
                    <a:pt x="290" y="0"/>
                    <a:pt x="291" y="0"/>
                  </a:cubicBezTo>
                  <a:cubicBezTo>
                    <a:pt x="293" y="1"/>
                    <a:pt x="293" y="6"/>
                    <a:pt x="292" y="14"/>
                  </a:cubicBezTo>
                  <a:cubicBezTo>
                    <a:pt x="291" y="19"/>
                    <a:pt x="292" y="21"/>
                    <a:pt x="292" y="21"/>
                  </a:cubicBezTo>
                  <a:cubicBezTo>
                    <a:pt x="292" y="21"/>
                    <a:pt x="292" y="21"/>
                    <a:pt x="293" y="20"/>
                  </a:cubicBezTo>
                  <a:cubicBezTo>
                    <a:pt x="294" y="19"/>
                    <a:pt x="294" y="18"/>
                    <a:pt x="295" y="17"/>
                  </a:cubicBezTo>
                  <a:cubicBezTo>
                    <a:pt x="295" y="16"/>
                    <a:pt x="296" y="15"/>
                    <a:pt x="297" y="15"/>
                  </a:cubicBezTo>
                  <a:cubicBezTo>
                    <a:pt x="298" y="15"/>
                    <a:pt x="299" y="16"/>
                    <a:pt x="301" y="18"/>
                  </a:cubicBezTo>
                  <a:cubicBezTo>
                    <a:pt x="302" y="19"/>
                    <a:pt x="303" y="19"/>
                    <a:pt x="304" y="19"/>
                  </a:cubicBezTo>
                  <a:cubicBezTo>
                    <a:pt x="305" y="19"/>
                    <a:pt x="306" y="18"/>
                    <a:pt x="307" y="17"/>
                  </a:cubicBezTo>
                  <a:cubicBezTo>
                    <a:pt x="308" y="15"/>
                    <a:pt x="309" y="14"/>
                    <a:pt x="311" y="13"/>
                  </a:cubicBezTo>
                  <a:cubicBezTo>
                    <a:pt x="311" y="13"/>
                    <a:pt x="312" y="13"/>
                    <a:pt x="312" y="13"/>
                  </a:cubicBezTo>
                  <a:cubicBezTo>
                    <a:pt x="313" y="13"/>
                    <a:pt x="315" y="14"/>
                    <a:pt x="315" y="15"/>
                  </a:cubicBezTo>
                  <a:cubicBezTo>
                    <a:pt x="317" y="17"/>
                    <a:pt x="318" y="22"/>
                    <a:pt x="318" y="24"/>
                  </a:cubicBezTo>
                  <a:cubicBezTo>
                    <a:pt x="317" y="26"/>
                    <a:pt x="317" y="28"/>
                    <a:pt x="321" y="29"/>
                  </a:cubicBezTo>
                  <a:cubicBezTo>
                    <a:pt x="321" y="29"/>
                    <a:pt x="321" y="29"/>
                    <a:pt x="322" y="30"/>
                  </a:cubicBezTo>
                  <a:cubicBezTo>
                    <a:pt x="322" y="30"/>
                    <a:pt x="323" y="30"/>
                    <a:pt x="323" y="31"/>
                  </a:cubicBezTo>
                  <a:cubicBezTo>
                    <a:pt x="324" y="31"/>
                    <a:pt x="323" y="32"/>
                    <a:pt x="322" y="35"/>
                  </a:cubicBezTo>
                  <a:cubicBezTo>
                    <a:pt x="322" y="37"/>
                    <a:pt x="321" y="39"/>
                    <a:pt x="320" y="42"/>
                  </a:cubicBezTo>
                  <a:cubicBezTo>
                    <a:pt x="319" y="45"/>
                    <a:pt x="319" y="47"/>
                    <a:pt x="319" y="47"/>
                  </a:cubicBezTo>
                  <a:cubicBezTo>
                    <a:pt x="320" y="47"/>
                    <a:pt x="322" y="44"/>
                    <a:pt x="324" y="41"/>
                  </a:cubicBezTo>
                  <a:cubicBezTo>
                    <a:pt x="324" y="40"/>
                    <a:pt x="325" y="40"/>
                    <a:pt x="325" y="40"/>
                  </a:cubicBezTo>
                  <a:cubicBezTo>
                    <a:pt x="329" y="40"/>
                    <a:pt x="330" y="50"/>
                    <a:pt x="330" y="53"/>
                  </a:cubicBezTo>
                  <a:cubicBezTo>
                    <a:pt x="330" y="55"/>
                    <a:pt x="331" y="57"/>
                    <a:pt x="331" y="58"/>
                  </a:cubicBezTo>
                  <a:cubicBezTo>
                    <a:pt x="332" y="60"/>
                    <a:pt x="334" y="61"/>
                    <a:pt x="335" y="61"/>
                  </a:cubicBezTo>
                  <a:cubicBezTo>
                    <a:pt x="336" y="61"/>
                    <a:pt x="337" y="61"/>
                    <a:pt x="338" y="60"/>
                  </a:cubicBezTo>
                  <a:cubicBezTo>
                    <a:pt x="342" y="60"/>
                    <a:pt x="342" y="59"/>
                    <a:pt x="343" y="57"/>
                  </a:cubicBezTo>
                  <a:cubicBezTo>
                    <a:pt x="343" y="56"/>
                    <a:pt x="343" y="55"/>
                    <a:pt x="344" y="54"/>
                  </a:cubicBezTo>
                  <a:cubicBezTo>
                    <a:pt x="345" y="51"/>
                    <a:pt x="347" y="49"/>
                    <a:pt x="349" y="49"/>
                  </a:cubicBezTo>
                  <a:cubicBezTo>
                    <a:pt x="350" y="49"/>
                    <a:pt x="352" y="50"/>
                    <a:pt x="353" y="54"/>
                  </a:cubicBezTo>
                  <a:cubicBezTo>
                    <a:pt x="353" y="56"/>
                    <a:pt x="353" y="57"/>
                    <a:pt x="354" y="59"/>
                  </a:cubicBezTo>
                  <a:cubicBezTo>
                    <a:pt x="355" y="60"/>
                    <a:pt x="355" y="62"/>
                    <a:pt x="355" y="65"/>
                  </a:cubicBezTo>
                  <a:cubicBezTo>
                    <a:pt x="354" y="69"/>
                    <a:pt x="355" y="70"/>
                    <a:pt x="358" y="71"/>
                  </a:cubicBezTo>
                  <a:cubicBezTo>
                    <a:pt x="358" y="71"/>
                    <a:pt x="358" y="71"/>
                    <a:pt x="358" y="71"/>
                  </a:cubicBezTo>
                  <a:cubicBezTo>
                    <a:pt x="361" y="73"/>
                    <a:pt x="362" y="80"/>
                    <a:pt x="362" y="81"/>
                  </a:cubicBezTo>
                  <a:cubicBezTo>
                    <a:pt x="362" y="82"/>
                    <a:pt x="362" y="82"/>
                    <a:pt x="362" y="82"/>
                  </a:cubicBezTo>
                  <a:cubicBezTo>
                    <a:pt x="361" y="82"/>
                    <a:pt x="361" y="82"/>
                    <a:pt x="361" y="82"/>
                  </a:cubicBezTo>
                  <a:cubicBezTo>
                    <a:pt x="361" y="82"/>
                    <a:pt x="361" y="82"/>
                    <a:pt x="361" y="82"/>
                  </a:cubicBezTo>
                  <a:cubicBezTo>
                    <a:pt x="360" y="82"/>
                    <a:pt x="357" y="82"/>
                    <a:pt x="356" y="85"/>
                  </a:cubicBezTo>
                  <a:cubicBezTo>
                    <a:pt x="354" y="89"/>
                    <a:pt x="357" y="96"/>
                    <a:pt x="359" y="98"/>
                  </a:cubicBezTo>
                  <a:cubicBezTo>
                    <a:pt x="361" y="100"/>
                    <a:pt x="360" y="103"/>
                    <a:pt x="360" y="106"/>
                  </a:cubicBezTo>
                  <a:cubicBezTo>
                    <a:pt x="359" y="108"/>
                    <a:pt x="358" y="110"/>
                    <a:pt x="358" y="113"/>
                  </a:cubicBezTo>
                  <a:cubicBezTo>
                    <a:pt x="358" y="119"/>
                    <a:pt x="366" y="126"/>
                    <a:pt x="371" y="127"/>
                  </a:cubicBezTo>
                  <a:cubicBezTo>
                    <a:pt x="374" y="129"/>
                    <a:pt x="375" y="130"/>
                    <a:pt x="375" y="132"/>
                  </a:cubicBezTo>
                  <a:cubicBezTo>
                    <a:pt x="375" y="133"/>
                    <a:pt x="375" y="134"/>
                    <a:pt x="373" y="136"/>
                  </a:cubicBezTo>
                  <a:cubicBezTo>
                    <a:pt x="369" y="139"/>
                    <a:pt x="369" y="140"/>
                    <a:pt x="370" y="141"/>
                  </a:cubicBezTo>
                  <a:cubicBezTo>
                    <a:pt x="370" y="142"/>
                    <a:pt x="371" y="142"/>
                    <a:pt x="372" y="142"/>
                  </a:cubicBezTo>
                  <a:cubicBezTo>
                    <a:pt x="373" y="143"/>
                    <a:pt x="375" y="143"/>
                    <a:pt x="376" y="145"/>
                  </a:cubicBezTo>
                  <a:cubicBezTo>
                    <a:pt x="376" y="146"/>
                    <a:pt x="376" y="147"/>
                    <a:pt x="376" y="148"/>
                  </a:cubicBezTo>
                  <a:cubicBezTo>
                    <a:pt x="376" y="150"/>
                    <a:pt x="376" y="151"/>
                    <a:pt x="378" y="152"/>
                  </a:cubicBezTo>
                  <a:cubicBezTo>
                    <a:pt x="384" y="153"/>
                    <a:pt x="388" y="155"/>
                    <a:pt x="396" y="163"/>
                  </a:cubicBezTo>
                  <a:cubicBezTo>
                    <a:pt x="403" y="171"/>
                    <a:pt x="404" y="184"/>
                    <a:pt x="403" y="188"/>
                  </a:cubicBezTo>
                  <a:cubicBezTo>
                    <a:pt x="403" y="190"/>
                    <a:pt x="401" y="190"/>
                    <a:pt x="401" y="190"/>
                  </a:cubicBezTo>
                  <a:cubicBezTo>
                    <a:pt x="401" y="190"/>
                    <a:pt x="401" y="190"/>
                    <a:pt x="401" y="190"/>
                  </a:cubicBezTo>
                  <a:cubicBezTo>
                    <a:pt x="403" y="194"/>
                    <a:pt x="403" y="198"/>
                    <a:pt x="400" y="201"/>
                  </a:cubicBezTo>
                  <a:cubicBezTo>
                    <a:pt x="398" y="205"/>
                    <a:pt x="398" y="209"/>
                    <a:pt x="400" y="214"/>
                  </a:cubicBezTo>
                  <a:cubicBezTo>
                    <a:pt x="401" y="215"/>
                    <a:pt x="401" y="215"/>
                    <a:pt x="403" y="216"/>
                  </a:cubicBezTo>
                  <a:cubicBezTo>
                    <a:pt x="404" y="216"/>
                    <a:pt x="406" y="216"/>
                    <a:pt x="408" y="219"/>
                  </a:cubicBezTo>
                  <a:cubicBezTo>
                    <a:pt x="409" y="221"/>
                    <a:pt x="409" y="224"/>
                    <a:pt x="408" y="226"/>
                  </a:cubicBezTo>
                  <a:cubicBezTo>
                    <a:pt x="407" y="228"/>
                    <a:pt x="405" y="229"/>
                    <a:pt x="403" y="229"/>
                  </a:cubicBezTo>
                  <a:cubicBezTo>
                    <a:pt x="403" y="229"/>
                    <a:pt x="402" y="229"/>
                    <a:pt x="402" y="229"/>
                  </a:cubicBezTo>
                  <a:cubicBezTo>
                    <a:pt x="401" y="229"/>
                    <a:pt x="401" y="229"/>
                    <a:pt x="400" y="229"/>
                  </a:cubicBezTo>
                  <a:cubicBezTo>
                    <a:pt x="398" y="229"/>
                    <a:pt x="396" y="229"/>
                    <a:pt x="396" y="230"/>
                  </a:cubicBezTo>
                  <a:cubicBezTo>
                    <a:pt x="395" y="230"/>
                    <a:pt x="395" y="231"/>
                    <a:pt x="394" y="231"/>
                  </a:cubicBezTo>
                  <a:cubicBezTo>
                    <a:pt x="393" y="231"/>
                    <a:pt x="392" y="230"/>
                    <a:pt x="391" y="229"/>
                  </a:cubicBezTo>
                  <a:cubicBezTo>
                    <a:pt x="389" y="227"/>
                    <a:pt x="387" y="225"/>
                    <a:pt x="384" y="225"/>
                  </a:cubicBezTo>
                  <a:cubicBezTo>
                    <a:pt x="382" y="224"/>
                    <a:pt x="381" y="224"/>
                    <a:pt x="380" y="224"/>
                  </a:cubicBezTo>
                  <a:cubicBezTo>
                    <a:pt x="378" y="224"/>
                    <a:pt x="378" y="225"/>
                    <a:pt x="377" y="229"/>
                  </a:cubicBezTo>
                  <a:cubicBezTo>
                    <a:pt x="376" y="233"/>
                    <a:pt x="383" y="237"/>
                    <a:pt x="386" y="239"/>
                  </a:cubicBezTo>
                  <a:cubicBezTo>
                    <a:pt x="386" y="241"/>
                    <a:pt x="386" y="241"/>
                    <a:pt x="386" y="241"/>
                  </a:cubicBezTo>
                  <a:cubicBezTo>
                    <a:pt x="385" y="241"/>
                    <a:pt x="384" y="240"/>
                    <a:pt x="384" y="240"/>
                  </a:cubicBezTo>
                  <a:cubicBezTo>
                    <a:pt x="383" y="240"/>
                    <a:pt x="382" y="241"/>
                    <a:pt x="382" y="241"/>
                  </a:cubicBezTo>
                  <a:cubicBezTo>
                    <a:pt x="382" y="241"/>
                    <a:pt x="382" y="242"/>
                    <a:pt x="384" y="245"/>
                  </a:cubicBezTo>
                  <a:cubicBezTo>
                    <a:pt x="387" y="248"/>
                    <a:pt x="387" y="255"/>
                    <a:pt x="385" y="258"/>
                  </a:cubicBezTo>
                  <a:cubicBezTo>
                    <a:pt x="384" y="260"/>
                    <a:pt x="383" y="261"/>
                    <a:pt x="382" y="261"/>
                  </a:cubicBezTo>
                  <a:cubicBezTo>
                    <a:pt x="382" y="261"/>
                    <a:pt x="381" y="261"/>
                    <a:pt x="381" y="261"/>
                  </a:cubicBezTo>
                  <a:cubicBezTo>
                    <a:pt x="380" y="260"/>
                    <a:pt x="379" y="259"/>
                    <a:pt x="378" y="259"/>
                  </a:cubicBezTo>
                  <a:cubicBezTo>
                    <a:pt x="377" y="259"/>
                    <a:pt x="376" y="259"/>
                    <a:pt x="376" y="260"/>
                  </a:cubicBezTo>
                  <a:cubicBezTo>
                    <a:pt x="376" y="261"/>
                    <a:pt x="377" y="262"/>
                    <a:pt x="377" y="262"/>
                  </a:cubicBezTo>
                  <a:cubicBezTo>
                    <a:pt x="378" y="263"/>
                    <a:pt x="379" y="264"/>
                    <a:pt x="378" y="265"/>
                  </a:cubicBezTo>
                  <a:cubicBezTo>
                    <a:pt x="378" y="265"/>
                    <a:pt x="377" y="266"/>
                    <a:pt x="377" y="266"/>
                  </a:cubicBezTo>
                  <a:cubicBezTo>
                    <a:pt x="375" y="266"/>
                    <a:pt x="371" y="267"/>
                    <a:pt x="367" y="271"/>
                  </a:cubicBezTo>
                  <a:cubicBezTo>
                    <a:pt x="366" y="272"/>
                    <a:pt x="364" y="273"/>
                    <a:pt x="363" y="273"/>
                  </a:cubicBezTo>
                  <a:cubicBezTo>
                    <a:pt x="361" y="273"/>
                    <a:pt x="360" y="272"/>
                    <a:pt x="359" y="271"/>
                  </a:cubicBezTo>
                  <a:cubicBezTo>
                    <a:pt x="358" y="270"/>
                    <a:pt x="357" y="269"/>
                    <a:pt x="357" y="269"/>
                  </a:cubicBezTo>
                  <a:cubicBezTo>
                    <a:pt x="357" y="269"/>
                    <a:pt x="357" y="269"/>
                    <a:pt x="357" y="269"/>
                  </a:cubicBezTo>
                  <a:cubicBezTo>
                    <a:pt x="354" y="269"/>
                    <a:pt x="349" y="275"/>
                    <a:pt x="346" y="283"/>
                  </a:cubicBezTo>
                  <a:cubicBezTo>
                    <a:pt x="344" y="286"/>
                    <a:pt x="342" y="288"/>
                    <a:pt x="341" y="289"/>
                  </a:cubicBezTo>
                  <a:cubicBezTo>
                    <a:pt x="340" y="290"/>
                    <a:pt x="340" y="290"/>
                    <a:pt x="340" y="290"/>
                  </a:cubicBezTo>
                  <a:cubicBezTo>
                    <a:pt x="340" y="290"/>
                    <a:pt x="340" y="290"/>
                    <a:pt x="340" y="290"/>
                  </a:cubicBezTo>
                  <a:cubicBezTo>
                    <a:pt x="340" y="290"/>
                    <a:pt x="340" y="291"/>
                    <a:pt x="341" y="291"/>
                  </a:cubicBezTo>
                  <a:cubicBezTo>
                    <a:pt x="345" y="294"/>
                    <a:pt x="353" y="307"/>
                    <a:pt x="354" y="307"/>
                  </a:cubicBezTo>
                  <a:cubicBezTo>
                    <a:pt x="354" y="308"/>
                    <a:pt x="354" y="308"/>
                    <a:pt x="354" y="308"/>
                  </a:cubicBezTo>
                  <a:cubicBezTo>
                    <a:pt x="354" y="308"/>
                    <a:pt x="354" y="308"/>
                    <a:pt x="354" y="308"/>
                  </a:cubicBezTo>
                  <a:cubicBezTo>
                    <a:pt x="354" y="308"/>
                    <a:pt x="353" y="311"/>
                    <a:pt x="354" y="320"/>
                  </a:cubicBezTo>
                  <a:cubicBezTo>
                    <a:pt x="354" y="326"/>
                    <a:pt x="357" y="332"/>
                    <a:pt x="360" y="338"/>
                  </a:cubicBezTo>
                  <a:cubicBezTo>
                    <a:pt x="363" y="343"/>
                    <a:pt x="365" y="347"/>
                    <a:pt x="365" y="350"/>
                  </a:cubicBezTo>
                  <a:cubicBezTo>
                    <a:pt x="365" y="357"/>
                    <a:pt x="361" y="368"/>
                    <a:pt x="356" y="371"/>
                  </a:cubicBezTo>
                  <a:cubicBezTo>
                    <a:pt x="355" y="373"/>
                    <a:pt x="355" y="373"/>
                    <a:pt x="357" y="375"/>
                  </a:cubicBezTo>
                  <a:cubicBezTo>
                    <a:pt x="358" y="377"/>
                    <a:pt x="360" y="380"/>
                    <a:pt x="359" y="384"/>
                  </a:cubicBezTo>
                  <a:cubicBezTo>
                    <a:pt x="358" y="385"/>
                    <a:pt x="358" y="386"/>
                    <a:pt x="358" y="387"/>
                  </a:cubicBezTo>
                  <a:cubicBezTo>
                    <a:pt x="356" y="392"/>
                    <a:pt x="356" y="393"/>
                    <a:pt x="361" y="397"/>
                  </a:cubicBezTo>
                  <a:cubicBezTo>
                    <a:pt x="363" y="399"/>
                    <a:pt x="364" y="401"/>
                    <a:pt x="364" y="402"/>
                  </a:cubicBezTo>
                  <a:cubicBezTo>
                    <a:pt x="364" y="403"/>
                    <a:pt x="362" y="404"/>
                    <a:pt x="361" y="405"/>
                  </a:cubicBezTo>
                  <a:cubicBezTo>
                    <a:pt x="360" y="405"/>
                    <a:pt x="359" y="406"/>
                    <a:pt x="358" y="406"/>
                  </a:cubicBezTo>
                  <a:cubicBezTo>
                    <a:pt x="356" y="408"/>
                    <a:pt x="356" y="409"/>
                    <a:pt x="359" y="413"/>
                  </a:cubicBezTo>
                  <a:cubicBezTo>
                    <a:pt x="360" y="415"/>
                    <a:pt x="361" y="417"/>
                    <a:pt x="362" y="420"/>
                  </a:cubicBezTo>
                  <a:cubicBezTo>
                    <a:pt x="365" y="426"/>
                    <a:pt x="362" y="431"/>
                    <a:pt x="361" y="432"/>
                  </a:cubicBezTo>
                  <a:cubicBezTo>
                    <a:pt x="360" y="434"/>
                    <a:pt x="358" y="436"/>
                    <a:pt x="357" y="436"/>
                  </a:cubicBezTo>
                  <a:cubicBezTo>
                    <a:pt x="356" y="436"/>
                    <a:pt x="355" y="435"/>
                    <a:pt x="355" y="435"/>
                  </a:cubicBezTo>
                  <a:cubicBezTo>
                    <a:pt x="354" y="433"/>
                    <a:pt x="352" y="431"/>
                    <a:pt x="350" y="431"/>
                  </a:cubicBezTo>
                  <a:cubicBezTo>
                    <a:pt x="348" y="431"/>
                    <a:pt x="347" y="432"/>
                    <a:pt x="346" y="433"/>
                  </a:cubicBezTo>
                  <a:cubicBezTo>
                    <a:pt x="343" y="435"/>
                    <a:pt x="340" y="437"/>
                    <a:pt x="336" y="437"/>
                  </a:cubicBezTo>
                  <a:cubicBezTo>
                    <a:pt x="334" y="437"/>
                    <a:pt x="332" y="437"/>
                    <a:pt x="330" y="436"/>
                  </a:cubicBezTo>
                  <a:cubicBezTo>
                    <a:pt x="328" y="435"/>
                    <a:pt x="327" y="434"/>
                    <a:pt x="326" y="434"/>
                  </a:cubicBezTo>
                  <a:cubicBezTo>
                    <a:pt x="323" y="434"/>
                    <a:pt x="321" y="437"/>
                    <a:pt x="319" y="439"/>
                  </a:cubicBezTo>
                  <a:cubicBezTo>
                    <a:pt x="319" y="440"/>
                    <a:pt x="319" y="440"/>
                    <a:pt x="319" y="440"/>
                  </a:cubicBezTo>
                  <a:cubicBezTo>
                    <a:pt x="316" y="443"/>
                    <a:pt x="311" y="446"/>
                    <a:pt x="307" y="447"/>
                  </a:cubicBezTo>
                  <a:cubicBezTo>
                    <a:pt x="305" y="447"/>
                    <a:pt x="305" y="447"/>
                    <a:pt x="305" y="447"/>
                  </a:cubicBezTo>
                  <a:cubicBezTo>
                    <a:pt x="301" y="448"/>
                    <a:pt x="295" y="449"/>
                    <a:pt x="293" y="451"/>
                  </a:cubicBezTo>
                  <a:cubicBezTo>
                    <a:pt x="292" y="451"/>
                    <a:pt x="292" y="452"/>
                    <a:pt x="292" y="452"/>
                  </a:cubicBezTo>
                  <a:cubicBezTo>
                    <a:pt x="292" y="452"/>
                    <a:pt x="294" y="453"/>
                    <a:pt x="295" y="454"/>
                  </a:cubicBezTo>
                  <a:cubicBezTo>
                    <a:pt x="296" y="454"/>
                    <a:pt x="297" y="455"/>
                    <a:pt x="298" y="456"/>
                  </a:cubicBezTo>
                  <a:cubicBezTo>
                    <a:pt x="301" y="457"/>
                    <a:pt x="306" y="458"/>
                    <a:pt x="309" y="459"/>
                  </a:cubicBezTo>
                  <a:cubicBezTo>
                    <a:pt x="310" y="459"/>
                    <a:pt x="310" y="459"/>
                    <a:pt x="310" y="459"/>
                  </a:cubicBezTo>
                  <a:cubicBezTo>
                    <a:pt x="310" y="459"/>
                    <a:pt x="310" y="459"/>
                    <a:pt x="310" y="459"/>
                  </a:cubicBezTo>
                  <a:cubicBezTo>
                    <a:pt x="310" y="461"/>
                    <a:pt x="311" y="463"/>
                    <a:pt x="309" y="465"/>
                  </a:cubicBezTo>
                  <a:cubicBezTo>
                    <a:pt x="309" y="466"/>
                    <a:pt x="308" y="466"/>
                    <a:pt x="306" y="466"/>
                  </a:cubicBezTo>
                  <a:cubicBezTo>
                    <a:pt x="304" y="466"/>
                    <a:pt x="301" y="465"/>
                    <a:pt x="300" y="465"/>
                  </a:cubicBezTo>
                  <a:cubicBezTo>
                    <a:pt x="294" y="469"/>
                    <a:pt x="294" y="469"/>
                    <a:pt x="294" y="469"/>
                  </a:cubicBezTo>
                  <a:cubicBezTo>
                    <a:pt x="293" y="468"/>
                    <a:pt x="293" y="468"/>
                    <a:pt x="293" y="468"/>
                  </a:cubicBezTo>
                  <a:cubicBezTo>
                    <a:pt x="293" y="468"/>
                    <a:pt x="290" y="465"/>
                    <a:pt x="287" y="465"/>
                  </a:cubicBezTo>
                  <a:cubicBezTo>
                    <a:pt x="287" y="465"/>
                    <a:pt x="286" y="465"/>
                    <a:pt x="285" y="466"/>
                  </a:cubicBezTo>
                  <a:cubicBezTo>
                    <a:pt x="282" y="468"/>
                    <a:pt x="278" y="470"/>
                    <a:pt x="274" y="47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3" name="Freeform 9">
              <a:extLst>
                <a:ext uri="{FF2B5EF4-FFF2-40B4-BE49-F238E27FC236}">
                  <a16:creationId xmlns:a16="http://schemas.microsoft.com/office/drawing/2014/main" id="{7B0CAA71-9B3E-06F3-FF7B-B3D9DECF90F3}"/>
                </a:ext>
              </a:extLst>
            </p:cNvPr>
            <p:cNvSpPr>
              <a:spLocks noEditPoints="1"/>
            </p:cNvSpPr>
            <p:nvPr/>
          </p:nvSpPr>
          <p:spPr bwMode="auto">
            <a:xfrm>
              <a:off x="8032181" y="4724120"/>
              <a:ext cx="1270000" cy="1457325"/>
            </a:xfrm>
            <a:custGeom>
              <a:avLst/>
              <a:gdLst>
                <a:gd name="T0" fmla="*/ 312 w 411"/>
                <a:gd name="T1" fmla="*/ 15 h 472"/>
                <a:gd name="T2" fmla="*/ 336 w 411"/>
                <a:gd name="T3" fmla="*/ 63 h 472"/>
                <a:gd name="T4" fmla="*/ 356 w 411"/>
                <a:gd name="T5" fmla="*/ 85 h 472"/>
                <a:gd name="T6" fmla="*/ 404 w 411"/>
                <a:gd name="T7" fmla="*/ 188 h 472"/>
                <a:gd name="T8" fmla="*/ 385 w 411"/>
                <a:gd name="T9" fmla="*/ 225 h 472"/>
                <a:gd name="T10" fmla="*/ 376 w 411"/>
                <a:gd name="T11" fmla="*/ 261 h 472"/>
                <a:gd name="T12" fmla="*/ 354 w 411"/>
                <a:gd name="T13" fmla="*/ 322 h 472"/>
                <a:gd name="T14" fmla="*/ 351 w 411"/>
                <a:gd name="T15" fmla="*/ 431 h 472"/>
                <a:gd name="T16" fmla="*/ 310 w 411"/>
                <a:gd name="T17" fmla="*/ 461 h 472"/>
                <a:gd name="T18" fmla="*/ 261 w 411"/>
                <a:gd name="T19" fmla="*/ 452 h 472"/>
                <a:gd name="T20" fmla="*/ 179 w 411"/>
                <a:gd name="T21" fmla="*/ 427 h 472"/>
                <a:gd name="T22" fmla="*/ 156 w 411"/>
                <a:gd name="T23" fmla="*/ 413 h 472"/>
                <a:gd name="T24" fmla="*/ 153 w 411"/>
                <a:gd name="T25" fmla="*/ 434 h 472"/>
                <a:gd name="T26" fmla="*/ 84 w 411"/>
                <a:gd name="T27" fmla="*/ 454 h 472"/>
                <a:gd name="T28" fmla="*/ 21 w 411"/>
                <a:gd name="T29" fmla="*/ 450 h 472"/>
                <a:gd name="T30" fmla="*/ 16 w 411"/>
                <a:gd name="T31" fmla="*/ 377 h 472"/>
                <a:gd name="T32" fmla="*/ 47 w 411"/>
                <a:gd name="T33" fmla="*/ 250 h 472"/>
                <a:gd name="T34" fmla="*/ 104 w 411"/>
                <a:gd name="T35" fmla="*/ 170 h 472"/>
                <a:gd name="T36" fmla="*/ 140 w 411"/>
                <a:gd name="T37" fmla="*/ 87 h 472"/>
                <a:gd name="T38" fmla="*/ 131 w 411"/>
                <a:gd name="T39" fmla="*/ 44 h 472"/>
                <a:gd name="T40" fmla="*/ 175 w 411"/>
                <a:gd name="T41" fmla="*/ 58 h 472"/>
                <a:gd name="T42" fmla="*/ 208 w 411"/>
                <a:gd name="T43" fmla="*/ 62 h 472"/>
                <a:gd name="T44" fmla="*/ 222 w 411"/>
                <a:gd name="T45" fmla="*/ 51 h 472"/>
                <a:gd name="T46" fmla="*/ 261 w 411"/>
                <a:gd name="T47" fmla="*/ 16 h 472"/>
                <a:gd name="T48" fmla="*/ 268 w 411"/>
                <a:gd name="T49" fmla="*/ 5 h 472"/>
                <a:gd name="T50" fmla="*/ 285 w 411"/>
                <a:gd name="T51" fmla="*/ 2 h 472"/>
                <a:gd name="T52" fmla="*/ 267 w 411"/>
                <a:gd name="T53" fmla="*/ 4 h 472"/>
                <a:gd name="T54" fmla="*/ 253 w 411"/>
                <a:gd name="T55" fmla="*/ 17 h 472"/>
                <a:gd name="T56" fmla="*/ 241 w 411"/>
                <a:gd name="T57" fmla="*/ 38 h 472"/>
                <a:gd name="T58" fmla="*/ 220 w 411"/>
                <a:gd name="T59" fmla="*/ 46 h 472"/>
                <a:gd name="T60" fmla="*/ 211 w 411"/>
                <a:gd name="T61" fmla="*/ 61 h 472"/>
                <a:gd name="T62" fmla="*/ 188 w 411"/>
                <a:gd name="T63" fmla="*/ 73 h 472"/>
                <a:gd name="T64" fmla="*/ 175 w 411"/>
                <a:gd name="T65" fmla="*/ 56 h 472"/>
                <a:gd name="T66" fmla="*/ 149 w 411"/>
                <a:gd name="T67" fmla="*/ 55 h 472"/>
                <a:gd name="T68" fmla="*/ 129 w 411"/>
                <a:gd name="T69" fmla="*/ 44 h 472"/>
                <a:gd name="T70" fmla="*/ 137 w 411"/>
                <a:gd name="T71" fmla="*/ 90 h 472"/>
                <a:gd name="T72" fmla="*/ 120 w 411"/>
                <a:gd name="T73" fmla="*/ 135 h 472"/>
                <a:gd name="T74" fmla="*/ 99 w 411"/>
                <a:gd name="T75" fmla="*/ 172 h 472"/>
                <a:gd name="T76" fmla="*/ 45 w 411"/>
                <a:gd name="T77" fmla="*/ 250 h 472"/>
                <a:gd name="T78" fmla="*/ 19 w 411"/>
                <a:gd name="T79" fmla="*/ 325 h 472"/>
                <a:gd name="T80" fmla="*/ 7 w 411"/>
                <a:gd name="T81" fmla="*/ 403 h 472"/>
                <a:gd name="T82" fmla="*/ 23 w 411"/>
                <a:gd name="T83" fmla="*/ 451 h 472"/>
                <a:gd name="T84" fmla="*/ 54 w 411"/>
                <a:gd name="T85" fmla="*/ 455 h 472"/>
                <a:gd name="T86" fmla="*/ 134 w 411"/>
                <a:gd name="T87" fmla="*/ 453 h 472"/>
                <a:gd name="T88" fmla="*/ 153 w 411"/>
                <a:gd name="T89" fmla="*/ 432 h 472"/>
                <a:gd name="T90" fmla="*/ 137 w 411"/>
                <a:gd name="T91" fmla="*/ 415 h 472"/>
                <a:gd name="T92" fmla="*/ 162 w 411"/>
                <a:gd name="T93" fmla="*/ 426 h 472"/>
                <a:gd name="T94" fmla="*/ 183 w 411"/>
                <a:gd name="T95" fmla="*/ 428 h 472"/>
                <a:gd name="T96" fmla="*/ 259 w 411"/>
                <a:gd name="T97" fmla="*/ 453 h 472"/>
                <a:gd name="T98" fmla="*/ 307 w 411"/>
                <a:gd name="T99" fmla="*/ 468 h 472"/>
                <a:gd name="T100" fmla="*/ 306 w 411"/>
                <a:gd name="T101" fmla="*/ 449 h 472"/>
                <a:gd name="T102" fmla="*/ 355 w 411"/>
                <a:gd name="T103" fmla="*/ 436 h 472"/>
                <a:gd name="T104" fmla="*/ 360 w 411"/>
                <a:gd name="T105" fmla="*/ 389 h 472"/>
                <a:gd name="T106" fmla="*/ 356 w 411"/>
                <a:gd name="T107" fmla="*/ 308 h 472"/>
                <a:gd name="T108" fmla="*/ 378 w 411"/>
                <a:gd name="T109" fmla="*/ 268 h 472"/>
                <a:gd name="T110" fmla="*/ 384 w 411"/>
                <a:gd name="T111" fmla="*/ 242 h 472"/>
                <a:gd name="T112" fmla="*/ 397 w 411"/>
                <a:gd name="T113" fmla="*/ 232 h 472"/>
                <a:gd name="T114" fmla="*/ 403 w 411"/>
                <a:gd name="T115" fmla="*/ 192 h 472"/>
                <a:gd name="T116" fmla="*/ 377 w 411"/>
                <a:gd name="T117" fmla="*/ 133 h 472"/>
                <a:gd name="T118" fmla="*/ 364 w 411"/>
                <a:gd name="T119" fmla="*/ 82 h 472"/>
                <a:gd name="T120" fmla="*/ 338 w 411"/>
                <a:gd name="T121" fmla="*/ 61 h 472"/>
                <a:gd name="T122" fmla="*/ 323 w 411"/>
                <a:gd name="T123" fmla="*/ 30 h 472"/>
                <a:gd name="T124" fmla="*/ 298 w 411"/>
                <a:gd name="T125" fmla="*/ 1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1" h="472">
                  <a:moveTo>
                    <a:pt x="290" y="2"/>
                  </a:moveTo>
                  <a:cubicBezTo>
                    <a:pt x="290" y="2"/>
                    <a:pt x="291" y="2"/>
                    <a:pt x="291" y="2"/>
                  </a:cubicBezTo>
                  <a:cubicBezTo>
                    <a:pt x="293" y="2"/>
                    <a:pt x="293" y="9"/>
                    <a:pt x="292" y="15"/>
                  </a:cubicBezTo>
                  <a:cubicBezTo>
                    <a:pt x="292" y="19"/>
                    <a:pt x="291" y="23"/>
                    <a:pt x="293" y="23"/>
                  </a:cubicBezTo>
                  <a:cubicBezTo>
                    <a:pt x="293" y="23"/>
                    <a:pt x="294" y="23"/>
                    <a:pt x="295" y="21"/>
                  </a:cubicBezTo>
                  <a:cubicBezTo>
                    <a:pt x="297" y="19"/>
                    <a:pt x="297" y="17"/>
                    <a:pt x="298" y="17"/>
                  </a:cubicBezTo>
                  <a:cubicBezTo>
                    <a:pt x="299" y="17"/>
                    <a:pt x="300" y="18"/>
                    <a:pt x="302" y="20"/>
                  </a:cubicBezTo>
                  <a:cubicBezTo>
                    <a:pt x="303" y="21"/>
                    <a:pt x="304" y="21"/>
                    <a:pt x="305" y="21"/>
                  </a:cubicBezTo>
                  <a:cubicBezTo>
                    <a:pt x="307" y="21"/>
                    <a:pt x="309" y="16"/>
                    <a:pt x="312" y="15"/>
                  </a:cubicBezTo>
                  <a:cubicBezTo>
                    <a:pt x="313" y="15"/>
                    <a:pt x="313" y="15"/>
                    <a:pt x="313" y="15"/>
                  </a:cubicBezTo>
                  <a:cubicBezTo>
                    <a:pt x="317" y="15"/>
                    <a:pt x="318" y="22"/>
                    <a:pt x="318" y="25"/>
                  </a:cubicBezTo>
                  <a:cubicBezTo>
                    <a:pt x="317" y="28"/>
                    <a:pt x="318" y="30"/>
                    <a:pt x="321" y="31"/>
                  </a:cubicBezTo>
                  <a:cubicBezTo>
                    <a:pt x="325" y="32"/>
                    <a:pt x="324" y="30"/>
                    <a:pt x="320" y="43"/>
                  </a:cubicBezTo>
                  <a:cubicBezTo>
                    <a:pt x="318" y="48"/>
                    <a:pt x="318" y="49"/>
                    <a:pt x="319" y="49"/>
                  </a:cubicBezTo>
                  <a:cubicBezTo>
                    <a:pt x="321" y="49"/>
                    <a:pt x="324" y="45"/>
                    <a:pt x="325" y="43"/>
                  </a:cubicBezTo>
                  <a:cubicBezTo>
                    <a:pt x="326" y="42"/>
                    <a:pt x="326" y="42"/>
                    <a:pt x="326" y="42"/>
                  </a:cubicBezTo>
                  <a:cubicBezTo>
                    <a:pt x="328" y="42"/>
                    <a:pt x="330" y="50"/>
                    <a:pt x="330" y="54"/>
                  </a:cubicBezTo>
                  <a:cubicBezTo>
                    <a:pt x="330" y="58"/>
                    <a:pt x="331" y="63"/>
                    <a:pt x="336" y="63"/>
                  </a:cubicBezTo>
                  <a:cubicBezTo>
                    <a:pt x="337" y="63"/>
                    <a:pt x="338" y="63"/>
                    <a:pt x="339" y="62"/>
                  </a:cubicBezTo>
                  <a:cubicBezTo>
                    <a:pt x="346" y="61"/>
                    <a:pt x="344" y="60"/>
                    <a:pt x="346" y="55"/>
                  </a:cubicBezTo>
                  <a:cubicBezTo>
                    <a:pt x="347" y="53"/>
                    <a:pt x="349" y="51"/>
                    <a:pt x="350" y="51"/>
                  </a:cubicBezTo>
                  <a:cubicBezTo>
                    <a:pt x="351" y="51"/>
                    <a:pt x="352" y="52"/>
                    <a:pt x="353" y="55"/>
                  </a:cubicBezTo>
                  <a:cubicBezTo>
                    <a:pt x="353" y="60"/>
                    <a:pt x="355" y="61"/>
                    <a:pt x="355" y="66"/>
                  </a:cubicBezTo>
                  <a:cubicBezTo>
                    <a:pt x="354" y="71"/>
                    <a:pt x="356" y="71"/>
                    <a:pt x="359" y="73"/>
                  </a:cubicBezTo>
                  <a:cubicBezTo>
                    <a:pt x="362" y="74"/>
                    <a:pt x="362" y="82"/>
                    <a:pt x="362" y="82"/>
                  </a:cubicBezTo>
                  <a:cubicBezTo>
                    <a:pt x="362" y="82"/>
                    <a:pt x="362" y="82"/>
                    <a:pt x="362" y="82"/>
                  </a:cubicBezTo>
                  <a:cubicBezTo>
                    <a:pt x="360" y="82"/>
                    <a:pt x="358" y="82"/>
                    <a:pt x="356" y="85"/>
                  </a:cubicBezTo>
                  <a:cubicBezTo>
                    <a:pt x="354" y="90"/>
                    <a:pt x="357" y="97"/>
                    <a:pt x="360" y="100"/>
                  </a:cubicBezTo>
                  <a:cubicBezTo>
                    <a:pt x="362" y="103"/>
                    <a:pt x="358" y="108"/>
                    <a:pt x="358" y="114"/>
                  </a:cubicBezTo>
                  <a:cubicBezTo>
                    <a:pt x="358" y="120"/>
                    <a:pt x="367" y="127"/>
                    <a:pt x="371" y="129"/>
                  </a:cubicBezTo>
                  <a:cubicBezTo>
                    <a:pt x="376" y="131"/>
                    <a:pt x="376" y="134"/>
                    <a:pt x="374" y="136"/>
                  </a:cubicBezTo>
                  <a:cubicBezTo>
                    <a:pt x="371" y="138"/>
                    <a:pt x="369" y="140"/>
                    <a:pt x="370" y="143"/>
                  </a:cubicBezTo>
                  <a:cubicBezTo>
                    <a:pt x="371" y="145"/>
                    <a:pt x="375" y="144"/>
                    <a:pt x="376" y="147"/>
                  </a:cubicBezTo>
                  <a:cubicBezTo>
                    <a:pt x="376" y="149"/>
                    <a:pt x="374" y="152"/>
                    <a:pt x="379" y="154"/>
                  </a:cubicBezTo>
                  <a:cubicBezTo>
                    <a:pt x="384" y="155"/>
                    <a:pt x="388" y="157"/>
                    <a:pt x="396" y="165"/>
                  </a:cubicBezTo>
                  <a:cubicBezTo>
                    <a:pt x="404" y="172"/>
                    <a:pt x="404" y="186"/>
                    <a:pt x="404" y="188"/>
                  </a:cubicBezTo>
                  <a:cubicBezTo>
                    <a:pt x="403" y="191"/>
                    <a:pt x="399" y="190"/>
                    <a:pt x="401" y="192"/>
                  </a:cubicBezTo>
                  <a:cubicBezTo>
                    <a:pt x="402" y="194"/>
                    <a:pt x="404" y="198"/>
                    <a:pt x="401" y="202"/>
                  </a:cubicBezTo>
                  <a:cubicBezTo>
                    <a:pt x="398" y="206"/>
                    <a:pt x="398" y="211"/>
                    <a:pt x="400" y="215"/>
                  </a:cubicBezTo>
                  <a:cubicBezTo>
                    <a:pt x="402" y="219"/>
                    <a:pt x="405" y="216"/>
                    <a:pt x="408" y="221"/>
                  </a:cubicBezTo>
                  <a:cubicBezTo>
                    <a:pt x="410" y="225"/>
                    <a:pt x="406" y="229"/>
                    <a:pt x="404" y="229"/>
                  </a:cubicBezTo>
                  <a:cubicBezTo>
                    <a:pt x="403" y="229"/>
                    <a:pt x="402" y="229"/>
                    <a:pt x="401" y="229"/>
                  </a:cubicBezTo>
                  <a:cubicBezTo>
                    <a:pt x="399" y="229"/>
                    <a:pt x="397" y="229"/>
                    <a:pt x="396" y="230"/>
                  </a:cubicBezTo>
                  <a:cubicBezTo>
                    <a:pt x="396" y="231"/>
                    <a:pt x="395" y="231"/>
                    <a:pt x="395" y="231"/>
                  </a:cubicBezTo>
                  <a:cubicBezTo>
                    <a:pt x="393" y="231"/>
                    <a:pt x="391" y="226"/>
                    <a:pt x="385" y="225"/>
                  </a:cubicBezTo>
                  <a:cubicBezTo>
                    <a:pt x="384" y="224"/>
                    <a:pt x="382" y="224"/>
                    <a:pt x="381" y="224"/>
                  </a:cubicBezTo>
                  <a:cubicBezTo>
                    <a:pt x="379" y="224"/>
                    <a:pt x="378" y="226"/>
                    <a:pt x="377" y="230"/>
                  </a:cubicBezTo>
                  <a:cubicBezTo>
                    <a:pt x="376" y="235"/>
                    <a:pt x="387" y="241"/>
                    <a:pt x="387" y="241"/>
                  </a:cubicBezTo>
                  <a:cubicBezTo>
                    <a:pt x="386" y="241"/>
                    <a:pt x="386" y="241"/>
                    <a:pt x="385" y="241"/>
                  </a:cubicBezTo>
                  <a:cubicBezTo>
                    <a:pt x="382" y="241"/>
                    <a:pt x="381" y="242"/>
                    <a:pt x="385" y="246"/>
                  </a:cubicBezTo>
                  <a:cubicBezTo>
                    <a:pt x="389" y="251"/>
                    <a:pt x="385" y="261"/>
                    <a:pt x="383" y="261"/>
                  </a:cubicBezTo>
                  <a:cubicBezTo>
                    <a:pt x="383" y="261"/>
                    <a:pt x="383" y="261"/>
                    <a:pt x="383" y="261"/>
                  </a:cubicBezTo>
                  <a:cubicBezTo>
                    <a:pt x="381" y="260"/>
                    <a:pt x="380" y="259"/>
                    <a:pt x="379" y="259"/>
                  </a:cubicBezTo>
                  <a:cubicBezTo>
                    <a:pt x="378" y="259"/>
                    <a:pt x="377" y="260"/>
                    <a:pt x="376" y="261"/>
                  </a:cubicBezTo>
                  <a:cubicBezTo>
                    <a:pt x="376" y="264"/>
                    <a:pt x="381" y="265"/>
                    <a:pt x="378" y="266"/>
                  </a:cubicBezTo>
                  <a:cubicBezTo>
                    <a:pt x="375" y="267"/>
                    <a:pt x="371" y="268"/>
                    <a:pt x="367" y="271"/>
                  </a:cubicBezTo>
                  <a:cubicBezTo>
                    <a:pt x="366" y="272"/>
                    <a:pt x="365" y="273"/>
                    <a:pt x="364" y="273"/>
                  </a:cubicBezTo>
                  <a:cubicBezTo>
                    <a:pt x="362" y="273"/>
                    <a:pt x="360" y="270"/>
                    <a:pt x="358" y="269"/>
                  </a:cubicBezTo>
                  <a:cubicBezTo>
                    <a:pt x="358" y="269"/>
                    <a:pt x="358" y="269"/>
                    <a:pt x="357" y="269"/>
                  </a:cubicBezTo>
                  <a:cubicBezTo>
                    <a:pt x="354" y="269"/>
                    <a:pt x="349" y="276"/>
                    <a:pt x="346" y="283"/>
                  </a:cubicBezTo>
                  <a:cubicBezTo>
                    <a:pt x="342" y="291"/>
                    <a:pt x="337" y="290"/>
                    <a:pt x="342" y="293"/>
                  </a:cubicBezTo>
                  <a:cubicBezTo>
                    <a:pt x="346" y="296"/>
                    <a:pt x="354" y="309"/>
                    <a:pt x="354" y="309"/>
                  </a:cubicBezTo>
                  <a:cubicBezTo>
                    <a:pt x="354" y="309"/>
                    <a:pt x="353" y="312"/>
                    <a:pt x="354" y="322"/>
                  </a:cubicBezTo>
                  <a:cubicBezTo>
                    <a:pt x="355" y="331"/>
                    <a:pt x="365" y="345"/>
                    <a:pt x="365" y="351"/>
                  </a:cubicBezTo>
                  <a:cubicBezTo>
                    <a:pt x="365" y="358"/>
                    <a:pt x="361" y="368"/>
                    <a:pt x="357" y="372"/>
                  </a:cubicBezTo>
                  <a:cubicBezTo>
                    <a:pt x="353" y="375"/>
                    <a:pt x="361" y="378"/>
                    <a:pt x="359" y="385"/>
                  </a:cubicBezTo>
                  <a:cubicBezTo>
                    <a:pt x="357" y="392"/>
                    <a:pt x="355" y="393"/>
                    <a:pt x="361" y="399"/>
                  </a:cubicBezTo>
                  <a:cubicBezTo>
                    <a:pt x="367" y="404"/>
                    <a:pt x="362" y="404"/>
                    <a:pt x="358" y="407"/>
                  </a:cubicBezTo>
                  <a:cubicBezTo>
                    <a:pt x="354" y="409"/>
                    <a:pt x="359" y="413"/>
                    <a:pt x="362" y="421"/>
                  </a:cubicBezTo>
                  <a:cubicBezTo>
                    <a:pt x="365" y="428"/>
                    <a:pt x="360" y="436"/>
                    <a:pt x="358" y="436"/>
                  </a:cubicBezTo>
                  <a:cubicBezTo>
                    <a:pt x="357" y="436"/>
                    <a:pt x="357" y="435"/>
                    <a:pt x="357" y="435"/>
                  </a:cubicBezTo>
                  <a:cubicBezTo>
                    <a:pt x="356" y="433"/>
                    <a:pt x="353" y="431"/>
                    <a:pt x="351" y="431"/>
                  </a:cubicBezTo>
                  <a:cubicBezTo>
                    <a:pt x="349" y="431"/>
                    <a:pt x="348" y="432"/>
                    <a:pt x="346" y="433"/>
                  </a:cubicBezTo>
                  <a:cubicBezTo>
                    <a:pt x="344" y="435"/>
                    <a:pt x="340" y="437"/>
                    <a:pt x="337" y="437"/>
                  </a:cubicBezTo>
                  <a:cubicBezTo>
                    <a:pt x="335" y="437"/>
                    <a:pt x="333" y="437"/>
                    <a:pt x="331" y="436"/>
                  </a:cubicBezTo>
                  <a:cubicBezTo>
                    <a:pt x="329" y="435"/>
                    <a:pt x="328" y="434"/>
                    <a:pt x="327" y="434"/>
                  </a:cubicBezTo>
                  <a:cubicBezTo>
                    <a:pt x="323" y="434"/>
                    <a:pt x="321" y="437"/>
                    <a:pt x="319" y="440"/>
                  </a:cubicBezTo>
                  <a:cubicBezTo>
                    <a:pt x="316" y="443"/>
                    <a:pt x="312" y="446"/>
                    <a:pt x="307" y="447"/>
                  </a:cubicBezTo>
                  <a:cubicBezTo>
                    <a:pt x="303" y="448"/>
                    <a:pt x="296" y="448"/>
                    <a:pt x="293" y="451"/>
                  </a:cubicBezTo>
                  <a:cubicBezTo>
                    <a:pt x="291" y="454"/>
                    <a:pt x="294" y="455"/>
                    <a:pt x="298" y="457"/>
                  </a:cubicBezTo>
                  <a:cubicBezTo>
                    <a:pt x="301" y="459"/>
                    <a:pt x="307" y="460"/>
                    <a:pt x="310" y="461"/>
                  </a:cubicBezTo>
                  <a:cubicBezTo>
                    <a:pt x="310" y="462"/>
                    <a:pt x="311" y="464"/>
                    <a:pt x="309" y="466"/>
                  </a:cubicBezTo>
                  <a:cubicBezTo>
                    <a:pt x="309" y="466"/>
                    <a:pt x="308" y="467"/>
                    <a:pt x="307" y="467"/>
                  </a:cubicBezTo>
                  <a:cubicBezTo>
                    <a:pt x="304" y="467"/>
                    <a:pt x="300" y="465"/>
                    <a:pt x="300" y="465"/>
                  </a:cubicBezTo>
                  <a:cubicBezTo>
                    <a:pt x="295" y="469"/>
                    <a:pt x="295" y="469"/>
                    <a:pt x="295" y="469"/>
                  </a:cubicBezTo>
                  <a:cubicBezTo>
                    <a:pt x="295" y="469"/>
                    <a:pt x="292" y="465"/>
                    <a:pt x="288" y="465"/>
                  </a:cubicBezTo>
                  <a:cubicBezTo>
                    <a:pt x="287" y="465"/>
                    <a:pt x="287" y="465"/>
                    <a:pt x="286" y="466"/>
                  </a:cubicBezTo>
                  <a:cubicBezTo>
                    <a:pt x="282" y="468"/>
                    <a:pt x="279" y="470"/>
                    <a:pt x="275" y="470"/>
                  </a:cubicBezTo>
                  <a:cubicBezTo>
                    <a:pt x="275" y="470"/>
                    <a:pt x="274" y="470"/>
                    <a:pt x="273" y="470"/>
                  </a:cubicBezTo>
                  <a:cubicBezTo>
                    <a:pt x="268" y="469"/>
                    <a:pt x="263" y="457"/>
                    <a:pt x="261" y="452"/>
                  </a:cubicBezTo>
                  <a:cubicBezTo>
                    <a:pt x="259" y="447"/>
                    <a:pt x="241" y="443"/>
                    <a:pt x="236" y="441"/>
                  </a:cubicBezTo>
                  <a:cubicBezTo>
                    <a:pt x="232" y="439"/>
                    <a:pt x="223" y="435"/>
                    <a:pt x="217" y="434"/>
                  </a:cubicBezTo>
                  <a:cubicBezTo>
                    <a:pt x="215" y="433"/>
                    <a:pt x="214" y="433"/>
                    <a:pt x="213" y="433"/>
                  </a:cubicBezTo>
                  <a:cubicBezTo>
                    <a:pt x="208" y="433"/>
                    <a:pt x="203" y="435"/>
                    <a:pt x="199" y="438"/>
                  </a:cubicBezTo>
                  <a:cubicBezTo>
                    <a:pt x="197" y="439"/>
                    <a:pt x="195" y="440"/>
                    <a:pt x="193" y="440"/>
                  </a:cubicBezTo>
                  <a:cubicBezTo>
                    <a:pt x="191" y="440"/>
                    <a:pt x="189" y="438"/>
                    <a:pt x="190" y="436"/>
                  </a:cubicBezTo>
                  <a:cubicBezTo>
                    <a:pt x="190" y="432"/>
                    <a:pt x="190" y="429"/>
                    <a:pt x="184" y="426"/>
                  </a:cubicBezTo>
                  <a:cubicBezTo>
                    <a:pt x="182" y="425"/>
                    <a:pt x="180" y="424"/>
                    <a:pt x="179" y="424"/>
                  </a:cubicBezTo>
                  <a:cubicBezTo>
                    <a:pt x="178" y="424"/>
                    <a:pt x="177" y="426"/>
                    <a:pt x="179" y="427"/>
                  </a:cubicBezTo>
                  <a:cubicBezTo>
                    <a:pt x="182" y="430"/>
                    <a:pt x="182" y="434"/>
                    <a:pt x="180" y="434"/>
                  </a:cubicBezTo>
                  <a:cubicBezTo>
                    <a:pt x="178" y="434"/>
                    <a:pt x="176" y="431"/>
                    <a:pt x="173" y="431"/>
                  </a:cubicBezTo>
                  <a:cubicBezTo>
                    <a:pt x="173" y="431"/>
                    <a:pt x="172" y="431"/>
                    <a:pt x="172" y="431"/>
                  </a:cubicBezTo>
                  <a:cubicBezTo>
                    <a:pt x="172" y="431"/>
                    <a:pt x="171" y="431"/>
                    <a:pt x="170" y="431"/>
                  </a:cubicBezTo>
                  <a:cubicBezTo>
                    <a:pt x="167" y="431"/>
                    <a:pt x="163" y="430"/>
                    <a:pt x="164" y="427"/>
                  </a:cubicBezTo>
                  <a:cubicBezTo>
                    <a:pt x="165" y="423"/>
                    <a:pt x="170" y="423"/>
                    <a:pt x="173" y="419"/>
                  </a:cubicBezTo>
                  <a:cubicBezTo>
                    <a:pt x="176" y="415"/>
                    <a:pt x="161" y="410"/>
                    <a:pt x="161" y="410"/>
                  </a:cubicBezTo>
                  <a:cubicBezTo>
                    <a:pt x="161" y="414"/>
                    <a:pt x="159" y="416"/>
                    <a:pt x="157" y="416"/>
                  </a:cubicBezTo>
                  <a:cubicBezTo>
                    <a:pt x="157" y="416"/>
                    <a:pt x="156" y="415"/>
                    <a:pt x="156" y="413"/>
                  </a:cubicBezTo>
                  <a:cubicBezTo>
                    <a:pt x="155" y="410"/>
                    <a:pt x="154" y="409"/>
                    <a:pt x="152" y="409"/>
                  </a:cubicBezTo>
                  <a:cubicBezTo>
                    <a:pt x="151" y="409"/>
                    <a:pt x="149" y="409"/>
                    <a:pt x="148" y="410"/>
                  </a:cubicBezTo>
                  <a:cubicBezTo>
                    <a:pt x="144" y="413"/>
                    <a:pt x="136" y="412"/>
                    <a:pt x="135" y="415"/>
                  </a:cubicBezTo>
                  <a:cubicBezTo>
                    <a:pt x="135" y="418"/>
                    <a:pt x="135" y="422"/>
                    <a:pt x="131" y="423"/>
                  </a:cubicBezTo>
                  <a:cubicBezTo>
                    <a:pt x="128" y="425"/>
                    <a:pt x="126" y="432"/>
                    <a:pt x="129" y="436"/>
                  </a:cubicBezTo>
                  <a:cubicBezTo>
                    <a:pt x="131" y="438"/>
                    <a:pt x="134" y="439"/>
                    <a:pt x="136" y="439"/>
                  </a:cubicBezTo>
                  <a:cubicBezTo>
                    <a:pt x="138" y="439"/>
                    <a:pt x="141" y="438"/>
                    <a:pt x="142" y="437"/>
                  </a:cubicBezTo>
                  <a:cubicBezTo>
                    <a:pt x="145" y="436"/>
                    <a:pt x="145" y="432"/>
                    <a:pt x="148" y="432"/>
                  </a:cubicBezTo>
                  <a:cubicBezTo>
                    <a:pt x="149" y="432"/>
                    <a:pt x="151" y="433"/>
                    <a:pt x="153" y="434"/>
                  </a:cubicBezTo>
                  <a:cubicBezTo>
                    <a:pt x="160" y="437"/>
                    <a:pt x="155" y="439"/>
                    <a:pt x="154" y="443"/>
                  </a:cubicBezTo>
                  <a:cubicBezTo>
                    <a:pt x="153" y="448"/>
                    <a:pt x="149" y="448"/>
                    <a:pt x="149" y="448"/>
                  </a:cubicBezTo>
                  <a:cubicBezTo>
                    <a:pt x="149" y="447"/>
                    <a:pt x="146" y="444"/>
                    <a:pt x="141" y="444"/>
                  </a:cubicBezTo>
                  <a:cubicBezTo>
                    <a:pt x="140" y="444"/>
                    <a:pt x="139" y="444"/>
                    <a:pt x="137" y="445"/>
                  </a:cubicBezTo>
                  <a:cubicBezTo>
                    <a:pt x="131" y="448"/>
                    <a:pt x="133" y="454"/>
                    <a:pt x="133" y="454"/>
                  </a:cubicBezTo>
                  <a:cubicBezTo>
                    <a:pt x="129" y="455"/>
                    <a:pt x="125" y="455"/>
                    <a:pt x="122" y="455"/>
                  </a:cubicBezTo>
                  <a:cubicBezTo>
                    <a:pt x="116" y="455"/>
                    <a:pt x="112" y="453"/>
                    <a:pt x="110" y="448"/>
                  </a:cubicBezTo>
                  <a:cubicBezTo>
                    <a:pt x="109" y="446"/>
                    <a:pt x="107" y="445"/>
                    <a:pt x="105" y="445"/>
                  </a:cubicBezTo>
                  <a:cubicBezTo>
                    <a:pt x="98" y="445"/>
                    <a:pt x="88" y="450"/>
                    <a:pt x="84" y="454"/>
                  </a:cubicBezTo>
                  <a:cubicBezTo>
                    <a:pt x="80" y="458"/>
                    <a:pt x="69" y="459"/>
                    <a:pt x="63" y="459"/>
                  </a:cubicBezTo>
                  <a:cubicBezTo>
                    <a:pt x="60" y="459"/>
                    <a:pt x="59" y="459"/>
                    <a:pt x="58" y="459"/>
                  </a:cubicBezTo>
                  <a:cubicBezTo>
                    <a:pt x="55" y="458"/>
                    <a:pt x="56" y="450"/>
                    <a:pt x="52" y="450"/>
                  </a:cubicBezTo>
                  <a:cubicBezTo>
                    <a:pt x="49" y="450"/>
                    <a:pt x="38" y="457"/>
                    <a:pt x="32" y="460"/>
                  </a:cubicBezTo>
                  <a:cubicBezTo>
                    <a:pt x="30" y="461"/>
                    <a:pt x="29" y="461"/>
                    <a:pt x="28" y="461"/>
                  </a:cubicBezTo>
                  <a:cubicBezTo>
                    <a:pt x="24" y="461"/>
                    <a:pt x="21" y="458"/>
                    <a:pt x="22" y="456"/>
                  </a:cubicBezTo>
                  <a:cubicBezTo>
                    <a:pt x="24" y="453"/>
                    <a:pt x="27" y="450"/>
                    <a:pt x="27" y="448"/>
                  </a:cubicBezTo>
                  <a:cubicBezTo>
                    <a:pt x="26" y="447"/>
                    <a:pt x="26" y="447"/>
                    <a:pt x="25" y="447"/>
                  </a:cubicBezTo>
                  <a:cubicBezTo>
                    <a:pt x="24" y="447"/>
                    <a:pt x="23" y="448"/>
                    <a:pt x="21" y="450"/>
                  </a:cubicBezTo>
                  <a:cubicBezTo>
                    <a:pt x="20" y="452"/>
                    <a:pt x="18" y="453"/>
                    <a:pt x="17" y="453"/>
                  </a:cubicBezTo>
                  <a:cubicBezTo>
                    <a:pt x="15" y="453"/>
                    <a:pt x="14" y="452"/>
                    <a:pt x="13" y="450"/>
                  </a:cubicBezTo>
                  <a:cubicBezTo>
                    <a:pt x="13" y="448"/>
                    <a:pt x="14" y="444"/>
                    <a:pt x="9" y="439"/>
                  </a:cubicBezTo>
                  <a:cubicBezTo>
                    <a:pt x="3" y="434"/>
                    <a:pt x="2" y="429"/>
                    <a:pt x="4" y="425"/>
                  </a:cubicBezTo>
                  <a:cubicBezTo>
                    <a:pt x="6" y="421"/>
                    <a:pt x="8" y="420"/>
                    <a:pt x="6" y="417"/>
                  </a:cubicBezTo>
                  <a:cubicBezTo>
                    <a:pt x="5" y="413"/>
                    <a:pt x="5" y="410"/>
                    <a:pt x="8" y="406"/>
                  </a:cubicBezTo>
                  <a:cubicBezTo>
                    <a:pt x="11" y="402"/>
                    <a:pt x="11" y="402"/>
                    <a:pt x="10" y="397"/>
                  </a:cubicBezTo>
                  <a:cubicBezTo>
                    <a:pt x="9" y="392"/>
                    <a:pt x="13" y="387"/>
                    <a:pt x="13" y="387"/>
                  </a:cubicBezTo>
                  <a:cubicBezTo>
                    <a:pt x="12" y="384"/>
                    <a:pt x="13" y="380"/>
                    <a:pt x="16" y="377"/>
                  </a:cubicBezTo>
                  <a:cubicBezTo>
                    <a:pt x="19" y="374"/>
                    <a:pt x="20" y="371"/>
                    <a:pt x="18" y="368"/>
                  </a:cubicBezTo>
                  <a:cubicBezTo>
                    <a:pt x="17" y="365"/>
                    <a:pt x="13" y="361"/>
                    <a:pt x="12" y="354"/>
                  </a:cubicBezTo>
                  <a:cubicBezTo>
                    <a:pt x="11" y="348"/>
                    <a:pt x="13" y="342"/>
                    <a:pt x="15" y="339"/>
                  </a:cubicBezTo>
                  <a:cubicBezTo>
                    <a:pt x="17" y="336"/>
                    <a:pt x="18" y="332"/>
                    <a:pt x="21" y="326"/>
                  </a:cubicBezTo>
                  <a:cubicBezTo>
                    <a:pt x="25" y="319"/>
                    <a:pt x="27" y="317"/>
                    <a:pt x="29" y="311"/>
                  </a:cubicBezTo>
                  <a:cubicBezTo>
                    <a:pt x="30" y="306"/>
                    <a:pt x="32" y="304"/>
                    <a:pt x="35" y="302"/>
                  </a:cubicBezTo>
                  <a:cubicBezTo>
                    <a:pt x="38" y="300"/>
                    <a:pt x="36" y="284"/>
                    <a:pt x="38" y="279"/>
                  </a:cubicBezTo>
                  <a:cubicBezTo>
                    <a:pt x="39" y="274"/>
                    <a:pt x="36" y="270"/>
                    <a:pt x="41" y="267"/>
                  </a:cubicBezTo>
                  <a:cubicBezTo>
                    <a:pt x="45" y="263"/>
                    <a:pt x="47" y="258"/>
                    <a:pt x="47" y="250"/>
                  </a:cubicBezTo>
                  <a:cubicBezTo>
                    <a:pt x="47" y="243"/>
                    <a:pt x="52" y="235"/>
                    <a:pt x="56" y="232"/>
                  </a:cubicBezTo>
                  <a:cubicBezTo>
                    <a:pt x="59" y="230"/>
                    <a:pt x="64" y="225"/>
                    <a:pt x="66" y="223"/>
                  </a:cubicBezTo>
                  <a:cubicBezTo>
                    <a:pt x="67" y="221"/>
                    <a:pt x="70" y="214"/>
                    <a:pt x="73" y="211"/>
                  </a:cubicBezTo>
                  <a:cubicBezTo>
                    <a:pt x="75" y="207"/>
                    <a:pt x="77" y="206"/>
                    <a:pt x="82" y="205"/>
                  </a:cubicBezTo>
                  <a:cubicBezTo>
                    <a:pt x="87" y="203"/>
                    <a:pt x="88" y="193"/>
                    <a:pt x="90" y="188"/>
                  </a:cubicBezTo>
                  <a:cubicBezTo>
                    <a:pt x="92" y="183"/>
                    <a:pt x="97" y="177"/>
                    <a:pt x="100" y="174"/>
                  </a:cubicBezTo>
                  <a:cubicBezTo>
                    <a:pt x="102" y="172"/>
                    <a:pt x="102" y="172"/>
                    <a:pt x="102" y="172"/>
                  </a:cubicBezTo>
                  <a:cubicBezTo>
                    <a:pt x="102" y="172"/>
                    <a:pt x="102" y="172"/>
                    <a:pt x="101" y="171"/>
                  </a:cubicBezTo>
                  <a:cubicBezTo>
                    <a:pt x="104" y="170"/>
                    <a:pt x="104" y="170"/>
                    <a:pt x="104" y="170"/>
                  </a:cubicBezTo>
                  <a:cubicBezTo>
                    <a:pt x="104" y="170"/>
                    <a:pt x="104" y="170"/>
                    <a:pt x="104" y="170"/>
                  </a:cubicBezTo>
                  <a:cubicBezTo>
                    <a:pt x="104" y="170"/>
                    <a:pt x="108" y="169"/>
                    <a:pt x="112" y="161"/>
                  </a:cubicBezTo>
                  <a:cubicBezTo>
                    <a:pt x="116" y="150"/>
                    <a:pt x="121" y="145"/>
                    <a:pt x="122" y="140"/>
                  </a:cubicBezTo>
                  <a:cubicBezTo>
                    <a:pt x="123" y="136"/>
                    <a:pt x="121" y="131"/>
                    <a:pt x="123" y="129"/>
                  </a:cubicBezTo>
                  <a:cubicBezTo>
                    <a:pt x="124" y="127"/>
                    <a:pt x="128" y="125"/>
                    <a:pt x="127" y="121"/>
                  </a:cubicBezTo>
                  <a:cubicBezTo>
                    <a:pt x="126" y="117"/>
                    <a:pt x="128" y="113"/>
                    <a:pt x="132" y="110"/>
                  </a:cubicBezTo>
                  <a:cubicBezTo>
                    <a:pt x="136" y="108"/>
                    <a:pt x="137" y="108"/>
                    <a:pt x="137" y="103"/>
                  </a:cubicBezTo>
                  <a:cubicBezTo>
                    <a:pt x="137" y="97"/>
                    <a:pt x="134" y="99"/>
                    <a:pt x="135" y="95"/>
                  </a:cubicBezTo>
                  <a:cubicBezTo>
                    <a:pt x="137" y="91"/>
                    <a:pt x="140" y="90"/>
                    <a:pt x="140" y="87"/>
                  </a:cubicBezTo>
                  <a:cubicBezTo>
                    <a:pt x="140" y="83"/>
                    <a:pt x="143" y="74"/>
                    <a:pt x="141" y="74"/>
                  </a:cubicBezTo>
                  <a:cubicBezTo>
                    <a:pt x="140" y="74"/>
                    <a:pt x="140" y="74"/>
                    <a:pt x="140" y="74"/>
                  </a:cubicBezTo>
                  <a:cubicBezTo>
                    <a:pt x="140" y="74"/>
                    <a:pt x="139" y="74"/>
                    <a:pt x="139" y="74"/>
                  </a:cubicBezTo>
                  <a:cubicBezTo>
                    <a:pt x="136" y="74"/>
                    <a:pt x="133" y="72"/>
                    <a:pt x="135" y="69"/>
                  </a:cubicBezTo>
                  <a:cubicBezTo>
                    <a:pt x="138" y="65"/>
                    <a:pt x="135" y="64"/>
                    <a:pt x="132" y="60"/>
                  </a:cubicBezTo>
                  <a:cubicBezTo>
                    <a:pt x="129" y="55"/>
                    <a:pt x="131" y="44"/>
                    <a:pt x="131" y="44"/>
                  </a:cubicBezTo>
                  <a:cubicBezTo>
                    <a:pt x="131" y="44"/>
                    <a:pt x="131" y="44"/>
                    <a:pt x="131" y="44"/>
                  </a:cubicBezTo>
                  <a:cubicBezTo>
                    <a:pt x="132" y="45"/>
                    <a:pt x="132" y="46"/>
                    <a:pt x="132" y="46"/>
                  </a:cubicBezTo>
                  <a:cubicBezTo>
                    <a:pt x="132" y="46"/>
                    <a:pt x="132" y="45"/>
                    <a:pt x="131" y="44"/>
                  </a:cubicBezTo>
                  <a:cubicBezTo>
                    <a:pt x="131" y="43"/>
                    <a:pt x="132" y="43"/>
                    <a:pt x="135" y="42"/>
                  </a:cubicBezTo>
                  <a:cubicBezTo>
                    <a:pt x="135" y="42"/>
                    <a:pt x="135" y="42"/>
                    <a:pt x="135" y="42"/>
                  </a:cubicBezTo>
                  <a:cubicBezTo>
                    <a:pt x="139" y="42"/>
                    <a:pt x="144" y="53"/>
                    <a:pt x="149" y="56"/>
                  </a:cubicBezTo>
                  <a:cubicBezTo>
                    <a:pt x="149" y="57"/>
                    <a:pt x="150" y="57"/>
                    <a:pt x="151" y="57"/>
                  </a:cubicBezTo>
                  <a:cubicBezTo>
                    <a:pt x="154" y="57"/>
                    <a:pt x="156" y="52"/>
                    <a:pt x="155" y="47"/>
                  </a:cubicBezTo>
                  <a:cubicBezTo>
                    <a:pt x="153" y="42"/>
                    <a:pt x="155" y="37"/>
                    <a:pt x="160" y="36"/>
                  </a:cubicBezTo>
                  <a:cubicBezTo>
                    <a:pt x="161" y="36"/>
                    <a:pt x="161" y="36"/>
                    <a:pt x="162" y="36"/>
                  </a:cubicBezTo>
                  <a:cubicBezTo>
                    <a:pt x="166" y="36"/>
                    <a:pt x="165" y="39"/>
                    <a:pt x="167" y="51"/>
                  </a:cubicBezTo>
                  <a:cubicBezTo>
                    <a:pt x="168" y="56"/>
                    <a:pt x="172" y="58"/>
                    <a:pt x="175" y="58"/>
                  </a:cubicBezTo>
                  <a:cubicBezTo>
                    <a:pt x="180" y="58"/>
                    <a:pt x="184" y="55"/>
                    <a:pt x="184" y="55"/>
                  </a:cubicBezTo>
                  <a:cubicBezTo>
                    <a:pt x="185" y="59"/>
                    <a:pt x="186" y="60"/>
                    <a:pt x="192" y="60"/>
                  </a:cubicBezTo>
                  <a:cubicBezTo>
                    <a:pt x="197" y="60"/>
                    <a:pt x="194" y="66"/>
                    <a:pt x="190" y="67"/>
                  </a:cubicBezTo>
                  <a:cubicBezTo>
                    <a:pt x="185" y="67"/>
                    <a:pt x="186" y="66"/>
                    <a:pt x="185" y="76"/>
                  </a:cubicBezTo>
                  <a:cubicBezTo>
                    <a:pt x="185" y="79"/>
                    <a:pt x="186" y="80"/>
                    <a:pt x="187" y="80"/>
                  </a:cubicBezTo>
                  <a:cubicBezTo>
                    <a:pt x="190" y="80"/>
                    <a:pt x="195" y="74"/>
                    <a:pt x="197" y="73"/>
                  </a:cubicBezTo>
                  <a:cubicBezTo>
                    <a:pt x="200" y="71"/>
                    <a:pt x="199" y="70"/>
                    <a:pt x="200" y="65"/>
                  </a:cubicBezTo>
                  <a:cubicBezTo>
                    <a:pt x="201" y="62"/>
                    <a:pt x="202" y="60"/>
                    <a:pt x="204" y="60"/>
                  </a:cubicBezTo>
                  <a:cubicBezTo>
                    <a:pt x="205" y="60"/>
                    <a:pt x="206" y="61"/>
                    <a:pt x="208" y="62"/>
                  </a:cubicBezTo>
                  <a:cubicBezTo>
                    <a:pt x="209" y="63"/>
                    <a:pt x="210" y="63"/>
                    <a:pt x="211" y="63"/>
                  </a:cubicBezTo>
                  <a:cubicBezTo>
                    <a:pt x="213" y="63"/>
                    <a:pt x="213" y="59"/>
                    <a:pt x="215" y="57"/>
                  </a:cubicBezTo>
                  <a:cubicBezTo>
                    <a:pt x="215" y="56"/>
                    <a:pt x="216" y="56"/>
                    <a:pt x="217" y="56"/>
                  </a:cubicBezTo>
                  <a:cubicBezTo>
                    <a:pt x="220" y="56"/>
                    <a:pt x="224" y="58"/>
                    <a:pt x="224" y="58"/>
                  </a:cubicBezTo>
                  <a:cubicBezTo>
                    <a:pt x="218" y="50"/>
                    <a:pt x="218" y="50"/>
                    <a:pt x="218" y="50"/>
                  </a:cubicBezTo>
                  <a:cubicBezTo>
                    <a:pt x="218" y="50"/>
                    <a:pt x="218" y="50"/>
                    <a:pt x="222" y="47"/>
                  </a:cubicBezTo>
                  <a:cubicBezTo>
                    <a:pt x="222" y="47"/>
                    <a:pt x="222" y="47"/>
                    <a:pt x="222" y="47"/>
                  </a:cubicBezTo>
                  <a:cubicBezTo>
                    <a:pt x="222" y="47"/>
                    <a:pt x="222" y="48"/>
                    <a:pt x="222" y="48"/>
                  </a:cubicBezTo>
                  <a:cubicBezTo>
                    <a:pt x="222" y="49"/>
                    <a:pt x="222" y="51"/>
                    <a:pt x="222" y="51"/>
                  </a:cubicBezTo>
                  <a:cubicBezTo>
                    <a:pt x="222" y="51"/>
                    <a:pt x="222" y="49"/>
                    <a:pt x="222" y="48"/>
                  </a:cubicBezTo>
                  <a:cubicBezTo>
                    <a:pt x="222" y="48"/>
                    <a:pt x="222" y="47"/>
                    <a:pt x="222" y="47"/>
                  </a:cubicBezTo>
                  <a:cubicBezTo>
                    <a:pt x="223" y="46"/>
                    <a:pt x="224" y="46"/>
                    <a:pt x="225" y="46"/>
                  </a:cubicBezTo>
                  <a:cubicBezTo>
                    <a:pt x="227" y="46"/>
                    <a:pt x="230" y="47"/>
                    <a:pt x="232" y="47"/>
                  </a:cubicBezTo>
                  <a:cubicBezTo>
                    <a:pt x="233" y="47"/>
                    <a:pt x="234" y="47"/>
                    <a:pt x="235" y="46"/>
                  </a:cubicBezTo>
                  <a:cubicBezTo>
                    <a:pt x="239" y="44"/>
                    <a:pt x="243" y="45"/>
                    <a:pt x="243" y="38"/>
                  </a:cubicBezTo>
                  <a:cubicBezTo>
                    <a:pt x="243" y="31"/>
                    <a:pt x="250" y="32"/>
                    <a:pt x="257" y="31"/>
                  </a:cubicBezTo>
                  <a:cubicBezTo>
                    <a:pt x="264" y="30"/>
                    <a:pt x="261" y="28"/>
                    <a:pt x="262" y="25"/>
                  </a:cubicBezTo>
                  <a:cubicBezTo>
                    <a:pt x="263" y="23"/>
                    <a:pt x="263" y="19"/>
                    <a:pt x="261" y="16"/>
                  </a:cubicBezTo>
                  <a:cubicBezTo>
                    <a:pt x="259" y="15"/>
                    <a:pt x="258" y="15"/>
                    <a:pt x="257" y="15"/>
                  </a:cubicBezTo>
                  <a:cubicBezTo>
                    <a:pt x="256" y="15"/>
                    <a:pt x="255" y="15"/>
                    <a:pt x="253" y="15"/>
                  </a:cubicBezTo>
                  <a:cubicBezTo>
                    <a:pt x="253" y="15"/>
                    <a:pt x="252" y="15"/>
                    <a:pt x="252" y="15"/>
                  </a:cubicBezTo>
                  <a:cubicBezTo>
                    <a:pt x="248" y="14"/>
                    <a:pt x="248" y="13"/>
                    <a:pt x="248" y="13"/>
                  </a:cubicBezTo>
                  <a:cubicBezTo>
                    <a:pt x="248" y="13"/>
                    <a:pt x="250" y="9"/>
                    <a:pt x="252" y="7"/>
                  </a:cubicBezTo>
                  <a:cubicBezTo>
                    <a:pt x="255" y="5"/>
                    <a:pt x="259" y="4"/>
                    <a:pt x="262" y="3"/>
                  </a:cubicBezTo>
                  <a:cubicBezTo>
                    <a:pt x="262" y="3"/>
                    <a:pt x="263" y="3"/>
                    <a:pt x="263" y="3"/>
                  </a:cubicBezTo>
                  <a:cubicBezTo>
                    <a:pt x="265" y="3"/>
                    <a:pt x="266" y="6"/>
                    <a:pt x="267" y="6"/>
                  </a:cubicBezTo>
                  <a:cubicBezTo>
                    <a:pt x="268" y="6"/>
                    <a:pt x="268" y="5"/>
                    <a:pt x="268" y="5"/>
                  </a:cubicBezTo>
                  <a:cubicBezTo>
                    <a:pt x="271" y="4"/>
                    <a:pt x="271" y="2"/>
                    <a:pt x="272" y="2"/>
                  </a:cubicBezTo>
                  <a:cubicBezTo>
                    <a:pt x="273" y="2"/>
                    <a:pt x="273" y="2"/>
                    <a:pt x="273" y="2"/>
                  </a:cubicBezTo>
                  <a:cubicBezTo>
                    <a:pt x="275" y="3"/>
                    <a:pt x="275" y="6"/>
                    <a:pt x="277" y="7"/>
                  </a:cubicBezTo>
                  <a:cubicBezTo>
                    <a:pt x="278" y="8"/>
                    <a:pt x="278" y="8"/>
                    <a:pt x="279" y="8"/>
                  </a:cubicBezTo>
                  <a:cubicBezTo>
                    <a:pt x="280" y="8"/>
                    <a:pt x="282" y="6"/>
                    <a:pt x="285" y="4"/>
                  </a:cubicBezTo>
                  <a:cubicBezTo>
                    <a:pt x="288" y="2"/>
                    <a:pt x="289" y="2"/>
                    <a:pt x="290" y="2"/>
                  </a:cubicBezTo>
                  <a:moveTo>
                    <a:pt x="290" y="0"/>
                  </a:moveTo>
                  <a:cubicBezTo>
                    <a:pt x="290" y="0"/>
                    <a:pt x="290" y="0"/>
                    <a:pt x="290" y="0"/>
                  </a:cubicBezTo>
                  <a:cubicBezTo>
                    <a:pt x="288" y="0"/>
                    <a:pt x="287" y="0"/>
                    <a:pt x="285" y="2"/>
                  </a:cubicBezTo>
                  <a:cubicBezTo>
                    <a:pt x="284" y="2"/>
                    <a:pt x="284" y="2"/>
                    <a:pt x="284" y="2"/>
                  </a:cubicBezTo>
                  <a:cubicBezTo>
                    <a:pt x="283" y="3"/>
                    <a:pt x="282" y="4"/>
                    <a:pt x="281" y="4"/>
                  </a:cubicBezTo>
                  <a:cubicBezTo>
                    <a:pt x="280" y="5"/>
                    <a:pt x="279" y="6"/>
                    <a:pt x="279" y="6"/>
                  </a:cubicBezTo>
                  <a:cubicBezTo>
                    <a:pt x="278" y="5"/>
                    <a:pt x="277" y="5"/>
                    <a:pt x="277" y="4"/>
                  </a:cubicBezTo>
                  <a:cubicBezTo>
                    <a:pt x="276" y="3"/>
                    <a:pt x="276" y="1"/>
                    <a:pt x="274" y="1"/>
                  </a:cubicBezTo>
                  <a:cubicBezTo>
                    <a:pt x="273" y="1"/>
                    <a:pt x="273" y="0"/>
                    <a:pt x="272" y="0"/>
                  </a:cubicBezTo>
                  <a:cubicBezTo>
                    <a:pt x="271" y="0"/>
                    <a:pt x="270" y="1"/>
                    <a:pt x="269" y="2"/>
                  </a:cubicBezTo>
                  <a:cubicBezTo>
                    <a:pt x="269" y="3"/>
                    <a:pt x="268" y="3"/>
                    <a:pt x="268" y="4"/>
                  </a:cubicBezTo>
                  <a:cubicBezTo>
                    <a:pt x="267" y="4"/>
                    <a:pt x="267" y="4"/>
                    <a:pt x="267" y="4"/>
                  </a:cubicBezTo>
                  <a:cubicBezTo>
                    <a:pt x="267" y="4"/>
                    <a:pt x="267" y="3"/>
                    <a:pt x="267" y="3"/>
                  </a:cubicBezTo>
                  <a:cubicBezTo>
                    <a:pt x="266" y="2"/>
                    <a:pt x="265" y="1"/>
                    <a:pt x="263" y="1"/>
                  </a:cubicBezTo>
                  <a:cubicBezTo>
                    <a:pt x="263" y="1"/>
                    <a:pt x="262" y="1"/>
                    <a:pt x="262" y="1"/>
                  </a:cubicBezTo>
                  <a:cubicBezTo>
                    <a:pt x="258" y="2"/>
                    <a:pt x="254" y="3"/>
                    <a:pt x="251" y="5"/>
                  </a:cubicBezTo>
                  <a:cubicBezTo>
                    <a:pt x="248" y="8"/>
                    <a:pt x="246" y="12"/>
                    <a:pt x="246" y="12"/>
                  </a:cubicBezTo>
                  <a:cubicBezTo>
                    <a:pt x="246" y="13"/>
                    <a:pt x="246" y="13"/>
                    <a:pt x="246" y="13"/>
                  </a:cubicBezTo>
                  <a:cubicBezTo>
                    <a:pt x="246" y="13"/>
                    <a:pt x="246" y="13"/>
                    <a:pt x="246" y="13"/>
                  </a:cubicBezTo>
                  <a:cubicBezTo>
                    <a:pt x="246" y="14"/>
                    <a:pt x="247" y="16"/>
                    <a:pt x="251" y="17"/>
                  </a:cubicBezTo>
                  <a:cubicBezTo>
                    <a:pt x="252" y="17"/>
                    <a:pt x="253" y="17"/>
                    <a:pt x="253" y="17"/>
                  </a:cubicBezTo>
                  <a:cubicBezTo>
                    <a:pt x="254" y="17"/>
                    <a:pt x="255" y="17"/>
                    <a:pt x="255" y="17"/>
                  </a:cubicBezTo>
                  <a:cubicBezTo>
                    <a:pt x="256" y="17"/>
                    <a:pt x="257" y="17"/>
                    <a:pt x="257" y="17"/>
                  </a:cubicBezTo>
                  <a:cubicBezTo>
                    <a:pt x="258" y="17"/>
                    <a:pt x="259" y="17"/>
                    <a:pt x="259" y="18"/>
                  </a:cubicBezTo>
                  <a:cubicBezTo>
                    <a:pt x="262" y="20"/>
                    <a:pt x="261" y="23"/>
                    <a:pt x="260" y="25"/>
                  </a:cubicBezTo>
                  <a:cubicBezTo>
                    <a:pt x="260" y="26"/>
                    <a:pt x="260" y="27"/>
                    <a:pt x="260" y="28"/>
                  </a:cubicBezTo>
                  <a:cubicBezTo>
                    <a:pt x="260" y="28"/>
                    <a:pt x="260" y="28"/>
                    <a:pt x="260" y="29"/>
                  </a:cubicBezTo>
                  <a:cubicBezTo>
                    <a:pt x="260" y="29"/>
                    <a:pt x="259" y="29"/>
                    <a:pt x="257" y="29"/>
                  </a:cubicBezTo>
                  <a:cubicBezTo>
                    <a:pt x="256" y="29"/>
                    <a:pt x="255" y="29"/>
                    <a:pt x="254" y="29"/>
                  </a:cubicBezTo>
                  <a:cubicBezTo>
                    <a:pt x="248" y="30"/>
                    <a:pt x="241" y="30"/>
                    <a:pt x="241" y="38"/>
                  </a:cubicBezTo>
                  <a:cubicBezTo>
                    <a:pt x="241" y="42"/>
                    <a:pt x="240" y="42"/>
                    <a:pt x="237" y="43"/>
                  </a:cubicBezTo>
                  <a:cubicBezTo>
                    <a:pt x="236" y="44"/>
                    <a:pt x="235" y="44"/>
                    <a:pt x="234" y="45"/>
                  </a:cubicBezTo>
                  <a:cubicBezTo>
                    <a:pt x="234" y="45"/>
                    <a:pt x="233" y="45"/>
                    <a:pt x="232" y="45"/>
                  </a:cubicBezTo>
                  <a:cubicBezTo>
                    <a:pt x="231" y="45"/>
                    <a:pt x="230" y="45"/>
                    <a:pt x="229" y="45"/>
                  </a:cubicBezTo>
                  <a:cubicBezTo>
                    <a:pt x="227" y="44"/>
                    <a:pt x="226" y="44"/>
                    <a:pt x="225" y="44"/>
                  </a:cubicBezTo>
                  <a:cubicBezTo>
                    <a:pt x="224" y="44"/>
                    <a:pt x="224" y="44"/>
                    <a:pt x="224" y="44"/>
                  </a:cubicBezTo>
                  <a:cubicBezTo>
                    <a:pt x="223" y="43"/>
                    <a:pt x="223" y="43"/>
                    <a:pt x="223" y="43"/>
                  </a:cubicBezTo>
                  <a:cubicBezTo>
                    <a:pt x="221" y="46"/>
                    <a:pt x="221" y="46"/>
                    <a:pt x="221" y="46"/>
                  </a:cubicBezTo>
                  <a:cubicBezTo>
                    <a:pt x="220" y="46"/>
                    <a:pt x="220" y="46"/>
                    <a:pt x="220" y="46"/>
                  </a:cubicBezTo>
                  <a:cubicBezTo>
                    <a:pt x="220" y="46"/>
                    <a:pt x="220" y="46"/>
                    <a:pt x="220" y="46"/>
                  </a:cubicBezTo>
                  <a:cubicBezTo>
                    <a:pt x="217" y="48"/>
                    <a:pt x="217" y="48"/>
                    <a:pt x="217" y="48"/>
                  </a:cubicBezTo>
                  <a:cubicBezTo>
                    <a:pt x="216" y="49"/>
                    <a:pt x="216" y="49"/>
                    <a:pt x="216" y="49"/>
                  </a:cubicBezTo>
                  <a:cubicBezTo>
                    <a:pt x="217" y="51"/>
                    <a:pt x="217" y="51"/>
                    <a:pt x="217" y="51"/>
                  </a:cubicBezTo>
                  <a:cubicBezTo>
                    <a:pt x="219" y="54"/>
                    <a:pt x="219" y="54"/>
                    <a:pt x="219" y="54"/>
                  </a:cubicBezTo>
                  <a:cubicBezTo>
                    <a:pt x="218" y="54"/>
                    <a:pt x="218" y="54"/>
                    <a:pt x="217" y="54"/>
                  </a:cubicBezTo>
                  <a:cubicBezTo>
                    <a:pt x="215" y="54"/>
                    <a:pt x="214" y="54"/>
                    <a:pt x="213" y="56"/>
                  </a:cubicBezTo>
                  <a:cubicBezTo>
                    <a:pt x="213" y="57"/>
                    <a:pt x="212" y="58"/>
                    <a:pt x="212" y="59"/>
                  </a:cubicBezTo>
                  <a:cubicBezTo>
                    <a:pt x="211" y="60"/>
                    <a:pt x="211" y="61"/>
                    <a:pt x="211" y="61"/>
                  </a:cubicBezTo>
                  <a:cubicBezTo>
                    <a:pt x="210" y="61"/>
                    <a:pt x="210" y="61"/>
                    <a:pt x="209" y="60"/>
                  </a:cubicBezTo>
                  <a:cubicBezTo>
                    <a:pt x="207" y="59"/>
                    <a:pt x="205" y="58"/>
                    <a:pt x="204" y="58"/>
                  </a:cubicBezTo>
                  <a:cubicBezTo>
                    <a:pt x="200" y="58"/>
                    <a:pt x="199" y="62"/>
                    <a:pt x="198" y="65"/>
                  </a:cubicBezTo>
                  <a:cubicBezTo>
                    <a:pt x="198" y="67"/>
                    <a:pt x="198" y="68"/>
                    <a:pt x="197" y="69"/>
                  </a:cubicBezTo>
                  <a:cubicBezTo>
                    <a:pt x="197" y="71"/>
                    <a:pt x="197" y="71"/>
                    <a:pt x="196" y="71"/>
                  </a:cubicBezTo>
                  <a:cubicBezTo>
                    <a:pt x="196" y="72"/>
                    <a:pt x="194" y="73"/>
                    <a:pt x="193" y="74"/>
                  </a:cubicBezTo>
                  <a:cubicBezTo>
                    <a:pt x="191" y="75"/>
                    <a:pt x="189" y="78"/>
                    <a:pt x="187" y="79"/>
                  </a:cubicBezTo>
                  <a:cubicBezTo>
                    <a:pt x="187" y="78"/>
                    <a:pt x="187" y="78"/>
                    <a:pt x="187" y="76"/>
                  </a:cubicBezTo>
                  <a:cubicBezTo>
                    <a:pt x="187" y="75"/>
                    <a:pt x="187" y="74"/>
                    <a:pt x="188" y="73"/>
                  </a:cubicBezTo>
                  <a:cubicBezTo>
                    <a:pt x="188" y="71"/>
                    <a:pt x="188" y="69"/>
                    <a:pt x="188" y="69"/>
                  </a:cubicBezTo>
                  <a:cubicBezTo>
                    <a:pt x="188" y="69"/>
                    <a:pt x="188" y="69"/>
                    <a:pt x="189" y="69"/>
                  </a:cubicBezTo>
                  <a:cubicBezTo>
                    <a:pt x="189" y="69"/>
                    <a:pt x="189" y="69"/>
                    <a:pt x="190" y="68"/>
                  </a:cubicBezTo>
                  <a:cubicBezTo>
                    <a:pt x="194" y="68"/>
                    <a:pt x="197" y="64"/>
                    <a:pt x="196" y="61"/>
                  </a:cubicBezTo>
                  <a:cubicBezTo>
                    <a:pt x="196" y="60"/>
                    <a:pt x="195" y="58"/>
                    <a:pt x="192" y="58"/>
                  </a:cubicBezTo>
                  <a:cubicBezTo>
                    <a:pt x="186" y="58"/>
                    <a:pt x="186" y="57"/>
                    <a:pt x="186" y="55"/>
                  </a:cubicBezTo>
                  <a:cubicBezTo>
                    <a:pt x="185" y="53"/>
                    <a:pt x="185" y="53"/>
                    <a:pt x="185" y="53"/>
                  </a:cubicBezTo>
                  <a:cubicBezTo>
                    <a:pt x="183" y="54"/>
                    <a:pt x="183" y="54"/>
                    <a:pt x="183" y="54"/>
                  </a:cubicBezTo>
                  <a:cubicBezTo>
                    <a:pt x="183" y="54"/>
                    <a:pt x="179" y="56"/>
                    <a:pt x="175" y="56"/>
                  </a:cubicBezTo>
                  <a:cubicBezTo>
                    <a:pt x="172" y="56"/>
                    <a:pt x="170" y="54"/>
                    <a:pt x="169" y="50"/>
                  </a:cubicBezTo>
                  <a:cubicBezTo>
                    <a:pt x="169" y="48"/>
                    <a:pt x="169" y="46"/>
                    <a:pt x="168" y="45"/>
                  </a:cubicBezTo>
                  <a:cubicBezTo>
                    <a:pt x="167" y="38"/>
                    <a:pt x="167" y="34"/>
                    <a:pt x="162" y="34"/>
                  </a:cubicBezTo>
                  <a:cubicBezTo>
                    <a:pt x="161" y="34"/>
                    <a:pt x="161" y="34"/>
                    <a:pt x="160" y="34"/>
                  </a:cubicBezTo>
                  <a:cubicBezTo>
                    <a:pt x="157" y="34"/>
                    <a:pt x="155" y="36"/>
                    <a:pt x="154" y="38"/>
                  </a:cubicBezTo>
                  <a:cubicBezTo>
                    <a:pt x="152" y="40"/>
                    <a:pt x="152" y="43"/>
                    <a:pt x="153" y="48"/>
                  </a:cubicBezTo>
                  <a:cubicBezTo>
                    <a:pt x="154" y="50"/>
                    <a:pt x="153" y="53"/>
                    <a:pt x="152" y="54"/>
                  </a:cubicBezTo>
                  <a:cubicBezTo>
                    <a:pt x="152" y="55"/>
                    <a:pt x="151" y="55"/>
                    <a:pt x="151" y="55"/>
                  </a:cubicBezTo>
                  <a:cubicBezTo>
                    <a:pt x="150" y="55"/>
                    <a:pt x="150" y="55"/>
                    <a:pt x="149" y="55"/>
                  </a:cubicBezTo>
                  <a:cubicBezTo>
                    <a:pt x="148" y="53"/>
                    <a:pt x="145" y="50"/>
                    <a:pt x="143" y="48"/>
                  </a:cubicBezTo>
                  <a:cubicBezTo>
                    <a:pt x="140" y="44"/>
                    <a:pt x="138" y="40"/>
                    <a:pt x="135" y="40"/>
                  </a:cubicBezTo>
                  <a:cubicBezTo>
                    <a:pt x="135" y="40"/>
                    <a:pt x="134" y="40"/>
                    <a:pt x="134" y="40"/>
                  </a:cubicBezTo>
                  <a:cubicBezTo>
                    <a:pt x="131" y="42"/>
                    <a:pt x="131" y="42"/>
                    <a:pt x="131" y="42"/>
                  </a:cubicBezTo>
                  <a:cubicBezTo>
                    <a:pt x="131" y="42"/>
                    <a:pt x="131" y="42"/>
                    <a:pt x="131" y="42"/>
                  </a:cubicBezTo>
                  <a:cubicBezTo>
                    <a:pt x="130" y="42"/>
                    <a:pt x="130" y="42"/>
                    <a:pt x="130" y="42"/>
                  </a:cubicBezTo>
                  <a:cubicBezTo>
                    <a:pt x="130" y="42"/>
                    <a:pt x="130" y="42"/>
                    <a:pt x="130" y="42"/>
                  </a:cubicBezTo>
                  <a:cubicBezTo>
                    <a:pt x="129" y="43"/>
                    <a:pt x="129" y="43"/>
                    <a:pt x="129" y="43"/>
                  </a:cubicBezTo>
                  <a:cubicBezTo>
                    <a:pt x="129" y="44"/>
                    <a:pt x="129" y="44"/>
                    <a:pt x="129" y="44"/>
                  </a:cubicBezTo>
                  <a:cubicBezTo>
                    <a:pt x="129" y="46"/>
                    <a:pt x="127" y="56"/>
                    <a:pt x="130" y="61"/>
                  </a:cubicBezTo>
                  <a:cubicBezTo>
                    <a:pt x="131" y="62"/>
                    <a:pt x="132" y="63"/>
                    <a:pt x="133" y="64"/>
                  </a:cubicBezTo>
                  <a:cubicBezTo>
                    <a:pt x="135" y="66"/>
                    <a:pt x="135" y="66"/>
                    <a:pt x="134" y="68"/>
                  </a:cubicBezTo>
                  <a:cubicBezTo>
                    <a:pt x="132" y="69"/>
                    <a:pt x="132" y="71"/>
                    <a:pt x="133" y="73"/>
                  </a:cubicBezTo>
                  <a:cubicBezTo>
                    <a:pt x="134" y="75"/>
                    <a:pt x="136" y="76"/>
                    <a:pt x="139" y="76"/>
                  </a:cubicBezTo>
                  <a:cubicBezTo>
                    <a:pt x="139" y="76"/>
                    <a:pt x="140" y="76"/>
                    <a:pt x="140" y="76"/>
                  </a:cubicBezTo>
                  <a:cubicBezTo>
                    <a:pt x="140" y="77"/>
                    <a:pt x="139" y="80"/>
                    <a:pt x="139" y="82"/>
                  </a:cubicBezTo>
                  <a:cubicBezTo>
                    <a:pt x="139" y="84"/>
                    <a:pt x="138" y="86"/>
                    <a:pt x="138" y="87"/>
                  </a:cubicBezTo>
                  <a:cubicBezTo>
                    <a:pt x="138" y="88"/>
                    <a:pt x="138" y="88"/>
                    <a:pt x="137" y="90"/>
                  </a:cubicBezTo>
                  <a:cubicBezTo>
                    <a:pt x="136" y="91"/>
                    <a:pt x="134" y="92"/>
                    <a:pt x="134" y="95"/>
                  </a:cubicBezTo>
                  <a:cubicBezTo>
                    <a:pt x="133" y="97"/>
                    <a:pt x="133" y="99"/>
                    <a:pt x="135" y="100"/>
                  </a:cubicBezTo>
                  <a:cubicBezTo>
                    <a:pt x="135" y="100"/>
                    <a:pt x="136" y="101"/>
                    <a:pt x="136" y="103"/>
                  </a:cubicBezTo>
                  <a:cubicBezTo>
                    <a:pt x="136" y="106"/>
                    <a:pt x="135" y="106"/>
                    <a:pt x="133" y="107"/>
                  </a:cubicBezTo>
                  <a:cubicBezTo>
                    <a:pt x="133" y="108"/>
                    <a:pt x="132" y="108"/>
                    <a:pt x="131" y="109"/>
                  </a:cubicBezTo>
                  <a:cubicBezTo>
                    <a:pt x="124" y="113"/>
                    <a:pt x="124" y="118"/>
                    <a:pt x="125" y="122"/>
                  </a:cubicBezTo>
                  <a:cubicBezTo>
                    <a:pt x="126" y="123"/>
                    <a:pt x="125" y="124"/>
                    <a:pt x="123" y="126"/>
                  </a:cubicBezTo>
                  <a:cubicBezTo>
                    <a:pt x="122" y="127"/>
                    <a:pt x="122" y="128"/>
                    <a:pt x="121" y="128"/>
                  </a:cubicBezTo>
                  <a:cubicBezTo>
                    <a:pt x="120" y="130"/>
                    <a:pt x="120" y="132"/>
                    <a:pt x="120" y="135"/>
                  </a:cubicBezTo>
                  <a:cubicBezTo>
                    <a:pt x="120" y="136"/>
                    <a:pt x="121" y="138"/>
                    <a:pt x="120" y="140"/>
                  </a:cubicBezTo>
                  <a:cubicBezTo>
                    <a:pt x="120" y="142"/>
                    <a:pt x="118" y="145"/>
                    <a:pt x="117" y="147"/>
                  </a:cubicBezTo>
                  <a:cubicBezTo>
                    <a:pt x="115" y="151"/>
                    <a:pt x="112" y="154"/>
                    <a:pt x="110" y="160"/>
                  </a:cubicBezTo>
                  <a:cubicBezTo>
                    <a:pt x="107" y="167"/>
                    <a:pt x="104" y="168"/>
                    <a:pt x="104" y="168"/>
                  </a:cubicBezTo>
                  <a:cubicBezTo>
                    <a:pt x="103" y="168"/>
                    <a:pt x="103" y="168"/>
                    <a:pt x="103" y="168"/>
                  </a:cubicBezTo>
                  <a:cubicBezTo>
                    <a:pt x="103" y="168"/>
                    <a:pt x="103" y="168"/>
                    <a:pt x="103" y="168"/>
                  </a:cubicBezTo>
                  <a:cubicBezTo>
                    <a:pt x="100" y="170"/>
                    <a:pt x="100" y="170"/>
                    <a:pt x="100" y="170"/>
                  </a:cubicBezTo>
                  <a:cubicBezTo>
                    <a:pt x="98" y="171"/>
                    <a:pt x="98" y="171"/>
                    <a:pt x="98" y="171"/>
                  </a:cubicBezTo>
                  <a:cubicBezTo>
                    <a:pt x="99" y="172"/>
                    <a:pt x="99" y="172"/>
                    <a:pt x="99" y="172"/>
                  </a:cubicBezTo>
                  <a:cubicBezTo>
                    <a:pt x="99" y="173"/>
                    <a:pt x="99" y="173"/>
                    <a:pt x="99" y="173"/>
                  </a:cubicBezTo>
                  <a:cubicBezTo>
                    <a:pt x="95" y="177"/>
                    <a:pt x="90" y="183"/>
                    <a:pt x="88" y="187"/>
                  </a:cubicBezTo>
                  <a:cubicBezTo>
                    <a:pt x="88" y="189"/>
                    <a:pt x="87" y="191"/>
                    <a:pt x="87" y="193"/>
                  </a:cubicBezTo>
                  <a:cubicBezTo>
                    <a:pt x="86" y="197"/>
                    <a:pt x="84" y="202"/>
                    <a:pt x="82" y="203"/>
                  </a:cubicBezTo>
                  <a:cubicBezTo>
                    <a:pt x="77" y="204"/>
                    <a:pt x="74" y="206"/>
                    <a:pt x="71" y="210"/>
                  </a:cubicBezTo>
                  <a:cubicBezTo>
                    <a:pt x="69" y="212"/>
                    <a:pt x="67" y="215"/>
                    <a:pt x="66" y="218"/>
                  </a:cubicBezTo>
                  <a:cubicBezTo>
                    <a:pt x="65" y="220"/>
                    <a:pt x="65" y="221"/>
                    <a:pt x="64" y="222"/>
                  </a:cubicBezTo>
                  <a:cubicBezTo>
                    <a:pt x="63" y="223"/>
                    <a:pt x="58" y="228"/>
                    <a:pt x="55" y="231"/>
                  </a:cubicBezTo>
                  <a:cubicBezTo>
                    <a:pt x="51" y="234"/>
                    <a:pt x="45" y="242"/>
                    <a:pt x="45" y="250"/>
                  </a:cubicBezTo>
                  <a:cubicBezTo>
                    <a:pt x="45" y="257"/>
                    <a:pt x="43" y="262"/>
                    <a:pt x="39" y="265"/>
                  </a:cubicBezTo>
                  <a:cubicBezTo>
                    <a:pt x="36" y="268"/>
                    <a:pt x="36" y="271"/>
                    <a:pt x="36" y="274"/>
                  </a:cubicBezTo>
                  <a:cubicBezTo>
                    <a:pt x="36" y="275"/>
                    <a:pt x="36" y="277"/>
                    <a:pt x="36" y="279"/>
                  </a:cubicBezTo>
                  <a:cubicBezTo>
                    <a:pt x="35" y="281"/>
                    <a:pt x="35" y="285"/>
                    <a:pt x="35" y="289"/>
                  </a:cubicBezTo>
                  <a:cubicBezTo>
                    <a:pt x="35" y="293"/>
                    <a:pt x="35" y="299"/>
                    <a:pt x="34" y="301"/>
                  </a:cubicBezTo>
                  <a:cubicBezTo>
                    <a:pt x="34" y="301"/>
                    <a:pt x="34" y="301"/>
                    <a:pt x="34" y="301"/>
                  </a:cubicBezTo>
                  <a:cubicBezTo>
                    <a:pt x="31" y="303"/>
                    <a:pt x="28" y="305"/>
                    <a:pt x="27" y="311"/>
                  </a:cubicBezTo>
                  <a:cubicBezTo>
                    <a:pt x="26" y="314"/>
                    <a:pt x="25" y="316"/>
                    <a:pt x="23" y="319"/>
                  </a:cubicBezTo>
                  <a:cubicBezTo>
                    <a:pt x="22" y="321"/>
                    <a:pt x="21" y="323"/>
                    <a:pt x="19" y="325"/>
                  </a:cubicBezTo>
                  <a:cubicBezTo>
                    <a:pt x="18" y="328"/>
                    <a:pt x="17" y="331"/>
                    <a:pt x="16" y="333"/>
                  </a:cubicBezTo>
                  <a:cubicBezTo>
                    <a:pt x="15" y="335"/>
                    <a:pt x="14" y="337"/>
                    <a:pt x="13" y="338"/>
                  </a:cubicBezTo>
                  <a:cubicBezTo>
                    <a:pt x="11" y="341"/>
                    <a:pt x="9" y="348"/>
                    <a:pt x="10" y="355"/>
                  </a:cubicBezTo>
                  <a:cubicBezTo>
                    <a:pt x="11" y="360"/>
                    <a:pt x="14" y="364"/>
                    <a:pt x="15" y="367"/>
                  </a:cubicBezTo>
                  <a:cubicBezTo>
                    <a:pt x="16" y="368"/>
                    <a:pt x="16" y="368"/>
                    <a:pt x="17" y="369"/>
                  </a:cubicBezTo>
                  <a:cubicBezTo>
                    <a:pt x="18" y="371"/>
                    <a:pt x="17" y="374"/>
                    <a:pt x="15" y="376"/>
                  </a:cubicBezTo>
                  <a:cubicBezTo>
                    <a:pt x="12" y="379"/>
                    <a:pt x="10" y="383"/>
                    <a:pt x="11" y="387"/>
                  </a:cubicBezTo>
                  <a:cubicBezTo>
                    <a:pt x="9" y="388"/>
                    <a:pt x="7" y="393"/>
                    <a:pt x="8" y="397"/>
                  </a:cubicBezTo>
                  <a:cubicBezTo>
                    <a:pt x="9" y="401"/>
                    <a:pt x="9" y="401"/>
                    <a:pt x="7" y="403"/>
                  </a:cubicBezTo>
                  <a:cubicBezTo>
                    <a:pt x="7" y="404"/>
                    <a:pt x="7" y="404"/>
                    <a:pt x="6" y="405"/>
                  </a:cubicBezTo>
                  <a:cubicBezTo>
                    <a:pt x="3" y="409"/>
                    <a:pt x="3" y="413"/>
                    <a:pt x="5" y="418"/>
                  </a:cubicBezTo>
                  <a:cubicBezTo>
                    <a:pt x="5" y="420"/>
                    <a:pt x="5" y="420"/>
                    <a:pt x="4" y="422"/>
                  </a:cubicBezTo>
                  <a:cubicBezTo>
                    <a:pt x="4" y="423"/>
                    <a:pt x="3" y="423"/>
                    <a:pt x="3" y="424"/>
                  </a:cubicBezTo>
                  <a:cubicBezTo>
                    <a:pt x="1" y="428"/>
                    <a:pt x="0" y="434"/>
                    <a:pt x="7" y="441"/>
                  </a:cubicBezTo>
                  <a:cubicBezTo>
                    <a:pt x="11" y="444"/>
                    <a:pt x="11" y="447"/>
                    <a:pt x="11" y="449"/>
                  </a:cubicBezTo>
                  <a:cubicBezTo>
                    <a:pt x="11" y="449"/>
                    <a:pt x="11" y="450"/>
                    <a:pt x="12" y="451"/>
                  </a:cubicBezTo>
                  <a:cubicBezTo>
                    <a:pt x="12" y="453"/>
                    <a:pt x="15" y="455"/>
                    <a:pt x="17" y="455"/>
                  </a:cubicBezTo>
                  <a:cubicBezTo>
                    <a:pt x="19" y="455"/>
                    <a:pt x="21" y="454"/>
                    <a:pt x="23" y="451"/>
                  </a:cubicBezTo>
                  <a:cubicBezTo>
                    <a:pt x="24" y="450"/>
                    <a:pt x="24" y="449"/>
                    <a:pt x="25" y="449"/>
                  </a:cubicBezTo>
                  <a:cubicBezTo>
                    <a:pt x="25" y="449"/>
                    <a:pt x="24" y="451"/>
                    <a:pt x="23" y="452"/>
                  </a:cubicBezTo>
                  <a:cubicBezTo>
                    <a:pt x="22" y="453"/>
                    <a:pt x="21" y="454"/>
                    <a:pt x="21" y="455"/>
                  </a:cubicBezTo>
                  <a:cubicBezTo>
                    <a:pt x="20" y="457"/>
                    <a:pt x="20" y="458"/>
                    <a:pt x="21" y="460"/>
                  </a:cubicBezTo>
                  <a:cubicBezTo>
                    <a:pt x="22" y="462"/>
                    <a:pt x="25" y="463"/>
                    <a:pt x="28" y="463"/>
                  </a:cubicBezTo>
                  <a:cubicBezTo>
                    <a:pt x="29" y="463"/>
                    <a:pt x="31" y="463"/>
                    <a:pt x="32" y="462"/>
                  </a:cubicBezTo>
                  <a:cubicBezTo>
                    <a:pt x="35" y="461"/>
                    <a:pt x="38" y="459"/>
                    <a:pt x="41" y="457"/>
                  </a:cubicBezTo>
                  <a:cubicBezTo>
                    <a:pt x="45" y="455"/>
                    <a:pt x="51" y="452"/>
                    <a:pt x="52" y="452"/>
                  </a:cubicBezTo>
                  <a:cubicBezTo>
                    <a:pt x="53" y="452"/>
                    <a:pt x="54" y="454"/>
                    <a:pt x="54" y="455"/>
                  </a:cubicBezTo>
                  <a:cubicBezTo>
                    <a:pt x="54" y="457"/>
                    <a:pt x="55" y="460"/>
                    <a:pt x="58" y="461"/>
                  </a:cubicBezTo>
                  <a:cubicBezTo>
                    <a:pt x="59" y="461"/>
                    <a:pt x="62" y="461"/>
                    <a:pt x="63" y="461"/>
                  </a:cubicBezTo>
                  <a:cubicBezTo>
                    <a:pt x="66" y="461"/>
                    <a:pt x="80" y="461"/>
                    <a:pt x="86" y="455"/>
                  </a:cubicBezTo>
                  <a:cubicBezTo>
                    <a:pt x="89" y="451"/>
                    <a:pt x="99" y="447"/>
                    <a:pt x="105" y="447"/>
                  </a:cubicBezTo>
                  <a:cubicBezTo>
                    <a:pt x="106" y="447"/>
                    <a:pt x="107" y="447"/>
                    <a:pt x="108" y="448"/>
                  </a:cubicBezTo>
                  <a:cubicBezTo>
                    <a:pt x="111" y="456"/>
                    <a:pt x="117" y="457"/>
                    <a:pt x="122" y="457"/>
                  </a:cubicBezTo>
                  <a:cubicBezTo>
                    <a:pt x="125" y="457"/>
                    <a:pt x="128" y="457"/>
                    <a:pt x="133" y="456"/>
                  </a:cubicBezTo>
                  <a:cubicBezTo>
                    <a:pt x="135" y="455"/>
                    <a:pt x="135" y="455"/>
                    <a:pt x="135" y="455"/>
                  </a:cubicBezTo>
                  <a:cubicBezTo>
                    <a:pt x="134" y="453"/>
                    <a:pt x="134" y="453"/>
                    <a:pt x="134" y="453"/>
                  </a:cubicBezTo>
                  <a:cubicBezTo>
                    <a:pt x="134" y="453"/>
                    <a:pt x="133" y="449"/>
                    <a:pt x="138" y="447"/>
                  </a:cubicBezTo>
                  <a:cubicBezTo>
                    <a:pt x="139" y="446"/>
                    <a:pt x="140" y="446"/>
                    <a:pt x="141" y="446"/>
                  </a:cubicBezTo>
                  <a:cubicBezTo>
                    <a:pt x="144" y="446"/>
                    <a:pt x="147" y="448"/>
                    <a:pt x="147" y="449"/>
                  </a:cubicBezTo>
                  <a:cubicBezTo>
                    <a:pt x="147" y="450"/>
                    <a:pt x="147" y="450"/>
                    <a:pt x="147" y="450"/>
                  </a:cubicBezTo>
                  <a:cubicBezTo>
                    <a:pt x="149" y="450"/>
                    <a:pt x="149" y="450"/>
                    <a:pt x="149" y="450"/>
                  </a:cubicBezTo>
                  <a:cubicBezTo>
                    <a:pt x="151" y="450"/>
                    <a:pt x="155" y="449"/>
                    <a:pt x="156" y="444"/>
                  </a:cubicBezTo>
                  <a:cubicBezTo>
                    <a:pt x="156" y="443"/>
                    <a:pt x="157" y="442"/>
                    <a:pt x="157" y="441"/>
                  </a:cubicBezTo>
                  <a:cubicBezTo>
                    <a:pt x="158" y="439"/>
                    <a:pt x="159" y="438"/>
                    <a:pt x="158" y="436"/>
                  </a:cubicBezTo>
                  <a:cubicBezTo>
                    <a:pt x="158" y="435"/>
                    <a:pt x="156" y="433"/>
                    <a:pt x="153" y="432"/>
                  </a:cubicBezTo>
                  <a:cubicBezTo>
                    <a:pt x="151" y="431"/>
                    <a:pt x="150" y="431"/>
                    <a:pt x="148" y="431"/>
                  </a:cubicBezTo>
                  <a:cubicBezTo>
                    <a:pt x="146" y="431"/>
                    <a:pt x="144" y="432"/>
                    <a:pt x="143" y="434"/>
                  </a:cubicBezTo>
                  <a:cubicBezTo>
                    <a:pt x="143" y="434"/>
                    <a:pt x="142" y="435"/>
                    <a:pt x="141" y="436"/>
                  </a:cubicBezTo>
                  <a:cubicBezTo>
                    <a:pt x="140" y="436"/>
                    <a:pt x="138" y="437"/>
                    <a:pt x="136" y="437"/>
                  </a:cubicBezTo>
                  <a:cubicBezTo>
                    <a:pt x="134" y="437"/>
                    <a:pt x="132" y="437"/>
                    <a:pt x="130" y="435"/>
                  </a:cubicBezTo>
                  <a:cubicBezTo>
                    <a:pt x="129" y="433"/>
                    <a:pt x="129" y="431"/>
                    <a:pt x="129" y="429"/>
                  </a:cubicBezTo>
                  <a:cubicBezTo>
                    <a:pt x="130" y="427"/>
                    <a:pt x="131" y="425"/>
                    <a:pt x="132" y="425"/>
                  </a:cubicBezTo>
                  <a:cubicBezTo>
                    <a:pt x="136" y="423"/>
                    <a:pt x="136" y="420"/>
                    <a:pt x="137" y="417"/>
                  </a:cubicBezTo>
                  <a:cubicBezTo>
                    <a:pt x="137" y="416"/>
                    <a:pt x="137" y="416"/>
                    <a:pt x="137" y="415"/>
                  </a:cubicBezTo>
                  <a:cubicBezTo>
                    <a:pt x="137" y="415"/>
                    <a:pt x="140" y="414"/>
                    <a:pt x="141" y="414"/>
                  </a:cubicBezTo>
                  <a:cubicBezTo>
                    <a:pt x="144" y="414"/>
                    <a:pt x="147" y="413"/>
                    <a:pt x="149" y="412"/>
                  </a:cubicBezTo>
                  <a:cubicBezTo>
                    <a:pt x="150" y="411"/>
                    <a:pt x="151" y="410"/>
                    <a:pt x="152" y="410"/>
                  </a:cubicBezTo>
                  <a:cubicBezTo>
                    <a:pt x="153" y="410"/>
                    <a:pt x="153" y="412"/>
                    <a:pt x="154" y="414"/>
                  </a:cubicBezTo>
                  <a:cubicBezTo>
                    <a:pt x="154" y="417"/>
                    <a:pt x="156" y="418"/>
                    <a:pt x="157" y="418"/>
                  </a:cubicBezTo>
                  <a:cubicBezTo>
                    <a:pt x="160" y="418"/>
                    <a:pt x="162" y="416"/>
                    <a:pt x="163" y="413"/>
                  </a:cubicBezTo>
                  <a:cubicBezTo>
                    <a:pt x="168" y="415"/>
                    <a:pt x="171" y="417"/>
                    <a:pt x="171" y="418"/>
                  </a:cubicBezTo>
                  <a:cubicBezTo>
                    <a:pt x="170" y="420"/>
                    <a:pt x="169" y="420"/>
                    <a:pt x="167" y="421"/>
                  </a:cubicBezTo>
                  <a:cubicBezTo>
                    <a:pt x="165" y="422"/>
                    <a:pt x="163" y="423"/>
                    <a:pt x="162" y="426"/>
                  </a:cubicBezTo>
                  <a:cubicBezTo>
                    <a:pt x="161" y="428"/>
                    <a:pt x="162" y="429"/>
                    <a:pt x="163" y="430"/>
                  </a:cubicBezTo>
                  <a:cubicBezTo>
                    <a:pt x="164" y="433"/>
                    <a:pt x="169" y="433"/>
                    <a:pt x="170" y="433"/>
                  </a:cubicBezTo>
                  <a:cubicBezTo>
                    <a:pt x="171" y="433"/>
                    <a:pt x="172" y="433"/>
                    <a:pt x="173" y="433"/>
                  </a:cubicBezTo>
                  <a:cubicBezTo>
                    <a:pt x="173" y="433"/>
                    <a:pt x="173" y="433"/>
                    <a:pt x="173" y="433"/>
                  </a:cubicBezTo>
                  <a:cubicBezTo>
                    <a:pt x="174" y="433"/>
                    <a:pt x="175" y="433"/>
                    <a:pt x="176" y="434"/>
                  </a:cubicBezTo>
                  <a:cubicBezTo>
                    <a:pt x="177" y="435"/>
                    <a:pt x="178" y="436"/>
                    <a:pt x="180" y="436"/>
                  </a:cubicBezTo>
                  <a:cubicBezTo>
                    <a:pt x="181" y="436"/>
                    <a:pt x="182" y="435"/>
                    <a:pt x="183" y="434"/>
                  </a:cubicBezTo>
                  <a:cubicBezTo>
                    <a:pt x="184" y="432"/>
                    <a:pt x="183" y="429"/>
                    <a:pt x="181" y="426"/>
                  </a:cubicBezTo>
                  <a:cubicBezTo>
                    <a:pt x="181" y="427"/>
                    <a:pt x="182" y="427"/>
                    <a:pt x="183" y="428"/>
                  </a:cubicBezTo>
                  <a:cubicBezTo>
                    <a:pt x="188" y="431"/>
                    <a:pt x="188" y="433"/>
                    <a:pt x="188" y="435"/>
                  </a:cubicBezTo>
                  <a:cubicBezTo>
                    <a:pt x="188" y="437"/>
                    <a:pt x="188" y="438"/>
                    <a:pt x="189" y="440"/>
                  </a:cubicBezTo>
                  <a:cubicBezTo>
                    <a:pt x="190" y="441"/>
                    <a:pt x="191" y="442"/>
                    <a:pt x="193" y="442"/>
                  </a:cubicBezTo>
                  <a:cubicBezTo>
                    <a:pt x="195" y="442"/>
                    <a:pt x="198" y="441"/>
                    <a:pt x="200" y="439"/>
                  </a:cubicBezTo>
                  <a:cubicBezTo>
                    <a:pt x="204" y="437"/>
                    <a:pt x="209" y="435"/>
                    <a:pt x="213" y="435"/>
                  </a:cubicBezTo>
                  <a:cubicBezTo>
                    <a:pt x="214" y="435"/>
                    <a:pt x="215" y="435"/>
                    <a:pt x="216" y="436"/>
                  </a:cubicBezTo>
                  <a:cubicBezTo>
                    <a:pt x="223" y="437"/>
                    <a:pt x="232" y="440"/>
                    <a:pt x="235" y="442"/>
                  </a:cubicBezTo>
                  <a:cubicBezTo>
                    <a:pt x="237" y="443"/>
                    <a:pt x="239" y="444"/>
                    <a:pt x="242" y="445"/>
                  </a:cubicBezTo>
                  <a:cubicBezTo>
                    <a:pt x="248" y="447"/>
                    <a:pt x="258" y="450"/>
                    <a:pt x="259" y="453"/>
                  </a:cubicBezTo>
                  <a:cubicBezTo>
                    <a:pt x="264" y="465"/>
                    <a:pt x="269" y="471"/>
                    <a:pt x="273" y="472"/>
                  </a:cubicBezTo>
                  <a:cubicBezTo>
                    <a:pt x="274" y="472"/>
                    <a:pt x="274" y="472"/>
                    <a:pt x="275" y="472"/>
                  </a:cubicBezTo>
                  <a:cubicBezTo>
                    <a:pt x="280" y="472"/>
                    <a:pt x="283" y="470"/>
                    <a:pt x="287" y="467"/>
                  </a:cubicBezTo>
                  <a:cubicBezTo>
                    <a:pt x="287" y="467"/>
                    <a:pt x="288" y="467"/>
                    <a:pt x="288" y="467"/>
                  </a:cubicBezTo>
                  <a:cubicBezTo>
                    <a:pt x="290" y="467"/>
                    <a:pt x="293" y="469"/>
                    <a:pt x="293" y="470"/>
                  </a:cubicBezTo>
                  <a:cubicBezTo>
                    <a:pt x="294" y="471"/>
                    <a:pt x="294" y="471"/>
                    <a:pt x="294" y="471"/>
                  </a:cubicBezTo>
                  <a:cubicBezTo>
                    <a:pt x="296" y="470"/>
                    <a:pt x="296" y="470"/>
                    <a:pt x="296" y="470"/>
                  </a:cubicBezTo>
                  <a:cubicBezTo>
                    <a:pt x="301" y="467"/>
                    <a:pt x="301" y="467"/>
                    <a:pt x="301" y="467"/>
                  </a:cubicBezTo>
                  <a:cubicBezTo>
                    <a:pt x="302" y="468"/>
                    <a:pt x="305" y="468"/>
                    <a:pt x="307" y="468"/>
                  </a:cubicBezTo>
                  <a:cubicBezTo>
                    <a:pt x="309" y="468"/>
                    <a:pt x="310" y="468"/>
                    <a:pt x="311" y="467"/>
                  </a:cubicBezTo>
                  <a:cubicBezTo>
                    <a:pt x="312" y="465"/>
                    <a:pt x="312" y="462"/>
                    <a:pt x="312" y="460"/>
                  </a:cubicBezTo>
                  <a:cubicBezTo>
                    <a:pt x="312" y="459"/>
                    <a:pt x="312" y="459"/>
                    <a:pt x="312" y="459"/>
                  </a:cubicBezTo>
                  <a:cubicBezTo>
                    <a:pt x="310" y="459"/>
                    <a:pt x="310" y="459"/>
                    <a:pt x="310" y="459"/>
                  </a:cubicBezTo>
                  <a:cubicBezTo>
                    <a:pt x="305" y="458"/>
                    <a:pt x="301" y="457"/>
                    <a:pt x="299" y="456"/>
                  </a:cubicBezTo>
                  <a:cubicBezTo>
                    <a:pt x="298" y="455"/>
                    <a:pt x="297" y="455"/>
                    <a:pt x="297" y="454"/>
                  </a:cubicBezTo>
                  <a:cubicBezTo>
                    <a:pt x="296" y="454"/>
                    <a:pt x="295" y="453"/>
                    <a:pt x="294" y="453"/>
                  </a:cubicBezTo>
                  <a:cubicBezTo>
                    <a:pt x="295" y="453"/>
                    <a:pt x="295" y="453"/>
                    <a:pt x="295" y="452"/>
                  </a:cubicBezTo>
                  <a:cubicBezTo>
                    <a:pt x="297" y="450"/>
                    <a:pt x="302" y="450"/>
                    <a:pt x="306" y="449"/>
                  </a:cubicBezTo>
                  <a:cubicBezTo>
                    <a:pt x="306" y="449"/>
                    <a:pt x="307" y="449"/>
                    <a:pt x="308" y="449"/>
                  </a:cubicBezTo>
                  <a:cubicBezTo>
                    <a:pt x="312" y="448"/>
                    <a:pt x="318" y="445"/>
                    <a:pt x="321" y="441"/>
                  </a:cubicBezTo>
                  <a:cubicBezTo>
                    <a:pt x="321" y="441"/>
                    <a:pt x="321" y="441"/>
                    <a:pt x="321" y="441"/>
                  </a:cubicBezTo>
                  <a:cubicBezTo>
                    <a:pt x="323" y="438"/>
                    <a:pt x="324" y="436"/>
                    <a:pt x="327" y="436"/>
                  </a:cubicBezTo>
                  <a:cubicBezTo>
                    <a:pt x="328" y="436"/>
                    <a:pt x="329" y="437"/>
                    <a:pt x="330" y="437"/>
                  </a:cubicBezTo>
                  <a:cubicBezTo>
                    <a:pt x="332" y="439"/>
                    <a:pt x="335" y="439"/>
                    <a:pt x="337" y="439"/>
                  </a:cubicBezTo>
                  <a:cubicBezTo>
                    <a:pt x="341" y="439"/>
                    <a:pt x="345" y="437"/>
                    <a:pt x="348" y="434"/>
                  </a:cubicBezTo>
                  <a:cubicBezTo>
                    <a:pt x="349" y="434"/>
                    <a:pt x="350" y="433"/>
                    <a:pt x="351" y="433"/>
                  </a:cubicBezTo>
                  <a:cubicBezTo>
                    <a:pt x="353" y="433"/>
                    <a:pt x="355" y="435"/>
                    <a:pt x="355" y="436"/>
                  </a:cubicBezTo>
                  <a:cubicBezTo>
                    <a:pt x="356" y="437"/>
                    <a:pt x="357" y="437"/>
                    <a:pt x="358" y="437"/>
                  </a:cubicBezTo>
                  <a:cubicBezTo>
                    <a:pt x="360" y="437"/>
                    <a:pt x="362" y="435"/>
                    <a:pt x="363" y="434"/>
                  </a:cubicBezTo>
                  <a:cubicBezTo>
                    <a:pt x="364" y="432"/>
                    <a:pt x="367" y="427"/>
                    <a:pt x="364" y="420"/>
                  </a:cubicBezTo>
                  <a:cubicBezTo>
                    <a:pt x="363" y="418"/>
                    <a:pt x="362" y="415"/>
                    <a:pt x="361" y="413"/>
                  </a:cubicBezTo>
                  <a:cubicBezTo>
                    <a:pt x="358" y="409"/>
                    <a:pt x="358" y="409"/>
                    <a:pt x="359" y="408"/>
                  </a:cubicBezTo>
                  <a:cubicBezTo>
                    <a:pt x="360" y="407"/>
                    <a:pt x="361" y="407"/>
                    <a:pt x="362" y="407"/>
                  </a:cubicBezTo>
                  <a:cubicBezTo>
                    <a:pt x="364" y="406"/>
                    <a:pt x="366" y="405"/>
                    <a:pt x="366" y="403"/>
                  </a:cubicBezTo>
                  <a:cubicBezTo>
                    <a:pt x="366" y="401"/>
                    <a:pt x="365" y="400"/>
                    <a:pt x="362" y="397"/>
                  </a:cubicBezTo>
                  <a:cubicBezTo>
                    <a:pt x="358" y="394"/>
                    <a:pt x="358" y="393"/>
                    <a:pt x="360" y="389"/>
                  </a:cubicBezTo>
                  <a:cubicBezTo>
                    <a:pt x="360" y="388"/>
                    <a:pt x="360" y="387"/>
                    <a:pt x="361" y="385"/>
                  </a:cubicBezTo>
                  <a:cubicBezTo>
                    <a:pt x="362" y="381"/>
                    <a:pt x="360" y="378"/>
                    <a:pt x="359" y="376"/>
                  </a:cubicBezTo>
                  <a:cubicBezTo>
                    <a:pt x="357" y="374"/>
                    <a:pt x="357" y="374"/>
                    <a:pt x="358" y="373"/>
                  </a:cubicBezTo>
                  <a:cubicBezTo>
                    <a:pt x="363" y="369"/>
                    <a:pt x="367" y="358"/>
                    <a:pt x="367" y="351"/>
                  </a:cubicBezTo>
                  <a:cubicBezTo>
                    <a:pt x="367" y="348"/>
                    <a:pt x="365" y="344"/>
                    <a:pt x="362" y="338"/>
                  </a:cubicBezTo>
                  <a:cubicBezTo>
                    <a:pt x="359" y="333"/>
                    <a:pt x="356" y="326"/>
                    <a:pt x="356" y="321"/>
                  </a:cubicBezTo>
                  <a:cubicBezTo>
                    <a:pt x="355" y="312"/>
                    <a:pt x="356" y="309"/>
                    <a:pt x="356" y="309"/>
                  </a:cubicBezTo>
                  <a:cubicBezTo>
                    <a:pt x="356" y="309"/>
                    <a:pt x="356" y="309"/>
                    <a:pt x="356" y="309"/>
                  </a:cubicBezTo>
                  <a:cubicBezTo>
                    <a:pt x="356" y="308"/>
                    <a:pt x="356" y="308"/>
                    <a:pt x="356" y="308"/>
                  </a:cubicBezTo>
                  <a:cubicBezTo>
                    <a:pt x="355" y="307"/>
                    <a:pt x="347" y="294"/>
                    <a:pt x="343" y="291"/>
                  </a:cubicBezTo>
                  <a:cubicBezTo>
                    <a:pt x="342" y="291"/>
                    <a:pt x="342" y="291"/>
                    <a:pt x="342" y="291"/>
                  </a:cubicBezTo>
                  <a:cubicBezTo>
                    <a:pt x="342" y="291"/>
                    <a:pt x="342" y="291"/>
                    <a:pt x="342" y="291"/>
                  </a:cubicBezTo>
                  <a:cubicBezTo>
                    <a:pt x="344" y="290"/>
                    <a:pt x="346" y="288"/>
                    <a:pt x="347" y="284"/>
                  </a:cubicBezTo>
                  <a:cubicBezTo>
                    <a:pt x="351" y="276"/>
                    <a:pt x="356" y="271"/>
                    <a:pt x="357" y="271"/>
                  </a:cubicBezTo>
                  <a:cubicBezTo>
                    <a:pt x="358" y="271"/>
                    <a:pt x="359" y="272"/>
                    <a:pt x="359" y="272"/>
                  </a:cubicBezTo>
                  <a:cubicBezTo>
                    <a:pt x="360" y="273"/>
                    <a:pt x="362" y="275"/>
                    <a:pt x="364" y="275"/>
                  </a:cubicBezTo>
                  <a:cubicBezTo>
                    <a:pt x="366" y="275"/>
                    <a:pt x="367" y="274"/>
                    <a:pt x="368" y="273"/>
                  </a:cubicBezTo>
                  <a:cubicBezTo>
                    <a:pt x="373" y="269"/>
                    <a:pt x="376" y="268"/>
                    <a:pt x="378" y="268"/>
                  </a:cubicBezTo>
                  <a:cubicBezTo>
                    <a:pt x="379" y="267"/>
                    <a:pt x="380" y="267"/>
                    <a:pt x="380" y="266"/>
                  </a:cubicBezTo>
                  <a:cubicBezTo>
                    <a:pt x="381" y="264"/>
                    <a:pt x="380" y="264"/>
                    <a:pt x="379" y="263"/>
                  </a:cubicBezTo>
                  <a:cubicBezTo>
                    <a:pt x="379" y="262"/>
                    <a:pt x="378" y="262"/>
                    <a:pt x="378" y="261"/>
                  </a:cubicBezTo>
                  <a:cubicBezTo>
                    <a:pt x="378" y="261"/>
                    <a:pt x="378" y="261"/>
                    <a:pt x="379" y="261"/>
                  </a:cubicBezTo>
                  <a:cubicBezTo>
                    <a:pt x="379" y="261"/>
                    <a:pt x="380" y="261"/>
                    <a:pt x="381" y="262"/>
                  </a:cubicBezTo>
                  <a:cubicBezTo>
                    <a:pt x="382" y="263"/>
                    <a:pt x="382" y="263"/>
                    <a:pt x="383" y="263"/>
                  </a:cubicBezTo>
                  <a:cubicBezTo>
                    <a:pt x="385" y="263"/>
                    <a:pt x="386" y="262"/>
                    <a:pt x="387" y="260"/>
                  </a:cubicBezTo>
                  <a:cubicBezTo>
                    <a:pt x="389" y="256"/>
                    <a:pt x="389" y="249"/>
                    <a:pt x="386" y="245"/>
                  </a:cubicBezTo>
                  <a:cubicBezTo>
                    <a:pt x="385" y="244"/>
                    <a:pt x="385" y="243"/>
                    <a:pt x="384" y="242"/>
                  </a:cubicBezTo>
                  <a:cubicBezTo>
                    <a:pt x="385" y="242"/>
                    <a:pt x="385" y="242"/>
                    <a:pt x="385" y="242"/>
                  </a:cubicBezTo>
                  <a:cubicBezTo>
                    <a:pt x="385" y="242"/>
                    <a:pt x="386" y="242"/>
                    <a:pt x="386" y="243"/>
                  </a:cubicBezTo>
                  <a:cubicBezTo>
                    <a:pt x="388" y="239"/>
                    <a:pt x="388" y="239"/>
                    <a:pt x="388" y="239"/>
                  </a:cubicBezTo>
                  <a:cubicBezTo>
                    <a:pt x="384" y="237"/>
                    <a:pt x="378" y="233"/>
                    <a:pt x="379" y="230"/>
                  </a:cubicBezTo>
                  <a:cubicBezTo>
                    <a:pt x="380" y="226"/>
                    <a:pt x="380" y="226"/>
                    <a:pt x="381" y="226"/>
                  </a:cubicBezTo>
                  <a:cubicBezTo>
                    <a:pt x="382" y="226"/>
                    <a:pt x="383" y="226"/>
                    <a:pt x="385" y="227"/>
                  </a:cubicBezTo>
                  <a:cubicBezTo>
                    <a:pt x="388" y="227"/>
                    <a:pt x="390" y="229"/>
                    <a:pt x="391" y="230"/>
                  </a:cubicBezTo>
                  <a:cubicBezTo>
                    <a:pt x="392" y="232"/>
                    <a:pt x="393" y="233"/>
                    <a:pt x="395" y="233"/>
                  </a:cubicBezTo>
                  <a:cubicBezTo>
                    <a:pt x="396" y="233"/>
                    <a:pt x="396" y="232"/>
                    <a:pt x="397" y="232"/>
                  </a:cubicBezTo>
                  <a:cubicBezTo>
                    <a:pt x="398" y="231"/>
                    <a:pt x="399" y="231"/>
                    <a:pt x="401" y="231"/>
                  </a:cubicBezTo>
                  <a:cubicBezTo>
                    <a:pt x="402" y="231"/>
                    <a:pt x="402" y="231"/>
                    <a:pt x="403" y="231"/>
                  </a:cubicBezTo>
                  <a:cubicBezTo>
                    <a:pt x="403" y="231"/>
                    <a:pt x="404" y="231"/>
                    <a:pt x="404" y="231"/>
                  </a:cubicBezTo>
                  <a:cubicBezTo>
                    <a:pt x="406" y="231"/>
                    <a:pt x="408" y="229"/>
                    <a:pt x="410" y="227"/>
                  </a:cubicBezTo>
                  <a:cubicBezTo>
                    <a:pt x="411" y="225"/>
                    <a:pt x="411" y="222"/>
                    <a:pt x="409" y="220"/>
                  </a:cubicBezTo>
                  <a:cubicBezTo>
                    <a:pt x="407" y="216"/>
                    <a:pt x="405" y="216"/>
                    <a:pt x="404" y="216"/>
                  </a:cubicBezTo>
                  <a:cubicBezTo>
                    <a:pt x="403" y="215"/>
                    <a:pt x="402" y="215"/>
                    <a:pt x="402" y="214"/>
                  </a:cubicBezTo>
                  <a:cubicBezTo>
                    <a:pt x="400" y="210"/>
                    <a:pt x="400" y="206"/>
                    <a:pt x="402" y="203"/>
                  </a:cubicBezTo>
                  <a:cubicBezTo>
                    <a:pt x="405" y="199"/>
                    <a:pt x="405" y="195"/>
                    <a:pt x="403" y="192"/>
                  </a:cubicBezTo>
                  <a:cubicBezTo>
                    <a:pt x="404" y="191"/>
                    <a:pt x="405" y="191"/>
                    <a:pt x="405" y="189"/>
                  </a:cubicBezTo>
                  <a:cubicBezTo>
                    <a:pt x="406" y="186"/>
                    <a:pt x="405" y="172"/>
                    <a:pt x="397" y="163"/>
                  </a:cubicBezTo>
                  <a:cubicBezTo>
                    <a:pt x="389" y="156"/>
                    <a:pt x="385" y="153"/>
                    <a:pt x="380" y="152"/>
                  </a:cubicBezTo>
                  <a:cubicBezTo>
                    <a:pt x="378" y="151"/>
                    <a:pt x="378" y="151"/>
                    <a:pt x="378" y="149"/>
                  </a:cubicBezTo>
                  <a:cubicBezTo>
                    <a:pt x="378" y="148"/>
                    <a:pt x="378" y="147"/>
                    <a:pt x="377" y="146"/>
                  </a:cubicBezTo>
                  <a:cubicBezTo>
                    <a:pt x="377" y="144"/>
                    <a:pt x="375" y="143"/>
                    <a:pt x="373" y="142"/>
                  </a:cubicBezTo>
                  <a:cubicBezTo>
                    <a:pt x="373" y="142"/>
                    <a:pt x="372" y="142"/>
                    <a:pt x="372" y="141"/>
                  </a:cubicBezTo>
                  <a:cubicBezTo>
                    <a:pt x="371" y="141"/>
                    <a:pt x="372" y="140"/>
                    <a:pt x="375" y="138"/>
                  </a:cubicBezTo>
                  <a:cubicBezTo>
                    <a:pt x="377" y="136"/>
                    <a:pt x="377" y="135"/>
                    <a:pt x="377" y="133"/>
                  </a:cubicBezTo>
                  <a:cubicBezTo>
                    <a:pt x="377" y="131"/>
                    <a:pt x="375" y="129"/>
                    <a:pt x="372" y="128"/>
                  </a:cubicBezTo>
                  <a:cubicBezTo>
                    <a:pt x="367" y="125"/>
                    <a:pt x="360" y="119"/>
                    <a:pt x="360" y="114"/>
                  </a:cubicBezTo>
                  <a:cubicBezTo>
                    <a:pt x="360" y="112"/>
                    <a:pt x="361" y="109"/>
                    <a:pt x="361" y="107"/>
                  </a:cubicBezTo>
                  <a:cubicBezTo>
                    <a:pt x="362" y="104"/>
                    <a:pt x="363" y="101"/>
                    <a:pt x="361" y="99"/>
                  </a:cubicBezTo>
                  <a:cubicBezTo>
                    <a:pt x="359" y="96"/>
                    <a:pt x="356" y="90"/>
                    <a:pt x="358" y="86"/>
                  </a:cubicBezTo>
                  <a:cubicBezTo>
                    <a:pt x="359" y="84"/>
                    <a:pt x="361" y="84"/>
                    <a:pt x="362" y="84"/>
                  </a:cubicBezTo>
                  <a:cubicBezTo>
                    <a:pt x="362" y="84"/>
                    <a:pt x="362" y="84"/>
                    <a:pt x="362" y="84"/>
                  </a:cubicBezTo>
                  <a:cubicBezTo>
                    <a:pt x="364" y="84"/>
                    <a:pt x="364" y="84"/>
                    <a:pt x="364" y="84"/>
                  </a:cubicBezTo>
                  <a:cubicBezTo>
                    <a:pt x="364" y="82"/>
                    <a:pt x="364" y="82"/>
                    <a:pt x="364" y="82"/>
                  </a:cubicBezTo>
                  <a:cubicBezTo>
                    <a:pt x="364" y="80"/>
                    <a:pt x="363" y="73"/>
                    <a:pt x="360" y="71"/>
                  </a:cubicBezTo>
                  <a:cubicBezTo>
                    <a:pt x="359" y="71"/>
                    <a:pt x="359" y="71"/>
                    <a:pt x="359" y="71"/>
                  </a:cubicBezTo>
                  <a:cubicBezTo>
                    <a:pt x="357" y="70"/>
                    <a:pt x="356" y="69"/>
                    <a:pt x="357" y="66"/>
                  </a:cubicBezTo>
                  <a:cubicBezTo>
                    <a:pt x="357" y="63"/>
                    <a:pt x="356" y="61"/>
                    <a:pt x="356" y="59"/>
                  </a:cubicBezTo>
                  <a:cubicBezTo>
                    <a:pt x="355" y="58"/>
                    <a:pt x="355" y="57"/>
                    <a:pt x="355" y="55"/>
                  </a:cubicBezTo>
                  <a:cubicBezTo>
                    <a:pt x="354" y="50"/>
                    <a:pt x="351" y="49"/>
                    <a:pt x="350" y="49"/>
                  </a:cubicBezTo>
                  <a:cubicBezTo>
                    <a:pt x="348" y="49"/>
                    <a:pt x="346" y="51"/>
                    <a:pt x="344" y="55"/>
                  </a:cubicBezTo>
                  <a:cubicBezTo>
                    <a:pt x="343" y="56"/>
                    <a:pt x="343" y="57"/>
                    <a:pt x="343" y="58"/>
                  </a:cubicBezTo>
                  <a:cubicBezTo>
                    <a:pt x="342" y="59"/>
                    <a:pt x="342" y="60"/>
                    <a:pt x="338" y="61"/>
                  </a:cubicBezTo>
                  <a:cubicBezTo>
                    <a:pt x="338" y="61"/>
                    <a:pt x="337" y="61"/>
                    <a:pt x="336" y="61"/>
                  </a:cubicBezTo>
                  <a:cubicBezTo>
                    <a:pt x="335" y="61"/>
                    <a:pt x="332" y="61"/>
                    <a:pt x="332" y="54"/>
                  </a:cubicBezTo>
                  <a:cubicBezTo>
                    <a:pt x="332" y="51"/>
                    <a:pt x="331" y="40"/>
                    <a:pt x="326" y="40"/>
                  </a:cubicBezTo>
                  <a:cubicBezTo>
                    <a:pt x="326" y="40"/>
                    <a:pt x="325" y="40"/>
                    <a:pt x="324" y="42"/>
                  </a:cubicBezTo>
                  <a:cubicBezTo>
                    <a:pt x="323" y="43"/>
                    <a:pt x="322" y="45"/>
                    <a:pt x="321" y="46"/>
                  </a:cubicBezTo>
                  <a:cubicBezTo>
                    <a:pt x="321" y="45"/>
                    <a:pt x="321" y="44"/>
                    <a:pt x="322" y="43"/>
                  </a:cubicBezTo>
                  <a:cubicBezTo>
                    <a:pt x="323" y="40"/>
                    <a:pt x="324" y="38"/>
                    <a:pt x="324" y="36"/>
                  </a:cubicBezTo>
                  <a:cubicBezTo>
                    <a:pt x="325" y="33"/>
                    <a:pt x="326" y="32"/>
                    <a:pt x="325" y="31"/>
                  </a:cubicBezTo>
                  <a:cubicBezTo>
                    <a:pt x="325" y="30"/>
                    <a:pt x="324" y="30"/>
                    <a:pt x="323" y="30"/>
                  </a:cubicBezTo>
                  <a:cubicBezTo>
                    <a:pt x="323" y="30"/>
                    <a:pt x="322" y="29"/>
                    <a:pt x="322" y="29"/>
                  </a:cubicBezTo>
                  <a:cubicBezTo>
                    <a:pt x="319" y="28"/>
                    <a:pt x="319" y="27"/>
                    <a:pt x="320" y="25"/>
                  </a:cubicBezTo>
                  <a:cubicBezTo>
                    <a:pt x="320" y="23"/>
                    <a:pt x="319" y="18"/>
                    <a:pt x="317" y="15"/>
                  </a:cubicBezTo>
                  <a:cubicBezTo>
                    <a:pt x="316" y="13"/>
                    <a:pt x="314" y="13"/>
                    <a:pt x="313" y="13"/>
                  </a:cubicBezTo>
                  <a:cubicBezTo>
                    <a:pt x="313" y="13"/>
                    <a:pt x="312" y="13"/>
                    <a:pt x="312" y="13"/>
                  </a:cubicBezTo>
                  <a:cubicBezTo>
                    <a:pt x="310" y="14"/>
                    <a:pt x="308" y="16"/>
                    <a:pt x="307" y="17"/>
                  </a:cubicBezTo>
                  <a:cubicBezTo>
                    <a:pt x="306" y="18"/>
                    <a:pt x="305" y="20"/>
                    <a:pt x="305" y="20"/>
                  </a:cubicBezTo>
                  <a:cubicBezTo>
                    <a:pt x="304" y="20"/>
                    <a:pt x="304" y="19"/>
                    <a:pt x="303" y="19"/>
                  </a:cubicBezTo>
                  <a:cubicBezTo>
                    <a:pt x="301" y="16"/>
                    <a:pt x="300" y="15"/>
                    <a:pt x="298" y="15"/>
                  </a:cubicBezTo>
                  <a:cubicBezTo>
                    <a:pt x="296" y="15"/>
                    <a:pt x="296" y="16"/>
                    <a:pt x="295" y="18"/>
                  </a:cubicBezTo>
                  <a:cubicBezTo>
                    <a:pt x="295" y="18"/>
                    <a:pt x="294" y="19"/>
                    <a:pt x="294" y="20"/>
                  </a:cubicBezTo>
                  <a:cubicBezTo>
                    <a:pt x="294" y="19"/>
                    <a:pt x="294" y="17"/>
                    <a:pt x="294" y="15"/>
                  </a:cubicBezTo>
                  <a:cubicBezTo>
                    <a:pt x="295" y="6"/>
                    <a:pt x="295" y="1"/>
                    <a:pt x="292" y="0"/>
                  </a:cubicBezTo>
                  <a:cubicBezTo>
                    <a:pt x="291" y="0"/>
                    <a:pt x="291" y="0"/>
                    <a:pt x="290"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4" name="Freeform 10">
              <a:extLst>
                <a:ext uri="{FF2B5EF4-FFF2-40B4-BE49-F238E27FC236}">
                  <a16:creationId xmlns:a16="http://schemas.microsoft.com/office/drawing/2014/main" id="{002B4FB1-7EE0-4BFB-3023-372C934A28D9}"/>
                </a:ext>
              </a:extLst>
            </p:cNvPr>
            <p:cNvSpPr>
              <a:spLocks/>
            </p:cNvSpPr>
            <p:nvPr/>
          </p:nvSpPr>
          <p:spPr bwMode="auto">
            <a:xfrm>
              <a:off x="8662419" y="4241520"/>
              <a:ext cx="2036763" cy="2076450"/>
            </a:xfrm>
            <a:custGeom>
              <a:avLst/>
              <a:gdLst>
                <a:gd name="T0" fmla="*/ 155 w 659"/>
                <a:gd name="T1" fmla="*/ 652 h 672"/>
                <a:gd name="T2" fmla="*/ 125 w 659"/>
                <a:gd name="T3" fmla="*/ 618 h 672"/>
                <a:gd name="T4" fmla="*/ 106 w 659"/>
                <a:gd name="T5" fmla="*/ 618 h 672"/>
                <a:gd name="T6" fmla="*/ 128 w 659"/>
                <a:gd name="T7" fmla="*/ 591 h 672"/>
                <a:gd name="T8" fmla="*/ 157 w 659"/>
                <a:gd name="T9" fmla="*/ 560 h 672"/>
                <a:gd name="T10" fmla="*/ 149 w 659"/>
                <a:gd name="T11" fmla="*/ 465 h 672"/>
                <a:gd name="T12" fmla="*/ 173 w 659"/>
                <a:gd name="T13" fmla="*/ 421 h 672"/>
                <a:gd name="T14" fmla="*/ 177 w 659"/>
                <a:gd name="T15" fmla="*/ 379 h 672"/>
                <a:gd name="T16" fmla="*/ 195 w 659"/>
                <a:gd name="T17" fmla="*/ 371 h 672"/>
                <a:gd name="T18" fmla="*/ 168 w 659"/>
                <a:gd name="T19" fmla="*/ 301 h 672"/>
                <a:gd name="T20" fmla="*/ 155 w 659"/>
                <a:gd name="T21" fmla="*/ 230 h 672"/>
                <a:gd name="T22" fmla="*/ 125 w 659"/>
                <a:gd name="T23" fmla="*/ 210 h 672"/>
                <a:gd name="T24" fmla="*/ 117 w 659"/>
                <a:gd name="T25" fmla="*/ 188 h 672"/>
                <a:gd name="T26" fmla="*/ 92 w 659"/>
                <a:gd name="T27" fmla="*/ 178 h 672"/>
                <a:gd name="T28" fmla="*/ 73 w 659"/>
                <a:gd name="T29" fmla="*/ 164 h 672"/>
                <a:gd name="T30" fmla="*/ 49 w 659"/>
                <a:gd name="T31" fmla="*/ 163 h 672"/>
                <a:gd name="T32" fmla="*/ 50 w 659"/>
                <a:gd name="T33" fmla="*/ 188 h 672"/>
                <a:gd name="T34" fmla="*/ 16 w 659"/>
                <a:gd name="T35" fmla="*/ 200 h 672"/>
                <a:gd name="T36" fmla="*/ 20 w 659"/>
                <a:gd name="T37" fmla="*/ 174 h 672"/>
                <a:gd name="T38" fmla="*/ 11 w 659"/>
                <a:gd name="T39" fmla="*/ 89 h 672"/>
                <a:gd name="T40" fmla="*/ 46 w 659"/>
                <a:gd name="T41" fmla="*/ 85 h 672"/>
                <a:gd name="T42" fmla="*/ 68 w 659"/>
                <a:gd name="T43" fmla="*/ 65 h 672"/>
                <a:gd name="T44" fmla="*/ 100 w 659"/>
                <a:gd name="T45" fmla="*/ 47 h 672"/>
                <a:gd name="T46" fmla="*/ 137 w 659"/>
                <a:gd name="T47" fmla="*/ 14 h 672"/>
                <a:gd name="T48" fmla="*/ 157 w 659"/>
                <a:gd name="T49" fmla="*/ 1 h 672"/>
                <a:gd name="T50" fmla="*/ 191 w 659"/>
                <a:gd name="T51" fmla="*/ 34 h 672"/>
                <a:gd name="T52" fmla="*/ 224 w 659"/>
                <a:gd name="T53" fmla="*/ 68 h 672"/>
                <a:gd name="T54" fmla="*/ 242 w 659"/>
                <a:gd name="T55" fmla="*/ 63 h 672"/>
                <a:gd name="T56" fmla="*/ 249 w 659"/>
                <a:gd name="T57" fmla="*/ 32 h 672"/>
                <a:gd name="T58" fmla="*/ 285 w 659"/>
                <a:gd name="T59" fmla="*/ 47 h 672"/>
                <a:gd name="T60" fmla="*/ 300 w 659"/>
                <a:gd name="T61" fmla="*/ 49 h 672"/>
                <a:gd name="T62" fmla="*/ 317 w 659"/>
                <a:gd name="T63" fmla="*/ 4 h 672"/>
                <a:gd name="T64" fmla="*/ 343 w 659"/>
                <a:gd name="T65" fmla="*/ 26 h 672"/>
                <a:gd name="T66" fmla="*/ 390 w 659"/>
                <a:gd name="T67" fmla="*/ 24 h 672"/>
                <a:gd name="T68" fmla="*/ 413 w 659"/>
                <a:gd name="T69" fmla="*/ 59 h 672"/>
                <a:gd name="T70" fmla="*/ 445 w 659"/>
                <a:gd name="T71" fmla="*/ 99 h 672"/>
                <a:gd name="T72" fmla="*/ 462 w 659"/>
                <a:gd name="T73" fmla="*/ 142 h 672"/>
                <a:gd name="T74" fmla="*/ 475 w 659"/>
                <a:gd name="T75" fmla="*/ 182 h 672"/>
                <a:gd name="T76" fmla="*/ 524 w 659"/>
                <a:gd name="T77" fmla="*/ 234 h 672"/>
                <a:gd name="T78" fmla="*/ 595 w 659"/>
                <a:gd name="T79" fmla="*/ 301 h 672"/>
                <a:gd name="T80" fmla="*/ 636 w 659"/>
                <a:gd name="T81" fmla="*/ 323 h 672"/>
                <a:gd name="T82" fmla="*/ 657 w 659"/>
                <a:gd name="T83" fmla="*/ 364 h 672"/>
                <a:gd name="T84" fmla="*/ 634 w 659"/>
                <a:gd name="T85" fmla="*/ 393 h 672"/>
                <a:gd name="T86" fmla="*/ 606 w 659"/>
                <a:gd name="T87" fmla="*/ 395 h 672"/>
                <a:gd name="T88" fmla="*/ 544 w 659"/>
                <a:gd name="T89" fmla="*/ 466 h 672"/>
                <a:gd name="T90" fmla="*/ 522 w 659"/>
                <a:gd name="T91" fmla="*/ 499 h 672"/>
                <a:gd name="T92" fmla="*/ 543 w 659"/>
                <a:gd name="T93" fmla="*/ 565 h 672"/>
                <a:gd name="T94" fmla="*/ 564 w 659"/>
                <a:gd name="T95" fmla="*/ 607 h 672"/>
                <a:gd name="T96" fmla="*/ 527 w 659"/>
                <a:gd name="T97" fmla="*/ 591 h 672"/>
                <a:gd name="T98" fmla="*/ 491 w 659"/>
                <a:gd name="T99" fmla="*/ 589 h 672"/>
                <a:gd name="T100" fmla="*/ 451 w 659"/>
                <a:gd name="T101" fmla="*/ 567 h 672"/>
                <a:gd name="T102" fmla="*/ 419 w 659"/>
                <a:gd name="T103" fmla="*/ 593 h 672"/>
                <a:gd name="T104" fmla="*/ 360 w 659"/>
                <a:gd name="T105" fmla="*/ 618 h 672"/>
                <a:gd name="T106" fmla="*/ 331 w 659"/>
                <a:gd name="T107" fmla="*/ 632 h 672"/>
                <a:gd name="T108" fmla="*/ 287 w 659"/>
                <a:gd name="T109" fmla="*/ 643 h 672"/>
                <a:gd name="T110" fmla="*/ 258 w 659"/>
                <a:gd name="T111" fmla="*/ 617 h 672"/>
                <a:gd name="T112" fmla="*/ 205 w 659"/>
                <a:gd name="T113" fmla="*/ 618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9" h="672">
                  <a:moveTo>
                    <a:pt x="171" y="672"/>
                  </a:moveTo>
                  <a:cubicBezTo>
                    <a:pt x="169" y="672"/>
                    <a:pt x="168" y="671"/>
                    <a:pt x="167" y="670"/>
                  </a:cubicBezTo>
                  <a:cubicBezTo>
                    <a:pt x="167" y="668"/>
                    <a:pt x="167" y="666"/>
                    <a:pt x="169" y="665"/>
                  </a:cubicBezTo>
                  <a:cubicBezTo>
                    <a:pt x="171" y="664"/>
                    <a:pt x="171" y="661"/>
                    <a:pt x="172" y="657"/>
                  </a:cubicBezTo>
                  <a:cubicBezTo>
                    <a:pt x="172" y="656"/>
                    <a:pt x="172" y="654"/>
                    <a:pt x="173" y="653"/>
                  </a:cubicBezTo>
                  <a:cubicBezTo>
                    <a:pt x="173" y="650"/>
                    <a:pt x="173" y="649"/>
                    <a:pt x="172" y="648"/>
                  </a:cubicBezTo>
                  <a:cubicBezTo>
                    <a:pt x="171" y="648"/>
                    <a:pt x="171" y="647"/>
                    <a:pt x="170" y="647"/>
                  </a:cubicBezTo>
                  <a:cubicBezTo>
                    <a:pt x="169" y="647"/>
                    <a:pt x="169" y="648"/>
                    <a:pt x="168" y="648"/>
                  </a:cubicBezTo>
                  <a:cubicBezTo>
                    <a:pt x="167" y="651"/>
                    <a:pt x="164" y="653"/>
                    <a:pt x="160" y="653"/>
                  </a:cubicBezTo>
                  <a:cubicBezTo>
                    <a:pt x="158" y="653"/>
                    <a:pt x="157" y="653"/>
                    <a:pt x="155" y="652"/>
                  </a:cubicBezTo>
                  <a:cubicBezTo>
                    <a:pt x="153" y="651"/>
                    <a:pt x="152" y="649"/>
                    <a:pt x="152" y="647"/>
                  </a:cubicBezTo>
                  <a:cubicBezTo>
                    <a:pt x="152" y="645"/>
                    <a:pt x="153" y="643"/>
                    <a:pt x="155" y="641"/>
                  </a:cubicBezTo>
                  <a:cubicBezTo>
                    <a:pt x="156" y="639"/>
                    <a:pt x="156" y="636"/>
                    <a:pt x="155" y="635"/>
                  </a:cubicBezTo>
                  <a:cubicBezTo>
                    <a:pt x="154" y="632"/>
                    <a:pt x="152" y="630"/>
                    <a:pt x="152" y="630"/>
                  </a:cubicBezTo>
                  <a:cubicBezTo>
                    <a:pt x="151" y="630"/>
                    <a:pt x="151" y="631"/>
                    <a:pt x="150" y="631"/>
                  </a:cubicBezTo>
                  <a:cubicBezTo>
                    <a:pt x="148" y="631"/>
                    <a:pt x="144" y="629"/>
                    <a:pt x="141" y="627"/>
                  </a:cubicBezTo>
                  <a:cubicBezTo>
                    <a:pt x="139" y="625"/>
                    <a:pt x="138" y="622"/>
                    <a:pt x="137" y="620"/>
                  </a:cubicBezTo>
                  <a:cubicBezTo>
                    <a:pt x="137" y="619"/>
                    <a:pt x="136" y="618"/>
                    <a:pt x="136" y="617"/>
                  </a:cubicBezTo>
                  <a:cubicBezTo>
                    <a:pt x="136" y="617"/>
                    <a:pt x="136" y="617"/>
                    <a:pt x="134" y="617"/>
                  </a:cubicBezTo>
                  <a:cubicBezTo>
                    <a:pt x="131" y="617"/>
                    <a:pt x="128" y="618"/>
                    <a:pt x="125" y="618"/>
                  </a:cubicBezTo>
                  <a:cubicBezTo>
                    <a:pt x="125" y="618"/>
                    <a:pt x="124" y="618"/>
                    <a:pt x="123" y="618"/>
                  </a:cubicBezTo>
                  <a:cubicBezTo>
                    <a:pt x="123" y="619"/>
                    <a:pt x="122" y="619"/>
                    <a:pt x="122" y="619"/>
                  </a:cubicBezTo>
                  <a:cubicBezTo>
                    <a:pt x="120" y="619"/>
                    <a:pt x="119" y="618"/>
                    <a:pt x="118" y="617"/>
                  </a:cubicBezTo>
                  <a:cubicBezTo>
                    <a:pt x="117" y="615"/>
                    <a:pt x="116" y="613"/>
                    <a:pt x="117" y="610"/>
                  </a:cubicBezTo>
                  <a:cubicBezTo>
                    <a:pt x="117" y="609"/>
                    <a:pt x="117" y="608"/>
                    <a:pt x="117" y="608"/>
                  </a:cubicBezTo>
                  <a:cubicBezTo>
                    <a:pt x="116" y="607"/>
                    <a:pt x="115" y="606"/>
                    <a:pt x="113" y="606"/>
                  </a:cubicBezTo>
                  <a:cubicBezTo>
                    <a:pt x="112" y="606"/>
                    <a:pt x="112" y="607"/>
                    <a:pt x="111" y="607"/>
                  </a:cubicBezTo>
                  <a:cubicBezTo>
                    <a:pt x="109" y="609"/>
                    <a:pt x="108" y="614"/>
                    <a:pt x="107" y="616"/>
                  </a:cubicBezTo>
                  <a:cubicBezTo>
                    <a:pt x="107" y="616"/>
                    <a:pt x="107" y="618"/>
                    <a:pt x="107" y="618"/>
                  </a:cubicBezTo>
                  <a:cubicBezTo>
                    <a:pt x="106" y="618"/>
                    <a:pt x="106" y="618"/>
                    <a:pt x="106" y="618"/>
                  </a:cubicBezTo>
                  <a:cubicBezTo>
                    <a:pt x="103" y="617"/>
                    <a:pt x="97" y="616"/>
                    <a:pt x="94" y="614"/>
                  </a:cubicBezTo>
                  <a:cubicBezTo>
                    <a:pt x="93" y="614"/>
                    <a:pt x="92" y="613"/>
                    <a:pt x="91" y="613"/>
                  </a:cubicBezTo>
                  <a:cubicBezTo>
                    <a:pt x="89" y="611"/>
                    <a:pt x="88" y="611"/>
                    <a:pt x="88" y="609"/>
                  </a:cubicBezTo>
                  <a:cubicBezTo>
                    <a:pt x="87" y="608"/>
                    <a:pt x="88" y="607"/>
                    <a:pt x="89" y="606"/>
                  </a:cubicBezTo>
                  <a:cubicBezTo>
                    <a:pt x="91" y="604"/>
                    <a:pt x="97" y="603"/>
                    <a:pt x="101" y="602"/>
                  </a:cubicBezTo>
                  <a:cubicBezTo>
                    <a:pt x="103" y="602"/>
                    <a:pt x="103" y="602"/>
                    <a:pt x="103" y="602"/>
                  </a:cubicBezTo>
                  <a:cubicBezTo>
                    <a:pt x="107" y="601"/>
                    <a:pt x="112" y="599"/>
                    <a:pt x="114" y="595"/>
                  </a:cubicBezTo>
                  <a:cubicBezTo>
                    <a:pt x="115" y="595"/>
                    <a:pt x="115" y="595"/>
                    <a:pt x="115" y="595"/>
                  </a:cubicBezTo>
                  <a:cubicBezTo>
                    <a:pt x="117" y="592"/>
                    <a:pt x="119" y="590"/>
                    <a:pt x="123" y="590"/>
                  </a:cubicBezTo>
                  <a:cubicBezTo>
                    <a:pt x="124" y="590"/>
                    <a:pt x="126" y="590"/>
                    <a:pt x="128" y="591"/>
                  </a:cubicBezTo>
                  <a:cubicBezTo>
                    <a:pt x="129" y="592"/>
                    <a:pt x="131" y="592"/>
                    <a:pt x="133" y="592"/>
                  </a:cubicBezTo>
                  <a:cubicBezTo>
                    <a:pt x="136" y="592"/>
                    <a:pt x="139" y="590"/>
                    <a:pt x="142" y="588"/>
                  </a:cubicBezTo>
                  <a:cubicBezTo>
                    <a:pt x="143" y="587"/>
                    <a:pt x="145" y="586"/>
                    <a:pt x="147" y="586"/>
                  </a:cubicBezTo>
                  <a:cubicBezTo>
                    <a:pt x="150" y="586"/>
                    <a:pt x="153" y="589"/>
                    <a:pt x="154" y="591"/>
                  </a:cubicBezTo>
                  <a:cubicBezTo>
                    <a:pt x="154" y="591"/>
                    <a:pt x="154" y="591"/>
                    <a:pt x="154" y="591"/>
                  </a:cubicBezTo>
                  <a:cubicBezTo>
                    <a:pt x="154" y="591"/>
                    <a:pt x="155" y="590"/>
                    <a:pt x="156" y="588"/>
                  </a:cubicBezTo>
                  <a:cubicBezTo>
                    <a:pt x="158" y="586"/>
                    <a:pt x="159" y="582"/>
                    <a:pt x="158" y="578"/>
                  </a:cubicBezTo>
                  <a:cubicBezTo>
                    <a:pt x="156" y="575"/>
                    <a:pt x="155" y="573"/>
                    <a:pt x="154" y="571"/>
                  </a:cubicBezTo>
                  <a:cubicBezTo>
                    <a:pt x="152" y="567"/>
                    <a:pt x="150" y="564"/>
                    <a:pt x="154" y="562"/>
                  </a:cubicBezTo>
                  <a:cubicBezTo>
                    <a:pt x="155" y="561"/>
                    <a:pt x="156" y="560"/>
                    <a:pt x="157" y="560"/>
                  </a:cubicBezTo>
                  <a:cubicBezTo>
                    <a:pt x="158" y="560"/>
                    <a:pt x="159" y="559"/>
                    <a:pt x="159" y="559"/>
                  </a:cubicBezTo>
                  <a:cubicBezTo>
                    <a:pt x="159" y="559"/>
                    <a:pt x="159" y="558"/>
                    <a:pt x="156" y="556"/>
                  </a:cubicBezTo>
                  <a:cubicBezTo>
                    <a:pt x="151" y="551"/>
                    <a:pt x="151" y="549"/>
                    <a:pt x="153" y="544"/>
                  </a:cubicBezTo>
                  <a:cubicBezTo>
                    <a:pt x="153" y="543"/>
                    <a:pt x="154" y="542"/>
                    <a:pt x="154" y="541"/>
                  </a:cubicBezTo>
                  <a:cubicBezTo>
                    <a:pt x="155" y="538"/>
                    <a:pt x="154" y="535"/>
                    <a:pt x="152" y="533"/>
                  </a:cubicBezTo>
                  <a:cubicBezTo>
                    <a:pt x="151" y="531"/>
                    <a:pt x="150" y="529"/>
                    <a:pt x="152" y="527"/>
                  </a:cubicBezTo>
                  <a:cubicBezTo>
                    <a:pt x="156" y="524"/>
                    <a:pt x="160" y="514"/>
                    <a:pt x="160" y="507"/>
                  </a:cubicBezTo>
                  <a:cubicBezTo>
                    <a:pt x="160" y="505"/>
                    <a:pt x="158" y="500"/>
                    <a:pt x="156" y="495"/>
                  </a:cubicBezTo>
                  <a:cubicBezTo>
                    <a:pt x="153" y="490"/>
                    <a:pt x="150" y="483"/>
                    <a:pt x="149" y="478"/>
                  </a:cubicBezTo>
                  <a:cubicBezTo>
                    <a:pt x="149" y="470"/>
                    <a:pt x="149" y="466"/>
                    <a:pt x="149" y="465"/>
                  </a:cubicBezTo>
                  <a:cubicBezTo>
                    <a:pt x="148" y="463"/>
                    <a:pt x="141" y="452"/>
                    <a:pt x="137" y="450"/>
                  </a:cubicBezTo>
                  <a:cubicBezTo>
                    <a:pt x="136" y="449"/>
                    <a:pt x="135" y="448"/>
                    <a:pt x="135" y="447"/>
                  </a:cubicBezTo>
                  <a:cubicBezTo>
                    <a:pt x="135" y="446"/>
                    <a:pt x="136" y="446"/>
                    <a:pt x="137" y="445"/>
                  </a:cubicBezTo>
                  <a:cubicBezTo>
                    <a:pt x="138" y="444"/>
                    <a:pt x="139" y="442"/>
                    <a:pt x="141" y="439"/>
                  </a:cubicBezTo>
                  <a:cubicBezTo>
                    <a:pt x="144" y="432"/>
                    <a:pt x="150" y="424"/>
                    <a:pt x="153" y="424"/>
                  </a:cubicBezTo>
                  <a:cubicBezTo>
                    <a:pt x="154" y="424"/>
                    <a:pt x="154" y="424"/>
                    <a:pt x="155" y="424"/>
                  </a:cubicBezTo>
                  <a:cubicBezTo>
                    <a:pt x="155" y="425"/>
                    <a:pt x="156" y="425"/>
                    <a:pt x="157" y="426"/>
                  </a:cubicBezTo>
                  <a:cubicBezTo>
                    <a:pt x="158" y="427"/>
                    <a:pt x="159" y="428"/>
                    <a:pt x="160" y="428"/>
                  </a:cubicBezTo>
                  <a:cubicBezTo>
                    <a:pt x="161" y="428"/>
                    <a:pt x="162" y="427"/>
                    <a:pt x="163" y="427"/>
                  </a:cubicBezTo>
                  <a:cubicBezTo>
                    <a:pt x="166" y="424"/>
                    <a:pt x="170" y="422"/>
                    <a:pt x="173" y="421"/>
                  </a:cubicBezTo>
                  <a:cubicBezTo>
                    <a:pt x="173" y="421"/>
                    <a:pt x="173" y="421"/>
                    <a:pt x="173" y="421"/>
                  </a:cubicBezTo>
                  <a:cubicBezTo>
                    <a:pt x="172" y="420"/>
                    <a:pt x="171" y="419"/>
                    <a:pt x="171" y="417"/>
                  </a:cubicBezTo>
                  <a:cubicBezTo>
                    <a:pt x="172" y="415"/>
                    <a:pt x="173" y="414"/>
                    <a:pt x="175" y="414"/>
                  </a:cubicBezTo>
                  <a:cubicBezTo>
                    <a:pt x="176" y="414"/>
                    <a:pt x="178" y="415"/>
                    <a:pt x="179" y="416"/>
                  </a:cubicBezTo>
                  <a:cubicBezTo>
                    <a:pt x="179" y="416"/>
                    <a:pt x="180" y="415"/>
                    <a:pt x="181" y="413"/>
                  </a:cubicBezTo>
                  <a:cubicBezTo>
                    <a:pt x="182" y="410"/>
                    <a:pt x="182" y="405"/>
                    <a:pt x="180" y="403"/>
                  </a:cubicBezTo>
                  <a:cubicBezTo>
                    <a:pt x="178" y="400"/>
                    <a:pt x="177" y="399"/>
                    <a:pt x="178" y="397"/>
                  </a:cubicBezTo>
                  <a:cubicBezTo>
                    <a:pt x="178" y="397"/>
                    <a:pt x="178" y="396"/>
                    <a:pt x="179" y="396"/>
                  </a:cubicBezTo>
                  <a:cubicBezTo>
                    <a:pt x="176" y="394"/>
                    <a:pt x="171" y="390"/>
                    <a:pt x="172" y="385"/>
                  </a:cubicBezTo>
                  <a:cubicBezTo>
                    <a:pt x="173" y="382"/>
                    <a:pt x="174" y="379"/>
                    <a:pt x="177" y="379"/>
                  </a:cubicBezTo>
                  <a:cubicBezTo>
                    <a:pt x="178" y="379"/>
                    <a:pt x="180" y="379"/>
                    <a:pt x="182" y="380"/>
                  </a:cubicBezTo>
                  <a:cubicBezTo>
                    <a:pt x="185" y="381"/>
                    <a:pt x="187" y="383"/>
                    <a:pt x="189" y="384"/>
                  </a:cubicBezTo>
                  <a:cubicBezTo>
                    <a:pt x="190" y="385"/>
                    <a:pt x="191" y="386"/>
                    <a:pt x="191" y="386"/>
                  </a:cubicBezTo>
                  <a:cubicBezTo>
                    <a:pt x="193" y="384"/>
                    <a:pt x="195" y="384"/>
                    <a:pt x="197" y="384"/>
                  </a:cubicBezTo>
                  <a:cubicBezTo>
                    <a:pt x="198" y="384"/>
                    <a:pt x="198" y="384"/>
                    <a:pt x="199" y="384"/>
                  </a:cubicBezTo>
                  <a:cubicBezTo>
                    <a:pt x="199" y="384"/>
                    <a:pt x="200" y="384"/>
                    <a:pt x="200" y="384"/>
                  </a:cubicBezTo>
                  <a:cubicBezTo>
                    <a:pt x="201" y="384"/>
                    <a:pt x="202" y="383"/>
                    <a:pt x="203" y="382"/>
                  </a:cubicBezTo>
                  <a:cubicBezTo>
                    <a:pt x="204" y="381"/>
                    <a:pt x="204" y="379"/>
                    <a:pt x="203" y="377"/>
                  </a:cubicBezTo>
                  <a:cubicBezTo>
                    <a:pt x="202" y="375"/>
                    <a:pt x="201" y="375"/>
                    <a:pt x="199" y="374"/>
                  </a:cubicBezTo>
                  <a:cubicBezTo>
                    <a:pt x="198" y="374"/>
                    <a:pt x="196" y="374"/>
                    <a:pt x="195" y="371"/>
                  </a:cubicBezTo>
                  <a:cubicBezTo>
                    <a:pt x="193" y="367"/>
                    <a:pt x="193" y="361"/>
                    <a:pt x="196" y="357"/>
                  </a:cubicBezTo>
                  <a:cubicBezTo>
                    <a:pt x="198" y="354"/>
                    <a:pt x="198" y="351"/>
                    <a:pt x="196" y="348"/>
                  </a:cubicBezTo>
                  <a:cubicBezTo>
                    <a:pt x="196" y="348"/>
                    <a:pt x="195" y="347"/>
                    <a:pt x="196" y="347"/>
                  </a:cubicBezTo>
                  <a:cubicBezTo>
                    <a:pt x="196" y="346"/>
                    <a:pt x="196" y="346"/>
                    <a:pt x="197" y="346"/>
                  </a:cubicBezTo>
                  <a:cubicBezTo>
                    <a:pt x="198" y="345"/>
                    <a:pt x="198" y="345"/>
                    <a:pt x="199" y="344"/>
                  </a:cubicBezTo>
                  <a:cubicBezTo>
                    <a:pt x="199" y="341"/>
                    <a:pt x="198" y="329"/>
                    <a:pt x="191" y="321"/>
                  </a:cubicBezTo>
                  <a:cubicBezTo>
                    <a:pt x="184" y="314"/>
                    <a:pt x="180" y="312"/>
                    <a:pt x="175" y="311"/>
                  </a:cubicBezTo>
                  <a:cubicBezTo>
                    <a:pt x="171" y="309"/>
                    <a:pt x="171" y="307"/>
                    <a:pt x="171" y="305"/>
                  </a:cubicBezTo>
                  <a:cubicBezTo>
                    <a:pt x="171" y="304"/>
                    <a:pt x="171" y="304"/>
                    <a:pt x="171" y="303"/>
                  </a:cubicBezTo>
                  <a:cubicBezTo>
                    <a:pt x="170" y="302"/>
                    <a:pt x="170" y="302"/>
                    <a:pt x="168" y="301"/>
                  </a:cubicBezTo>
                  <a:cubicBezTo>
                    <a:pt x="167" y="301"/>
                    <a:pt x="166" y="300"/>
                    <a:pt x="165" y="299"/>
                  </a:cubicBezTo>
                  <a:cubicBezTo>
                    <a:pt x="163" y="296"/>
                    <a:pt x="167" y="293"/>
                    <a:pt x="169" y="291"/>
                  </a:cubicBezTo>
                  <a:cubicBezTo>
                    <a:pt x="170" y="291"/>
                    <a:pt x="171" y="290"/>
                    <a:pt x="170" y="289"/>
                  </a:cubicBezTo>
                  <a:cubicBezTo>
                    <a:pt x="170" y="288"/>
                    <a:pt x="169" y="287"/>
                    <a:pt x="167" y="286"/>
                  </a:cubicBezTo>
                  <a:cubicBezTo>
                    <a:pt x="162" y="284"/>
                    <a:pt x="153" y="277"/>
                    <a:pt x="153" y="270"/>
                  </a:cubicBezTo>
                  <a:cubicBezTo>
                    <a:pt x="153" y="267"/>
                    <a:pt x="154" y="265"/>
                    <a:pt x="155" y="263"/>
                  </a:cubicBezTo>
                  <a:cubicBezTo>
                    <a:pt x="156" y="260"/>
                    <a:pt x="156" y="258"/>
                    <a:pt x="155" y="257"/>
                  </a:cubicBezTo>
                  <a:cubicBezTo>
                    <a:pt x="152" y="254"/>
                    <a:pt x="149" y="246"/>
                    <a:pt x="151" y="241"/>
                  </a:cubicBezTo>
                  <a:cubicBezTo>
                    <a:pt x="153" y="238"/>
                    <a:pt x="156" y="237"/>
                    <a:pt x="157" y="237"/>
                  </a:cubicBezTo>
                  <a:cubicBezTo>
                    <a:pt x="157" y="234"/>
                    <a:pt x="156" y="230"/>
                    <a:pt x="155" y="230"/>
                  </a:cubicBezTo>
                  <a:cubicBezTo>
                    <a:pt x="154" y="229"/>
                    <a:pt x="154" y="229"/>
                    <a:pt x="154" y="229"/>
                  </a:cubicBezTo>
                  <a:cubicBezTo>
                    <a:pt x="151" y="228"/>
                    <a:pt x="149" y="227"/>
                    <a:pt x="150" y="222"/>
                  </a:cubicBezTo>
                  <a:cubicBezTo>
                    <a:pt x="150" y="219"/>
                    <a:pt x="150" y="218"/>
                    <a:pt x="149" y="216"/>
                  </a:cubicBezTo>
                  <a:cubicBezTo>
                    <a:pt x="149" y="215"/>
                    <a:pt x="148" y="213"/>
                    <a:pt x="148" y="211"/>
                  </a:cubicBezTo>
                  <a:cubicBezTo>
                    <a:pt x="148" y="210"/>
                    <a:pt x="147" y="208"/>
                    <a:pt x="146" y="208"/>
                  </a:cubicBezTo>
                  <a:cubicBezTo>
                    <a:pt x="145" y="208"/>
                    <a:pt x="144" y="210"/>
                    <a:pt x="143" y="212"/>
                  </a:cubicBezTo>
                  <a:cubicBezTo>
                    <a:pt x="142" y="213"/>
                    <a:pt x="142" y="214"/>
                    <a:pt x="142" y="215"/>
                  </a:cubicBezTo>
                  <a:cubicBezTo>
                    <a:pt x="141" y="217"/>
                    <a:pt x="140" y="218"/>
                    <a:pt x="135" y="219"/>
                  </a:cubicBezTo>
                  <a:cubicBezTo>
                    <a:pt x="134" y="219"/>
                    <a:pt x="133" y="220"/>
                    <a:pt x="132" y="220"/>
                  </a:cubicBezTo>
                  <a:cubicBezTo>
                    <a:pt x="128" y="220"/>
                    <a:pt x="125" y="216"/>
                    <a:pt x="125" y="210"/>
                  </a:cubicBezTo>
                  <a:cubicBezTo>
                    <a:pt x="125" y="206"/>
                    <a:pt x="123" y="200"/>
                    <a:pt x="122" y="199"/>
                  </a:cubicBezTo>
                  <a:cubicBezTo>
                    <a:pt x="122" y="199"/>
                    <a:pt x="122" y="199"/>
                    <a:pt x="122" y="199"/>
                  </a:cubicBezTo>
                  <a:cubicBezTo>
                    <a:pt x="122" y="199"/>
                    <a:pt x="118" y="206"/>
                    <a:pt x="115" y="206"/>
                  </a:cubicBezTo>
                  <a:cubicBezTo>
                    <a:pt x="115" y="206"/>
                    <a:pt x="114" y="206"/>
                    <a:pt x="114" y="206"/>
                  </a:cubicBezTo>
                  <a:cubicBezTo>
                    <a:pt x="114" y="205"/>
                    <a:pt x="113" y="204"/>
                    <a:pt x="115" y="199"/>
                  </a:cubicBezTo>
                  <a:cubicBezTo>
                    <a:pt x="116" y="195"/>
                    <a:pt x="117" y="193"/>
                    <a:pt x="118" y="191"/>
                  </a:cubicBezTo>
                  <a:cubicBezTo>
                    <a:pt x="118" y="190"/>
                    <a:pt x="119" y="189"/>
                    <a:pt x="119" y="188"/>
                  </a:cubicBezTo>
                  <a:cubicBezTo>
                    <a:pt x="119" y="188"/>
                    <a:pt x="119" y="188"/>
                    <a:pt x="119" y="188"/>
                  </a:cubicBezTo>
                  <a:cubicBezTo>
                    <a:pt x="118" y="188"/>
                    <a:pt x="118" y="188"/>
                    <a:pt x="118" y="188"/>
                  </a:cubicBezTo>
                  <a:cubicBezTo>
                    <a:pt x="118" y="188"/>
                    <a:pt x="117" y="188"/>
                    <a:pt x="117" y="188"/>
                  </a:cubicBezTo>
                  <a:cubicBezTo>
                    <a:pt x="113" y="186"/>
                    <a:pt x="112" y="184"/>
                    <a:pt x="113" y="181"/>
                  </a:cubicBezTo>
                  <a:cubicBezTo>
                    <a:pt x="113" y="179"/>
                    <a:pt x="113" y="175"/>
                    <a:pt x="111" y="173"/>
                  </a:cubicBezTo>
                  <a:cubicBezTo>
                    <a:pt x="110" y="172"/>
                    <a:pt x="110" y="172"/>
                    <a:pt x="109" y="172"/>
                  </a:cubicBezTo>
                  <a:cubicBezTo>
                    <a:pt x="109" y="172"/>
                    <a:pt x="109" y="172"/>
                    <a:pt x="109" y="172"/>
                  </a:cubicBezTo>
                  <a:cubicBezTo>
                    <a:pt x="107" y="172"/>
                    <a:pt x="106" y="174"/>
                    <a:pt x="105" y="175"/>
                  </a:cubicBezTo>
                  <a:cubicBezTo>
                    <a:pt x="104" y="177"/>
                    <a:pt x="103" y="178"/>
                    <a:pt x="101" y="178"/>
                  </a:cubicBezTo>
                  <a:cubicBezTo>
                    <a:pt x="99" y="178"/>
                    <a:pt x="98" y="178"/>
                    <a:pt x="97" y="177"/>
                  </a:cubicBezTo>
                  <a:cubicBezTo>
                    <a:pt x="96" y="175"/>
                    <a:pt x="94" y="174"/>
                    <a:pt x="94" y="174"/>
                  </a:cubicBezTo>
                  <a:cubicBezTo>
                    <a:pt x="94" y="174"/>
                    <a:pt x="94" y="175"/>
                    <a:pt x="93" y="175"/>
                  </a:cubicBezTo>
                  <a:cubicBezTo>
                    <a:pt x="93" y="176"/>
                    <a:pt x="92" y="177"/>
                    <a:pt x="92" y="178"/>
                  </a:cubicBezTo>
                  <a:cubicBezTo>
                    <a:pt x="90" y="179"/>
                    <a:pt x="90" y="180"/>
                    <a:pt x="89" y="180"/>
                  </a:cubicBezTo>
                  <a:cubicBezTo>
                    <a:pt x="88" y="180"/>
                    <a:pt x="88" y="180"/>
                    <a:pt x="88" y="180"/>
                  </a:cubicBezTo>
                  <a:cubicBezTo>
                    <a:pt x="87" y="179"/>
                    <a:pt x="86" y="178"/>
                    <a:pt x="87" y="171"/>
                  </a:cubicBezTo>
                  <a:cubicBezTo>
                    <a:pt x="88" y="160"/>
                    <a:pt x="88" y="159"/>
                    <a:pt x="87" y="159"/>
                  </a:cubicBezTo>
                  <a:cubicBezTo>
                    <a:pt x="87" y="159"/>
                    <a:pt x="86" y="158"/>
                    <a:pt x="86" y="158"/>
                  </a:cubicBezTo>
                  <a:cubicBezTo>
                    <a:pt x="85" y="158"/>
                    <a:pt x="84" y="159"/>
                    <a:pt x="83" y="160"/>
                  </a:cubicBezTo>
                  <a:cubicBezTo>
                    <a:pt x="82" y="161"/>
                    <a:pt x="82" y="161"/>
                    <a:pt x="82" y="161"/>
                  </a:cubicBezTo>
                  <a:cubicBezTo>
                    <a:pt x="81" y="161"/>
                    <a:pt x="80" y="162"/>
                    <a:pt x="79" y="163"/>
                  </a:cubicBezTo>
                  <a:cubicBezTo>
                    <a:pt x="77" y="164"/>
                    <a:pt x="76" y="165"/>
                    <a:pt x="75" y="165"/>
                  </a:cubicBezTo>
                  <a:cubicBezTo>
                    <a:pt x="74" y="165"/>
                    <a:pt x="73" y="164"/>
                    <a:pt x="73" y="164"/>
                  </a:cubicBezTo>
                  <a:cubicBezTo>
                    <a:pt x="72" y="163"/>
                    <a:pt x="71" y="162"/>
                    <a:pt x="71" y="161"/>
                  </a:cubicBezTo>
                  <a:cubicBezTo>
                    <a:pt x="70" y="160"/>
                    <a:pt x="70" y="160"/>
                    <a:pt x="69" y="159"/>
                  </a:cubicBezTo>
                  <a:cubicBezTo>
                    <a:pt x="69" y="159"/>
                    <a:pt x="69" y="159"/>
                    <a:pt x="68" y="159"/>
                  </a:cubicBezTo>
                  <a:cubicBezTo>
                    <a:pt x="68" y="159"/>
                    <a:pt x="68" y="159"/>
                    <a:pt x="67" y="160"/>
                  </a:cubicBezTo>
                  <a:cubicBezTo>
                    <a:pt x="67" y="161"/>
                    <a:pt x="66" y="161"/>
                    <a:pt x="65" y="162"/>
                  </a:cubicBezTo>
                  <a:cubicBezTo>
                    <a:pt x="64" y="162"/>
                    <a:pt x="64" y="163"/>
                    <a:pt x="63" y="163"/>
                  </a:cubicBezTo>
                  <a:cubicBezTo>
                    <a:pt x="62" y="163"/>
                    <a:pt x="61" y="162"/>
                    <a:pt x="61" y="161"/>
                  </a:cubicBezTo>
                  <a:cubicBezTo>
                    <a:pt x="60" y="160"/>
                    <a:pt x="60" y="160"/>
                    <a:pt x="59" y="160"/>
                  </a:cubicBezTo>
                  <a:cubicBezTo>
                    <a:pt x="59" y="160"/>
                    <a:pt x="58" y="160"/>
                    <a:pt x="58" y="160"/>
                  </a:cubicBezTo>
                  <a:cubicBezTo>
                    <a:pt x="55" y="161"/>
                    <a:pt x="52" y="161"/>
                    <a:pt x="49" y="163"/>
                  </a:cubicBezTo>
                  <a:cubicBezTo>
                    <a:pt x="47" y="165"/>
                    <a:pt x="46" y="168"/>
                    <a:pt x="45" y="169"/>
                  </a:cubicBezTo>
                  <a:cubicBezTo>
                    <a:pt x="45" y="169"/>
                    <a:pt x="46" y="170"/>
                    <a:pt x="48" y="170"/>
                  </a:cubicBezTo>
                  <a:cubicBezTo>
                    <a:pt x="48" y="170"/>
                    <a:pt x="49" y="170"/>
                    <a:pt x="49" y="170"/>
                  </a:cubicBezTo>
                  <a:cubicBezTo>
                    <a:pt x="50" y="170"/>
                    <a:pt x="51" y="170"/>
                    <a:pt x="51" y="170"/>
                  </a:cubicBezTo>
                  <a:cubicBezTo>
                    <a:pt x="52" y="170"/>
                    <a:pt x="52" y="170"/>
                    <a:pt x="53" y="170"/>
                  </a:cubicBezTo>
                  <a:cubicBezTo>
                    <a:pt x="54" y="170"/>
                    <a:pt x="56" y="170"/>
                    <a:pt x="57" y="172"/>
                  </a:cubicBezTo>
                  <a:cubicBezTo>
                    <a:pt x="60" y="175"/>
                    <a:pt x="61" y="178"/>
                    <a:pt x="59" y="182"/>
                  </a:cubicBezTo>
                  <a:cubicBezTo>
                    <a:pt x="59" y="183"/>
                    <a:pt x="59" y="183"/>
                    <a:pt x="59" y="184"/>
                  </a:cubicBezTo>
                  <a:cubicBezTo>
                    <a:pt x="59" y="186"/>
                    <a:pt x="58" y="188"/>
                    <a:pt x="53" y="188"/>
                  </a:cubicBezTo>
                  <a:cubicBezTo>
                    <a:pt x="52" y="188"/>
                    <a:pt x="51" y="188"/>
                    <a:pt x="50" y="188"/>
                  </a:cubicBezTo>
                  <a:cubicBezTo>
                    <a:pt x="44" y="189"/>
                    <a:pt x="40" y="189"/>
                    <a:pt x="40" y="194"/>
                  </a:cubicBezTo>
                  <a:cubicBezTo>
                    <a:pt x="40" y="200"/>
                    <a:pt x="37" y="201"/>
                    <a:pt x="34" y="202"/>
                  </a:cubicBezTo>
                  <a:cubicBezTo>
                    <a:pt x="33" y="202"/>
                    <a:pt x="32" y="203"/>
                    <a:pt x="31" y="203"/>
                  </a:cubicBezTo>
                  <a:cubicBezTo>
                    <a:pt x="30" y="204"/>
                    <a:pt x="29" y="204"/>
                    <a:pt x="28" y="204"/>
                  </a:cubicBezTo>
                  <a:cubicBezTo>
                    <a:pt x="27" y="204"/>
                    <a:pt x="25" y="204"/>
                    <a:pt x="24" y="203"/>
                  </a:cubicBezTo>
                  <a:cubicBezTo>
                    <a:pt x="23" y="203"/>
                    <a:pt x="22" y="203"/>
                    <a:pt x="21" y="203"/>
                  </a:cubicBezTo>
                  <a:cubicBezTo>
                    <a:pt x="20" y="203"/>
                    <a:pt x="19" y="203"/>
                    <a:pt x="18" y="204"/>
                  </a:cubicBezTo>
                  <a:cubicBezTo>
                    <a:pt x="17" y="205"/>
                    <a:pt x="17" y="205"/>
                    <a:pt x="17" y="205"/>
                  </a:cubicBezTo>
                  <a:cubicBezTo>
                    <a:pt x="17" y="203"/>
                    <a:pt x="17" y="203"/>
                    <a:pt x="17" y="203"/>
                  </a:cubicBezTo>
                  <a:cubicBezTo>
                    <a:pt x="17" y="201"/>
                    <a:pt x="16" y="201"/>
                    <a:pt x="16" y="200"/>
                  </a:cubicBezTo>
                  <a:cubicBezTo>
                    <a:pt x="16" y="200"/>
                    <a:pt x="16" y="200"/>
                    <a:pt x="15" y="200"/>
                  </a:cubicBezTo>
                  <a:cubicBezTo>
                    <a:pt x="15" y="200"/>
                    <a:pt x="14" y="200"/>
                    <a:pt x="14" y="200"/>
                  </a:cubicBezTo>
                  <a:cubicBezTo>
                    <a:pt x="14" y="200"/>
                    <a:pt x="13" y="200"/>
                    <a:pt x="12" y="199"/>
                  </a:cubicBezTo>
                  <a:cubicBezTo>
                    <a:pt x="12" y="199"/>
                    <a:pt x="12" y="198"/>
                    <a:pt x="12" y="196"/>
                  </a:cubicBezTo>
                  <a:cubicBezTo>
                    <a:pt x="12" y="193"/>
                    <a:pt x="13" y="193"/>
                    <a:pt x="14" y="192"/>
                  </a:cubicBezTo>
                  <a:cubicBezTo>
                    <a:pt x="15" y="192"/>
                    <a:pt x="16" y="192"/>
                    <a:pt x="16" y="190"/>
                  </a:cubicBezTo>
                  <a:cubicBezTo>
                    <a:pt x="17" y="188"/>
                    <a:pt x="17" y="186"/>
                    <a:pt x="16" y="185"/>
                  </a:cubicBezTo>
                  <a:cubicBezTo>
                    <a:pt x="16" y="184"/>
                    <a:pt x="16" y="182"/>
                    <a:pt x="16" y="181"/>
                  </a:cubicBezTo>
                  <a:cubicBezTo>
                    <a:pt x="16" y="178"/>
                    <a:pt x="17" y="178"/>
                    <a:pt x="18" y="177"/>
                  </a:cubicBezTo>
                  <a:cubicBezTo>
                    <a:pt x="18" y="176"/>
                    <a:pt x="19" y="176"/>
                    <a:pt x="20" y="174"/>
                  </a:cubicBezTo>
                  <a:cubicBezTo>
                    <a:pt x="20" y="170"/>
                    <a:pt x="20" y="169"/>
                    <a:pt x="20" y="166"/>
                  </a:cubicBezTo>
                  <a:cubicBezTo>
                    <a:pt x="19" y="165"/>
                    <a:pt x="19" y="164"/>
                    <a:pt x="19" y="163"/>
                  </a:cubicBezTo>
                  <a:cubicBezTo>
                    <a:pt x="18" y="159"/>
                    <a:pt x="17" y="156"/>
                    <a:pt x="15" y="153"/>
                  </a:cubicBezTo>
                  <a:cubicBezTo>
                    <a:pt x="13" y="151"/>
                    <a:pt x="13" y="151"/>
                    <a:pt x="13" y="151"/>
                  </a:cubicBezTo>
                  <a:cubicBezTo>
                    <a:pt x="11" y="147"/>
                    <a:pt x="8" y="141"/>
                    <a:pt x="6" y="136"/>
                  </a:cubicBezTo>
                  <a:cubicBezTo>
                    <a:pt x="5" y="129"/>
                    <a:pt x="5" y="121"/>
                    <a:pt x="6" y="118"/>
                  </a:cubicBezTo>
                  <a:cubicBezTo>
                    <a:pt x="7" y="117"/>
                    <a:pt x="10" y="111"/>
                    <a:pt x="7" y="109"/>
                  </a:cubicBezTo>
                  <a:cubicBezTo>
                    <a:pt x="4" y="107"/>
                    <a:pt x="0" y="105"/>
                    <a:pt x="2" y="99"/>
                  </a:cubicBezTo>
                  <a:cubicBezTo>
                    <a:pt x="2" y="98"/>
                    <a:pt x="2" y="98"/>
                    <a:pt x="2" y="98"/>
                  </a:cubicBezTo>
                  <a:cubicBezTo>
                    <a:pt x="4" y="94"/>
                    <a:pt x="5" y="92"/>
                    <a:pt x="11" y="89"/>
                  </a:cubicBezTo>
                  <a:cubicBezTo>
                    <a:pt x="12" y="89"/>
                    <a:pt x="14" y="89"/>
                    <a:pt x="15" y="89"/>
                  </a:cubicBezTo>
                  <a:cubicBezTo>
                    <a:pt x="17" y="89"/>
                    <a:pt x="18" y="89"/>
                    <a:pt x="19" y="90"/>
                  </a:cubicBezTo>
                  <a:cubicBezTo>
                    <a:pt x="20" y="90"/>
                    <a:pt x="21" y="90"/>
                    <a:pt x="22" y="90"/>
                  </a:cubicBezTo>
                  <a:cubicBezTo>
                    <a:pt x="22" y="90"/>
                    <a:pt x="22" y="90"/>
                    <a:pt x="22" y="90"/>
                  </a:cubicBezTo>
                  <a:cubicBezTo>
                    <a:pt x="23" y="90"/>
                    <a:pt x="23" y="90"/>
                    <a:pt x="23" y="90"/>
                  </a:cubicBezTo>
                  <a:cubicBezTo>
                    <a:pt x="24" y="90"/>
                    <a:pt x="24" y="90"/>
                    <a:pt x="24" y="91"/>
                  </a:cubicBezTo>
                  <a:cubicBezTo>
                    <a:pt x="25" y="91"/>
                    <a:pt x="25" y="91"/>
                    <a:pt x="25" y="91"/>
                  </a:cubicBezTo>
                  <a:cubicBezTo>
                    <a:pt x="27" y="88"/>
                    <a:pt x="29" y="86"/>
                    <a:pt x="31" y="85"/>
                  </a:cubicBezTo>
                  <a:cubicBezTo>
                    <a:pt x="34" y="85"/>
                    <a:pt x="37" y="84"/>
                    <a:pt x="40" y="84"/>
                  </a:cubicBezTo>
                  <a:cubicBezTo>
                    <a:pt x="43" y="84"/>
                    <a:pt x="45" y="85"/>
                    <a:pt x="46" y="85"/>
                  </a:cubicBezTo>
                  <a:cubicBezTo>
                    <a:pt x="48" y="86"/>
                    <a:pt x="51" y="88"/>
                    <a:pt x="54" y="92"/>
                  </a:cubicBezTo>
                  <a:cubicBezTo>
                    <a:pt x="56" y="94"/>
                    <a:pt x="59" y="96"/>
                    <a:pt x="62" y="96"/>
                  </a:cubicBezTo>
                  <a:cubicBezTo>
                    <a:pt x="63" y="96"/>
                    <a:pt x="63" y="96"/>
                    <a:pt x="64" y="96"/>
                  </a:cubicBezTo>
                  <a:cubicBezTo>
                    <a:pt x="68" y="94"/>
                    <a:pt x="70" y="92"/>
                    <a:pt x="70" y="90"/>
                  </a:cubicBezTo>
                  <a:cubicBezTo>
                    <a:pt x="70" y="87"/>
                    <a:pt x="71" y="86"/>
                    <a:pt x="72" y="85"/>
                  </a:cubicBezTo>
                  <a:cubicBezTo>
                    <a:pt x="73" y="84"/>
                    <a:pt x="73" y="83"/>
                    <a:pt x="73" y="82"/>
                  </a:cubicBezTo>
                  <a:cubicBezTo>
                    <a:pt x="73" y="81"/>
                    <a:pt x="73" y="81"/>
                    <a:pt x="72" y="80"/>
                  </a:cubicBezTo>
                  <a:cubicBezTo>
                    <a:pt x="71" y="80"/>
                    <a:pt x="69" y="79"/>
                    <a:pt x="69" y="76"/>
                  </a:cubicBezTo>
                  <a:cubicBezTo>
                    <a:pt x="69" y="73"/>
                    <a:pt x="68" y="66"/>
                    <a:pt x="68" y="66"/>
                  </a:cubicBezTo>
                  <a:cubicBezTo>
                    <a:pt x="68" y="65"/>
                    <a:pt x="68" y="65"/>
                    <a:pt x="68" y="65"/>
                  </a:cubicBezTo>
                  <a:cubicBezTo>
                    <a:pt x="69" y="65"/>
                    <a:pt x="69" y="65"/>
                    <a:pt x="69" y="65"/>
                  </a:cubicBezTo>
                  <a:cubicBezTo>
                    <a:pt x="70" y="65"/>
                    <a:pt x="77" y="65"/>
                    <a:pt x="79" y="67"/>
                  </a:cubicBezTo>
                  <a:cubicBezTo>
                    <a:pt x="79" y="67"/>
                    <a:pt x="79" y="68"/>
                    <a:pt x="81" y="68"/>
                  </a:cubicBezTo>
                  <a:cubicBezTo>
                    <a:pt x="83" y="68"/>
                    <a:pt x="86" y="67"/>
                    <a:pt x="88" y="66"/>
                  </a:cubicBezTo>
                  <a:cubicBezTo>
                    <a:pt x="87" y="66"/>
                    <a:pt x="86" y="65"/>
                    <a:pt x="86" y="64"/>
                  </a:cubicBezTo>
                  <a:cubicBezTo>
                    <a:pt x="85" y="63"/>
                    <a:pt x="85" y="62"/>
                    <a:pt x="87" y="61"/>
                  </a:cubicBezTo>
                  <a:cubicBezTo>
                    <a:pt x="89" y="59"/>
                    <a:pt x="90" y="59"/>
                    <a:pt x="92" y="58"/>
                  </a:cubicBezTo>
                  <a:cubicBezTo>
                    <a:pt x="93" y="58"/>
                    <a:pt x="94" y="58"/>
                    <a:pt x="96" y="56"/>
                  </a:cubicBezTo>
                  <a:cubicBezTo>
                    <a:pt x="96" y="56"/>
                    <a:pt x="97" y="55"/>
                    <a:pt x="97" y="55"/>
                  </a:cubicBezTo>
                  <a:cubicBezTo>
                    <a:pt x="99" y="52"/>
                    <a:pt x="100" y="51"/>
                    <a:pt x="100" y="47"/>
                  </a:cubicBezTo>
                  <a:cubicBezTo>
                    <a:pt x="100" y="45"/>
                    <a:pt x="100" y="44"/>
                    <a:pt x="99" y="43"/>
                  </a:cubicBezTo>
                  <a:cubicBezTo>
                    <a:pt x="98" y="40"/>
                    <a:pt x="97" y="37"/>
                    <a:pt x="100" y="33"/>
                  </a:cubicBezTo>
                  <a:cubicBezTo>
                    <a:pt x="102" y="29"/>
                    <a:pt x="104" y="28"/>
                    <a:pt x="105" y="28"/>
                  </a:cubicBezTo>
                  <a:cubicBezTo>
                    <a:pt x="106" y="28"/>
                    <a:pt x="107" y="29"/>
                    <a:pt x="108" y="30"/>
                  </a:cubicBezTo>
                  <a:cubicBezTo>
                    <a:pt x="109" y="30"/>
                    <a:pt x="109" y="30"/>
                    <a:pt x="109" y="30"/>
                  </a:cubicBezTo>
                  <a:cubicBezTo>
                    <a:pt x="110" y="31"/>
                    <a:pt x="112" y="31"/>
                    <a:pt x="114" y="31"/>
                  </a:cubicBezTo>
                  <a:cubicBezTo>
                    <a:pt x="118" y="31"/>
                    <a:pt x="122" y="30"/>
                    <a:pt x="125" y="28"/>
                  </a:cubicBezTo>
                  <a:cubicBezTo>
                    <a:pt x="127" y="26"/>
                    <a:pt x="129" y="24"/>
                    <a:pt x="131" y="23"/>
                  </a:cubicBezTo>
                  <a:cubicBezTo>
                    <a:pt x="133" y="21"/>
                    <a:pt x="135" y="20"/>
                    <a:pt x="136" y="18"/>
                  </a:cubicBezTo>
                  <a:cubicBezTo>
                    <a:pt x="137" y="17"/>
                    <a:pt x="137" y="15"/>
                    <a:pt x="137" y="14"/>
                  </a:cubicBezTo>
                  <a:cubicBezTo>
                    <a:pt x="137" y="12"/>
                    <a:pt x="137" y="10"/>
                    <a:pt x="139" y="8"/>
                  </a:cubicBezTo>
                  <a:cubicBezTo>
                    <a:pt x="140" y="7"/>
                    <a:pt x="141" y="6"/>
                    <a:pt x="142" y="5"/>
                  </a:cubicBezTo>
                  <a:cubicBezTo>
                    <a:pt x="142" y="5"/>
                    <a:pt x="142" y="5"/>
                    <a:pt x="142" y="5"/>
                  </a:cubicBezTo>
                  <a:cubicBezTo>
                    <a:pt x="143" y="4"/>
                    <a:pt x="143" y="4"/>
                    <a:pt x="143" y="4"/>
                  </a:cubicBezTo>
                  <a:cubicBezTo>
                    <a:pt x="144" y="4"/>
                    <a:pt x="144" y="4"/>
                    <a:pt x="144" y="4"/>
                  </a:cubicBezTo>
                  <a:cubicBezTo>
                    <a:pt x="145" y="2"/>
                    <a:pt x="147" y="1"/>
                    <a:pt x="148" y="1"/>
                  </a:cubicBezTo>
                  <a:cubicBezTo>
                    <a:pt x="149" y="1"/>
                    <a:pt x="149" y="1"/>
                    <a:pt x="149" y="1"/>
                  </a:cubicBezTo>
                  <a:cubicBezTo>
                    <a:pt x="150" y="1"/>
                    <a:pt x="151" y="1"/>
                    <a:pt x="151" y="1"/>
                  </a:cubicBezTo>
                  <a:cubicBezTo>
                    <a:pt x="151" y="2"/>
                    <a:pt x="152" y="2"/>
                    <a:pt x="154" y="2"/>
                  </a:cubicBezTo>
                  <a:cubicBezTo>
                    <a:pt x="155" y="2"/>
                    <a:pt x="156" y="2"/>
                    <a:pt x="157" y="1"/>
                  </a:cubicBezTo>
                  <a:cubicBezTo>
                    <a:pt x="157" y="1"/>
                    <a:pt x="158" y="0"/>
                    <a:pt x="159" y="0"/>
                  </a:cubicBezTo>
                  <a:cubicBezTo>
                    <a:pt x="160" y="0"/>
                    <a:pt x="161" y="1"/>
                    <a:pt x="163" y="3"/>
                  </a:cubicBezTo>
                  <a:cubicBezTo>
                    <a:pt x="164" y="4"/>
                    <a:pt x="164" y="5"/>
                    <a:pt x="165" y="6"/>
                  </a:cubicBezTo>
                  <a:cubicBezTo>
                    <a:pt x="167" y="9"/>
                    <a:pt x="169" y="12"/>
                    <a:pt x="172" y="13"/>
                  </a:cubicBezTo>
                  <a:cubicBezTo>
                    <a:pt x="176" y="13"/>
                    <a:pt x="176" y="14"/>
                    <a:pt x="177" y="16"/>
                  </a:cubicBezTo>
                  <a:cubicBezTo>
                    <a:pt x="178" y="17"/>
                    <a:pt x="178" y="18"/>
                    <a:pt x="179" y="20"/>
                  </a:cubicBezTo>
                  <a:cubicBezTo>
                    <a:pt x="182" y="24"/>
                    <a:pt x="183" y="25"/>
                    <a:pt x="185" y="28"/>
                  </a:cubicBezTo>
                  <a:cubicBezTo>
                    <a:pt x="186" y="30"/>
                    <a:pt x="186" y="30"/>
                    <a:pt x="186" y="30"/>
                  </a:cubicBezTo>
                  <a:cubicBezTo>
                    <a:pt x="188" y="33"/>
                    <a:pt x="188" y="34"/>
                    <a:pt x="190" y="34"/>
                  </a:cubicBezTo>
                  <a:cubicBezTo>
                    <a:pt x="190" y="34"/>
                    <a:pt x="191" y="34"/>
                    <a:pt x="191" y="34"/>
                  </a:cubicBezTo>
                  <a:cubicBezTo>
                    <a:pt x="191" y="34"/>
                    <a:pt x="192" y="33"/>
                    <a:pt x="192" y="33"/>
                  </a:cubicBezTo>
                  <a:cubicBezTo>
                    <a:pt x="194" y="33"/>
                    <a:pt x="195" y="35"/>
                    <a:pt x="196" y="37"/>
                  </a:cubicBezTo>
                  <a:cubicBezTo>
                    <a:pt x="196" y="38"/>
                    <a:pt x="197" y="39"/>
                    <a:pt x="198" y="39"/>
                  </a:cubicBezTo>
                  <a:cubicBezTo>
                    <a:pt x="199" y="40"/>
                    <a:pt x="201" y="41"/>
                    <a:pt x="204" y="41"/>
                  </a:cubicBezTo>
                  <a:cubicBezTo>
                    <a:pt x="205" y="41"/>
                    <a:pt x="206" y="41"/>
                    <a:pt x="206" y="41"/>
                  </a:cubicBezTo>
                  <a:cubicBezTo>
                    <a:pt x="208" y="41"/>
                    <a:pt x="212" y="42"/>
                    <a:pt x="212" y="46"/>
                  </a:cubicBezTo>
                  <a:cubicBezTo>
                    <a:pt x="212" y="48"/>
                    <a:pt x="212" y="49"/>
                    <a:pt x="213" y="50"/>
                  </a:cubicBezTo>
                  <a:cubicBezTo>
                    <a:pt x="213" y="52"/>
                    <a:pt x="214" y="54"/>
                    <a:pt x="214" y="56"/>
                  </a:cubicBezTo>
                  <a:cubicBezTo>
                    <a:pt x="213" y="61"/>
                    <a:pt x="213" y="65"/>
                    <a:pt x="216" y="66"/>
                  </a:cubicBezTo>
                  <a:cubicBezTo>
                    <a:pt x="220" y="67"/>
                    <a:pt x="224" y="68"/>
                    <a:pt x="224" y="68"/>
                  </a:cubicBezTo>
                  <a:cubicBezTo>
                    <a:pt x="224" y="68"/>
                    <a:pt x="225" y="68"/>
                    <a:pt x="226" y="68"/>
                  </a:cubicBezTo>
                  <a:cubicBezTo>
                    <a:pt x="227" y="68"/>
                    <a:pt x="228" y="68"/>
                    <a:pt x="228" y="68"/>
                  </a:cubicBezTo>
                  <a:cubicBezTo>
                    <a:pt x="229" y="67"/>
                    <a:pt x="229" y="66"/>
                    <a:pt x="229" y="64"/>
                  </a:cubicBezTo>
                  <a:cubicBezTo>
                    <a:pt x="228" y="62"/>
                    <a:pt x="228" y="62"/>
                    <a:pt x="228" y="62"/>
                  </a:cubicBezTo>
                  <a:cubicBezTo>
                    <a:pt x="230" y="63"/>
                    <a:pt x="230" y="63"/>
                    <a:pt x="230" y="63"/>
                  </a:cubicBezTo>
                  <a:cubicBezTo>
                    <a:pt x="230" y="63"/>
                    <a:pt x="233" y="65"/>
                    <a:pt x="235" y="65"/>
                  </a:cubicBezTo>
                  <a:cubicBezTo>
                    <a:pt x="235" y="65"/>
                    <a:pt x="236" y="64"/>
                    <a:pt x="236" y="64"/>
                  </a:cubicBezTo>
                  <a:cubicBezTo>
                    <a:pt x="237" y="63"/>
                    <a:pt x="238" y="62"/>
                    <a:pt x="239" y="62"/>
                  </a:cubicBezTo>
                  <a:cubicBezTo>
                    <a:pt x="239" y="62"/>
                    <a:pt x="240" y="62"/>
                    <a:pt x="240" y="62"/>
                  </a:cubicBezTo>
                  <a:cubicBezTo>
                    <a:pt x="241" y="63"/>
                    <a:pt x="241" y="63"/>
                    <a:pt x="242" y="63"/>
                  </a:cubicBezTo>
                  <a:cubicBezTo>
                    <a:pt x="243" y="63"/>
                    <a:pt x="244" y="62"/>
                    <a:pt x="244" y="61"/>
                  </a:cubicBezTo>
                  <a:cubicBezTo>
                    <a:pt x="245" y="59"/>
                    <a:pt x="244" y="58"/>
                    <a:pt x="242" y="57"/>
                  </a:cubicBezTo>
                  <a:cubicBezTo>
                    <a:pt x="241" y="56"/>
                    <a:pt x="239" y="55"/>
                    <a:pt x="237" y="55"/>
                  </a:cubicBezTo>
                  <a:cubicBezTo>
                    <a:pt x="234" y="53"/>
                    <a:pt x="230" y="52"/>
                    <a:pt x="229" y="49"/>
                  </a:cubicBezTo>
                  <a:cubicBezTo>
                    <a:pt x="229" y="48"/>
                    <a:pt x="229" y="48"/>
                    <a:pt x="229" y="48"/>
                  </a:cubicBezTo>
                  <a:cubicBezTo>
                    <a:pt x="228" y="44"/>
                    <a:pt x="227" y="41"/>
                    <a:pt x="232" y="38"/>
                  </a:cubicBezTo>
                  <a:cubicBezTo>
                    <a:pt x="233" y="37"/>
                    <a:pt x="233" y="37"/>
                    <a:pt x="233" y="37"/>
                  </a:cubicBezTo>
                  <a:cubicBezTo>
                    <a:pt x="237" y="34"/>
                    <a:pt x="238" y="34"/>
                    <a:pt x="242" y="32"/>
                  </a:cubicBezTo>
                  <a:cubicBezTo>
                    <a:pt x="243" y="32"/>
                    <a:pt x="244" y="32"/>
                    <a:pt x="246" y="32"/>
                  </a:cubicBezTo>
                  <a:cubicBezTo>
                    <a:pt x="247" y="32"/>
                    <a:pt x="248" y="32"/>
                    <a:pt x="249" y="32"/>
                  </a:cubicBezTo>
                  <a:cubicBezTo>
                    <a:pt x="249" y="32"/>
                    <a:pt x="250" y="32"/>
                    <a:pt x="251" y="32"/>
                  </a:cubicBezTo>
                  <a:cubicBezTo>
                    <a:pt x="252" y="32"/>
                    <a:pt x="259" y="32"/>
                    <a:pt x="261" y="36"/>
                  </a:cubicBezTo>
                  <a:cubicBezTo>
                    <a:pt x="262" y="38"/>
                    <a:pt x="263" y="39"/>
                    <a:pt x="264" y="39"/>
                  </a:cubicBezTo>
                  <a:cubicBezTo>
                    <a:pt x="263" y="38"/>
                    <a:pt x="264" y="37"/>
                    <a:pt x="265" y="37"/>
                  </a:cubicBezTo>
                  <a:cubicBezTo>
                    <a:pt x="266" y="37"/>
                    <a:pt x="268" y="38"/>
                    <a:pt x="270" y="39"/>
                  </a:cubicBezTo>
                  <a:cubicBezTo>
                    <a:pt x="271" y="39"/>
                    <a:pt x="271" y="39"/>
                    <a:pt x="271" y="39"/>
                  </a:cubicBezTo>
                  <a:cubicBezTo>
                    <a:pt x="273" y="39"/>
                    <a:pt x="276" y="38"/>
                    <a:pt x="277" y="37"/>
                  </a:cubicBezTo>
                  <a:cubicBezTo>
                    <a:pt x="277" y="37"/>
                    <a:pt x="278" y="37"/>
                    <a:pt x="279" y="37"/>
                  </a:cubicBezTo>
                  <a:cubicBezTo>
                    <a:pt x="280" y="37"/>
                    <a:pt x="282" y="37"/>
                    <a:pt x="284" y="39"/>
                  </a:cubicBezTo>
                  <a:cubicBezTo>
                    <a:pt x="286" y="41"/>
                    <a:pt x="285" y="47"/>
                    <a:pt x="285" y="47"/>
                  </a:cubicBezTo>
                  <a:cubicBezTo>
                    <a:pt x="285" y="47"/>
                    <a:pt x="284" y="50"/>
                    <a:pt x="285" y="52"/>
                  </a:cubicBezTo>
                  <a:cubicBezTo>
                    <a:pt x="287" y="54"/>
                    <a:pt x="288" y="55"/>
                    <a:pt x="289" y="55"/>
                  </a:cubicBezTo>
                  <a:cubicBezTo>
                    <a:pt x="290" y="55"/>
                    <a:pt x="290" y="54"/>
                    <a:pt x="291" y="54"/>
                  </a:cubicBezTo>
                  <a:cubicBezTo>
                    <a:pt x="292" y="53"/>
                    <a:pt x="292" y="53"/>
                    <a:pt x="293" y="53"/>
                  </a:cubicBezTo>
                  <a:cubicBezTo>
                    <a:pt x="294" y="53"/>
                    <a:pt x="294" y="53"/>
                    <a:pt x="295" y="54"/>
                  </a:cubicBezTo>
                  <a:cubicBezTo>
                    <a:pt x="295" y="54"/>
                    <a:pt x="296" y="54"/>
                    <a:pt x="296" y="54"/>
                  </a:cubicBezTo>
                  <a:cubicBezTo>
                    <a:pt x="297" y="54"/>
                    <a:pt x="297" y="54"/>
                    <a:pt x="297" y="54"/>
                  </a:cubicBezTo>
                  <a:cubicBezTo>
                    <a:pt x="297" y="55"/>
                    <a:pt x="298" y="55"/>
                    <a:pt x="298" y="55"/>
                  </a:cubicBezTo>
                  <a:cubicBezTo>
                    <a:pt x="299" y="55"/>
                    <a:pt x="299" y="54"/>
                    <a:pt x="300" y="54"/>
                  </a:cubicBezTo>
                  <a:cubicBezTo>
                    <a:pt x="300" y="54"/>
                    <a:pt x="301" y="52"/>
                    <a:pt x="300" y="49"/>
                  </a:cubicBezTo>
                  <a:cubicBezTo>
                    <a:pt x="300" y="45"/>
                    <a:pt x="300" y="42"/>
                    <a:pt x="300" y="40"/>
                  </a:cubicBezTo>
                  <a:cubicBezTo>
                    <a:pt x="300" y="36"/>
                    <a:pt x="301" y="32"/>
                    <a:pt x="299" y="29"/>
                  </a:cubicBezTo>
                  <a:cubicBezTo>
                    <a:pt x="296" y="24"/>
                    <a:pt x="295" y="16"/>
                    <a:pt x="295" y="16"/>
                  </a:cubicBezTo>
                  <a:cubicBezTo>
                    <a:pt x="295" y="15"/>
                    <a:pt x="295" y="15"/>
                    <a:pt x="295" y="15"/>
                  </a:cubicBezTo>
                  <a:cubicBezTo>
                    <a:pt x="296" y="15"/>
                    <a:pt x="296" y="15"/>
                    <a:pt x="296" y="15"/>
                  </a:cubicBezTo>
                  <a:cubicBezTo>
                    <a:pt x="296" y="15"/>
                    <a:pt x="299" y="13"/>
                    <a:pt x="302" y="11"/>
                  </a:cubicBezTo>
                  <a:cubicBezTo>
                    <a:pt x="305" y="9"/>
                    <a:pt x="307" y="7"/>
                    <a:pt x="308" y="6"/>
                  </a:cubicBezTo>
                  <a:cubicBezTo>
                    <a:pt x="309" y="3"/>
                    <a:pt x="311" y="3"/>
                    <a:pt x="313" y="3"/>
                  </a:cubicBezTo>
                  <a:cubicBezTo>
                    <a:pt x="313" y="3"/>
                    <a:pt x="314" y="4"/>
                    <a:pt x="314" y="4"/>
                  </a:cubicBezTo>
                  <a:cubicBezTo>
                    <a:pt x="315" y="4"/>
                    <a:pt x="316" y="4"/>
                    <a:pt x="317" y="4"/>
                  </a:cubicBezTo>
                  <a:cubicBezTo>
                    <a:pt x="318" y="4"/>
                    <a:pt x="319" y="4"/>
                    <a:pt x="319" y="5"/>
                  </a:cubicBezTo>
                  <a:cubicBezTo>
                    <a:pt x="321" y="7"/>
                    <a:pt x="321" y="12"/>
                    <a:pt x="320" y="13"/>
                  </a:cubicBezTo>
                  <a:cubicBezTo>
                    <a:pt x="320" y="14"/>
                    <a:pt x="320" y="17"/>
                    <a:pt x="321" y="18"/>
                  </a:cubicBezTo>
                  <a:cubicBezTo>
                    <a:pt x="322" y="19"/>
                    <a:pt x="322" y="20"/>
                    <a:pt x="324" y="20"/>
                  </a:cubicBezTo>
                  <a:cubicBezTo>
                    <a:pt x="328" y="21"/>
                    <a:pt x="329" y="24"/>
                    <a:pt x="329" y="27"/>
                  </a:cubicBezTo>
                  <a:cubicBezTo>
                    <a:pt x="330" y="29"/>
                    <a:pt x="332" y="32"/>
                    <a:pt x="333" y="32"/>
                  </a:cubicBezTo>
                  <a:cubicBezTo>
                    <a:pt x="334" y="32"/>
                    <a:pt x="334" y="32"/>
                    <a:pt x="335" y="32"/>
                  </a:cubicBezTo>
                  <a:cubicBezTo>
                    <a:pt x="336" y="31"/>
                    <a:pt x="337" y="30"/>
                    <a:pt x="338" y="28"/>
                  </a:cubicBezTo>
                  <a:cubicBezTo>
                    <a:pt x="339" y="27"/>
                    <a:pt x="340" y="26"/>
                    <a:pt x="341" y="26"/>
                  </a:cubicBezTo>
                  <a:cubicBezTo>
                    <a:pt x="342" y="26"/>
                    <a:pt x="342" y="26"/>
                    <a:pt x="343" y="26"/>
                  </a:cubicBezTo>
                  <a:cubicBezTo>
                    <a:pt x="344" y="27"/>
                    <a:pt x="344" y="27"/>
                    <a:pt x="345" y="28"/>
                  </a:cubicBezTo>
                  <a:cubicBezTo>
                    <a:pt x="346" y="29"/>
                    <a:pt x="347" y="29"/>
                    <a:pt x="348" y="29"/>
                  </a:cubicBezTo>
                  <a:cubicBezTo>
                    <a:pt x="348" y="29"/>
                    <a:pt x="349" y="29"/>
                    <a:pt x="350" y="29"/>
                  </a:cubicBezTo>
                  <a:cubicBezTo>
                    <a:pt x="354" y="26"/>
                    <a:pt x="361" y="24"/>
                    <a:pt x="365" y="24"/>
                  </a:cubicBezTo>
                  <a:cubicBezTo>
                    <a:pt x="367" y="24"/>
                    <a:pt x="368" y="24"/>
                    <a:pt x="368" y="25"/>
                  </a:cubicBezTo>
                  <a:cubicBezTo>
                    <a:pt x="368" y="26"/>
                    <a:pt x="369" y="26"/>
                    <a:pt x="371" y="26"/>
                  </a:cubicBezTo>
                  <a:cubicBezTo>
                    <a:pt x="376" y="26"/>
                    <a:pt x="377" y="26"/>
                    <a:pt x="380" y="24"/>
                  </a:cubicBezTo>
                  <a:cubicBezTo>
                    <a:pt x="382" y="23"/>
                    <a:pt x="383" y="22"/>
                    <a:pt x="385" y="22"/>
                  </a:cubicBezTo>
                  <a:cubicBezTo>
                    <a:pt x="385" y="22"/>
                    <a:pt x="385" y="22"/>
                    <a:pt x="386" y="22"/>
                  </a:cubicBezTo>
                  <a:cubicBezTo>
                    <a:pt x="387" y="22"/>
                    <a:pt x="389" y="23"/>
                    <a:pt x="390" y="24"/>
                  </a:cubicBezTo>
                  <a:cubicBezTo>
                    <a:pt x="390" y="25"/>
                    <a:pt x="391" y="27"/>
                    <a:pt x="391" y="29"/>
                  </a:cubicBezTo>
                  <a:cubicBezTo>
                    <a:pt x="391" y="32"/>
                    <a:pt x="392" y="35"/>
                    <a:pt x="394" y="36"/>
                  </a:cubicBezTo>
                  <a:cubicBezTo>
                    <a:pt x="397" y="37"/>
                    <a:pt x="400" y="38"/>
                    <a:pt x="403" y="38"/>
                  </a:cubicBezTo>
                  <a:cubicBezTo>
                    <a:pt x="403" y="38"/>
                    <a:pt x="405" y="38"/>
                    <a:pt x="413" y="42"/>
                  </a:cubicBezTo>
                  <a:cubicBezTo>
                    <a:pt x="413" y="42"/>
                    <a:pt x="413" y="42"/>
                    <a:pt x="413" y="42"/>
                  </a:cubicBezTo>
                  <a:cubicBezTo>
                    <a:pt x="413" y="43"/>
                    <a:pt x="413" y="43"/>
                    <a:pt x="413" y="43"/>
                  </a:cubicBezTo>
                  <a:cubicBezTo>
                    <a:pt x="414" y="44"/>
                    <a:pt x="415" y="48"/>
                    <a:pt x="415" y="50"/>
                  </a:cubicBezTo>
                  <a:cubicBezTo>
                    <a:pt x="414" y="51"/>
                    <a:pt x="413" y="52"/>
                    <a:pt x="412" y="53"/>
                  </a:cubicBezTo>
                  <a:cubicBezTo>
                    <a:pt x="411" y="54"/>
                    <a:pt x="410" y="55"/>
                    <a:pt x="410" y="56"/>
                  </a:cubicBezTo>
                  <a:cubicBezTo>
                    <a:pt x="410" y="58"/>
                    <a:pt x="411" y="59"/>
                    <a:pt x="413" y="59"/>
                  </a:cubicBezTo>
                  <a:cubicBezTo>
                    <a:pt x="415" y="60"/>
                    <a:pt x="416" y="61"/>
                    <a:pt x="417" y="62"/>
                  </a:cubicBezTo>
                  <a:cubicBezTo>
                    <a:pt x="418" y="62"/>
                    <a:pt x="419" y="63"/>
                    <a:pt x="422" y="64"/>
                  </a:cubicBezTo>
                  <a:cubicBezTo>
                    <a:pt x="424" y="64"/>
                    <a:pt x="425" y="65"/>
                    <a:pt x="426" y="67"/>
                  </a:cubicBezTo>
                  <a:cubicBezTo>
                    <a:pt x="427" y="69"/>
                    <a:pt x="426" y="73"/>
                    <a:pt x="424" y="74"/>
                  </a:cubicBezTo>
                  <a:cubicBezTo>
                    <a:pt x="423" y="75"/>
                    <a:pt x="423" y="78"/>
                    <a:pt x="423" y="80"/>
                  </a:cubicBezTo>
                  <a:cubicBezTo>
                    <a:pt x="423" y="81"/>
                    <a:pt x="424" y="83"/>
                    <a:pt x="424" y="83"/>
                  </a:cubicBezTo>
                  <a:cubicBezTo>
                    <a:pt x="425" y="84"/>
                    <a:pt x="426" y="84"/>
                    <a:pt x="427" y="85"/>
                  </a:cubicBezTo>
                  <a:cubicBezTo>
                    <a:pt x="429" y="86"/>
                    <a:pt x="431" y="87"/>
                    <a:pt x="433" y="91"/>
                  </a:cubicBezTo>
                  <a:cubicBezTo>
                    <a:pt x="434" y="93"/>
                    <a:pt x="436" y="94"/>
                    <a:pt x="439" y="96"/>
                  </a:cubicBezTo>
                  <a:cubicBezTo>
                    <a:pt x="441" y="97"/>
                    <a:pt x="443" y="98"/>
                    <a:pt x="445" y="99"/>
                  </a:cubicBezTo>
                  <a:cubicBezTo>
                    <a:pt x="446" y="100"/>
                    <a:pt x="447" y="101"/>
                    <a:pt x="448" y="102"/>
                  </a:cubicBezTo>
                  <a:cubicBezTo>
                    <a:pt x="451" y="104"/>
                    <a:pt x="452" y="105"/>
                    <a:pt x="456" y="105"/>
                  </a:cubicBezTo>
                  <a:cubicBezTo>
                    <a:pt x="460" y="106"/>
                    <a:pt x="463" y="108"/>
                    <a:pt x="464" y="110"/>
                  </a:cubicBezTo>
                  <a:cubicBezTo>
                    <a:pt x="464" y="111"/>
                    <a:pt x="464" y="113"/>
                    <a:pt x="463" y="114"/>
                  </a:cubicBezTo>
                  <a:cubicBezTo>
                    <a:pt x="462" y="115"/>
                    <a:pt x="462" y="115"/>
                    <a:pt x="462" y="116"/>
                  </a:cubicBezTo>
                  <a:cubicBezTo>
                    <a:pt x="462" y="116"/>
                    <a:pt x="463" y="118"/>
                    <a:pt x="467" y="119"/>
                  </a:cubicBezTo>
                  <a:cubicBezTo>
                    <a:pt x="470" y="120"/>
                    <a:pt x="471" y="121"/>
                    <a:pt x="472" y="123"/>
                  </a:cubicBezTo>
                  <a:cubicBezTo>
                    <a:pt x="472" y="126"/>
                    <a:pt x="470" y="128"/>
                    <a:pt x="468" y="131"/>
                  </a:cubicBezTo>
                  <a:cubicBezTo>
                    <a:pt x="465" y="134"/>
                    <a:pt x="464" y="136"/>
                    <a:pt x="463" y="141"/>
                  </a:cubicBezTo>
                  <a:cubicBezTo>
                    <a:pt x="462" y="142"/>
                    <a:pt x="462" y="142"/>
                    <a:pt x="462" y="142"/>
                  </a:cubicBezTo>
                  <a:cubicBezTo>
                    <a:pt x="462" y="144"/>
                    <a:pt x="462" y="145"/>
                    <a:pt x="462" y="146"/>
                  </a:cubicBezTo>
                  <a:cubicBezTo>
                    <a:pt x="463" y="146"/>
                    <a:pt x="464" y="146"/>
                    <a:pt x="464" y="146"/>
                  </a:cubicBezTo>
                  <a:cubicBezTo>
                    <a:pt x="467" y="146"/>
                    <a:pt x="467" y="146"/>
                    <a:pt x="467" y="146"/>
                  </a:cubicBezTo>
                  <a:cubicBezTo>
                    <a:pt x="464" y="148"/>
                    <a:pt x="464" y="148"/>
                    <a:pt x="464" y="148"/>
                  </a:cubicBezTo>
                  <a:cubicBezTo>
                    <a:pt x="464" y="148"/>
                    <a:pt x="459" y="151"/>
                    <a:pt x="457" y="154"/>
                  </a:cubicBezTo>
                  <a:cubicBezTo>
                    <a:pt x="454" y="157"/>
                    <a:pt x="455" y="159"/>
                    <a:pt x="457" y="161"/>
                  </a:cubicBezTo>
                  <a:cubicBezTo>
                    <a:pt x="459" y="164"/>
                    <a:pt x="465" y="166"/>
                    <a:pt x="468" y="167"/>
                  </a:cubicBezTo>
                  <a:cubicBezTo>
                    <a:pt x="472" y="168"/>
                    <a:pt x="471" y="174"/>
                    <a:pt x="470" y="177"/>
                  </a:cubicBezTo>
                  <a:cubicBezTo>
                    <a:pt x="470" y="178"/>
                    <a:pt x="471" y="179"/>
                    <a:pt x="472" y="180"/>
                  </a:cubicBezTo>
                  <a:cubicBezTo>
                    <a:pt x="474" y="180"/>
                    <a:pt x="475" y="181"/>
                    <a:pt x="475" y="182"/>
                  </a:cubicBezTo>
                  <a:cubicBezTo>
                    <a:pt x="477" y="184"/>
                    <a:pt x="481" y="195"/>
                    <a:pt x="482" y="198"/>
                  </a:cubicBezTo>
                  <a:cubicBezTo>
                    <a:pt x="483" y="199"/>
                    <a:pt x="487" y="200"/>
                    <a:pt x="488" y="204"/>
                  </a:cubicBezTo>
                  <a:cubicBezTo>
                    <a:pt x="488" y="205"/>
                    <a:pt x="488" y="207"/>
                    <a:pt x="488" y="209"/>
                  </a:cubicBezTo>
                  <a:cubicBezTo>
                    <a:pt x="488" y="213"/>
                    <a:pt x="488" y="217"/>
                    <a:pt x="490" y="219"/>
                  </a:cubicBezTo>
                  <a:cubicBezTo>
                    <a:pt x="490" y="219"/>
                    <a:pt x="491" y="220"/>
                    <a:pt x="491" y="220"/>
                  </a:cubicBezTo>
                  <a:cubicBezTo>
                    <a:pt x="497" y="220"/>
                    <a:pt x="505" y="227"/>
                    <a:pt x="507" y="233"/>
                  </a:cubicBezTo>
                  <a:cubicBezTo>
                    <a:pt x="508" y="235"/>
                    <a:pt x="509" y="236"/>
                    <a:pt x="511" y="236"/>
                  </a:cubicBezTo>
                  <a:cubicBezTo>
                    <a:pt x="513" y="236"/>
                    <a:pt x="516" y="235"/>
                    <a:pt x="519" y="235"/>
                  </a:cubicBezTo>
                  <a:cubicBezTo>
                    <a:pt x="520" y="234"/>
                    <a:pt x="520" y="234"/>
                    <a:pt x="520" y="234"/>
                  </a:cubicBezTo>
                  <a:cubicBezTo>
                    <a:pt x="521" y="234"/>
                    <a:pt x="522" y="234"/>
                    <a:pt x="524" y="234"/>
                  </a:cubicBezTo>
                  <a:cubicBezTo>
                    <a:pt x="530" y="234"/>
                    <a:pt x="536" y="239"/>
                    <a:pt x="539" y="243"/>
                  </a:cubicBezTo>
                  <a:cubicBezTo>
                    <a:pt x="540" y="244"/>
                    <a:pt x="540" y="244"/>
                    <a:pt x="540" y="244"/>
                  </a:cubicBezTo>
                  <a:cubicBezTo>
                    <a:pt x="543" y="246"/>
                    <a:pt x="546" y="250"/>
                    <a:pt x="549" y="253"/>
                  </a:cubicBezTo>
                  <a:cubicBezTo>
                    <a:pt x="549" y="254"/>
                    <a:pt x="550" y="256"/>
                    <a:pt x="550" y="257"/>
                  </a:cubicBezTo>
                  <a:cubicBezTo>
                    <a:pt x="551" y="259"/>
                    <a:pt x="552" y="260"/>
                    <a:pt x="554" y="261"/>
                  </a:cubicBezTo>
                  <a:cubicBezTo>
                    <a:pt x="557" y="263"/>
                    <a:pt x="563" y="268"/>
                    <a:pt x="563" y="272"/>
                  </a:cubicBezTo>
                  <a:cubicBezTo>
                    <a:pt x="564" y="275"/>
                    <a:pt x="567" y="277"/>
                    <a:pt x="568" y="278"/>
                  </a:cubicBezTo>
                  <a:cubicBezTo>
                    <a:pt x="570" y="278"/>
                    <a:pt x="578" y="278"/>
                    <a:pt x="581" y="279"/>
                  </a:cubicBezTo>
                  <a:cubicBezTo>
                    <a:pt x="585" y="280"/>
                    <a:pt x="595" y="290"/>
                    <a:pt x="596" y="294"/>
                  </a:cubicBezTo>
                  <a:cubicBezTo>
                    <a:pt x="597" y="296"/>
                    <a:pt x="596" y="299"/>
                    <a:pt x="595" y="301"/>
                  </a:cubicBezTo>
                  <a:cubicBezTo>
                    <a:pt x="595" y="302"/>
                    <a:pt x="595" y="304"/>
                    <a:pt x="595" y="305"/>
                  </a:cubicBezTo>
                  <a:cubicBezTo>
                    <a:pt x="595" y="305"/>
                    <a:pt x="595" y="305"/>
                    <a:pt x="595" y="305"/>
                  </a:cubicBezTo>
                  <a:cubicBezTo>
                    <a:pt x="598" y="306"/>
                    <a:pt x="602" y="307"/>
                    <a:pt x="607" y="311"/>
                  </a:cubicBezTo>
                  <a:cubicBezTo>
                    <a:pt x="608" y="312"/>
                    <a:pt x="608" y="312"/>
                    <a:pt x="608" y="312"/>
                  </a:cubicBezTo>
                  <a:cubicBezTo>
                    <a:pt x="609" y="312"/>
                    <a:pt x="609" y="311"/>
                    <a:pt x="609" y="310"/>
                  </a:cubicBezTo>
                  <a:cubicBezTo>
                    <a:pt x="610" y="309"/>
                    <a:pt x="611" y="306"/>
                    <a:pt x="613" y="306"/>
                  </a:cubicBezTo>
                  <a:cubicBezTo>
                    <a:pt x="613" y="306"/>
                    <a:pt x="614" y="307"/>
                    <a:pt x="614" y="307"/>
                  </a:cubicBezTo>
                  <a:cubicBezTo>
                    <a:pt x="619" y="308"/>
                    <a:pt x="624" y="310"/>
                    <a:pt x="627" y="315"/>
                  </a:cubicBezTo>
                  <a:cubicBezTo>
                    <a:pt x="629" y="320"/>
                    <a:pt x="631" y="322"/>
                    <a:pt x="634" y="323"/>
                  </a:cubicBezTo>
                  <a:cubicBezTo>
                    <a:pt x="635" y="323"/>
                    <a:pt x="635" y="323"/>
                    <a:pt x="636" y="323"/>
                  </a:cubicBezTo>
                  <a:cubicBezTo>
                    <a:pt x="637" y="323"/>
                    <a:pt x="638" y="322"/>
                    <a:pt x="639" y="322"/>
                  </a:cubicBezTo>
                  <a:cubicBezTo>
                    <a:pt x="640" y="322"/>
                    <a:pt x="641" y="322"/>
                    <a:pt x="641" y="322"/>
                  </a:cubicBezTo>
                  <a:cubicBezTo>
                    <a:pt x="643" y="322"/>
                    <a:pt x="643" y="323"/>
                    <a:pt x="643" y="323"/>
                  </a:cubicBezTo>
                  <a:cubicBezTo>
                    <a:pt x="644" y="325"/>
                    <a:pt x="647" y="331"/>
                    <a:pt x="650" y="333"/>
                  </a:cubicBezTo>
                  <a:cubicBezTo>
                    <a:pt x="651" y="336"/>
                    <a:pt x="652" y="337"/>
                    <a:pt x="653" y="340"/>
                  </a:cubicBezTo>
                  <a:cubicBezTo>
                    <a:pt x="653" y="341"/>
                    <a:pt x="654" y="342"/>
                    <a:pt x="655" y="343"/>
                  </a:cubicBezTo>
                  <a:cubicBezTo>
                    <a:pt x="656" y="346"/>
                    <a:pt x="656" y="348"/>
                    <a:pt x="655" y="352"/>
                  </a:cubicBezTo>
                  <a:cubicBezTo>
                    <a:pt x="655" y="353"/>
                    <a:pt x="655" y="354"/>
                    <a:pt x="655" y="356"/>
                  </a:cubicBezTo>
                  <a:cubicBezTo>
                    <a:pt x="654" y="360"/>
                    <a:pt x="655" y="361"/>
                    <a:pt x="656" y="362"/>
                  </a:cubicBezTo>
                  <a:cubicBezTo>
                    <a:pt x="656" y="363"/>
                    <a:pt x="657" y="363"/>
                    <a:pt x="657" y="364"/>
                  </a:cubicBezTo>
                  <a:cubicBezTo>
                    <a:pt x="659" y="367"/>
                    <a:pt x="658" y="370"/>
                    <a:pt x="657" y="374"/>
                  </a:cubicBezTo>
                  <a:cubicBezTo>
                    <a:pt x="656" y="376"/>
                    <a:pt x="656" y="378"/>
                    <a:pt x="655" y="380"/>
                  </a:cubicBezTo>
                  <a:cubicBezTo>
                    <a:pt x="654" y="385"/>
                    <a:pt x="653" y="386"/>
                    <a:pt x="652" y="387"/>
                  </a:cubicBezTo>
                  <a:cubicBezTo>
                    <a:pt x="651" y="388"/>
                    <a:pt x="650" y="388"/>
                    <a:pt x="649" y="390"/>
                  </a:cubicBezTo>
                  <a:cubicBezTo>
                    <a:pt x="648" y="391"/>
                    <a:pt x="647" y="393"/>
                    <a:pt x="647" y="394"/>
                  </a:cubicBezTo>
                  <a:cubicBezTo>
                    <a:pt x="646" y="396"/>
                    <a:pt x="646" y="398"/>
                    <a:pt x="644" y="399"/>
                  </a:cubicBezTo>
                  <a:cubicBezTo>
                    <a:pt x="643" y="399"/>
                    <a:pt x="643" y="399"/>
                    <a:pt x="642" y="399"/>
                  </a:cubicBezTo>
                  <a:cubicBezTo>
                    <a:pt x="642" y="399"/>
                    <a:pt x="642" y="399"/>
                    <a:pt x="642" y="399"/>
                  </a:cubicBezTo>
                  <a:cubicBezTo>
                    <a:pt x="640" y="399"/>
                    <a:pt x="638" y="397"/>
                    <a:pt x="636" y="395"/>
                  </a:cubicBezTo>
                  <a:cubicBezTo>
                    <a:pt x="635" y="394"/>
                    <a:pt x="634" y="393"/>
                    <a:pt x="634" y="393"/>
                  </a:cubicBezTo>
                  <a:cubicBezTo>
                    <a:pt x="632" y="392"/>
                    <a:pt x="630" y="391"/>
                    <a:pt x="627" y="390"/>
                  </a:cubicBezTo>
                  <a:cubicBezTo>
                    <a:pt x="625" y="390"/>
                    <a:pt x="623" y="389"/>
                    <a:pt x="621" y="389"/>
                  </a:cubicBezTo>
                  <a:cubicBezTo>
                    <a:pt x="618" y="388"/>
                    <a:pt x="617" y="386"/>
                    <a:pt x="616" y="385"/>
                  </a:cubicBezTo>
                  <a:cubicBezTo>
                    <a:pt x="616" y="385"/>
                    <a:pt x="616" y="385"/>
                    <a:pt x="615" y="385"/>
                  </a:cubicBezTo>
                  <a:cubicBezTo>
                    <a:pt x="615" y="385"/>
                    <a:pt x="615" y="385"/>
                    <a:pt x="615" y="386"/>
                  </a:cubicBezTo>
                  <a:cubicBezTo>
                    <a:pt x="614" y="387"/>
                    <a:pt x="613" y="387"/>
                    <a:pt x="613" y="388"/>
                  </a:cubicBezTo>
                  <a:cubicBezTo>
                    <a:pt x="613" y="389"/>
                    <a:pt x="612" y="390"/>
                    <a:pt x="610" y="391"/>
                  </a:cubicBezTo>
                  <a:cubicBezTo>
                    <a:pt x="608" y="392"/>
                    <a:pt x="607" y="393"/>
                    <a:pt x="606" y="393"/>
                  </a:cubicBezTo>
                  <a:cubicBezTo>
                    <a:pt x="606" y="393"/>
                    <a:pt x="606" y="393"/>
                    <a:pt x="606" y="393"/>
                  </a:cubicBezTo>
                  <a:cubicBezTo>
                    <a:pt x="606" y="393"/>
                    <a:pt x="606" y="394"/>
                    <a:pt x="606" y="395"/>
                  </a:cubicBezTo>
                  <a:cubicBezTo>
                    <a:pt x="606" y="398"/>
                    <a:pt x="609" y="405"/>
                    <a:pt x="609" y="405"/>
                  </a:cubicBezTo>
                  <a:cubicBezTo>
                    <a:pt x="609" y="406"/>
                    <a:pt x="609" y="406"/>
                    <a:pt x="609" y="406"/>
                  </a:cubicBezTo>
                  <a:cubicBezTo>
                    <a:pt x="609" y="406"/>
                    <a:pt x="609" y="406"/>
                    <a:pt x="609" y="406"/>
                  </a:cubicBezTo>
                  <a:cubicBezTo>
                    <a:pt x="609" y="406"/>
                    <a:pt x="607" y="410"/>
                    <a:pt x="606" y="415"/>
                  </a:cubicBezTo>
                  <a:cubicBezTo>
                    <a:pt x="605" y="417"/>
                    <a:pt x="605" y="419"/>
                    <a:pt x="605" y="422"/>
                  </a:cubicBezTo>
                  <a:cubicBezTo>
                    <a:pt x="605" y="424"/>
                    <a:pt x="605" y="426"/>
                    <a:pt x="604" y="430"/>
                  </a:cubicBezTo>
                  <a:cubicBezTo>
                    <a:pt x="603" y="437"/>
                    <a:pt x="583" y="448"/>
                    <a:pt x="578" y="449"/>
                  </a:cubicBezTo>
                  <a:cubicBezTo>
                    <a:pt x="576" y="450"/>
                    <a:pt x="574" y="450"/>
                    <a:pt x="572" y="451"/>
                  </a:cubicBezTo>
                  <a:cubicBezTo>
                    <a:pt x="567" y="452"/>
                    <a:pt x="562" y="453"/>
                    <a:pt x="559" y="454"/>
                  </a:cubicBezTo>
                  <a:cubicBezTo>
                    <a:pt x="553" y="456"/>
                    <a:pt x="546" y="464"/>
                    <a:pt x="544" y="466"/>
                  </a:cubicBezTo>
                  <a:cubicBezTo>
                    <a:pt x="544" y="467"/>
                    <a:pt x="542" y="468"/>
                    <a:pt x="541" y="468"/>
                  </a:cubicBezTo>
                  <a:cubicBezTo>
                    <a:pt x="540" y="468"/>
                    <a:pt x="540" y="468"/>
                    <a:pt x="539" y="468"/>
                  </a:cubicBezTo>
                  <a:cubicBezTo>
                    <a:pt x="539" y="468"/>
                    <a:pt x="538" y="468"/>
                    <a:pt x="538" y="468"/>
                  </a:cubicBezTo>
                  <a:cubicBezTo>
                    <a:pt x="536" y="468"/>
                    <a:pt x="535" y="468"/>
                    <a:pt x="534" y="468"/>
                  </a:cubicBezTo>
                  <a:cubicBezTo>
                    <a:pt x="532" y="469"/>
                    <a:pt x="532" y="470"/>
                    <a:pt x="532" y="472"/>
                  </a:cubicBezTo>
                  <a:cubicBezTo>
                    <a:pt x="531" y="473"/>
                    <a:pt x="531" y="475"/>
                    <a:pt x="529" y="478"/>
                  </a:cubicBezTo>
                  <a:cubicBezTo>
                    <a:pt x="527" y="481"/>
                    <a:pt x="525" y="482"/>
                    <a:pt x="523" y="484"/>
                  </a:cubicBezTo>
                  <a:cubicBezTo>
                    <a:pt x="521" y="485"/>
                    <a:pt x="519" y="486"/>
                    <a:pt x="518" y="488"/>
                  </a:cubicBezTo>
                  <a:cubicBezTo>
                    <a:pt x="517" y="490"/>
                    <a:pt x="516" y="492"/>
                    <a:pt x="517" y="494"/>
                  </a:cubicBezTo>
                  <a:cubicBezTo>
                    <a:pt x="518" y="496"/>
                    <a:pt x="519" y="498"/>
                    <a:pt x="522" y="499"/>
                  </a:cubicBezTo>
                  <a:cubicBezTo>
                    <a:pt x="523" y="500"/>
                    <a:pt x="525" y="500"/>
                    <a:pt x="526" y="501"/>
                  </a:cubicBezTo>
                  <a:cubicBezTo>
                    <a:pt x="529" y="502"/>
                    <a:pt x="532" y="503"/>
                    <a:pt x="533" y="507"/>
                  </a:cubicBezTo>
                  <a:cubicBezTo>
                    <a:pt x="533" y="512"/>
                    <a:pt x="537" y="516"/>
                    <a:pt x="540" y="517"/>
                  </a:cubicBezTo>
                  <a:cubicBezTo>
                    <a:pt x="543" y="518"/>
                    <a:pt x="545" y="521"/>
                    <a:pt x="547" y="526"/>
                  </a:cubicBezTo>
                  <a:cubicBezTo>
                    <a:pt x="548" y="528"/>
                    <a:pt x="550" y="531"/>
                    <a:pt x="551" y="533"/>
                  </a:cubicBezTo>
                  <a:cubicBezTo>
                    <a:pt x="555" y="539"/>
                    <a:pt x="552" y="545"/>
                    <a:pt x="549" y="549"/>
                  </a:cubicBezTo>
                  <a:cubicBezTo>
                    <a:pt x="548" y="551"/>
                    <a:pt x="546" y="552"/>
                    <a:pt x="546" y="554"/>
                  </a:cubicBezTo>
                  <a:cubicBezTo>
                    <a:pt x="545" y="556"/>
                    <a:pt x="544" y="557"/>
                    <a:pt x="543" y="558"/>
                  </a:cubicBezTo>
                  <a:cubicBezTo>
                    <a:pt x="542" y="560"/>
                    <a:pt x="541" y="561"/>
                    <a:pt x="542" y="564"/>
                  </a:cubicBezTo>
                  <a:cubicBezTo>
                    <a:pt x="543" y="565"/>
                    <a:pt x="543" y="565"/>
                    <a:pt x="543" y="565"/>
                  </a:cubicBezTo>
                  <a:cubicBezTo>
                    <a:pt x="544" y="568"/>
                    <a:pt x="544" y="569"/>
                    <a:pt x="545" y="569"/>
                  </a:cubicBezTo>
                  <a:cubicBezTo>
                    <a:pt x="546" y="569"/>
                    <a:pt x="549" y="567"/>
                    <a:pt x="551" y="565"/>
                  </a:cubicBezTo>
                  <a:cubicBezTo>
                    <a:pt x="553" y="564"/>
                    <a:pt x="555" y="564"/>
                    <a:pt x="556" y="564"/>
                  </a:cubicBezTo>
                  <a:cubicBezTo>
                    <a:pt x="561" y="564"/>
                    <a:pt x="564" y="569"/>
                    <a:pt x="566" y="574"/>
                  </a:cubicBezTo>
                  <a:cubicBezTo>
                    <a:pt x="567" y="576"/>
                    <a:pt x="567" y="577"/>
                    <a:pt x="568" y="578"/>
                  </a:cubicBezTo>
                  <a:cubicBezTo>
                    <a:pt x="572" y="584"/>
                    <a:pt x="569" y="587"/>
                    <a:pt x="565" y="591"/>
                  </a:cubicBezTo>
                  <a:cubicBezTo>
                    <a:pt x="564" y="592"/>
                    <a:pt x="564" y="592"/>
                    <a:pt x="564" y="592"/>
                  </a:cubicBezTo>
                  <a:cubicBezTo>
                    <a:pt x="561" y="596"/>
                    <a:pt x="562" y="598"/>
                    <a:pt x="562" y="600"/>
                  </a:cubicBezTo>
                  <a:cubicBezTo>
                    <a:pt x="562" y="602"/>
                    <a:pt x="563" y="603"/>
                    <a:pt x="563" y="604"/>
                  </a:cubicBezTo>
                  <a:cubicBezTo>
                    <a:pt x="563" y="605"/>
                    <a:pt x="563" y="606"/>
                    <a:pt x="564" y="607"/>
                  </a:cubicBezTo>
                  <a:cubicBezTo>
                    <a:pt x="565" y="608"/>
                    <a:pt x="566" y="610"/>
                    <a:pt x="564" y="613"/>
                  </a:cubicBezTo>
                  <a:cubicBezTo>
                    <a:pt x="563" y="613"/>
                    <a:pt x="562" y="614"/>
                    <a:pt x="562" y="615"/>
                  </a:cubicBezTo>
                  <a:cubicBezTo>
                    <a:pt x="561" y="617"/>
                    <a:pt x="560" y="618"/>
                    <a:pt x="558" y="618"/>
                  </a:cubicBezTo>
                  <a:cubicBezTo>
                    <a:pt x="558" y="618"/>
                    <a:pt x="557" y="618"/>
                    <a:pt x="557" y="618"/>
                  </a:cubicBezTo>
                  <a:cubicBezTo>
                    <a:pt x="553" y="617"/>
                    <a:pt x="553" y="617"/>
                    <a:pt x="548" y="616"/>
                  </a:cubicBezTo>
                  <a:cubicBezTo>
                    <a:pt x="544" y="615"/>
                    <a:pt x="542" y="612"/>
                    <a:pt x="540" y="610"/>
                  </a:cubicBezTo>
                  <a:cubicBezTo>
                    <a:pt x="537" y="608"/>
                    <a:pt x="535" y="605"/>
                    <a:pt x="533" y="605"/>
                  </a:cubicBezTo>
                  <a:cubicBezTo>
                    <a:pt x="529" y="603"/>
                    <a:pt x="525" y="600"/>
                    <a:pt x="525" y="596"/>
                  </a:cubicBezTo>
                  <a:cubicBezTo>
                    <a:pt x="524" y="595"/>
                    <a:pt x="525" y="594"/>
                    <a:pt x="526" y="593"/>
                  </a:cubicBezTo>
                  <a:cubicBezTo>
                    <a:pt x="526" y="592"/>
                    <a:pt x="526" y="592"/>
                    <a:pt x="527" y="591"/>
                  </a:cubicBezTo>
                  <a:cubicBezTo>
                    <a:pt x="528" y="591"/>
                    <a:pt x="529" y="590"/>
                    <a:pt x="529" y="589"/>
                  </a:cubicBezTo>
                  <a:cubicBezTo>
                    <a:pt x="529" y="589"/>
                    <a:pt x="528" y="589"/>
                    <a:pt x="527" y="588"/>
                  </a:cubicBezTo>
                  <a:cubicBezTo>
                    <a:pt x="523" y="586"/>
                    <a:pt x="522" y="584"/>
                    <a:pt x="521" y="582"/>
                  </a:cubicBezTo>
                  <a:cubicBezTo>
                    <a:pt x="521" y="581"/>
                    <a:pt x="520" y="579"/>
                    <a:pt x="519" y="579"/>
                  </a:cubicBezTo>
                  <a:cubicBezTo>
                    <a:pt x="518" y="577"/>
                    <a:pt x="517" y="577"/>
                    <a:pt x="514" y="577"/>
                  </a:cubicBezTo>
                  <a:cubicBezTo>
                    <a:pt x="513" y="577"/>
                    <a:pt x="511" y="577"/>
                    <a:pt x="509" y="577"/>
                  </a:cubicBezTo>
                  <a:cubicBezTo>
                    <a:pt x="508" y="577"/>
                    <a:pt x="508" y="577"/>
                    <a:pt x="508" y="577"/>
                  </a:cubicBezTo>
                  <a:cubicBezTo>
                    <a:pt x="503" y="578"/>
                    <a:pt x="501" y="580"/>
                    <a:pt x="498" y="583"/>
                  </a:cubicBezTo>
                  <a:cubicBezTo>
                    <a:pt x="498" y="584"/>
                    <a:pt x="497" y="585"/>
                    <a:pt x="496" y="586"/>
                  </a:cubicBezTo>
                  <a:cubicBezTo>
                    <a:pt x="494" y="588"/>
                    <a:pt x="493" y="589"/>
                    <a:pt x="491" y="589"/>
                  </a:cubicBezTo>
                  <a:cubicBezTo>
                    <a:pt x="489" y="589"/>
                    <a:pt x="488" y="589"/>
                    <a:pt x="487" y="588"/>
                  </a:cubicBezTo>
                  <a:cubicBezTo>
                    <a:pt x="486" y="588"/>
                    <a:pt x="485" y="588"/>
                    <a:pt x="485" y="588"/>
                  </a:cubicBezTo>
                  <a:cubicBezTo>
                    <a:pt x="481" y="587"/>
                    <a:pt x="479" y="582"/>
                    <a:pt x="477" y="579"/>
                  </a:cubicBezTo>
                  <a:cubicBezTo>
                    <a:pt x="477" y="578"/>
                    <a:pt x="476" y="577"/>
                    <a:pt x="476" y="576"/>
                  </a:cubicBezTo>
                  <a:cubicBezTo>
                    <a:pt x="475" y="575"/>
                    <a:pt x="473" y="574"/>
                    <a:pt x="470" y="574"/>
                  </a:cubicBezTo>
                  <a:cubicBezTo>
                    <a:pt x="467" y="574"/>
                    <a:pt x="463" y="575"/>
                    <a:pt x="459" y="577"/>
                  </a:cubicBezTo>
                  <a:cubicBezTo>
                    <a:pt x="455" y="578"/>
                    <a:pt x="453" y="579"/>
                    <a:pt x="452" y="579"/>
                  </a:cubicBezTo>
                  <a:cubicBezTo>
                    <a:pt x="451" y="579"/>
                    <a:pt x="450" y="578"/>
                    <a:pt x="450" y="578"/>
                  </a:cubicBezTo>
                  <a:cubicBezTo>
                    <a:pt x="449" y="577"/>
                    <a:pt x="450" y="576"/>
                    <a:pt x="450" y="575"/>
                  </a:cubicBezTo>
                  <a:cubicBezTo>
                    <a:pt x="451" y="573"/>
                    <a:pt x="452" y="567"/>
                    <a:pt x="451" y="567"/>
                  </a:cubicBezTo>
                  <a:cubicBezTo>
                    <a:pt x="450" y="567"/>
                    <a:pt x="448" y="569"/>
                    <a:pt x="447" y="571"/>
                  </a:cubicBezTo>
                  <a:cubicBezTo>
                    <a:pt x="445" y="573"/>
                    <a:pt x="444" y="574"/>
                    <a:pt x="443" y="576"/>
                  </a:cubicBezTo>
                  <a:cubicBezTo>
                    <a:pt x="439" y="579"/>
                    <a:pt x="441" y="581"/>
                    <a:pt x="444" y="587"/>
                  </a:cubicBezTo>
                  <a:cubicBezTo>
                    <a:pt x="445" y="588"/>
                    <a:pt x="445" y="588"/>
                    <a:pt x="445" y="588"/>
                  </a:cubicBezTo>
                  <a:cubicBezTo>
                    <a:pt x="447" y="591"/>
                    <a:pt x="448" y="593"/>
                    <a:pt x="447" y="594"/>
                  </a:cubicBezTo>
                  <a:cubicBezTo>
                    <a:pt x="446" y="595"/>
                    <a:pt x="445" y="595"/>
                    <a:pt x="443" y="595"/>
                  </a:cubicBezTo>
                  <a:cubicBezTo>
                    <a:pt x="441" y="596"/>
                    <a:pt x="439" y="596"/>
                    <a:pt x="438" y="596"/>
                  </a:cubicBezTo>
                  <a:cubicBezTo>
                    <a:pt x="436" y="596"/>
                    <a:pt x="435" y="596"/>
                    <a:pt x="433" y="595"/>
                  </a:cubicBezTo>
                  <a:cubicBezTo>
                    <a:pt x="431" y="595"/>
                    <a:pt x="428" y="595"/>
                    <a:pt x="426" y="594"/>
                  </a:cubicBezTo>
                  <a:cubicBezTo>
                    <a:pt x="423" y="594"/>
                    <a:pt x="421" y="594"/>
                    <a:pt x="419" y="593"/>
                  </a:cubicBezTo>
                  <a:cubicBezTo>
                    <a:pt x="419" y="593"/>
                    <a:pt x="418" y="593"/>
                    <a:pt x="418" y="593"/>
                  </a:cubicBezTo>
                  <a:cubicBezTo>
                    <a:pt x="413" y="593"/>
                    <a:pt x="401" y="597"/>
                    <a:pt x="397" y="601"/>
                  </a:cubicBezTo>
                  <a:cubicBezTo>
                    <a:pt x="395" y="602"/>
                    <a:pt x="392" y="603"/>
                    <a:pt x="388" y="603"/>
                  </a:cubicBezTo>
                  <a:cubicBezTo>
                    <a:pt x="386" y="603"/>
                    <a:pt x="384" y="603"/>
                    <a:pt x="382" y="603"/>
                  </a:cubicBezTo>
                  <a:cubicBezTo>
                    <a:pt x="380" y="603"/>
                    <a:pt x="378" y="602"/>
                    <a:pt x="377" y="602"/>
                  </a:cubicBezTo>
                  <a:cubicBezTo>
                    <a:pt x="376" y="602"/>
                    <a:pt x="376" y="602"/>
                    <a:pt x="375" y="602"/>
                  </a:cubicBezTo>
                  <a:cubicBezTo>
                    <a:pt x="374" y="603"/>
                    <a:pt x="374" y="603"/>
                    <a:pt x="374" y="603"/>
                  </a:cubicBezTo>
                  <a:cubicBezTo>
                    <a:pt x="369" y="603"/>
                    <a:pt x="365" y="604"/>
                    <a:pt x="362" y="608"/>
                  </a:cubicBezTo>
                  <a:cubicBezTo>
                    <a:pt x="360" y="611"/>
                    <a:pt x="360" y="612"/>
                    <a:pt x="361" y="613"/>
                  </a:cubicBezTo>
                  <a:cubicBezTo>
                    <a:pt x="361" y="614"/>
                    <a:pt x="362" y="616"/>
                    <a:pt x="360" y="618"/>
                  </a:cubicBezTo>
                  <a:cubicBezTo>
                    <a:pt x="357" y="619"/>
                    <a:pt x="354" y="620"/>
                    <a:pt x="352" y="620"/>
                  </a:cubicBezTo>
                  <a:cubicBezTo>
                    <a:pt x="350" y="620"/>
                    <a:pt x="349" y="619"/>
                    <a:pt x="347" y="619"/>
                  </a:cubicBezTo>
                  <a:cubicBezTo>
                    <a:pt x="346" y="619"/>
                    <a:pt x="344" y="619"/>
                    <a:pt x="343" y="619"/>
                  </a:cubicBezTo>
                  <a:cubicBezTo>
                    <a:pt x="338" y="619"/>
                    <a:pt x="338" y="621"/>
                    <a:pt x="337" y="627"/>
                  </a:cubicBezTo>
                  <a:cubicBezTo>
                    <a:pt x="337" y="629"/>
                    <a:pt x="337" y="629"/>
                    <a:pt x="337" y="629"/>
                  </a:cubicBezTo>
                  <a:cubicBezTo>
                    <a:pt x="337" y="629"/>
                    <a:pt x="338" y="629"/>
                    <a:pt x="338" y="628"/>
                  </a:cubicBezTo>
                  <a:cubicBezTo>
                    <a:pt x="340" y="626"/>
                    <a:pt x="340" y="626"/>
                    <a:pt x="340" y="626"/>
                  </a:cubicBezTo>
                  <a:cubicBezTo>
                    <a:pt x="340" y="634"/>
                    <a:pt x="340" y="634"/>
                    <a:pt x="340" y="634"/>
                  </a:cubicBezTo>
                  <a:cubicBezTo>
                    <a:pt x="339" y="634"/>
                    <a:pt x="339" y="634"/>
                    <a:pt x="339" y="634"/>
                  </a:cubicBezTo>
                  <a:cubicBezTo>
                    <a:pt x="339" y="634"/>
                    <a:pt x="336" y="633"/>
                    <a:pt x="331" y="632"/>
                  </a:cubicBezTo>
                  <a:cubicBezTo>
                    <a:pt x="331" y="632"/>
                    <a:pt x="330" y="632"/>
                    <a:pt x="330" y="632"/>
                  </a:cubicBezTo>
                  <a:cubicBezTo>
                    <a:pt x="327" y="632"/>
                    <a:pt x="325" y="635"/>
                    <a:pt x="322" y="639"/>
                  </a:cubicBezTo>
                  <a:cubicBezTo>
                    <a:pt x="321" y="640"/>
                    <a:pt x="321" y="640"/>
                    <a:pt x="321" y="640"/>
                  </a:cubicBezTo>
                  <a:cubicBezTo>
                    <a:pt x="320" y="642"/>
                    <a:pt x="318" y="644"/>
                    <a:pt x="317" y="644"/>
                  </a:cubicBezTo>
                  <a:cubicBezTo>
                    <a:pt x="316" y="644"/>
                    <a:pt x="315" y="643"/>
                    <a:pt x="314" y="643"/>
                  </a:cubicBezTo>
                  <a:cubicBezTo>
                    <a:pt x="313" y="642"/>
                    <a:pt x="313" y="642"/>
                    <a:pt x="313" y="642"/>
                  </a:cubicBezTo>
                  <a:cubicBezTo>
                    <a:pt x="311" y="641"/>
                    <a:pt x="311" y="640"/>
                    <a:pt x="311" y="639"/>
                  </a:cubicBezTo>
                  <a:cubicBezTo>
                    <a:pt x="310" y="638"/>
                    <a:pt x="311" y="637"/>
                    <a:pt x="312" y="636"/>
                  </a:cubicBezTo>
                  <a:cubicBezTo>
                    <a:pt x="310" y="636"/>
                    <a:pt x="308" y="637"/>
                    <a:pt x="306" y="638"/>
                  </a:cubicBezTo>
                  <a:cubicBezTo>
                    <a:pt x="300" y="640"/>
                    <a:pt x="293" y="642"/>
                    <a:pt x="287" y="643"/>
                  </a:cubicBezTo>
                  <a:cubicBezTo>
                    <a:pt x="287" y="643"/>
                    <a:pt x="286" y="643"/>
                    <a:pt x="286" y="643"/>
                  </a:cubicBezTo>
                  <a:cubicBezTo>
                    <a:pt x="278" y="643"/>
                    <a:pt x="277" y="639"/>
                    <a:pt x="277" y="636"/>
                  </a:cubicBezTo>
                  <a:cubicBezTo>
                    <a:pt x="277" y="635"/>
                    <a:pt x="277" y="635"/>
                    <a:pt x="277" y="635"/>
                  </a:cubicBezTo>
                  <a:cubicBezTo>
                    <a:pt x="276" y="633"/>
                    <a:pt x="273" y="627"/>
                    <a:pt x="270" y="627"/>
                  </a:cubicBezTo>
                  <a:cubicBezTo>
                    <a:pt x="266" y="627"/>
                    <a:pt x="266" y="627"/>
                    <a:pt x="266" y="627"/>
                  </a:cubicBezTo>
                  <a:cubicBezTo>
                    <a:pt x="263" y="627"/>
                    <a:pt x="261" y="627"/>
                    <a:pt x="261" y="625"/>
                  </a:cubicBezTo>
                  <a:cubicBezTo>
                    <a:pt x="260" y="624"/>
                    <a:pt x="262" y="623"/>
                    <a:pt x="263" y="622"/>
                  </a:cubicBezTo>
                  <a:cubicBezTo>
                    <a:pt x="264" y="621"/>
                    <a:pt x="265" y="619"/>
                    <a:pt x="265" y="618"/>
                  </a:cubicBezTo>
                  <a:cubicBezTo>
                    <a:pt x="264" y="617"/>
                    <a:pt x="263" y="616"/>
                    <a:pt x="261" y="616"/>
                  </a:cubicBezTo>
                  <a:cubicBezTo>
                    <a:pt x="260" y="616"/>
                    <a:pt x="259" y="617"/>
                    <a:pt x="258" y="617"/>
                  </a:cubicBezTo>
                  <a:cubicBezTo>
                    <a:pt x="256" y="619"/>
                    <a:pt x="253" y="619"/>
                    <a:pt x="251" y="619"/>
                  </a:cubicBezTo>
                  <a:cubicBezTo>
                    <a:pt x="249" y="619"/>
                    <a:pt x="248" y="619"/>
                    <a:pt x="246" y="618"/>
                  </a:cubicBezTo>
                  <a:cubicBezTo>
                    <a:pt x="245" y="617"/>
                    <a:pt x="242" y="615"/>
                    <a:pt x="239" y="614"/>
                  </a:cubicBezTo>
                  <a:cubicBezTo>
                    <a:pt x="237" y="613"/>
                    <a:pt x="234" y="612"/>
                    <a:pt x="232" y="611"/>
                  </a:cubicBezTo>
                  <a:cubicBezTo>
                    <a:pt x="231" y="610"/>
                    <a:pt x="229" y="610"/>
                    <a:pt x="228" y="610"/>
                  </a:cubicBezTo>
                  <a:cubicBezTo>
                    <a:pt x="226" y="610"/>
                    <a:pt x="225" y="611"/>
                    <a:pt x="224" y="612"/>
                  </a:cubicBezTo>
                  <a:cubicBezTo>
                    <a:pt x="223" y="616"/>
                    <a:pt x="217" y="617"/>
                    <a:pt x="214" y="617"/>
                  </a:cubicBezTo>
                  <a:cubicBezTo>
                    <a:pt x="212" y="617"/>
                    <a:pt x="211" y="617"/>
                    <a:pt x="210" y="616"/>
                  </a:cubicBezTo>
                  <a:cubicBezTo>
                    <a:pt x="208" y="616"/>
                    <a:pt x="207" y="614"/>
                    <a:pt x="205" y="612"/>
                  </a:cubicBezTo>
                  <a:cubicBezTo>
                    <a:pt x="205" y="614"/>
                    <a:pt x="205" y="615"/>
                    <a:pt x="205" y="618"/>
                  </a:cubicBezTo>
                  <a:cubicBezTo>
                    <a:pt x="203" y="622"/>
                    <a:pt x="205" y="623"/>
                    <a:pt x="207" y="624"/>
                  </a:cubicBezTo>
                  <a:cubicBezTo>
                    <a:pt x="208" y="625"/>
                    <a:pt x="209" y="626"/>
                    <a:pt x="209" y="628"/>
                  </a:cubicBezTo>
                  <a:cubicBezTo>
                    <a:pt x="210" y="631"/>
                    <a:pt x="210" y="636"/>
                    <a:pt x="208" y="639"/>
                  </a:cubicBezTo>
                  <a:cubicBezTo>
                    <a:pt x="207" y="640"/>
                    <a:pt x="207" y="641"/>
                    <a:pt x="206" y="643"/>
                  </a:cubicBezTo>
                  <a:cubicBezTo>
                    <a:pt x="205" y="645"/>
                    <a:pt x="204" y="648"/>
                    <a:pt x="202" y="648"/>
                  </a:cubicBezTo>
                  <a:cubicBezTo>
                    <a:pt x="200" y="649"/>
                    <a:pt x="194" y="653"/>
                    <a:pt x="191" y="660"/>
                  </a:cubicBezTo>
                  <a:cubicBezTo>
                    <a:pt x="189" y="667"/>
                    <a:pt x="180" y="669"/>
                    <a:pt x="174" y="671"/>
                  </a:cubicBezTo>
                  <a:cubicBezTo>
                    <a:pt x="173" y="671"/>
                    <a:pt x="173" y="671"/>
                    <a:pt x="173" y="671"/>
                  </a:cubicBezTo>
                  <a:cubicBezTo>
                    <a:pt x="172" y="672"/>
                    <a:pt x="171" y="672"/>
                    <a:pt x="171" y="672"/>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5" name="Freeform 11">
              <a:extLst>
                <a:ext uri="{FF2B5EF4-FFF2-40B4-BE49-F238E27FC236}">
                  <a16:creationId xmlns:a16="http://schemas.microsoft.com/office/drawing/2014/main" id="{D367A5C3-C9BD-4D43-4F1F-6689ACFCE0A4}"/>
                </a:ext>
              </a:extLst>
            </p:cNvPr>
            <p:cNvSpPr>
              <a:spLocks noEditPoints="1"/>
            </p:cNvSpPr>
            <p:nvPr/>
          </p:nvSpPr>
          <p:spPr bwMode="auto">
            <a:xfrm>
              <a:off x="8656069" y="4238345"/>
              <a:ext cx="2046288" cy="2082800"/>
            </a:xfrm>
            <a:custGeom>
              <a:avLst/>
              <a:gdLst>
                <a:gd name="T0" fmla="*/ 228 w 662"/>
                <a:gd name="T1" fmla="*/ 70 h 674"/>
                <a:gd name="T2" fmla="*/ 272 w 662"/>
                <a:gd name="T3" fmla="*/ 41 h 674"/>
                <a:gd name="T4" fmla="*/ 311 w 662"/>
                <a:gd name="T5" fmla="*/ 7 h 674"/>
                <a:gd name="T6" fmla="*/ 387 w 662"/>
                <a:gd name="T7" fmla="*/ 24 h 674"/>
                <a:gd name="T8" fmla="*/ 469 w 662"/>
                <a:gd name="T9" fmla="*/ 121 h 674"/>
                <a:gd name="T10" fmla="*/ 541 w 662"/>
                <a:gd name="T11" fmla="*/ 245 h 674"/>
                <a:gd name="T12" fmla="*/ 645 w 662"/>
                <a:gd name="T13" fmla="*/ 325 h 674"/>
                <a:gd name="T14" fmla="*/ 607 w 662"/>
                <a:gd name="T15" fmla="*/ 416 h 674"/>
                <a:gd name="T16" fmla="*/ 547 w 662"/>
                <a:gd name="T17" fmla="*/ 571 h 674"/>
                <a:gd name="T18" fmla="*/ 498 w 662"/>
                <a:gd name="T19" fmla="*/ 586 h 674"/>
                <a:gd name="T20" fmla="*/ 420 w 662"/>
                <a:gd name="T21" fmla="*/ 593 h 674"/>
                <a:gd name="T22" fmla="*/ 319 w 662"/>
                <a:gd name="T23" fmla="*/ 644 h 674"/>
                <a:gd name="T24" fmla="*/ 216 w 662"/>
                <a:gd name="T25" fmla="*/ 617 h 674"/>
                <a:gd name="T26" fmla="*/ 158 w 662"/>
                <a:gd name="T27" fmla="*/ 652 h 674"/>
                <a:gd name="T28" fmla="*/ 91 w 662"/>
                <a:gd name="T29" fmla="*/ 608 h 674"/>
                <a:gd name="T30" fmla="*/ 152 w 662"/>
                <a:gd name="T31" fmla="*/ 479 h 674"/>
                <a:gd name="T32" fmla="*/ 175 w 662"/>
                <a:gd name="T33" fmla="*/ 387 h 674"/>
                <a:gd name="T34" fmla="*/ 172 w 662"/>
                <a:gd name="T35" fmla="*/ 293 h 674"/>
                <a:gd name="T36" fmla="*/ 123 w 662"/>
                <a:gd name="T37" fmla="*/ 200 h 674"/>
                <a:gd name="T38" fmla="*/ 77 w 662"/>
                <a:gd name="T39" fmla="*/ 165 h 674"/>
                <a:gd name="T40" fmla="*/ 41 w 662"/>
                <a:gd name="T41" fmla="*/ 195 h 674"/>
                <a:gd name="T42" fmla="*/ 9 w 662"/>
                <a:gd name="T43" fmla="*/ 109 h 674"/>
                <a:gd name="T44" fmla="*/ 72 w 662"/>
                <a:gd name="T45" fmla="*/ 77 h 674"/>
                <a:gd name="T46" fmla="*/ 147 w 662"/>
                <a:gd name="T47" fmla="*/ 8 h 674"/>
                <a:gd name="T48" fmla="*/ 144 w 662"/>
                <a:gd name="T49" fmla="*/ 5 h 674"/>
                <a:gd name="T50" fmla="*/ 97 w 662"/>
                <a:gd name="T51" fmla="*/ 57 h 674"/>
                <a:gd name="T52" fmla="*/ 64 w 662"/>
                <a:gd name="T53" fmla="*/ 96 h 674"/>
                <a:gd name="T54" fmla="*/ 8 w 662"/>
                <a:gd name="T55" fmla="*/ 119 h 674"/>
                <a:gd name="T56" fmla="*/ 17 w 662"/>
                <a:gd name="T57" fmla="*/ 202 h 674"/>
                <a:gd name="T58" fmla="*/ 60 w 662"/>
                <a:gd name="T59" fmla="*/ 172 h 674"/>
                <a:gd name="T60" fmla="*/ 77 w 662"/>
                <a:gd name="T61" fmla="*/ 167 h 674"/>
                <a:gd name="T62" fmla="*/ 111 w 662"/>
                <a:gd name="T63" fmla="*/ 174 h 674"/>
                <a:gd name="T64" fmla="*/ 149 w 662"/>
                <a:gd name="T65" fmla="*/ 212 h 674"/>
                <a:gd name="T66" fmla="*/ 172 w 662"/>
                <a:gd name="T67" fmla="*/ 306 h 674"/>
                <a:gd name="T68" fmla="*/ 192 w 662"/>
                <a:gd name="T69" fmla="*/ 385 h 674"/>
                <a:gd name="T70" fmla="*/ 155 w 662"/>
                <a:gd name="T71" fmla="*/ 424 h 674"/>
                <a:gd name="T72" fmla="*/ 155 w 662"/>
                <a:gd name="T73" fmla="*/ 562 h 674"/>
                <a:gd name="T74" fmla="*/ 93 w 662"/>
                <a:gd name="T75" fmla="*/ 614 h 674"/>
                <a:gd name="T76" fmla="*/ 138 w 662"/>
                <a:gd name="T77" fmla="*/ 622 h 674"/>
                <a:gd name="T78" fmla="*/ 173 w 662"/>
                <a:gd name="T79" fmla="*/ 674 h 674"/>
                <a:gd name="T80" fmla="*/ 241 w 662"/>
                <a:gd name="T81" fmla="*/ 616 h 674"/>
                <a:gd name="T82" fmla="*/ 312 w 662"/>
                <a:gd name="T83" fmla="*/ 638 h 674"/>
                <a:gd name="T84" fmla="*/ 345 w 662"/>
                <a:gd name="T85" fmla="*/ 621 h 674"/>
                <a:gd name="T86" fmla="*/ 440 w 662"/>
                <a:gd name="T87" fmla="*/ 598 h 674"/>
                <a:gd name="T88" fmla="*/ 487 w 662"/>
                <a:gd name="T89" fmla="*/ 590 h 674"/>
                <a:gd name="T90" fmla="*/ 541 w 662"/>
                <a:gd name="T91" fmla="*/ 611 h 674"/>
                <a:gd name="T92" fmla="*/ 546 w 662"/>
                <a:gd name="T93" fmla="*/ 566 h 674"/>
                <a:gd name="T94" fmla="*/ 536 w 662"/>
                <a:gd name="T95" fmla="*/ 470 h 674"/>
                <a:gd name="T96" fmla="*/ 612 w 662"/>
                <a:gd name="T97" fmla="*/ 393 h 674"/>
                <a:gd name="T98" fmla="*/ 659 w 662"/>
                <a:gd name="T99" fmla="*/ 362 h 674"/>
                <a:gd name="T100" fmla="*/ 610 w 662"/>
                <a:gd name="T101" fmla="*/ 311 h 674"/>
                <a:gd name="T102" fmla="*/ 510 w 662"/>
                <a:gd name="T103" fmla="*/ 233 h 674"/>
                <a:gd name="T104" fmla="*/ 465 w 662"/>
                <a:gd name="T105" fmla="*/ 143 h 674"/>
                <a:gd name="T106" fmla="*/ 427 w 662"/>
                <a:gd name="T107" fmla="*/ 76 h 674"/>
                <a:gd name="T108" fmla="*/ 387 w 662"/>
                <a:gd name="T109" fmla="*/ 22 h 674"/>
                <a:gd name="T110" fmla="*/ 326 w 662"/>
                <a:gd name="T111" fmla="*/ 20 h 674"/>
                <a:gd name="T112" fmla="*/ 300 w 662"/>
                <a:gd name="T113" fmla="*/ 55 h 674"/>
                <a:gd name="T114" fmla="*/ 273 w 662"/>
                <a:gd name="T115" fmla="*/ 40 h 674"/>
                <a:gd name="T116" fmla="*/ 245 w 662"/>
                <a:gd name="T117" fmla="*/ 61 h 674"/>
                <a:gd name="T118" fmla="*/ 216 w 662"/>
                <a:gd name="T119" fmla="*/ 51 h 674"/>
                <a:gd name="T120" fmla="*/ 175 w 662"/>
                <a:gd name="T121" fmla="*/ 13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2" h="674">
                  <a:moveTo>
                    <a:pt x="161" y="2"/>
                  </a:moveTo>
                  <a:cubicBezTo>
                    <a:pt x="162" y="2"/>
                    <a:pt x="163" y="3"/>
                    <a:pt x="164" y="4"/>
                  </a:cubicBezTo>
                  <a:cubicBezTo>
                    <a:pt x="167" y="8"/>
                    <a:pt x="169" y="14"/>
                    <a:pt x="174" y="15"/>
                  </a:cubicBezTo>
                  <a:cubicBezTo>
                    <a:pt x="179" y="15"/>
                    <a:pt x="177" y="17"/>
                    <a:pt x="181" y="22"/>
                  </a:cubicBezTo>
                  <a:cubicBezTo>
                    <a:pt x="184" y="26"/>
                    <a:pt x="185" y="27"/>
                    <a:pt x="187" y="31"/>
                  </a:cubicBezTo>
                  <a:cubicBezTo>
                    <a:pt x="189" y="34"/>
                    <a:pt x="189" y="36"/>
                    <a:pt x="192" y="36"/>
                  </a:cubicBezTo>
                  <a:cubicBezTo>
                    <a:pt x="192" y="36"/>
                    <a:pt x="193" y="36"/>
                    <a:pt x="193" y="36"/>
                  </a:cubicBezTo>
                  <a:cubicBezTo>
                    <a:pt x="193" y="35"/>
                    <a:pt x="194" y="35"/>
                    <a:pt x="194" y="35"/>
                  </a:cubicBezTo>
                  <a:cubicBezTo>
                    <a:pt x="197" y="35"/>
                    <a:pt x="197" y="39"/>
                    <a:pt x="199" y="41"/>
                  </a:cubicBezTo>
                  <a:cubicBezTo>
                    <a:pt x="201" y="42"/>
                    <a:pt x="204" y="43"/>
                    <a:pt x="206" y="43"/>
                  </a:cubicBezTo>
                  <a:cubicBezTo>
                    <a:pt x="207" y="43"/>
                    <a:pt x="208" y="42"/>
                    <a:pt x="208" y="42"/>
                  </a:cubicBezTo>
                  <a:cubicBezTo>
                    <a:pt x="208" y="42"/>
                    <a:pt x="213" y="43"/>
                    <a:pt x="213" y="47"/>
                  </a:cubicBezTo>
                  <a:cubicBezTo>
                    <a:pt x="213" y="52"/>
                    <a:pt x="215" y="53"/>
                    <a:pt x="215" y="57"/>
                  </a:cubicBezTo>
                  <a:cubicBezTo>
                    <a:pt x="214" y="61"/>
                    <a:pt x="213" y="66"/>
                    <a:pt x="218" y="68"/>
                  </a:cubicBezTo>
                  <a:cubicBezTo>
                    <a:pt x="222" y="69"/>
                    <a:pt x="226" y="70"/>
                    <a:pt x="226" y="70"/>
                  </a:cubicBezTo>
                  <a:cubicBezTo>
                    <a:pt x="226" y="70"/>
                    <a:pt x="227" y="70"/>
                    <a:pt x="228" y="70"/>
                  </a:cubicBezTo>
                  <a:cubicBezTo>
                    <a:pt x="230" y="70"/>
                    <a:pt x="232" y="69"/>
                    <a:pt x="231" y="65"/>
                  </a:cubicBezTo>
                  <a:cubicBezTo>
                    <a:pt x="231" y="65"/>
                    <a:pt x="234" y="67"/>
                    <a:pt x="237" y="67"/>
                  </a:cubicBezTo>
                  <a:cubicBezTo>
                    <a:pt x="238" y="67"/>
                    <a:pt x="239" y="66"/>
                    <a:pt x="239" y="65"/>
                  </a:cubicBezTo>
                  <a:cubicBezTo>
                    <a:pt x="240" y="64"/>
                    <a:pt x="240" y="64"/>
                    <a:pt x="241" y="64"/>
                  </a:cubicBezTo>
                  <a:cubicBezTo>
                    <a:pt x="242" y="64"/>
                    <a:pt x="242" y="65"/>
                    <a:pt x="244" y="65"/>
                  </a:cubicBezTo>
                  <a:cubicBezTo>
                    <a:pt x="247" y="65"/>
                    <a:pt x="250" y="60"/>
                    <a:pt x="245" y="57"/>
                  </a:cubicBezTo>
                  <a:cubicBezTo>
                    <a:pt x="240" y="54"/>
                    <a:pt x="234" y="54"/>
                    <a:pt x="232" y="49"/>
                  </a:cubicBezTo>
                  <a:cubicBezTo>
                    <a:pt x="231" y="45"/>
                    <a:pt x="229" y="43"/>
                    <a:pt x="234" y="40"/>
                  </a:cubicBezTo>
                  <a:cubicBezTo>
                    <a:pt x="239" y="36"/>
                    <a:pt x="240" y="36"/>
                    <a:pt x="244" y="34"/>
                  </a:cubicBezTo>
                  <a:cubicBezTo>
                    <a:pt x="245" y="34"/>
                    <a:pt x="247" y="33"/>
                    <a:pt x="248" y="33"/>
                  </a:cubicBezTo>
                  <a:cubicBezTo>
                    <a:pt x="250" y="33"/>
                    <a:pt x="251" y="34"/>
                    <a:pt x="253" y="34"/>
                  </a:cubicBezTo>
                  <a:cubicBezTo>
                    <a:pt x="256" y="34"/>
                    <a:pt x="261" y="35"/>
                    <a:pt x="262" y="38"/>
                  </a:cubicBezTo>
                  <a:cubicBezTo>
                    <a:pt x="263" y="39"/>
                    <a:pt x="265" y="41"/>
                    <a:pt x="266" y="41"/>
                  </a:cubicBezTo>
                  <a:cubicBezTo>
                    <a:pt x="266" y="41"/>
                    <a:pt x="266" y="40"/>
                    <a:pt x="266" y="40"/>
                  </a:cubicBezTo>
                  <a:cubicBezTo>
                    <a:pt x="266" y="39"/>
                    <a:pt x="267" y="39"/>
                    <a:pt x="267" y="39"/>
                  </a:cubicBezTo>
                  <a:cubicBezTo>
                    <a:pt x="268" y="39"/>
                    <a:pt x="270" y="40"/>
                    <a:pt x="272" y="41"/>
                  </a:cubicBezTo>
                  <a:cubicBezTo>
                    <a:pt x="272" y="41"/>
                    <a:pt x="273" y="41"/>
                    <a:pt x="273" y="41"/>
                  </a:cubicBezTo>
                  <a:cubicBezTo>
                    <a:pt x="276" y="41"/>
                    <a:pt x="280" y="39"/>
                    <a:pt x="280" y="39"/>
                  </a:cubicBezTo>
                  <a:cubicBezTo>
                    <a:pt x="280" y="39"/>
                    <a:pt x="280" y="39"/>
                    <a:pt x="281" y="39"/>
                  </a:cubicBezTo>
                  <a:cubicBezTo>
                    <a:pt x="282" y="39"/>
                    <a:pt x="284" y="39"/>
                    <a:pt x="285" y="40"/>
                  </a:cubicBezTo>
                  <a:cubicBezTo>
                    <a:pt x="287" y="42"/>
                    <a:pt x="286" y="48"/>
                    <a:pt x="286" y="48"/>
                  </a:cubicBezTo>
                  <a:cubicBezTo>
                    <a:pt x="286" y="48"/>
                    <a:pt x="284" y="52"/>
                    <a:pt x="286" y="54"/>
                  </a:cubicBezTo>
                  <a:cubicBezTo>
                    <a:pt x="288" y="55"/>
                    <a:pt x="290" y="57"/>
                    <a:pt x="291" y="57"/>
                  </a:cubicBezTo>
                  <a:cubicBezTo>
                    <a:pt x="292" y="57"/>
                    <a:pt x="293" y="56"/>
                    <a:pt x="293" y="56"/>
                  </a:cubicBezTo>
                  <a:cubicBezTo>
                    <a:pt x="294" y="55"/>
                    <a:pt x="294" y="55"/>
                    <a:pt x="295" y="55"/>
                  </a:cubicBezTo>
                  <a:cubicBezTo>
                    <a:pt x="296" y="55"/>
                    <a:pt x="297" y="56"/>
                    <a:pt x="298" y="56"/>
                  </a:cubicBezTo>
                  <a:cubicBezTo>
                    <a:pt x="299" y="56"/>
                    <a:pt x="299" y="56"/>
                    <a:pt x="300" y="56"/>
                  </a:cubicBezTo>
                  <a:cubicBezTo>
                    <a:pt x="302" y="56"/>
                    <a:pt x="304" y="56"/>
                    <a:pt x="303" y="49"/>
                  </a:cubicBezTo>
                  <a:cubicBezTo>
                    <a:pt x="303" y="41"/>
                    <a:pt x="305" y="35"/>
                    <a:pt x="302" y="30"/>
                  </a:cubicBezTo>
                  <a:cubicBezTo>
                    <a:pt x="299" y="25"/>
                    <a:pt x="298" y="17"/>
                    <a:pt x="298" y="17"/>
                  </a:cubicBezTo>
                  <a:cubicBezTo>
                    <a:pt x="298" y="17"/>
                    <a:pt x="301" y="15"/>
                    <a:pt x="305" y="13"/>
                  </a:cubicBezTo>
                  <a:cubicBezTo>
                    <a:pt x="308" y="10"/>
                    <a:pt x="310" y="9"/>
                    <a:pt x="311" y="7"/>
                  </a:cubicBezTo>
                  <a:cubicBezTo>
                    <a:pt x="311" y="6"/>
                    <a:pt x="313" y="5"/>
                    <a:pt x="315" y="5"/>
                  </a:cubicBezTo>
                  <a:cubicBezTo>
                    <a:pt x="316" y="5"/>
                    <a:pt x="317" y="6"/>
                    <a:pt x="319" y="6"/>
                  </a:cubicBezTo>
                  <a:cubicBezTo>
                    <a:pt x="322" y="6"/>
                    <a:pt x="322" y="12"/>
                    <a:pt x="321" y="14"/>
                  </a:cubicBezTo>
                  <a:cubicBezTo>
                    <a:pt x="321" y="16"/>
                    <a:pt x="322" y="22"/>
                    <a:pt x="326" y="22"/>
                  </a:cubicBezTo>
                  <a:cubicBezTo>
                    <a:pt x="329" y="23"/>
                    <a:pt x="330" y="25"/>
                    <a:pt x="330" y="28"/>
                  </a:cubicBezTo>
                  <a:cubicBezTo>
                    <a:pt x="331" y="30"/>
                    <a:pt x="333" y="34"/>
                    <a:pt x="335" y="34"/>
                  </a:cubicBezTo>
                  <a:cubicBezTo>
                    <a:pt x="336" y="34"/>
                    <a:pt x="337" y="34"/>
                    <a:pt x="337" y="33"/>
                  </a:cubicBezTo>
                  <a:cubicBezTo>
                    <a:pt x="340" y="31"/>
                    <a:pt x="341" y="28"/>
                    <a:pt x="343" y="28"/>
                  </a:cubicBezTo>
                  <a:cubicBezTo>
                    <a:pt x="344" y="28"/>
                    <a:pt x="344" y="28"/>
                    <a:pt x="344" y="28"/>
                  </a:cubicBezTo>
                  <a:cubicBezTo>
                    <a:pt x="346" y="29"/>
                    <a:pt x="347" y="31"/>
                    <a:pt x="350" y="31"/>
                  </a:cubicBezTo>
                  <a:cubicBezTo>
                    <a:pt x="350" y="31"/>
                    <a:pt x="351" y="31"/>
                    <a:pt x="352" y="31"/>
                  </a:cubicBezTo>
                  <a:cubicBezTo>
                    <a:pt x="356" y="29"/>
                    <a:pt x="363" y="26"/>
                    <a:pt x="367" y="26"/>
                  </a:cubicBezTo>
                  <a:cubicBezTo>
                    <a:pt x="371" y="26"/>
                    <a:pt x="367" y="28"/>
                    <a:pt x="373" y="28"/>
                  </a:cubicBezTo>
                  <a:cubicBezTo>
                    <a:pt x="378" y="28"/>
                    <a:pt x="379" y="28"/>
                    <a:pt x="383" y="26"/>
                  </a:cubicBezTo>
                  <a:cubicBezTo>
                    <a:pt x="384" y="25"/>
                    <a:pt x="386" y="24"/>
                    <a:pt x="387" y="24"/>
                  </a:cubicBezTo>
                  <a:cubicBezTo>
                    <a:pt x="387" y="24"/>
                    <a:pt x="387" y="24"/>
                    <a:pt x="387" y="24"/>
                  </a:cubicBezTo>
                  <a:cubicBezTo>
                    <a:pt x="387" y="24"/>
                    <a:pt x="387" y="24"/>
                    <a:pt x="387" y="24"/>
                  </a:cubicBezTo>
                  <a:cubicBezTo>
                    <a:pt x="387" y="24"/>
                    <a:pt x="387" y="24"/>
                    <a:pt x="388" y="24"/>
                  </a:cubicBezTo>
                  <a:cubicBezTo>
                    <a:pt x="389" y="24"/>
                    <a:pt x="390" y="25"/>
                    <a:pt x="391" y="26"/>
                  </a:cubicBezTo>
                  <a:cubicBezTo>
                    <a:pt x="392" y="28"/>
                    <a:pt x="392" y="36"/>
                    <a:pt x="395" y="38"/>
                  </a:cubicBezTo>
                  <a:cubicBezTo>
                    <a:pt x="399" y="39"/>
                    <a:pt x="402" y="40"/>
                    <a:pt x="405" y="40"/>
                  </a:cubicBezTo>
                  <a:cubicBezTo>
                    <a:pt x="407" y="40"/>
                    <a:pt x="411" y="43"/>
                    <a:pt x="414" y="44"/>
                  </a:cubicBezTo>
                  <a:cubicBezTo>
                    <a:pt x="415" y="45"/>
                    <a:pt x="418" y="51"/>
                    <a:pt x="414" y="53"/>
                  </a:cubicBezTo>
                  <a:cubicBezTo>
                    <a:pt x="410" y="55"/>
                    <a:pt x="410" y="60"/>
                    <a:pt x="415" y="61"/>
                  </a:cubicBezTo>
                  <a:cubicBezTo>
                    <a:pt x="419" y="63"/>
                    <a:pt x="419" y="65"/>
                    <a:pt x="424" y="65"/>
                  </a:cubicBezTo>
                  <a:cubicBezTo>
                    <a:pt x="429" y="66"/>
                    <a:pt x="428" y="72"/>
                    <a:pt x="426" y="74"/>
                  </a:cubicBezTo>
                  <a:cubicBezTo>
                    <a:pt x="424" y="77"/>
                    <a:pt x="423" y="83"/>
                    <a:pt x="426" y="85"/>
                  </a:cubicBezTo>
                  <a:cubicBezTo>
                    <a:pt x="429" y="87"/>
                    <a:pt x="432" y="87"/>
                    <a:pt x="434" y="92"/>
                  </a:cubicBezTo>
                  <a:cubicBezTo>
                    <a:pt x="436" y="97"/>
                    <a:pt x="441" y="97"/>
                    <a:pt x="447" y="101"/>
                  </a:cubicBezTo>
                  <a:cubicBezTo>
                    <a:pt x="452" y="105"/>
                    <a:pt x="453" y="107"/>
                    <a:pt x="458" y="107"/>
                  </a:cubicBezTo>
                  <a:cubicBezTo>
                    <a:pt x="463" y="108"/>
                    <a:pt x="467" y="111"/>
                    <a:pt x="464" y="114"/>
                  </a:cubicBezTo>
                  <a:cubicBezTo>
                    <a:pt x="461" y="117"/>
                    <a:pt x="463" y="119"/>
                    <a:pt x="469" y="121"/>
                  </a:cubicBezTo>
                  <a:cubicBezTo>
                    <a:pt x="475" y="123"/>
                    <a:pt x="473" y="127"/>
                    <a:pt x="470" y="131"/>
                  </a:cubicBezTo>
                  <a:cubicBezTo>
                    <a:pt x="466" y="135"/>
                    <a:pt x="466" y="137"/>
                    <a:pt x="463" y="143"/>
                  </a:cubicBezTo>
                  <a:cubicBezTo>
                    <a:pt x="461" y="148"/>
                    <a:pt x="466" y="148"/>
                    <a:pt x="466" y="148"/>
                  </a:cubicBezTo>
                  <a:cubicBezTo>
                    <a:pt x="466" y="148"/>
                    <a:pt x="461" y="151"/>
                    <a:pt x="458" y="155"/>
                  </a:cubicBezTo>
                  <a:cubicBezTo>
                    <a:pt x="455" y="158"/>
                    <a:pt x="456" y="160"/>
                    <a:pt x="459" y="163"/>
                  </a:cubicBezTo>
                  <a:cubicBezTo>
                    <a:pt x="461" y="166"/>
                    <a:pt x="467" y="168"/>
                    <a:pt x="470" y="169"/>
                  </a:cubicBezTo>
                  <a:cubicBezTo>
                    <a:pt x="472" y="169"/>
                    <a:pt x="472" y="174"/>
                    <a:pt x="471" y="178"/>
                  </a:cubicBezTo>
                  <a:cubicBezTo>
                    <a:pt x="470" y="181"/>
                    <a:pt x="475" y="181"/>
                    <a:pt x="477" y="183"/>
                  </a:cubicBezTo>
                  <a:cubicBezTo>
                    <a:pt x="478" y="185"/>
                    <a:pt x="483" y="200"/>
                    <a:pt x="483" y="200"/>
                  </a:cubicBezTo>
                  <a:cubicBezTo>
                    <a:pt x="483" y="200"/>
                    <a:pt x="488" y="201"/>
                    <a:pt x="489" y="205"/>
                  </a:cubicBezTo>
                  <a:cubicBezTo>
                    <a:pt x="490" y="210"/>
                    <a:pt x="488" y="221"/>
                    <a:pt x="493" y="221"/>
                  </a:cubicBezTo>
                  <a:cubicBezTo>
                    <a:pt x="499" y="221"/>
                    <a:pt x="506" y="228"/>
                    <a:pt x="508" y="234"/>
                  </a:cubicBezTo>
                  <a:cubicBezTo>
                    <a:pt x="509" y="237"/>
                    <a:pt x="511" y="238"/>
                    <a:pt x="513" y="238"/>
                  </a:cubicBezTo>
                  <a:cubicBezTo>
                    <a:pt x="516" y="238"/>
                    <a:pt x="519" y="237"/>
                    <a:pt x="523" y="236"/>
                  </a:cubicBezTo>
                  <a:cubicBezTo>
                    <a:pt x="524" y="236"/>
                    <a:pt x="525" y="236"/>
                    <a:pt x="526" y="236"/>
                  </a:cubicBezTo>
                  <a:cubicBezTo>
                    <a:pt x="533" y="236"/>
                    <a:pt x="538" y="242"/>
                    <a:pt x="541" y="245"/>
                  </a:cubicBezTo>
                  <a:cubicBezTo>
                    <a:pt x="545" y="249"/>
                    <a:pt x="548" y="252"/>
                    <a:pt x="550" y="255"/>
                  </a:cubicBezTo>
                  <a:cubicBezTo>
                    <a:pt x="552" y="258"/>
                    <a:pt x="552" y="261"/>
                    <a:pt x="555" y="263"/>
                  </a:cubicBezTo>
                  <a:cubicBezTo>
                    <a:pt x="559" y="265"/>
                    <a:pt x="564" y="270"/>
                    <a:pt x="564" y="273"/>
                  </a:cubicBezTo>
                  <a:cubicBezTo>
                    <a:pt x="565" y="277"/>
                    <a:pt x="569" y="280"/>
                    <a:pt x="569" y="280"/>
                  </a:cubicBezTo>
                  <a:cubicBezTo>
                    <a:pt x="569" y="280"/>
                    <a:pt x="580" y="280"/>
                    <a:pt x="583" y="281"/>
                  </a:cubicBezTo>
                  <a:cubicBezTo>
                    <a:pt x="587" y="281"/>
                    <a:pt x="596" y="292"/>
                    <a:pt x="597" y="295"/>
                  </a:cubicBezTo>
                  <a:cubicBezTo>
                    <a:pt x="599" y="299"/>
                    <a:pt x="594" y="306"/>
                    <a:pt x="596" y="306"/>
                  </a:cubicBezTo>
                  <a:cubicBezTo>
                    <a:pt x="599" y="307"/>
                    <a:pt x="603" y="309"/>
                    <a:pt x="608" y="313"/>
                  </a:cubicBezTo>
                  <a:cubicBezTo>
                    <a:pt x="609" y="314"/>
                    <a:pt x="610" y="314"/>
                    <a:pt x="610" y="314"/>
                  </a:cubicBezTo>
                  <a:cubicBezTo>
                    <a:pt x="612" y="314"/>
                    <a:pt x="612" y="308"/>
                    <a:pt x="615" y="308"/>
                  </a:cubicBezTo>
                  <a:cubicBezTo>
                    <a:pt x="615" y="308"/>
                    <a:pt x="616" y="308"/>
                    <a:pt x="616" y="309"/>
                  </a:cubicBezTo>
                  <a:cubicBezTo>
                    <a:pt x="621" y="310"/>
                    <a:pt x="626" y="311"/>
                    <a:pt x="628" y="316"/>
                  </a:cubicBezTo>
                  <a:cubicBezTo>
                    <a:pt x="630" y="321"/>
                    <a:pt x="632" y="324"/>
                    <a:pt x="636" y="325"/>
                  </a:cubicBezTo>
                  <a:cubicBezTo>
                    <a:pt x="637" y="325"/>
                    <a:pt x="637" y="325"/>
                    <a:pt x="638" y="325"/>
                  </a:cubicBezTo>
                  <a:cubicBezTo>
                    <a:pt x="640" y="325"/>
                    <a:pt x="642" y="324"/>
                    <a:pt x="643" y="324"/>
                  </a:cubicBezTo>
                  <a:cubicBezTo>
                    <a:pt x="644" y="324"/>
                    <a:pt x="644" y="324"/>
                    <a:pt x="645" y="325"/>
                  </a:cubicBezTo>
                  <a:cubicBezTo>
                    <a:pt x="645" y="327"/>
                    <a:pt x="649" y="332"/>
                    <a:pt x="651" y="335"/>
                  </a:cubicBezTo>
                  <a:cubicBezTo>
                    <a:pt x="653" y="338"/>
                    <a:pt x="654" y="340"/>
                    <a:pt x="656" y="344"/>
                  </a:cubicBezTo>
                  <a:cubicBezTo>
                    <a:pt x="658" y="348"/>
                    <a:pt x="656" y="350"/>
                    <a:pt x="656" y="357"/>
                  </a:cubicBezTo>
                  <a:cubicBezTo>
                    <a:pt x="655" y="363"/>
                    <a:pt x="656" y="362"/>
                    <a:pt x="658" y="366"/>
                  </a:cubicBezTo>
                  <a:cubicBezTo>
                    <a:pt x="661" y="369"/>
                    <a:pt x="658" y="374"/>
                    <a:pt x="656" y="381"/>
                  </a:cubicBezTo>
                  <a:cubicBezTo>
                    <a:pt x="655" y="388"/>
                    <a:pt x="653" y="386"/>
                    <a:pt x="650" y="390"/>
                  </a:cubicBezTo>
                  <a:cubicBezTo>
                    <a:pt x="647" y="394"/>
                    <a:pt x="648" y="397"/>
                    <a:pt x="645" y="399"/>
                  </a:cubicBezTo>
                  <a:cubicBezTo>
                    <a:pt x="645" y="399"/>
                    <a:pt x="644" y="400"/>
                    <a:pt x="644" y="400"/>
                  </a:cubicBezTo>
                  <a:cubicBezTo>
                    <a:pt x="641" y="400"/>
                    <a:pt x="639" y="395"/>
                    <a:pt x="636" y="393"/>
                  </a:cubicBezTo>
                  <a:cubicBezTo>
                    <a:pt x="633" y="391"/>
                    <a:pt x="629" y="391"/>
                    <a:pt x="623" y="389"/>
                  </a:cubicBezTo>
                  <a:cubicBezTo>
                    <a:pt x="619" y="387"/>
                    <a:pt x="619" y="385"/>
                    <a:pt x="618" y="385"/>
                  </a:cubicBezTo>
                  <a:cubicBezTo>
                    <a:pt x="617" y="385"/>
                    <a:pt x="617" y="385"/>
                    <a:pt x="616" y="386"/>
                  </a:cubicBezTo>
                  <a:cubicBezTo>
                    <a:pt x="613" y="389"/>
                    <a:pt x="615" y="389"/>
                    <a:pt x="611" y="391"/>
                  </a:cubicBezTo>
                  <a:cubicBezTo>
                    <a:pt x="607" y="394"/>
                    <a:pt x="607" y="392"/>
                    <a:pt x="607" y="396"/>
                  </a:cubicBezTo>
                  <a:cubicBezTo>
                    <a:pt x="607" y="399"/>
                    <a:pt x="610" y="407"/>
                    <a:pt x="610" y="407"/>
                  </a:cubicBezTo>
                  <a:cubicBezTo>
                    <a:pt x="610" y="407"/>
                    <a:pt x="608" y="411"/>
                    <a:pt x="607" y="416"/>
                  </a:cubicBezTo>
                  <a:cubicBezTo>
                    <a:pt x="606" y="421"/>
                    <a:pt x="607" y="424"/>
                    <a:pt x="606" y="430"/>
                  </a:cubicBezTo>
                  <a:cubicBezTo>
                    <a:pt x="604" y="437"/>
                    <a:pt x="585" y="448"/>
                    <a:pt x="580" y="449"/>
                  </a:cubicBezTo>
                  <a:cubicBezTo>
                    <a:pt x="574" y="451"/>
                    <a:pt x="566" y="452"/>
                    <a:pt x="560" y="454"/>
                  </a:cubicBezTo>
                  <a:cubicBezTo>
                    <a:pt x="555" y="456"/>
                    <a:pt x="547" y="465"/>
                    <a:pt x="546" y="467"/>
                  </a:cubicBezTo>
                  <a:cubicBezTo>
                    <a:pt x="545" y="468"/>
                    <a:pt x="544" y="468"/>
                    <a:pt x="543" y="468"/>
                  </a:cubicBezTo>
                  <a:cubicBezTo>
                    <a:pt x="542" y="468"/>
                    <a:pt x="541" y="468"/>
                    <a:pt x="540" y="468"/>
                  </a:cubicBezTo>
                  <a:cubicBezTo>
                    <a:pt x="538" y="468"/>
                    <a:pt x="537" y="468"/>
                    <a:pt x="536" y="468"/>
                  </a:cubicBezTo>
                  <a:cubicBezTo>
                    <a:pt x="532" y="469"/>
                    <a:pt x="534" y="473"/>
                    <a:pt x="530" y="479"/>
                  </a:cubicBezTo>
                  <a:cubicBezTo>
                    <a:pt x="527" y="484"/>
                    <a:pt x="522" y="483"/>
                    <a:pt x="519" y="488"/>
                  </a:cubicBezTo>
                  <a:cubicBezTo>
                    <a:pt x="516" y="493"/>
                    <a:pt x="518" y="498"/>
                    <a:pt x="523" y="501"/>
                  </a:cubicBezTo>
                  <a:cubicBezTo>
                    <a:pt x="529" y="504"/>
                    <a:pt x="533" y="504"/>
                    <a:pt x="534" y="508"/>
                  </a:cubicBezTo>
                  <a:cubicBezTo>
                    <a:pt x="534" y="513"/>
                    <a:pt x="538" y="518"/>
                    <a:pt x="542" y="519"/>
                  </a:cubicBezTo>
                  <a:cubicBezTo>
                    <a:pt x="546" y="520"/>
                    <a:pt x="548" y="527"/>
                    <a:pt x="553" y="535"/>
                  </a:cubicBezTo>
                  <a:cubicBezTo>
                    <a:pt x="557" y="543"/>
                    <a:pt x="549" y="549"/>
                    <a:pt x="547" y="554"/>
                  </a:cubicBezTo>
                  <a:cubicBezTo>
                    <a:pt x="545" y="560"/>
                    <a:pt x="541" y="560"/>
                    <a:pt x="544" y="566"/>
                  </a:cubicBezTo>
                  <a:cubicBezTo>
                    <a:pt x="545" y="569"/>
                    <a:pt x="545" y="571"/>
                    <a:pt x="547" y="571"/>
                  </a:cubicBezTo>
                  <a:cubicBezTo>
                    <a:pt x="548" y="571"/>
                    <a:pt x="550" y="569"/>
                    <a:pt x="554" y="567"/>
                  </a:cubicBezTo>
                  <a:cubicBezTo>
                    <a:pt x="555" y="566"/>
                    <a:pt x="557" y="566"/>
                    <a:pt x="558" y="566"/>
                  </a:cubicBezTo>
                  <a:cubicBezTo>
                    <a:pt x="564" y="566"/>
                    <a:pt x="566" y="575"/>
                    <a:pt x="569" y="580"/>
                  </a:cubicBezTo>
                  <a:cubicBezTo>
                    <a:pt x="573" y="585"/>
                    <a:pt x="569" y="588"/>
                    <a:pt x="565" y="593"/>
                  </a:cubicBezTo>
                  <a:cubicBezTo>
                    <a:pt x="561" y="598"/>
                    <a:pt x="564" y="601"/>
                    <a:pt x="564" y="605"/>
                  </a:cubicBezTo>
                  <a:cubicBezTo>
                    <a:pt x="564" y="608"/>
                    <a:pt x="568" y="610"/>
                    <a:pt x="565" y="613"/>
                  </a:cubicBezTo>
                  <a:cubicBezTo>
                    <a:pt x="563" y="615"/>
                    <a:pt x="562" y="618"/>
                    <a:pt x="560" y="618"/>
                  </a:cubicBezTo>
                  <a:cubicBezTo>
                    <a:pt x="560" y="618"/>
                    <a:pt x="559" y="618"/>
                    <a:pt x="559" y="618"/>
                  </a:cubicBezTo>
                  <a:cubicBezTo>
                    <a:pt x="555" y="617"/>
                    <a:pt x="555" y="617"/>
                    <a:pt x="550" y="616"/>
                  </a:cubicBezTo>
                  <a:cubicBezTo>
                    <a:pt x="544" y="614"/>
                    <a:pt x="541" y="607"/>
                    <a:pt x="535" y="605"/>
                  </a:cubicBezTo>
                  <a:cubicBezTo>
                    <a:pt x="530" y="603"/>
                    <a:pt x="525" y="597"/>
                    <a:pt x="528" y="594"/>
                  </a:cubicBezTo>
                  <a:cubicBezTo>
                    <a:pt x="531" y="591"/>
                    <a:pt x="534" y="590"/>
                    <a:pt x="529" y="588"/>
                  </a:cubicBezTo>
                  <a:cubicBezTo>
                    <a:pt x="524" y="586"/>
                    <a:pt x="525" y="582"/>
                    <a:pt x="522" y="579"/>
                  </a:cubicBezTo>
                  <a:cubicBezTo>
                    <a:pt x="520" y="577"/>
                    <a:pt x="519" y="577"/>
                    <a:pt x="516" y="577"/>
                  </a:cubicBezTo>
                  <a:cubicBezTo>
                    <a:pt x="514" y="577"/>
                    <a:pt x="512" y="577"/>
                    <a:pt x="509" y="577"/>
                  </a:cubicBezTo>
                  <a:cubicBezTo>
                    <a:pt x="503" y="578"/>
                    <a:pt x="502" y="582"/>
                    <a:pt x="498" y="586"/>
                  </a:cubicBezTo>
                  <a:cubicBezTo>
                    <a:pt x="496" y="589"/>
                    <a:pt x="494" y="590"/>
                    <a:pt x="493" y="590"/>
                  </a:cubicBezTo>
                  <a:cubicBezTo>
                    <a:pt x="491" y="590"/>
                    <a:pt x="489" y="589"/>
                    <a:pt x="487" y="588"/>
                  </a:cubicBezTo>
                  <a:cubicBezTo>
                    <a:pt x="483" y="587"/>
                    <a:pt x="481" y="580"/>
                    <a:pt x="479" y="577"/>
                  </a:cubicBezTo>
                  <a:cubicBezTo>
                    <a:pt x="478" y="575"/>
                    <a:pt x="475" y="574"/>
                    <a:pt x="472" y="574"/>
                  </a:cubicBezTo>
                  <a:cubicBezTo>
                    <a:pt x="469" y="574"/>
                    <a:pt x="464" y="575"/>
                    <a:pt x="461" y="577"/>
                  </a:cubicBezTo>
                  <a:cubicBezTo>
                    <a:pt x="457" y="578"/>
                    <a:pt x="455" y="579"/>
                    <a:pt x="454" y="579"/>
                  </a:cubicBezTo>
                  <a:cubicBezTo>
                    <a:pt x="452" y="579"/>
                    <a:pt x="452" y="578"/>
                    <a:pt x="453" y="577"/>
                  </a:cubicBezTo>
                  <a:cubicBezTo>
                    <a:pt x="454" y="574"/>
                    <a:pt x="456" y="567"/>
                    <a:pt x="453" y="567"/>
                  </a:cubicBezTo>
                  <a:cubicBezTo>
                    <a:pt x="453" y="567"/>
                    <a:pt x="453" y="567"/>
                    <a:pt x="453" y="567"/>
                  </a:cubicBezTo>
                  <a:cubicBezTo>
                    <a:pt x="450" y="568"/>
                    <a:pt x="448" y="572"/>
                    <a:pt x="444" y="576"/>
                  </a:cubicBezTo>
                  <a:cubicBezTo>
                    <a:pt x="440" y="580"/>
                    <a:pt x="443" y="584"/>
                    <a:pt x="446" y="589"/>
                  </a:cubicBezTo>
                  <a:cubicBezTo>
                    <a:pt x="449" y="595"/>
                    <a:pt x="449" y="595"/>
                    <a:pt x="445" y="596"/>
                  </a:cubicBezTo>
                  <a:cubicBezTo>
                    <a:pt x="443" y="596"/>
                    <a:pt x="441" y="596"/>
                    <a:pt x="440" y="596"/>
                  </a:cubicBezTo>
                  <a:cubicBezTo>
                    <a:pt x="438" y="596"/>
                    <a:pt x="437" y="596"/>
                    <a:pt x="435" y="596"/>
                  </a:cubicBezTo>
                  <a:cubicBezTo>
                    <a:pt x="431" y="595"/>
                    <a:pt x="425" y="594"/>
                    <a:pt x="421" y="593"/>
                  </a:cubicBezTo>
                  <a:cubicBezTo>
                    <a:pt x="421" y="593"/>
                    <a:pt x="420" y="593"/>
                    <a:pt x="420" y="593"/>
                  </a:cubicBezTo>
                  <a:cubicBezTo>
                    <a:pt x="415" y="593"/>
                    <a:pt x="402" y="597"/>
                    <a:pt x="398" y="601"/>
                  </a:cubicBezTo>
                  <a:cubicBezTo>
                    <a:pt x="396" y="603"/>
                    <a:pt x="393" y="603"/>
                    <a:pt x="390" y="603"/>
                  </a:cubicBezTo>
                  <a:cubicBezTo>
                    <a:pt x="386" y="603"/>
                    <a:pt x="382" y="602"/>
                    <a:pt x="379" y="602"/>
                  </a:cubicBezTo>
                  <a:cubicBezTo>
                    <a:pt x="378" y="602"/>
                    <a:pt x="378" y="602"/>
                    <a:pt x="377" y="603"/>
                  </a:cubicBezTo>
                  <a:cubicBezTo>
                    <a:pt x="371" y="603"/>
                    <a:pt x="367" y="603"/>
                    <a:pt x="363" y="609"/>
                  </a:cubicBezTo>
                  <a:cubicBezTo>
                    <a:pt x="359" y="614"/>
                    <a:pt x="365" y="615"/>
                    <a:pt x="361" y="618"/>
                  </a:cubicBezTo>
                  <a:cubicBezTo>
                    <a:pt x="359" y="619"/>
                    <a:pt x="357" y="620"/>
                    <a:pt x="354" y="620"/>
                  </a:cubicBezTo>
                  <a:cubicBezTo>
                    <a:pt x="351" y="620"/>
                    <a:pt x="348" y="619"/>
                    <a:pt x="345" y="619"/>
                  </a:cubicBezTo>
                  <a:cubicBezTo>
                    <a:pt x="339" y="619"/>
                    <a:pt x="339" y="621"/>
                    <a:pt x="338" y="628"/>
                  </a:cubicBezTo>
                  <a:cubicBezTo>
                    <a:pt x="338" y="630"/>
                    <a:pt x="338" y="631"/>
                    <a:pt x="339" y="631"/>
                  </a:cubicBezTo>
                  <a:cubicBezTo>
                    <a:pt x="340" y="631"/>
                    <a:pt x="341" y="630"/>
                    <a:pt x="341" y="630"/>
                  </a:cubicBezTo>
                  <a:cubicBezTo>
                    <a:pt x="341" y="634"/>
                    <a:pt x="341" y="634"/>
                    <a:pt x="341" y="634"/>
                  </a:cubicBezTo>
                  <a:cubicBezTo>
                    <a:pt x="341" y="634"/>
                    <a:pt x="338" y="633"/>
                    <a:pt x="333" y="632"/>
                  </a:cubicBezTo>
                  <a:cubicBezTo>
                    <a:pt x="333" y="632"/>
                    <a:pt x="332" y="632"/>
                    <a:pt x="332" y="632"/>
                  </a:cubicBezTo>
                  <a:cubicBezTo>
                    <a:pt x="328" y="632"/>
                    <a:pt x="326" y="636"/>
                    <a:pt x="323" y="640"/>
                  </a:cubicBezTo>
                  <a:cubicBezTo>
                    <a:pt x="321" y="643"/>
                    <a:pt x="320" y="644"/>
                    <a:pt x="319" y="644"/>
                  </a:cubicBezTo>
                  <a:cubicBezTo>
                    <a:pt x="318" y="644"/>
                    <a:pt x="317" y="643"/>
                    <a:pt x="315" y="642"/>
                  </a:cubicBezTo>
                  <a:cubicBezTo>
                    <a:pt x="311" y="640"/>
                    <a:pt x="316" y="635"/>
                    <a:pt x="316" y="635"/>
                  </a:cubicBezTo>
                  <a:cubicBezTo>
                    <a:pt x="312" y="636"/>
                    <a:pt x="298" y="642"/>
                    <a:pt x="289" y="643"/>
                  </a:cubicBezTo>
                  <a:cubicBezTo>
                    <a:pt x="289" y="643"/>
                    <a:pt x="288" y="643"/>
                    <a:pt x="288" y="643"/>
                  </a:cubicBezTo>
                  <a:cubicBezTo>
                    <a:pt x="280" y="643"/>
                    <a:pt x="280" y="639"/>
                    <a:pt x="280" y="636"/>
                  </a:cubicBezTo>
                  <a:cubicBezTo>
                    <a:pt x="279" y="633"/>
                    <a:pt x="276" y="627"/>
                    <a:pt x="272" y="627"/>
                  </a:cubicBezTo>
                  <a:cubicBezTo>
                    <a:pt x="271" y="627"/>
                    <a:pt x="270" y="627"/>
                    <a:pt x="268" y="627"/>
                  </a:cubicBezTo>
                  <a:cubicBezTo>
                    <a:pt x="265" y="627"/>
                    <a:pt x="261" y="627"/>
                    <a:pt x="266" y="623"/>
                  </a:cubicBezTo>
                  <a:cubicBezTo>
                    <a:pt x="270" y="620"/>
                    <a:pt x="267" y="616"/>
                    <a:pt x="263" y="616"/>
                  </a:cubicBezTo>
                  <a:cubicBezTo>
                    <a:pt x="262" y="616"/>
                    <a:pt x="261" y="617"/>
                    <a:pt x="260" y="617"/>
                  </a:cubicBezTo>
                  <a:cubicBezTo>
                    <a:pt x="257" y="619"/>
                    <a:pt x="255" y="619"/>
                    <a:pt x="253" y="619"/>
                  </a:cubicBezTo>
                  <a:cubicBezTo>
                    <a:pt x="252" y="619"/>
                    <a:pt x="250" y="619"/>
                    <a:pt x="249" y="618"/>
                  </a:cubicBezTo>
                  <a:cubicBezTo>
                    <a:pt x="246" y="616"/>
                    <a:pt x="238" y="614"/>
                    <a:pt x="235" y="612"/>
                  </a:cubicBezTo>
                  <a:cubicBezTo>
                    <a:pt x="233" y="611"/>
                    <a:pt x="231" y="610"/>
                    <a:pt x="230" y="610"/>
                  </a:cubicBezTo>
                  <a:cubicBezTo>
                    <a:pt x="228" y="610"/>
                    <a:pt x="226" y="611"/>
                    <a:pt x="225" y="613"/>
                  </a:cubicBezTo>
                  <a:cubicBezTo>
                    <a:pt x="224" y="616"/>
                    <a:pt x="220" y="617"/>
                    <a:pt x="216" y="617"/>
                  </a:cubicBezTo>
                  <a:cubicBezTo>
                    <a:pt x="214" y="617"/>
                    <a:pt x="213" y="617"/>
                    <a:pt x="212" y="616"/>
                  </a:cubicBezTo>
                  <a:cubicBezTo>
                    <a:pt x="209" y="616"/>
                    <a:pt x="207" y="609"/>
                    <a:pt x="206" y="609"/>
                  </a:cubicBezTo>
                  <a:cubicBezTo>
                    <a:pt x="206" y="609"/>
                    <a:pt x="206" y="609"/>
                    <a:pt x="206" y="610"/>
                  </a:cubicBezTo>
                  <a:cubicBezTo>
                    <a:pt x="206" y="612"/>
                    <a:pt x="207" y="614"/>
                    <a:pt x="206" y="619"/>
                  </a:cubicBezTo>
                  <a:cubicBezTo>
                    <a:pt x="204" y="623"/>
                    <a:pt x="206" y="625"/>
                    <a:pt x="208" y="626"/>
                  </a:cubicBezTo>
                  <a:cubicBezTo>
                    <a:pt x="211" y="628"/>
                    <a:pt x="211" y="636"/>
                    <a:pt x="209" y="639"/>
                  </a:cubicBezTo>
                  <a:cubicBezTo>
                    <a:pt x="207" y="643"/>
                    <a:pt x="206" y="648"/>
                    <a:pt x="204" y="648"/>
                  </a:cubicBezTo>
                  <a:cubicBezTo>
                    <a:pt x="201" y="649"/>
                    <a:pt x="195" y="654"/>
                    <a:pt x="192" y="661"/>
                  </a:cubicBezTo>
                  <a:cubicBezTo>
                    <a:pt x="190" y="668"/>
                    <a:pt x="179" y="670"/>
                    <a:pt x="174" y="671"/>
                  </a:cubicBezTo>
                  <a:cubicBezTo>
                    <a:pt x="174" y="672"/>
                    <a:pt x="173" y="672"/>
                    <a:pt x="173" y="672"/>
                  </a:cubicBezTo>
                  <a:cubicBezTo>
                    <a:pt x="169" y="672"/>
                    <a:pt x="169" y="668"/>
                    <a:pt x="172" y="667"/>
                  </a:cubicBezTo>
                  <a:cubicBezTo>
                    <a:pt x="174" y="665"/>
                    <a:pt x="174" y="660"/>
                    <a:pt x="176" y="654"/>
                  </a:cubicBezTo>
                  <a:cubicBezTo>
                    <a:pt x="177" y="650"/>
                    <a:pt x="174" y="647"/>
                    <a:pt x="172" y="647"/>
                  </a:cubicBezTo>
                  <a:cubicBezTo>
                    <a:pt x="171" y="647"/>
                    <a:pt x="170" y="648"/>
                    <a:pt x="169" y="649"/>
                  </a:cubicBezTo>
                  <a:cubicBezTo>
                    <a:pt x="169" y="652"/>
                    <a:pt x="165" y="653"/>
                    <a:pt x="162" y="653"/>
                  </a:cubicBezTo>
                  <a:cubicBezTo>
                    <a:pt x="161" y="653"/>
                    <a:pt x="159" y="653"/>
                    <a:pt x="158" y="652"/>
                  </a:cubicBezTo>
                  <a:cubicBezTo>
                    <a:pt x="154" y="650"/>
                    <a:pt x="154" y="646"/>
                    <a:pt x="158" y="642"/>
                  </a:cubicBezTo>
                  <a:cubicBezTo>
                    <a:pt x="161" y="639"/>
                    <a:pt x="156" y="630"/>
                    <a:pt x="154" y="630"/>
                  </a:cubicBezTo>
                  <a:cubicBezTo>
                    <a:pt x="154" y="630"/>
                    <a:pt x="154" y="630"/>
                    <a:pt x="153" y="630"/>
                  </a:cubicBezTo>
                  <a:cubicBezTo>
                    <a:pt x="153" y="630"/>
                    <a:pt x="153" y="631"/>
                    <a:pt x="152" y="631"/>
                  </a:cubicBezTo>
                  <a:cubicBezTo>
                    <a:pt x="150" y="631"/>
                    <a:pt x="146" y="629"/>
                    <a:pt x="144" y="627"/>
                  </a:cubicBezTo>
                  <a:cubicBezTo>
                    <a:pt x="141" y="624"/>
                    <a:pt x="140" y="620"/>
                    <a:pt x="139" y="618"/>
                  </a:cubicBezTo>
                  <a:cubicBezTo>
                    <a:pt x="138" y="617"/>
                    <a:pt x="137" y="617"/>
                    <a:pt x="136" y="617"/>
                  </a:cubicBezTo>
                  <a:cubicBezTo>
                    <a:pt x="133" y="617"/>
                    <a:pt x="128" y="618"/>
                    <a:pt x="125" y="619"/>
                  </a:cubicBezTo>
                  <a:cubicBezTo>
                    <a:pt x="124" y="619"/>
                    <a:pt x="124" y="619"/>
                    <a:pt x="124" y="619"/>
                  </a:cubicBezTo>
                  <a:cubicBezTo>
                    <a:pt x="120" y="619"/>
                    <a:pt x="119" y="616"/>
                    <a:pt x="120" y="612"/>
                  </a:cubicBezTo>
                  <a:cubicBezTo>
                    <a:pt x="121" y="608"/>
                    <a:pt x="118" y="606"/>
                    <a:pt x="115" y="606"/>
                  </a:cubicBezTo>
                  <a:cubicBezTo>
                    <a:pt x="114" y="606"/>
                    <a:pt x="113" y="607"/>
                    <a:pt x="112" y="607"/>
                  </a:cubicBezTo>
                  <a:cubicBezTo>
                    <a:pt x="110" y="610"/>
                    <a:pt x="108" y="617"/>
                    <a:pt x="108" y="617"/>
                  </a:cubicBezTo>
                  <a:cubicBezTo>
                    <a:pt x="108" y="617"/>
                    <a:pt x="108" y="617"/>
                    <a:pt x="108" y="618"/>
                  </a:cubicBezTo>
                  <a:cubicBezTo>
                    <a:pt x="105" y="617"/>
                    <a:pt x="99" y="616"/>
                    <a:pt x="96" y="614"/>
                  </a:cubicBezTo>
                  <a:cubicBezTo>
                    <a:pt x="92" y="612"/>
                    <a:pt x="89" y="611"/>
                    <a:pt x="91" y="608"/>
                  </a:cubicBezTo>
                  <a:cubicBezTo>
                    <a:pt x="94" y="605"/>
                    <a:pt x="101" y="605"/>
                    <a:pt x="105" y="604"/>
                  </a:cubicBezTo>
                  <a:cubicBezTo>
                    <a:pt x="110" y="603"/>
                    <a:pt x="114" y="600"/>
                    <a:pt x="117" y="597"/>
                  </a:cubicBezTo>
                  <a:cubicBezTo>
                    <a:pt x="119" y="594"/>
                    <a:pt x="121" y="591"/>
                    <a:pt x="125" y="591"/>
                  </a:cubicBezTo>
                  <a:cubicBezTo>
                    <a:pt x="126" y="591"/>
                    <a:pt x="127" y="592"/>
                    <a:pt x="129" y="593"/>
                  </a:cubicBezTo>
                  <a:cubicBezTo>
                    <a:pt x="131" y="594"/>
                    <a:pt x="133" y="594"/>
                    <a:pt x="135" y="594"/>
                  </a:cubicBezTo>
                  <a:cubicBezTo>
                    <a:pt x="138" y="594"/>
                    <a:pt x="142" y="592"/>
                    <a:pt x="144" y="590"/>
                  </a:cubicBezTo>
                  <a:cubicBezTo>
                    <a:pt x="146" y="589"/>
                    <a:pt x="147" y="588"/>
                    <a:pt x="149" y="588"/>
                  </a:cubicBezTo>
                  <a:cubicBezTo>
                    <a:pt x="151" y="588"/>
                    <a:pt x="154" y="590"/>
                    <a:pt x="155" y="592"/>
                  </a:cubicBezTo>
                  <a:cubicBezTo>
                    <a:pt x="155" y="592"/>
                    <a:pt x="155" y="593"/>
                    <a:pt x="156" y="593"/>
                  </a:cubicBezTo>
                  <a:cubicBezTo>
                    <a:pt x="158" y="593"/>
                    <a:pt x="163" y="585"/>
                    <a:pt x="160" y="578"/>
                  </a:cubicBezTo>
                  <a:cubicBezTo>
                    <a:pt x="157" y="570"/>
                    <a:pt x="152" y="566"/>
                    <a:pt x="156" y="564"/>
                  </a:cubicBezTo>
                  <a:cubicBezTo>
                    <a:pt x="160" y="561"/>
                    <a:pt x="165" y="561"/>
                    <a:pt x="159" y="556"/>
                  </a:cubicBezTo>
                  <a:cubicBezTo>
                    <a:pt x="153" y="550"/>
                    <a:pt x="155" y="549"/>
                    <a:pt x="157" y="542"/>
                  </a:cubicBezTo>
                  <a:cubicBezTo>
                    <a:pt x="159" y="535"/>
                    <a:pt x="151" y="532"/>
                    <a:pt x="155" y="529"/>
                  </a:cubicBezTo>
                  <a:cubicBezTo>
                    <a:pt x="159" y="525"/>
                    <a:pt x="163" y="515"/>
                    <a:pt x="163" y="508"/>
                  </a:cubicBezTo>
                  <a:cubicBezTo>
                    <a:pt x="163" y="502"/>
                    <a:pt x="153" y="488"/>
                    <a:pt x="152" y="479"/>
                  </a:cubicBezTo>
                  <a:cubicBezTo>
                    <a:pt x="151" y="469"/>
                    <a:pt x="152" y="466"/>
                    <a:pt x="152" y="466"/>
                  </a:cubicBezTo>
                  <a:cubicBezTo>
                    <a:pt x="152" y="466"/>
                    <a:pt x="144" y="453"/>
                    <a:pt x="140" y="450"/>
                  </a:cubicBezTo>
                  <a:cubicBezTo>
                    <a:pt x="135" y="447"/>
                    <a:pt x="140" y="448"/>
                    <a:pt x="144" y="440"/>
                  </a:cubicBezTo>
                  <a:cubicBezTo>
                    <a:pt x="147" y="433"/>
                    <a:pt x="152" y="426"/>
                    <a:pt x="155" y="426"/>
                  </a:cubicBezTo>
                  <a:cubicBezTo>
                    <a:pt x="156" y="426"/>
                    <a:pt x="156" y="426"/>
                    <a:pt x="156" y="426"/>
                  </a:cubicBezTo>
                  <a:cubicBezTo>
                    <a:pt x="158" y="427"/>
                    <a:pt x="160" y="430"/>
                    <a:pt x="162" y="430"/>
                  </a:cubicBezTo>
                  <a:cubicBezTo>
                    <a:pt x="163" y="430"/>
                    <a:pt x="164" y="429"/>
                    <a:pt x="165" y="428"/>
                  </a:cubicBezTo>
                  <a:cubicBezTo>
                    <a:pt x="169" y="425"/>
                    <a:pt x="173" y="424"/>
                    <a:pt x="176" y="423"/>
                  </a:cubicBezTo>
                  <a:cubicBezTo>
                    <a:pt x="179" y="422"/>
                    <a:pt x="174" y="421"/>
                    <a:pt x="174" y="418"/>
                  </a:cubicBezTo>
                  <a:cubicBezTo>
                    <a:pt x="175" y="417"/>
                    <a:pt x="176" y="416"/>
                    <a:pt x="177" y="416"/>
                  </a:cubicBezTo>
                  <a:cubicBezTo>
                    <a:pt x="178" y="416"/>
                    <a:pt x="179" y="417"/>
                    <a:pt x="181" y="418"/>
                  </a:cubicBezTo>
                  <a:cubicBezTo>
                    <a:pt x="181" y="418"/>
                    <a:pt x="181" y="418"/>
                    <a:pt x="181" y="418"/>
                  </a:cubicBezTo>
                  <a:cubicBezTo>
                    <a:pt x="183" y="418"/>
                    <a:pt x="187" y="408"/>
                    <a:pt x="183" y="403"/>
                  </a:cubicBezTo>
                  <a:cubicBezTo>
                    <a:pt x="179" y="399"/>
                    <a:pt x="180" y="398"/>
                    <a:pt x="183" y="398"/>
                  </a:cubicBezTo>
                  <a:cubicBezTo>
                    <a:pt x="184" y="398"/>
                    <a:pt x="184" y="398"/>
                    <a:pt x="185" y="398"/>
                  </a:cubicBezTo>
                  <a:cubicBezTo>
                    <a:pt x="185" y="398"/>
                    <a:pt x="174" y="392"/>
                    <a:pt x="175" y="387"/>
                  </a:cubicBezTo>
                  <a:cubicBezTo>
                    <a:pt x="176" y="383"/>
                    <a:pt x="177" y="381"/>
                    <a:pt x="179" y="381"/>
                  </a:cubicBezTo>
                  <a:cubicBezTo>
                    <a:pt x="180" y="381"/>
                    <a:pt x="182" y="381"/>
                    <a:pt x="183" y="382"/>
                  </a:cubicBezTo>
                  <a:cubicBezTo>
                    <a:pt x="189" y="383"/>
                    <a:pt x="191" y="388"/>
                    <a:pt x="193" y="388"/>
                  </a:cubicBezTo>
                  <a:cubicBezTo>
                    <a:pt x="193" y="388"/>
                    <a:pt x="194" y="388"/>
                    <a:pt x="194" y="387"/>
                  </a:cubicBezTo>
                  <a:cubicBezTo>
                    <a:pt x="195" y="386"/>
                    <a:pt x="197" y="386"/>
                    <a:pt x="199" y="386"/>
                  </a:cubicBezTo>
                  <a:cubicBezTo>
                    <a:pt x="200" y="386"/>
                    <a:pt x="201" y="386"/>
                    <a:pt x="202" y="386"/>
                  </a:cubicBezTo>
                  <a:cubicBezTo>
                    <a:pt x="204" y="386"/>
                    <a:pt x="208" y="382"/>
                    <a:pt x="206" y="378"/>
                  </a:cubicBezTo>
                  <a:cubicBezTo>
                    <a:pt x="203" y="373"/>
                    <a:pt x="200" y="376"/>
                    <a:pt x="198" y="372"/>
                  </a:cubicBezTo>
                  <a:cubicBezTo>
                    <a:pt x="196" y="368"/>
                    <a:pt x="196" y="363"/>
                    <a:pt x="199" y="359"/>
                  </a:cubicBezTo>
                  <a:cubicBezTo>
                    <a:pt x="202" y="355"/>
                    <a:pt x="200" y="351"/>
                    <a:pt x="199" y="349"/>
                  </a:cubicBezTo>
                  <a:cubicBezTo>
                    <a:pt x="197" y="347"/>
                    <a:pt x="201" y="348"/>
                    <a:pt x="202" y="345"/>
                  </a:cubicBezTo>
                  <a:cubicBezTo>
                    <a:pt x="202" y="343"/>
                    <a:pt x="202" y="329"/>
                    <a:pt x="194" y="322"/>
                  </a:cubicBezTo>
                  <a:cubicBezTo>
                    <a:pt x="186" y="314"/>
                    <a:pt x="182" y="312"/>
                    <a:pt x="177" y="311"/>
                  </a:cubicBezTo>
                  <a:cubicBezTo>
                    <a:pt x="172" y="309"/>
                    <a:pt x="174" y="306"/>
                    <a:pt x="174" y="304"/>
                  </a:cubicBezTo>
                  <a:cubicBezTo>
                    <a:pt x="173" y="301"/>
                    <a:pt x="169" y="302"/>
                    <a:pt x="168" y="300"/>
                  </a:cubicBezTo>
                  <a:cubicBezTo>
                    <a:pt x="167" y="297"/>
                    <a:pt x="169" y="295"/>
                    <a:pt x="172" y="293"/>
                  </a:cubicBezTo>
                  <a:cubicBezTo>
                    <a:pt x="174" y="291"/>
                    <a:pt x="174" y="288"/>
                    <a:pt x="169" y="286"/>
                  </a:cubicBezTo>
                  <a:cubicBezTo>
                    <a:pt x="165" y="284"/>
                    <a:pt x="156" y="277"/>
                    <a:pt x="156" y="271"/>
                  </a:cubicBezTo>
                  <a:cubicBezTo>
                    <a:pt x="156" y="265"/>
                    <a:pt x="160" y="260"/>
                    <a:pt x="158" y="257"/>
                  </a:cubicBezTo>
                  <a:cubicBezTo>
                    <a:pt x="155" y="254"/>
                    <a:pt x="152" y="247"/>
                    <a:pt x="154" y="242"/>
                  </a:cubicBezTo>
                  <a:cubicBezTo>
                    <a:pt x="156" y="239"/>
                    <a:pt x="158" y="239"/>
                    <a:pt x="160" y="239"/>
                  </a:cubicBezTo>
                  <a:cubicBezTo>
                    <a:pt x="160" y="239"/>
                    <a:pt x="160" y="239"/>
                    <a:pt x="160" y="239"/>
                  </a:cubicBezTo>
                  <a:cubicBezTo>
                    <a:pt x="160" y="239"/>
                    <a:pt x="160" y="231"/>
                    <a:pt x="157" y="230"/>
                  </a:cubicBezTo>
                  <a:cubicBezTo>
                    <a:pt x="154" y="228"/>
                    <a:pt x="152" y="228"/>
                    <a:pt x="153" y="223"/>
                  </a:cubicBezTo>
                  <a:cubicBezTo>
                    <a:pt x="153" y="218"/>
                    <a:pt x="151" y="217"/>
                    <a:pt x="151" y="212"/>
                  </a:cubicBezTo>
                  <a:cubicBezTo>
                    <a:pt x="150" y="209"/>
                    <a:pt x="149" y="208"/>
                    <a:pt x="148" y="208"/>
                  </a:cubicBezTo>
                  <a:cubicBezTo>
                    <a:pt x="147" y="208"/>
                    <a:pt x="145" y="210"/>
                    <a:pt x="144" y="212"/>
                  </a:cubicBezTo>
                  <a:cubicBezTo>
                    <a:pt x="142" y="217"/>
                    <a:pt x="144" y="218"/>
                    <a:pt x="137" y="219"/>
                  </a:cubicBezTo>
                  <a:cubicBezTo>
                    <a:pt x="136" y="220"/>
                    <a:pt x="135" y="220"/>
                    <a:pt x="134" y="220"/>
                  </a:cubicBezTo>
                  <a:cubicBezTo>
                    <a:pt x="129" y="220"/>
                    <a:pt x="128" y="215"/>
                    <a:pt x="128" y="211"/>
                  </a:cubicBezTo>
                  <a:cubicBezTo>
                    <a:pt x="128" y="207"/>
                    <a:pt x="126" y="199"/>
                    <a:pt x="124" y="199"/>
                  </a:cubicBezTo>
                  <a:cubicBezTo>
                    <a:pt x="124" y="199"/>
                    <a:pt x="124" y="199"/>
                    <a:pt x="123" y="200"/>
                  </a:cubicBezTo>
                  <a:cubicBezTo>
                    <a:pt x="122" y="202"/>
                    <a:pt x="119" y="206"/>
                    <a:pt x="117" y="206"/>
                  </a:cubicBezTo>
                  <a:cubicBezTo>
                    <a:pt x="116" y="206"/>
                    <a:pt x="116" y="205"/>
                    <a:pt x="118" y="200"/>
                  </a:cubicBezTo>
                  <a:cubicBezTo>
                    <a:pt x="122" y="187"/>
                    <a:pt x="123" y="189"/>
                    <a:pt x="119" y="188"/>
                  </a:cubicBezTo>
                  <a:cubicBezTo>
                    <a:pt x="116" y="187"/>
                    <a:pt x="115" y="185"/>
                    <a:pt x="116" y="182"/>
                  </a:cubicBezTo>
                  <a:cubicBezTo>
                    <a:pt x="116" y="179"/>
                    <a:pt x="115" y="172"/>
                    <a:pt x="111" y="172"/>
                  </a:cubicBezTo>
                  <a:cubicBezTo>
                    <a:pt x="111" y="172"/>
                    <a:pt x="111" y="172"/>
                    <a:pt x="110" y="172"/>
                  </a:cubicBezTo>
                  <a:cubicBezTo>
                    <a:pt x="107" y="173"/>
                    <a:pt x="105" y="178"/>
                    <a:pt x="103" y="178"/>
                  </a:cubicBezTo>
                  <a:cubicBezTo>
                    <a:pt x="102" y="178"/>
                    <a:pt x="101" y="178"/>
                    <a:pt x="100" y="177"/>
                  </a:cubicBezTo>
                  <a:cubicBezTo>
                    <a:pt x="98" y="175"/>
                    <a:pt x="97" y="174"/>
                    <a:pt x="96" y="174"/>
                  </a:cubicBezTo>
                  <a:cubicBezTo>
                    <a:pt x="95" y="174"/>
                    <a:pt x="95" y="176"/>
                    <a:pt x="93" y="178"/>
                  </a:cubicBezTo>
                  <a:cubicBezTo>
                    <a:pt x="92" y="180"/>
                    <a:pt x="91" y="180"/>
                    <a:pt x="91" y="180"/>
                  </a:cubicBezTo>
                  <a:cubicBezTo>
                    <a:pt x="89" y="180"/>
                    <a:pt x="90" y="176"/>
                    <a:pt x="90" y="172"/>
                  </a:cubicBezTo>
                  <a:cubicBezTo>
                    <a:pt x="91" y="166"/>
                    <a:pt x="91" y="159"/>
                    <a:pt x="89" y="159"/>
                  </a:cubicBezTo>
                  <a:cubicBezTo>
                    <a:pt x="89" y="159"/>
                    <a:pt x="88" y="159"/>
                    <a:pt x="88" y="159"/>
                  </a:cubicBezTo>
                  <a:cubicBezTo>
                    <a:pt x="87" y="159"/>
                    <a:pt x="86" y="159"/>
                    <a:pt x="83" y="161"/>
                  </a:cubicBezTo>
                  <a:cubicBezTo>
                    <a:pt x="80" y="163"/>
                    <a:pt x="78" y="165"/>
                    <a:pt x="77" y="165"/>
                  </a:cubicBezTo>
                  <a:cubicBezTo>
                    <a:pt x="76" y="165"/>
                    <a:pt x="76" y="165"/>
                    <a:pt x="75" y="164"/>
                  </a:cubicBezTo>
                  <a:cubicBezTo>
                    <a:pt x="73" y="163"/>
                    <a:pt x="73" y="160"/>
                    <a:pt x="71" y="159"/>
                  </a:cubicBezTo>
                  <a:cubicBezTo>
                    <a:pt x="71" y="159"/>
                    <a:pt x="71" y="159"/>
                    <a:pt x="70" y="159"/>
                  </a:cubicBezTo>
                  <a:cubicBezTo>
                    <a:pt x="69" y="159"/>
                    <a:pt x="69" y="161"/>
                    <a:pt x="66" y="162"/>
                  </a:cubicBezTo>
                  <a:cubicBezTo>
                    <a:pt x="66" y="162"/>
                    <a:pt x="66" y="163"/>
                    <a:pt x="65" y="163"/>
                  </a:cubicBezTo>
                  <a:cubicBezTo>
                    <a:pt x="64" y="163"/>
                    <a:pt x="63" y="160"/>
                    <a:pt x="61" y="160"/>
                  </a:cubicBezTo>
                  <a:cubicBezTo>
                    <a:pt x="61" y="160"/>
                    <a:pt x="60" y="160"/>
                    <a:pt x="60" y="160"/>
                  </a:cubicBezTo>
                  <a:cubicBezTo>
                    <a:pt x="57" y="161"/>
                    <a:pt x="53" y="162"/>
                    <a:pt x="50" y="164"/>
                  </a:cubicBezTo>
                  <a:cubicBezTo>
                    <a:pt x="48" y="166"/>
                    <a:pt x="46" y="170"/>
                    <a:pt x="46" y="170"/>
                  </a:cubicBezTo>
                  <a:cubicBezTo>
                    <a:pt x="46" y="170"/>
                    <a:pt x="46" y="171"/>
                    <a:pt x="50" y="172"/>
                  </a:cubicBezTo>
                  <a:cubicBezTo>
                    <a:pt x="50" y="172"/>
                    <a:pt x="51" y="172"/>
                    <a:pt x="51" y="172"/>
                  </a:cubicBezTo>
                  <a:cubicBezTo>
                    <a:pt x="53" y="172"/>
                    <a:pt x="54" y="172"/>
                    <a:pt x="55" y="172"/>
                  </a:cubicBezTo>
                  <a:cubicBezTo>
                    <a:pt x="56" y="172"/>
                    <a:pt x="57" y="172"/>
                    <a:pt x="59" y="173"/>
                  </a:cubicBezTo>
                  <a:cubicBezTo>
                    <a:pt x="61" y="176"/>
                    <a:pt x="61" y="180"/>
                    <a:pt x="60" y="182"/>
                  </a:cubicBezTo>
                  <a:cubicBezTo>
                    <a:pt x="59" y="185"/>
                    <a:pt x="62" y="187"/>
                    <a:pt x="55" y="188"/>
                  </a:cubicBezTo>
                  <a:cubicBezTo>
                    <a:pt x="48" y="189"/>
                    <a:pt x="41" y="188"/>
                    <a:pt x="41" y="195"/>
                  </a:cubicBezTo>
                  <a:cubicBezTo>
                    <a:pt x="41" y="202"/>
                    <a:pt x="37" y="201"/>
                    <a:pt x="33" y="203"/>
                  </a:cubicBezTo>
                  <a:cubicBezTo>
                    <a:pt x="32" y="204"/>
                    <a:pt x="31" y="204"/>
                    <a:pt x="30" y="204"/>
                  </a:cubicBezTo>
                  <a:cubicBezTo>
                    <a:pt x="28" y="204"/>
                    <a:pt x="25" y="203"/>
                    <a:pt x="23" y="203"/>
                  </a:cubicBezTo>
                  <a:cubicBezTo>
                    <a:pt x="22" y="203"/>
                    <a:pt x="21" y="203"/>
                    <a:pt x="20" y="204"/>
                  </a:cubicBezTo>
                  <a:cubicBezTo>
                    <a:pt x="20" y="203"/>
                    <a:pt x="20" y="201"/>
                    <a:pt x="19" y="201"/>
                  </a:cubicBezTo>
                  <a:cubicBezTo>
                    <a:pt x="19" y="200"/>
                    <a:pt x="18" y="200"/>
                    <a:pt x="17" y="200"/>
                  </a:cubicBezTo>
                  <a:cubicBezTo>
                    <a:pt x="17" y="200"/>
                    <a:pt x="17" y="200"/>
                    <a:pt x="16" y="200"/>
                  </a:cubicBezTo>
                  <a:cubicBezTo>
                    <a:pt x="15" y="200"/>
                    <a:pt x="14" y="200"/>
                    <a:pt x="15" y="197"/>
                  </a:cubicBezTo>
                  <a:cubicBezTo>
                    <a:pt x="15" y="192"/>
                    <a:pt x="18" y="196"/>
                    <a:pt x="19" y="192"/>
                  </a:cubicBezTo>
                  <a:cubicBezTo>
                    <a:pt x="20" y="187"/>
                    <a:pt x="19" y="186"/>
                    <a:pt x="19" y="182"/>
                  </a:cubicBezTo>
                  <a:cubicBezTo>
                    <a:pt x="19" y="178"/>
                    <a:pt x="21" y="180"/>
                    <a:pt x="22" y="175"/>
                  </a:cubicBezTo>
                  <a:cubicBezTo>
                    <a:pt x="24" y="170"/>
                    <a:pt x="22" y="169"/>
                    <a:pt x="22" y="164"/>
                  </a:cubicBezTo>
                  <a:cubicBezTo>
                    <a:pt x="21" y="159"/>
                    <a:pt x="19" y="156"/>
                    <a:pt x="17" y="153"/>
                  </a:cubicBezTo>
                  <a:cubicBezTo>
                    <a:pt x="15" y="149"/>
                    <a:pt x="11" y="143"/>
                    <a:pt x="9" y="137"/>
                  </a:cubicBezTo>
                  <a:cubicBezTo>
                    <a:pt x="8" y="130"/>
                    <a:pt x="8" y="123"/>
                    <a:pt x="9" y="120"/>
                  </a:cubicBezTo>
                  <a:cubicBezTo>
                    <a:pt x="11" y="117"/>
                    <a:pt x="13" y="111"/>
                    <a:pt x="9" y="109"/>
                  </a:cubicBezTo>
                  <a:cubicBezTo>
                    <a:pt x="6" y="107"/>
                    <a:pt x="3" y="105"/>
                    <a:pt x="5" y="100"/>
                  </a:cubicBezTo>
                  <a:cubicBezTo>
                    <a:pt x="7" y="95"/>
                    <a:pt x="8" y="93"/>
                    <a:pt x="13" y="91"/>
                  </a:cubicBezTo>
                  <a:cubicBezTo>
                    <a:pt x="15" y="91"/>
                    <a:pt x="16" y="91"/>
                    <a:pt x="17" y="91"/>
                  </a:cubicBezTo>
                  <a:cubicBezTo>
                    <a:pt x="20" y="91"/>
                    <a:pt x="22" y="92"/>
                    <a:pt x="24" y="92"/>
                  </a:cubicBezTo>
                  <a:cubicBezTo>
                    <a:pt x="24" y="92"/>
                    <a:pt x="24" y="92"/>
                    <a:pt x="25" y="92"/>
                  </a:cubicBezTo>
                  <a:cubicBezTo>
                    <a:pt x="25" y="92"/>
                    <a:pt x="25" y="92"/>
                    <a:pt x="25" y="92"/>
                  </a:cubicBezTo>
                  <a:cubicBezTo>
                    <a:pt x="27" y="92"/>
                    <a:pt x="25" y="96"/>
                    <a:pt x="25" y="96"/>
                  </a:cubicBezTo>
                  <a:cubicBezTo>
                    <a:pt x="25" y="96"/>
                    <a:pt x="30" y="88"/>
                    <a:pt x="34" y="87"/>
                  </a:cubicBezTo>
                  <a:cubicBezTo>
                    <a:pt x="36" y="87"/>
                    <a:pt x="39" y="86"/>
                    <a:pt x="42" y="86"/>
                  </a:cubicBezTo>
                  <a:cubicBezTo>
                    <a:pt x="44" y="86"/>
                    <a:pt x="46" y="86"/>
                    <a:pt x="48" y="87"/>
                  </a:cubicBezTo>
                  <a:cubicBezTo>
                    <a:pt x="50" y="88"/>
                    <a:pt x="53" y="91"/>
                    <a:pt x="55" y="93"/>
                  </a:cubicBezTo>
                  <a:cubicBezTo>
                    <a:pt x="57" y="96"/>
                    <a:pt x="60" y="98"/>
                    <a:pt x="64" y="98"/>
                  </a:cubicBezTo>
                  <a:cubicBezTo>
                    <a:pt x="65" y="98"/>
                    <a:pt x="66" y="98"/>
                    <a:pt x="66" y="97"/>
                  </a:cubicBezTo>
                  <a:cubicBezTo>
                    <a:pt x="71" y="96"/>
                    <a:pt x="73" y="94"/>
                    <a:pt x="73" y="91"/>
                  </a:cubicBezTo>
                  <a:cubicBezTo>
                    <a:pt x="73" y="87"/>
                    <a:pt x="76" y="86"/>
                    <a:pt x="76" y="83"/>
                  </a:cubicBezTo>
                  <a:cubicBezTo>
                    <a:pt x="76" y="80"/>
                    <a:pt x="72" y="81"/>
                    <a:pt x="72" y="77"/>
                  </a:cubicBezTo>
                  <a:cubicBezTo>
                    <a:pt x="72" y="74"/>
                    <a:pt x="71" y="67"/>
                    <a:pt x="71" y="67"/>
                  </a:cubicBezTo>
                  <a:cubicBezTo>
                    <a:pt x="71" y="67"/>
                    <a:pt x="78" y="67"/>
                    <a:pt x="80" y="69"/>
                  </a:cubicBezTo>
                  <a:cubicBezTo>
                    <a:pt x="81" y="69"/>
                    <a:pt x="82" y="70"/>
                    <a:pt x="83" y="70"/>
                  </a:cubicBezTo>
                  <a:cubicBezTo>
                    <a:pt x="87" y="70"/>
                    <a:pt x="93" y="68"/>
                    <a:pt x="93" y="68"/>
                  </a:cubicBezTo>
                  <a:cubicBezTo>
                    <a:pt x="93" y="68"/>
                    <a:pt x="86" y="66"/>
                    <a:pt x="89" y="63"/>
                  </a:cubicBezTo>
                  <a:cubicBezTo>
                    <a:pt x="93" y="59"/>
                    <a:pt x="96" y="61"/>
                    <a:pt x="98" y="58"/>
                  </a:cubicBezTo>
                  <a:cubicBezTo>
                    <a:pt x="101" y="54"/>
                    <a:pt x="103" y="53"/>
                    <a:pt x="103" y="48"/>
                  </a:cubicBezTo>
                  <a:cubicBezTo>
                    <a:pt x="103" y="43"/>
                    <a:pt x="98" y="40"/>
                    <a:pt x="103" y="34"/>
                  </a:cubicBezTo>
                  <a:cubicBezTo>
                    <a:pt x="105" y="31"/>
                    <a:pt x="106" y="30"/>
                    <a:pt x="107" y="30"/>
                  </a:cubicBezTo>
                  <a:cubicBezTo>
                    <a:pt x="108" y="30"/>
                    <a:pt x="109" y="31"/>
                    <a:pt x="111" y="32"/>
                  </a:cubicBezTo>
                  <a:cubicBezTo>
                    <a:pt x="112" y="33"/>
                    <a:pt x="114" y="33"/>
                    <a:pt x="116" y="33"/>
                  </a:cubicBezTo>
                  <a:cubicBezTo>
                    <a:pt x="120" y="33"/>
                    <a:pt x="125" y="32"/>
                    <a:pt x="128" y="29"/>
                  </a:cubicBezTo>
                  <a:cubicBezTo>
                    <a:pt x="132" y="25"/>
                    <a:pt x="137" y="23"/>
                    <a:pt x="139" y="19"/>
                  </a:cubicBezTo>
                  <a:cubicBezTo>
                    <a:pt x="141" y="16"/>
                    <a:pt x="139" y="13"/>
                    <a:pt x="142" y="10"/>
                  </a:cubicBezTo>
                  <a:cubicBezTo>
                    <a:pt x="143" y="8"/>
                    <a:pt x="144" y="7"/>
                    <a:pt x="145" y="6"/>
                  </a:cubicBezTo>
                  <a:cubicBezTo>
                    <a:pt x="147" y="8"/>
                    <a:pt x="147" y="8"/>
                    <a:pt x="147" y="8"/>
                  </a:cubicBezTo>
                  <a:cubicBezTo>
                    <a:pt x="145" y="6"/>
                    <a:pt x="145" y="6"/>
                    <a:pt x="145" y="6"/>
                  </a:cubicBezTo>
                  <a:cubicBezTo>
                    <a:pt x="147" y="4"/>
                    <a:pt x="149" y="3"/>
                    <a:pt x="151" y="3"/>
                  </a:cubicBezTo>
                  <a:cubicBezTo>
                    <a:pt x="151" y="3"/>
                    <a:pt x="151" y="3"/>
                    <a:pt x="151" y="3"/>
                  </a:cubicBezTo>
                  <a:cubicBezTo>
                    <a:pt x="152" y="3"/>
                    <a:pt x="152" y="4"/>
                    <a:pt x="156" y="4"/>
                  </a:cubicBezTo>
                  <a:cubicBezTo>
                    <a:pt x="158" y="4"/>
                    <a:pt x="160" y="2"/>
                    <a:pt x="161" y="2"/>
                  </a:cubicBezTo>
                  <a:moveTo>
                    <a:pt x="161" y="0"/>
                  </a:moveTo>
                  <a:cubicBezTo>
                    <a:pt x="161" y="0"/>
                    <a:pt x="161" y="0"/>
                    <a:pt x="161" y="0"/>
                  </a:cubicBezTo>
                  <a:cubicBezTo>
                    <a:pt x="160" y="0"/>
                    <a:pt x="159" y="1"/>
                    <a:pt x="158" y="1"/>
                  </a:cubicBezTo>
                  <a:cubicBezTo>
                    <a:pt x="157" y="2"/>
                    <a:pt x="157" y="2"/>
                    <a:pt x="156" y="2"/>
                  </a:cubicBezTo>
                  <a:cubicBezTo>
                    <a:pt x="154" y="2"/>
                    <a:pt x="154" y="2"/>
                    <a:pt x="154" y="2"/>
                  </a:cubicBezTo>
                  <a:cubicBezTo>
                    <a:pt x="153" y="1"/>
                    <a:pt x="153" y="1"/>
                    <a:pt x="151" y="1"/>
                  </a:cubicBezTo>
                  <a:cubicBezTo>
                    <a:pt x="151" y="1"/>
                    <a:pt x="151" y="1"/>
                    <a:pt x="150" y="1"/>
                  </a:cubicBezTo>
                  <a:cubicBezTo>
                    <a:pt x="149" y="1"/>
                    <a:pt x="147" y="2"/>
                    <a:pt x="146" y="3"/>
                  </a:cubicBezTo>
                  <a:cubicBezTo>
                    <a:pt x="146" y="3"/>
                    <a:pt x="146" y="3"/>
                    <a:pt x="146" y="3"/>
                  </a:cubicBezTo>
                  <a:cubicBezTo>
                    <a:pt x="144" y="5"/>
                    <a:pt x="144" y="5"/>
                    <a:pt x="144" y="5"/>
                  </a:cubicBezTo>
                  <a:cubicBezTo>
                    <a:pt x="144" y="5"/>
                    <a:pt x="144" y="5"/>
                    <a:pt x="144" y="5"/>
                  </a:cubicBezTo>
                  <a:cubicBezTo>
                    <a:pt x="143" y="6"/>
                    <a:pt x="143" y="6"/>
                    <a:pt x="143" y="6"/>
                  </a:cubicBezTo>
                  <a:cubicBezTo>
                    <a:pt x="143" y="6"/>
                    <a:pt x="143" y="6"/>
                    <a:pt x="143" y="6"/>
                  </a:cubicBezTo>
                  <a:cubicBezTo>
                    <a:pt x="142" y="7"/>
                    <a:pt x="141" y="8"/>
                    <a:pt x="140" y="9"/>
                  </a:cubicBezTo>
                  <a:cubicBezTo>
                    <a:pt x="138" y="11"/>
                    <a:pt x="138" y="13"/>
                    <a:pt x="138" y="15"/>
                  </a:cubicBezTo>
                  <a:cubicBezTo>
                    <a:pt x="138" y="16"/>
                    <a:pt x="138" y="17"/>
                    <a:pt x="137" y="19"/>
                  </a:cubicBezTo>
                  <a:cubicBezTo>
                    <a:pt x="136" y="20"/>
                    <a:pt x="134" y="22"/>
                    <a:pt x="132" y="23"/>
                  </a:cubicBezTo>
                  <a:cubicBezTo>
                    <a:pt x="130" y="25"/>
                    <a:pt x="128" y="26"/>
                    <a:pt x="126" y="28"/>
                  </a:cubicBezTo>
                  <a:cubicBezTo>
                    <a:pt x="124" y="30"/>
                    <a:pt x="120" y="31"/>
                    <a:pt x="116" y="31"/>
                  </a:cubicBezTo>
                  <a:cubicBezTo>
                    <a:pt x="114" y="31"/>
                    <a:pt x="113" y="31"/>
                    <a:pt x="112" y="30"/>
                  </a:cubicBezTo>
                  <a:cubicBezTo>
                    <a:pt x="112" y="30"/>
                    <a:pt x="111" y="30"/>
                    <a:pt x="111" y="30"/>
                  </a:cubicBezTo>
                  <a:cubicBezTo>
                    <a:pt x="110" y="29"/>
                    <a:pt x="109" y="28"/>
                    <a:pt x="107" y="28"/>
                  </a:cubicBezTo>
                  <a:cubicBezTo>
                    <a:pt x="105" y="28"/>
                    <a:pt x="103" y="30"/>
                    <a:pt x="101" y="33"/>
                  </a:cubicBezTo>
                  <a:cubicBezTo>
                    <a:pt x="98" y="37"/>
                    <a:pt x="99" y="41"/>
                    <a:pt x="100" y="44"/>
                  </a:cubicBezTo>
                  <a:cubicBezTo>
                    <a:pt x="101" y="45"/>
                    <a:pt x="101" y="47"/>
                    <a:pt x="101" y="48"/>
                  </a:cubicBezTo>
                  <a:cubicBezTo>
                    <a:pt x="101" y="51"/>
                    <a:pt x="100" y="53"/>
                    <a:pt x="98" y="55"/>
                  </a:cubicBezTo>
                  <a:cubicBezTo>
                    <a:pt x="98" y="55"/>
                    <a:pt x="97" y="56"/>
                    <a:pt x="97" y="57"/>
                  </a:cubicBezTo>
                  <a:cubicBezTo>
                    <a:pt x="96" y="58"/>
                    <a:pt x="95" y="58"/>
                    <a:pt x="94" y="58"/>
                  </a:cubicBezTo>
                  <a:cubicBezTo>
                    <a:pt x="92" y="59"/>
                    <a:pt x="90" y="59"/>
                    <a:pt x="88" y="61"/>
                  </a:cubicBezTo>
                  <a:cubicBezTo>
                    <a:pt x="86" y="63"/>
                    <a:pt x="86" y="65"/>
                    <a:pt x="87" y="65"/>
                  </a:cubicBezTo>
                  <a:cubicBezTo>
                    <a:pt x="87" y="66"/>
                    <a:pt x="87" y="67"/>
                    <a:pt x="88" y="67"/>
                  </a:cubicBezTo>
                  <a:cubicBezTo>
                    <a:pt x="86" y="67"/>
                    <a:pt x="84" y="68"/>
                    <a:pt x="83" y="68"/>
                  </a:cubicBezTo>
                  <a:cubicBezTo>
                    <a:pt x="82" y="68"/>
                    <a:pt x="82" y="68"/>
                    <a:pt x="82" y="68"/>
                  </a:cubicBezTo>
                  <a:cubicBezTo>
                    <a:pt x="79" y="65"/>
                    <a:pt x="73" y="65"/>
                    <a:pt x="71" y="65"/>
                  </a:cubicBezTo>
                  <a:cubicBezTo>
                    <a:pt x="69" y="65"/>
                    <a:pt x="69" y="65"/>
                    <a:pt x="69" y="65"/>
                  </a:cubicBezTo>
                  <a:cubicBezTo>
                    <a:pt x="69" y="67"/>
                    <a:pt x="69" y="67"/>
                    <a:pt x="69" y="67"/>
                  </a:cubicBezTo>
                  <a:cubicBezTo>
                    <a:pt x="69" y="67"/>
                    <a:pt x="70" y="74"/>
                    <a:pt x="70" y="77"/>
                  </a:cubicBezTo>
                  <a:cubicBezTo>
                    <a:pt x="70" y="80"/>
                    <a:pt x="72" y="81"/>
                    <a:pt x="73" y="82"/>
                  </a:cubicBezTo>
                  <a:cubicBezTo>
                    <a:pt x="74" y="83"/>
                    <a:pt x="74" y="83"/>
                    <a:pt x="74" y="83"/>
                  </a:cubicBezTo>
                  <a:cubicBezTo>
                    <a:pt x="74" y="84"/>
                    <a:pt x="74" y="84"/>
                    <a:pt x="73" y="85"/>
                  </a:cubicBezTo>
                  <a:cubicBezTo>
                    <a:pt x="72" y="86"/>
                    <a:pt x="71" y="88"/>
                    <a:pt x="71" y="91"/>
                  </a:cubicBezTo>
                  <a:cubicBezTo>
                    <a:pt x="71" y="92"/>
                    <a:pt x="70" y="94"/>
                    <a:pt x="66" y="96"/>
                  </a:cubicBezTo>
                  <a:cubicBezTo>
                    <a:pt x="65" y="96"/>
                    <a:pt x="65" y="96"/>
                    <a:pt x="64" y="96"/>
                  </a:cubicBezTo>
                  <a:cubicBezTo>
                    <a:pt x="61" y="96"/>
                    <a:pt x="58" y="94"/>
                    <a:pt x="57" y="92"/>
                  </a:cubicBezTo>
                  <a:cubicBezTo>
                    <a:pt x="54" y="89"/>
                    <a:pt x="51" y="87"/>
                    <a:pt x="48" y="85"/>
                  </a:cubicBezTo>
                  <a:cubicBezTo>
                    <a:pt x="47" y="85"/>
                    <a:pt x="45" y="84"/>
                    <a:pt x="42" y="84"/>
                  </a:cubicBezTo>
                  <a:cubicBezTo>
                    <a:pt x="39" y="84"/>
                    <a:pt x="35" y="85"/>
                    <a:pt x="33" y="85"/>
                  </a:cubicBezTo>
                  <a:cubicBezTo>
                    <a:pt x="31" y="86"/>
                    <a:pt x="29" y="88"/>
                    <a:pt x="27" y="90"/>
                  </a:cubicBezTo>
                  <a:cubicBezTo>
                    <a:pt x="26" y="90"/>
                    <a:pt x="26" y="90"/>
                    <a:pt x="25" y="90"/>
                  </a:cubicBezTo>
                  <a:cubicBezTo>
                    <a:pt x="25" y="90"/>
                    <a:pt x="25" y="90"/>
                    <a:pt x="25" y="90"/>
                  </a:cubicBezTo>
                  <a:cubicBezTo>
                    <a:pt x="25" y="90"/>
                    <a:pt x="24" y="90"/>
                    <a:pt x="24" y="90"/>
                  </a:cubicBezTo>
                  <a:cubicBezTo>
                    <a:pt x="24" y="90"/>
                    <a:pt x="24" y="90"/>
                    <a:pt x="24" y="90"/>
                  </a:cubicBezTo>
                  <a:cubicBezTo>
                    <a:pt x="23" y="90"/>
                    <a:pt x="23" y="90"/>
                    <a:pt x="22" y="90"/>
                  </a:cubicBezTo>
                  <a:cubicBezTo>
                    <a:pt x="20" y="89"/>
                    <a:pt x="19" y="89"/>
                    <a:pt x="17" y="89"/>
                  </a:cubicBezTo>
                  <a:cubicBezTo>
                    <a:pt x="16" y="89"/>
                    <a:pt x="14" y="89"/>
                    <a:pt x="13" y="89"/>
                  </a:cubicBezTo>
                  <a:cubicBezTo>
                    <a:pt x="7" y="92"/>
                    <a:pt x="6" y="94"/>
                    <a:pt x="4" y="99"/>
                  </a:cubicBezTo>
                  <a:cubicBezTo>
                    <a:pt x="3" y="100"/>
                    <a:pt x="3" y="100"/>
                    <a:pt x="3" y="100"/>
                  </a:cubicBezTo>
                  <a:cubicBezTo>
                    <a:pt x="0" y="106"/>
                    <a:pt x="5" y="109"/>
                    <a:pt x="8" y="111"/>
                  </a:cubicBezTo>
                  <a:cubicBezTo>
                    <a:pt x="11" y="112"/>
                    <a:pt x="8" y="118"/>
                    <a:pt x="8" y="119"/>
                  </a:cubicBezTo>
                  <a:cubicBezTo>
                    <a:pt x="6" y="123"/>
                    <a:pt x="6" y="131"/>
                    <a:pt x="7" y="137"/>
                  </a:cubicBezTo>
                  <a:cubicBezTo>
                    <a:pt x="9" y="143"/>
                    <a:pt x="12" y="148"/>
                    <a:pt x="14" y="152"/>
                  </a:cubicBezTo>
                  <a:cubicBezTo>
                    <a:pt x="15" y="153"/>
                    <a:pt x="15" y="153"/>
                    <a:pt x="15" y="153"/>
                  </a:cubicBezTo>
                  <a:cubicBezTo>
                    <a:pt x="16" y="155"/>
                    <a:pt x="16" y="155"/>
                    <a:pt x="16" y="155"/>
                  </a:cubicBezTo>
                  <a:cubicBezTo>
                    <a:pt x="18" y="158"/>
                    <a:pt x="19" y="160"/>
                    <a:pt x="20" y="164"/>
                  </a:cubicBezTo>
                  <a:cubicBezTo>
                    <a:pt x="20" y="165"/>
                    <a:pt x="20" y="167"/>
                    <a:pt x="21" y="168"/>
                  </a:cubicBezTo>
                  <a:cubicBezTo>
                    <a:pt x="21" y="170"/>
                    <a:pt x="22" y="171"/>
                    <a:pt x="21" y="174"/>
                  </a:cubicBezTo>
                  <a:cubicBezTo>
                    <a:pt x="20" y="176"/>
                    <a:pt x="20" y="177"/>
                    <a:pt x="19" y="177"/>
                  </a:cubicBezTo>
                  <a:cubicBezTo>
                    <a:pt x="18" y="178"/>
                    <a:pt x="17" y="179"/>
                    <a:pt x="17" y="182"/>
                  </a:cubicBezTo>
                  <a:cubicBezTo>
                    <a:pt x="17" y="183"/>
                    <a:pt x="17" y="185"/>
                    <a:pt x="18" y="186"/>
                  </a:cubicBezTo>
                  <a:cubicBezTo>
                    <a:pt x="18" y="188"/>
                    <a:pt x="18" y="189"/>
                    <a:pt x="17" y="191"/>
                  </a:cubicBezTo>
                  <a:cubicBezTo>
                    <a:pt x="17" y="192"/>
                    <a:pt x="17" y="192"/>
                    <a:pt x="16" y="192"/>
                  </a:cubicBezTo>
                  <a:cubicBezTo>
                    <a:pt x="15" y="193"/>
                    <a:pt x="13" y="194"/>
                    <a:pt x="13" y="197"/>
                  </a:cubicBezTo>
                  <a:cubicBezTo>
                    <a:pt x="13" y="198"/>
                    <a:pt x="13" y="200"/>
                    <a:pt x="14" y="201"/>
                  </a:cubicBezTo>
                  <a:cubicBezTo>
                    <a:pt x="15" y="202"/>
                    <a:pt x="16" y="202"/>
                    <a:pt x="16" y="202"/>
                  </a:cubicBezTo>
                  <a:cubicBezTo>
                    <a:pt x="16" y="202"/>
                    <a:pt x="17" y="202"/>
                    <a:pt x="17" y="202"/>
                  </a:cubicBezTo>
                  <a:cubicBezTo>
                    <a:pt x="17" y="202"/>
                    <a:pt x="17" y="202"/>
                    <a:pt x="17" y="202"/>
                  </a:cubicBezTo>
                  <a:cubicBezTo>
                    <a:pt x="18" y="202"/>
                    <a:pt x="18" y="202"/>
                    <a:pt x="18" y="202"/>
                  </a:cubicBezTo>
                  <a:cubicBezTo>
                    <a:pt x="18" y="202"/>
                    <a:pt x="18" y="202"/>
                    <a:pt x="18" y="204"/>
                  </a:cubicBezTo>
                  <a:cubicBezTo>
                    <a:pt x="18" y="208"/>
                    <a:pt x="18" y="208"/>
                    <a:pt x="18" y="208"/>
                  </a:cubicBezTo>
                  <a:cubicBezTo>
                    <a:pt x="21" y="205"/>
                    <a:pt x="21" y="205"/>
                    <a:pt x="21" y="205"/>
                  </a:cubicBezTo>
                  <a:cubicBezTo>
                    <a:pt x="21" y="205"/>
                    <a:pt x="22" y="205"/>
                    <a:pt x="23" y="205"/>
                  </a:cubicBezTo>
                  <a:cubicBezTo>
                    <a:pt x="24" y="205"/>
                    <a:pt x="25" y="205"/>
                    <a:pt x="26" y="205"/>
                  </a:cubicBezTo>
                  <a:cubicBezTo>
                    <a:pt x="27" y="206"/>
                    <a:pt x="29" y="206"/>
                    <a:pt x="30" y="206"/>
                  </a:cubicBezTo>
                  <a:cubicBezTo>
                    <a:pt x="31" y="206"/>
                    <a:pt x="33" y="206"/>
                    <a:pt x="34" y="205"/>
                  </a:cubicBezTo>
                  <a:cubicBezTo>
                    <a:pt x="35" y="205"/>
                    <a:pt x="36" y="204"/>
                    <a:pt x="36" y="204"/>
                  </a:cubicBezTo>
                  <a:cubicBezTo>
                    <a:pt x="40" y="203"/>
                    <a:pt x="43" y="202"/>
                    <a:pt x="43" y="195"/>
                  </a:cubicBezTo>
                  <a:cubicBezTo>
                    <a:pt x="43" y="191"/>
                    <a:pt x="46" y="191"/>
                    <a:pt x="52" y="190"/>
                  </a:cubicBezTo>
                  <a:cubicBezTo>
                    <a:pt x="53" y="190"/>
                    <a:pt x="54" y="190"/>
                    <a:pt x="55" y="190"/>
                  </a:cubicBezTo>
                  <a:cubicBezTo>
                    <a:pt x="60" y="189"/>
                    <a:pt x="62" y="188"/>
                    <a:pt x="62" y="185"/>
                  </a:cubicBezTo>
                  <a:cubicBezTo>
                    <a:pt x="62" y="184"/>
                    <a:pt x="62" y="184"/>
                    <a:pt x="62" y="183"/>
                  </a:cubicBezTo>
                  <a:cubicBezTo>
                    <a:pt x="64" y="179"/>
                    <a:pt x="63" y="175"/>
                    <a:pt x="60" y="172"/>
                  </a:cubicBezTo>
                  <a:cubicBezTo>
                    <a:pt x="58" y="170"/>
                    <a:pt x="56" y="170"/>
                    <a:pt x="55" y="170"/>
                  </a:cubicBezTo>
                  <a:cubicBezTo>
                    <a:pt x="54" y="170"/>
                    <a:pt x="54" y="170"/>
                    <a:pt x="53" y="170"/>
                  </a:cubicBezTo>
                  <a:cubicBezTo>
                    <a:pt x="52" y="170"/>
                    <a:pt x="52" y="170"/>
                    <a:pt x="51" y="170"/>
                  </a:cubicBezTo>
                  <a:cubicBezTo>
                    <a:pt x="51" y="170"/>
                    <a:pt x="50" y="170"/>
                    <a:pt x="50" y="170"/>
                  </a:cubicBezTo>
                  <a:cubicBezTo>
                    <a:pt x="49" y="170"/>
                    <a:pt x="49" y="170"/>
                    <a:pt x="48" y="170"/>
                  </a:cubicBezTo>
                  <a:cubicBezTo>
                    <a:pt x="49" y="168"/>
                    <a:pt x="50" y="166"/>
                    <a:pt x="51" y="165"/>
                  </a:cubicBezTo>
                  <a:cubicBezTo>
                    <a:pt x="54" y="163"/>
                    <a:pt x="57" y="163"/>
                    <a:pt x="60" y="162"/>
                  </a:cubicBezTo>
                  <a:cubicBezTo>
                    <a:pt x="61" y="162"/>
                    <a:pt x="61" y="162"/>
                    <a:pt x="61" y="162"/>
                  </a:cubicBezTo>
                  <a:cubicBezTo>
                    <a:pt x="61" y="162"/>
                    <a:pt x="62" y="162"/>
                    <a:pt x="62" y="163"/>
                  </a:cubicBezTo>
                  <a:cubicBezTo>
                    <a:pt x="63" y="164"/>
                    <a:pt x="64" y="164"/>
                    <a:pt x="65" y="164"/>
                  </a:cubicBezTo>
                  <a:cubicBezTo>
                    <a:pt x="66" y="164"/>
                    <a:pt x="67" y="164"/>
                    <a:pt x="67" y="164"/>
                  </a:cubicBezTo>
                  <a:cubicBezTo>
                    <a:pt x="69" y="163"/>
                    <a:pt x="70" y="162"/>
                    <a:pt x="70" y="162"/>
                  </a:cubicBezTo>
                  <a:cubicBezTo>
                    <a:pt x="70" y="162"/>
                    <a:pt x="71" y="161"/>
                    <a:pt x="71" y="161"/>
                  </a:cubicBezTo>
                  <a:cubicBezTo>
                    <a:pt x="71" y="161"/>
                    <a:pt x="71" y="162"/>
                    <a:pt x="72" y="163"/>
                  </a:cubicBezTo>
                  <a:cubicBezTo>
                    <a:pt x="72" y="164"/>
                    <a:pt x="73" y="165"/>
                    <a:pt x="74" y="166"/>
                  </a:cubicBezTo>
                  <a:cubicBezTo>
                    <a:pt x="75" y="166"/>
                    <a:pt x="76" y="167"/>
                    <a:pt x="77" y="167"/>
                  </a:cubicBezTo>
                  <a:cubicBezTo>
                    <a:pt x="78" y="167"/>
                    <a:pt x="80" y="166"/>
                    <a:pt x="81" y="164"/>
                  </a:cubicBezTo>
                  <a:cubicBezTo>
                    <a:pt x="82" y="164"/>
                    <a:pt x="83" y="163"/>
                    <a:pt x="84" y="162"/>
                  </a:cubicBezTo>
                  <a:cubicBezTo>
                    <a:pt x="85" y="162"/>
                    <a:pt x="85" y="162"/>
                    <a:pt x="85" y="162"/>
                  </a:cubicBezTo>
                  <a:cubicBezTo>
                    <a:pt x="87" y="161"/>
                    <a:pt x="87" y="160"/>
                    <a:pt x="88" y="160"/>
                  </a:cubicBezTo>
                  <a:cubicBezTo>
                    <a:pt x="88" y="160"/>
                    <a:pt x="88" y="160"/>
                    <a:pt x="89" y="161"/>
                  </a:cubicBezTo>
                  <a:cubicBezTo>
                    <a:pt x="89" y="161"/>
                    <a:pt x="89" y="164"/>
                    <a:pt x="88" y="172"/>
                  </a:cubicBezTo>
                  <a:cubicBezTo>
                    <a:pt x="87" y="178"/>
                    <a:pt x="88" y="180"/>
                    <a:pt x="89" y="181"/>
                  </a:cubicBezTo>
                  <a:cubicBezTo>
                    <a:pt x="89" y="182"/>
                    <a:pt x="90" y="182"/>
                    <a:pt x="91" y="182"/>
                  </a:cubicBezTo>
                  <a:cubicBezTo>
                    <a:pt x="92" y="182"/>
                    <a:pt x="93" y="181"/>
                    <a:pt x="94" y="179"/>
                  </a:cubicBezTo>
                  <a:cubicBezTo>
                    <a:pt x="95" y="178"/>
                    <a:pt x="96" y="177"/>
                    <a:pt x="96" y="177"/>
                  </a:cubicBezTo>
                  <a:cubicBezTo>
                    <a:pt x="96" y="176"/>
                    <a:pt x="96" y="176"/>
                    <a:pt x="96" y="176"/>
                  </a:cubicBezTo>
                  <a:cubicBezTo>
                    <a:pt x="97" y="177"/>
                    <a:pt x="98" y="177"/>
                    <a:pt x="98" y="178"/>
                  </a:cubicBezTo>
                  <a:cubicBezTo>
                    <a:pt x="100" y="180"/>
                    <a:pt x="101" y="180"/>
                    <a:pt x="103" y="180"/>
                  </a:cubicBezTo>
                  <a:cubicBezTo>
                    <a:pt x="105" y="180"/>
                    <a:pt x="107" y="178"/>
                    <a:pt x="108" y="177"/>
                  </a:cubicBezTo>
                  <a:cubicBezTo>
                    <a:pt x="109" y="175"/>
                    <a:pt x="110" y="174"/>
                    <a:pt x="111" y="174"/>
                  </a:cubicBezTo>
                  <a:cubicBezTo>
                    <a:pt x="111" y="174"/>
                    <a:pt x="111" y="174"/>
                    <a:pt x="111" y="174"/>
                  </a:cubicBezTo>
                  <a:cubicBezTo>
                    <a:pt x="112" y="174"/>
                    <a:pt x="112" y="174"/>
                    <a:pt x="112" y="175"/>
                  </a:cubicBezTo>
                  <a:cubicBezTo>
                    <a:pt x="114" y="176"/>
                    <a:pt x="114" y="180"/>
                    <a:pt x="114" y="181"/>
                  </a:cubicBezTo>
                  <a:cubicBezTo>
                    <a:pt x="113" y="185"/>
                    <a:pt x="115" y="188"/>
                    <a:pt x="119" y="190"/>
                  </a:cubicBezTo>
                  <a:cubicBezTo>
                    <a:pt x="119" y="190"/>
                    <a:pt x="119" y="190"/>
                    <a:pt x="119" y="190"/>
                  </a:cubicBezTo>
                  <a:cubicBezTo>
                    <a:pt x="119" y="191"/>
                    <a:pt x="119" y="191"/>
                    <a:pt x="119" y="192"/>
                  </a:cubicBezTo>
                  <a:cubicBezTo>
                    <a:pt x="118" y="193"/>
                    <a:pt x="117" y="196"/>
                    <a:pt x="116" y="199"/>
                  </a:cubicBezTo>
                  <a:cubicBezTo>
                    <a:pt x="114" y="204"/>
                    <a:pt x="115" y="206"/>
                    <a:pt x="115" y="207"/>
                  </a:cubicBezTo>
                  <a:cubicBezTo>
                    <a:pt x="116" y="208"/>
                    <a:pt x="117" y="208"/>
                    <a:pt x="117" y="208"/>
                  </a:cubicBezTo>
                  <a:cubicBezTo>
                    <a:pt x="120" y="208"/>
                    <a:pt x="123" y="204"/>
                    <a:pt x="124" y="202"/>
                  </a:cubicBezTo>
                  <a:cubicBezTo>
                    <a:pt x="125" y="204"/>
                    <a:pt x="126" y="208"/>
                    <a:pt x="126" y="211"/>
                  </a:cubicBezTo>
                  <a:cubicBezTo>
                    <a:pt x="126" y="220"/>
                    <a:pt x="131" y="222"/>
                    <a:pt x="134" y="222"/>
                  </a:cubicBezTo>
                  <a:cubicBezTo>
                    <a:pt x="135" y="222"/>
                    <a:pt x="136" y="221"/>
                    <a:pt x="137" y="221"/>
                  </a:cubicBezTo>
                  <a:cubicBezTo>
                    <a:pt x="143" y="220"/>
                    <a:pt x="144" y="219"/>
                    <a:pt x="144" y="216"/>
                  </a:cubicBezTo>
                  <a:cubicBezTo>
                    <a:pt x="145" y="215"/>
                    <a:pt x="145" y="214"/>
                    <a:pt x="145" y="213"/>
                  </a:cubicBezTo>
                  <a:cubicBezTo>
                    <a:pt x="146" y="211"/>
                    <a:pt x="148" y="210"/>
                    <a:pt x="148" y="210"/>
                  </a:cubicBezTo>
                  <a:cubicBezTo>
                    <a:pt x="148" y="210"/>
                    <a:pt x="149" y="211"/>
                    <a:pt x="149" y="212"/>
                  </a:cubicBezTo>
                  <a:cubicBezTo>
                    <a:pt x="149" y="215"/>
                    <a:pt x="150" y="216"/>
                    <a:pt x="150" y="218"/>
                  </a:cubicBezTo>
                  <a:cubicBezTo>
                    <a:pt x="151" y="219"/>
                    <a:pt x="151" y="220"/>
                    <a:pt x="151" y="223"/>
                  </a:cubicBezTo>
                  <a:cubicBezTo>
                    <a:pt x="150" y="229"/>
                    <a:pt x="153" y="230"/>
                    <a:pt x="156" y="231"/>
                  </a:cubicBezTo>
                  <a:cubicBezTo>
                    <a:pt x="156" y="232"/>
                    <a:pt x="156" y="232"/>
                    <a:pt x="156" y="232"/>
                  </a:cubicBezTo>
                  <a:cubicBezTo>
                    <a:pt x="157" y="232"/>
                    <a:pt x="158" y="235"/>
                    <a:pt x="158" y="237"/>
                  </a:cubicBezTo>
                  <a:cubicBezTo>
                    <a:pt x="157" y="237"/>
                    <a:pt x="154" y="238"/>
                    <a:pt x="152" y="242"/>
                  </a:cubicBezTo>
                  <a:cubicBezTo>
                    <a:pt x="150" y="247"/>
                    <a:pt x="153" y="255"/>
                    <a:pt x="156" y="258"/>
                  </a:cubicBezTo>
                  <a:cubicBezTo>
                    <a:pt x="157" y="259"/>
                    <a:pt x="157" y="260"/>
                    <a:pt x="156" y="263"/>
                  </a:cubicBezTo>
                  <a:cubicBezTo>
                    <a:pt x="155" y="265"/>
                    <a:pt x="154" y="268"/>
                    <a:pt x="154" y="271"/>
                  </a:cubicBezTo>
                  <a:cubicBezTo>
                    <a:pt x="154" y="279"/>
                    <a:pt x="164" y="286"/>
                    <a:pt x="169" y="288"/>
                  </a:cubicBezTo>
                  <a:cubicBezTo>
                    <a:pt x="171" y="289"/>
                    <a:pt x="172" y="290"/>
                    <a:pt x="172" y="290"/>
                  </a:cubicBezTo>
                  <a:cubicBezTo>
                    <a:pt x="172" y="291"/>
                    <a:pt x="171" y="291"/>
                    <a:pt x="170" y="292"/>
                  </a:cubicBezTo>
                  <a:cubicBezTo>
                    <a:pt x="168" y="293"/>
                    <a:pt x="164" y="297"/>
                    <a:pt x="167" y="301"/>
                  </a:cubicBezTo>
                  <a:cubicBezTo>
                    <a:pt x="167" y="302"/>
                    <a:pt x="169" y="303"/>
                    <a:pt x="170" y="303"/>
                  </a:cubicBezTo>
                  <a:cubicBezTo>
                    <a:pt x="171" y="303"/>
                    <a:pt x="172" y="304"/>
                    <a:pt x="172" y="304"/>
                  </a:cubicBezTo>
                  <a:cubicBezTo>
                    <a:pt x="172" y="305"/>
                    <a:pt x="172" y="305"/>
                    <a:pt x="172" y="306"/>
                  </a:cubicBezTo>
                  <a:cubicBezTo>
                    <a:pt x="172" y="308"/>
                    <a:pt x="172" y="311"/>
                    <a:pt x="177" y="312"/>
                  </a:cubicBezTo>
                  <a:cubicBezTo>
                    <a:pt x="181" y="314"/>
                    <a:pt x="185" y="316"/>
                    <a:pt x="193" y="323"/>
                  </a:cubicBezTo>
                  <a:cubicBezTo>
                    <a:pt x="199" y="330"/>
                    <a:pt x="200" y="343"/>
                    <a:pt x="200" y="345"/>
                  </a:cubicBezTo>
                  <a:cubicBezTo>
                    <a:pt x="200" y="345"/>
                    <a:pt x="200" y="345"/>
                    <a:pt x="199" y="346"/>
                  </a:cubicBezTo>
                  <a:cubicBezTo>
                    <a:pt x="198" y="346"/>
                    <a:pt x="197" y="346"/>
                    <a:pt x="197" y="347"/>
                  </a:cubicBezTo>
                  <a:cubicBezTo>
                    <a:pt x="196" y="349"/>
                    <a:pt x="197" y="350"/>
                    <a:pt x="197" y="350"/>
                  </a:cubicBezTo>
                  <a:cubicBezTo>
                    <a:pt x="199" y="353"/>
                    <a:pt x="199" y="355"/>
                    <a:pt x="197" y="358"/>
                  </a:cubicBezTo>
                  <a:cubicBezTo>
                    <a:pt x="194" y="362"/>
                    <a:pt x="194" y="368"/>
                    <a:pt x="196" y="373"/>
                  </a:cubicBezTo>
                  <a:cubicBezTo>
                    <a:pt x="198" y="376"/>
                    <a:pt x="200" y="376"/>
                    <a:pt x="201" y="376"/>
                  </a:cubicBezTo>
                  <a:cubicBezTo>
                    <a:pt x="202" y="377"/>
                    <a:pt x="203" y="377"/>
                    <a:pt x="204" y="378"/>
                  </a:cubicBezTo>
                  <a:cubicBezTo>
                    <a:pt x="205" y="380"/>
                    <a:pt x="205" y="381"/>
                    <a:pt x="204" y="382"/>
                  </a:cubicBezTo>
                  <a:cubicBezTo>
                    <a:pt x="204" y="384"/>
                    <a:pt x="203" y="384"/>
                    <a:pt x="202" y="384"/>
                  </a:cubicBezTo>
                  <a:cubicBezTo>
                    <a:pt x="202" y="384"/>
                    <a:pt x="201" y="384"/>
                    <a:pt x="201" y="384"/>
                  </a:cubicBezTo>
                  <a:cubicBezTo>
                    <a:pt x="200" y="384"/>
                    <a:pt x="200" y="384"/>
                    <a:pt x="199" y="384"/>
                  </a:cubicBezTo>
                  <a:cubicBezTo>
                    <a:pt x="197" y="384"/>
                    <a:pt x="195" y="384"/>
                    <a:pt x="193" y="386"/>
                  </a:cubicBezTo>
                  <a:cubicBezTo>
                    <a:pt x="193" y="385"/>
                    <a:pt x="192" y="385"/>
                    <a:pt x="192" y="385"/>
                  </a:cubicBezTo>
                  <a:cubicBezTo>
                    <a:pt x="190" y="383"/>
                    <a:pt x="188" y="381"/>
                    <a:pt x="184" y="380"/>
                  </a:cubicBezTo>
                  <a:cubicBezTo>
                    <a:pt x="182" y="379"/>
                    <a:pt x="180" y="379"/>
                    <a:pt x="179" y="379"/>
                  </a:cubicBezTo>
                  <a:cubicBezTo>
                    <a:pt x="175" y="379"/>
                    <a:pt x="174" y="383"/>
                    <a:pt x="173" y="386"/>
                  </a:cubicBezTo>
                  <a:cubicBezTo>
                    <a:pt x="172" y="390"/>
                    <a:pt x="176" y="394"/>
                    <a:pt x="180" y="397"/>
                  </a:cubicBezTo>
                  <a:cubicBezTo>
                    <a:pt x="179" y="397"/>
                    <a:pt x="179" y="397"/>
                    <a:pt x="179" y="398"/>
                  </a:cubicBezTo>
                  <a:cubicBezTo>
                    <a:pt x="178" y="400"/>
                    <a:pt x="180" y="403"/>
                    <a:pt x="181" y="405"/>
                  </a:cubicBezTo>
                  <a:cubicBezTo>
                    <a:pt x="182" y="406"/>
                    <a:pt x="183" y="408"/>
                    <a:pt x="183" y="411"/>
                  </a:cubicBezTo>
                  <a:cubicBezTo>
                    <a:pt x="182" y="413"/>
                    <a:pt x="182" y="415"/>
                    <a:pt x="181" y="416"/>
                  </a:cubicBezTo>
                  <a:cubicBezTo>
                    <a:pt x="180" y="415"/>
                    <a:pt x="178" y="414"/>
                    <a:pt x="177" y="414"/>
                  </a:cubicBezTo>
                  <a:cubicBezTo>
                    <a:pt x="175" y="414"/>
                    <a:pt x="173" y="415"/>
                    <a:pt x="173" y="417"/>
                  </a:cubicBezTo>
                  <a:cubicBezTo>
                    <a:pt x="172" y="419"/>
                    <a:pt x="173" y="421"/>
                    <a:pt x="174" y="421"/>
                  </a:cubicBezTo>
                  <a:cubicBezTo>
                    <a:pt x="170" y="423"/>
                    <a:pt x="167" y="424"/>
                    <a:pt x="164" y="427"/>
                  </a:cubicBezTo>
                  <a:cubicBezTo>
                    <a:pt x="163" y="428"/>
                    <a:pt x="163" y="428"/>
                    <a:pt x="162" y="428"/>
                  </a:cubicBezTo>
                  <a:cubicBezTo>
                    <a:pt x="161" y="428"/>
                    <a:pt x="160" y="427"/>
                    <a:pt x="160" y="426"/>
                  </a:cubicBezTo>
                  <a:cubicBezTo>
                    <a:pt x="159" y="426"/>
                    <a:pt x="158" y="425"/>
                    <a:pt x="157" y="425"/>
                  </a:cubicBezTo>
                  <a:cubicBezTo>
                    <a:pt x="157" y="424"/>
                    <a:pt x="156" y="424"/>
                    <a:pt x="155" y="424"/>
                  </a:cubicBezTo>
                  <a:cubicBezTo>
                    <a:pt x="151" y="424"/>
                    <a:pt x="145" y="434"/>
                    <a:pt x="142" y="439"/>
                  </a:cubicBezTo>
                  <a:cubicBezTo>
                    <a:pt x="141" y="443"/>
                    <a:pt x="139" y="444"/>
                    <a:pt x="138" y="445"/>
                  </a:cubicBezTo>
                  <a:cubicBezTo>
                    <a:pt x="137" y="446"/>
                    <a:pt x="136" y="447"/>
                    <a:pt x="136" y="448"/>
                  </a:cubicBezTo>
                  <a:cubicBezTo>
                    <a:pt x="136" y="450"/>
                    <a:pt x="137" y="451"/>
                    <a:pt x="138" y="452"/>
                  </a:cubicBezTo>
                  <a:cubicBezTo>
                    <a:pt x="141" y="454"/>
                    <a:pt x="148" y="462"/>
                    <a:pt x="150" y="466"/>
                  </a:cubicBezTo>
                  <a:cubicBezTo>
                    <a:pt x="150" y="468"/>
                    <a:pt x="150" y="471"/>
                    <a:pt x="150" y="479"/>
                  </a:cubicBezTo>
                  <a:cubicBezTo>
                    <a:pt x="151" y="484"/>
                    <a:pt x="154" y="491"/>
                    <a:pt x="157" y="497"/>
                  </a:cubicBezTo>
                  <a:cubicBezTo>
                    <a:pt x="159" y="501"/>
                    <a:pt x="161" y="506"/>
                    <a:pt x="161" y="508"/>
                  </a:cubicBezTo>
                  <a:cubicBezTo>
                    <a:pt x="161" y="514"/>
                    <a:pt x="157" y="524"/>
                    <a:pt x="154" y="527"/>
                  </a:cubicBezTo>
                  <a:cubicBezTo>
                    <a:pt x="150" y="530"/>
                    <a:pt x="152" y="533"/>
                    <a:pt x="153" y="535"/>
                  </a:cubicBezTo>
                  <a:cubicBezTo>
                    <a:pt x="155" y="537"/>
                    <a:pt x="156" y="539"/>
                    <a:pt x="155" y="541"/>
                  </a:cubicBezTo>
                  <a:cubicBezTo>
                    <a:pt x="155" y="542"/>
                    <a:pt x="154" y="543"/>
                    <a:pt x="154" y="544"/>
                  </a:cubicBezTo>
                  <a:cubicBezTo>
                    <a:pt x="152" y="549"/>
                    <a:pt x="152" y="552"/>
                    <a:pt x="158" y="557"/>
                  </a:cubicBezTo>
                  <a:cubicBezTo>
                    <a:pt x="159" y="558"/>
                    <a:pt x="160" y="559"/>
                    <a:pt x="160" y="560"/>
                  </a:cubicBezTo>
                  <a:cubicBezTo>
                    <a:pt x="160" y="560"/>
                    <a:pt x="159" y="560"/>
                    <a:pt x="159" y="560"/>
                  </a:cubicBezTo>
                  <a:cubicBezTo>
                    <a:pt x="158" y="561"/>
                    <a:pt x="156" y="561"/>
                    <a:pt x="155" y="562"/>
                  </a:cubicBezTo>
                  <a:cubicBezTo>
                    <a:pt x="151" y="565"/>
                    <a:pt x="153" y="569"/>
                    <a:pt x="155" y="572"/>
                  </a:cubicBezTo>
                  <a:cubicBezTo>
                    <a:pt x="156" y="574"/>
                    <a:pt x="158" y="576"/>
                    <a:pt x="159" y="579"/>
                  </a:cubicBezTo>
                  <a:cubicBezTo>
                    <a:pt x="160" y="583"/>
                    <a:pt x="159" y="586"/>
                    <a:pt x="158" y="588"/>
                  </a:cubicBezTo>
                  <a:cubicBezTo>
                    <a:pt x="157" y="589"/>
                    <a:pt x="157" y="590"/>
                    <a:pt x="156" y="590"/>
                  </a:cubicBezTo>
                  <a:cubicBezTo>
                    <a:pt x="155" y="588"/>
                    <a:pt x="152" y="586"/>
                    <a:pt x="149" y="586"/>
                  </a:cubicBezTo>
                  <a:cubicBezTo>
                    <a:pt x="147" y="586"/>
                    <a:pt x="145" y="587"/>
                    <a:pt x="143" y="589"/>
                  </a:cubicBezTo>
                  <a:cubicBezTo>
                    <a:pt x="141" y="591"/>
                    <a:pt x="138" y="593"/>
                    <a:pt x="135" y="593"/>
                  </a:cubicBezTo>
                  <a:cubicBezTo>
                    <a:pt x="133" y="593"/>
                    <a:pt x="132" y="592"/>
                    <a:pt x="130" y="591"/>
                  </a:cubicBezTo>
                  <a:cubicBezTo>
                    <a:pt x="128" y="590"/>
                    <a:pt x="126" y="590"/>
                    <a:pt x="125" y="590"/>
                  </a:cubicBezTo>
                  <a:cubicBezTo>
                    <a:pt x="121" y="590"/>
                    <a:pt x="118" y="593"/>
                    <a:pt x="116" y="595"/>
                  </a:cubicBezTo>
                  <a:cubicBezTo>
                    <a:pt x="116" y="596"/>
                    <a:pt x="116" y="596"/>
                    <a:pt x="116" y="596"/>
                  </a:cubicBezTo>
                  <a:cubicBezTo>
                    <a:pt x="113" y="599"/>
                    <a:pt x="109" y="601"/>
                    <a:pt x="105" y="602"/>
                  </a:cubicBezTo>
                  <a:cubicBezTo>
                    <a:pt x="104" y="602"/>
                    <a:pt x="104" y="602"/>
                    <a:pt x="103" y="602"/>
                  </a:cubicBezTo>
                  <a:cubicBezTo>
                    <a:pt x="99" y="603"/>
                    <a:pt x="93" y="604"/>
                    <a:pt x="90" y="607"/>
                  </a:cubicBezTo>
                  <a:cubicBezTo>
                    <a:pt x="90" y="607"/>
                    <a:pt x="88" y="609"/>
                    <a:pt x="89" y="610"/>
                  </a:cubicBezTo>
                  <a:cubicBezTo>
                    <a:pt x="89" y="612"/>
                    <a:pt x="91" y="613"/>
                    <a:pt x="93" y="614"/>
                  </a:cubicBezTo>
                  <a:cubicBezTo>
                    <a:pt x="93" y="615"/>
                    <a:pt x="94" y="615"/>
                    <a:pt x="95" y="616"/>
                  </a:cubicBezTo>
                  <a:cubicBezTo>
                    <a:pt x="98" y="618"/>
                    <a:pt x="104" y="619"/>
                    <a:pt x="108" y="619"/>
                  </a:cubicBezTo>
                  <a:cubicBezTo>
                    <a:pt x="110" y="620"/>
                    <a:pt x="110" y="620"/>
                    <a:pt x="110" y="620"/>
                  </a:cubicBezTo>
                  <a:cubicBezTo>
                    <a:pt x="110" y="617"/>
                    <a:pt x="110" y="617"/>
                    <a:pt x="110" y="617"/>
                  </a:cubicBezTo>
                  <a:cubicBezTo>
                    <a:pt x="110" y="617"/>
                    <a:pt x="110" y="617"/>
                    <a:pt x="110" y="617"/>
                  </a:cubicBezTo>
                  <a:cubicBezTo>
                    <a:pt x="111" y="614"/>
                    <a:pt x="112" y="610"/>
                    <a:pt x="113" y="609"/>
                  </a:cubicBezTo>
                  <a:cubicBezTo>
                    <a:pt x="114" y="609"/>
                    <a:pt x="115" y="608"/>
                    <a:pt x="115" y="608"/>
                  </a:cubicBezTo>
                  <a:cubicBezTo>
                    <a:pt x="117" y="608"/>
                    <a:pt x="118" y="609"/>
                    <a:pt x="118" y="609"/>
                  </a:cubicBezTo>
                  <a:cubicBezTo>
                    <a:pt x="118" y="609"/>
                    <a:pt x="119" y="610"/>
                    <a:pt x="118" y="611"/>
                  </a:cubicBezTo>
                  <a:cubicBezTo>
                    <a:pt x="117" y="615"/>
                    <a:pt x="118" y="617"/>
                    <a:pt x="119" y="618"/>
                  </a:cubicBezTo>
                  <a:cubicBezTo>
                    <a:pt x="120" y="620"/>
                    <a:pt x="122" y="621"/>
                    <a:pt x="124" y="621"/>
                  </a:cubicBezTo>
                  <a:cubicBezTo>
                    <a:pt x="124" y="621"/>
                    <a:pt x="125" y="620"/>
                    <a:pt x="125" y="620"/>
                  </a:cubicBezTo>
                  <a:cubicBezTo>
                    <a:pt x="126" y="620"/>
                    <a:pt x="127" y="620"/>
                    <a:pt x="128" y="620"/>
                  </a:cubicBezTo>
                  <a:cubicBezTo>
                    <a:pt x="130" y="619"/>
                    <a:pt x="134" y="619"/>
                    <a:pt x="136" y="619"/>
                  </a:cubicBezTo>
                  <a:cubicBezTo>
                    <a:pt x="137" y="619"/>
                    <a:pt x="137" y="619"/>
                    <a:pt x="137" y="619"/>
                  </a:cubicBezTo>
                  <a:cubicBezTo>
                    <a:pt x="138" y="620"/>
                    <a:pt x="138" y="621"/>
                    <a:pt x="138" y="622"/>
                  </a:cubicBezTo>
                  <a:cubicBezTo>
                    <a:pt x="139" y="624"/>
                    <a:pt x="140" y="626"/>
                    <a:pt x="142" y="628"/>
                  </a:cubicBezTo>
                  <a:cubicBezTo>
                    <a:pt x="145" y="631"/>
                    <a:pt x="149" y="632"/>
                    <a:pt x="152" y="632"/>
                  </a:cubicBezTo>
                  <a:cubicBezTo>
                    <a:pt x="153" y="632"/>
                    <a:pt x="153" y="632"/>
                    <a:pt x="154" y="632"/>
                  </a:cubicBezTo>
                  <a:cubicBezTo>
                    <a:pt x="154" y="633"/>
                    <a:pt x="156" y="635"/>
                    <a:pt x="157" y="638"/>
                  </a:cubicBezTo>
                  <a:cubicBezTo>
                    <a:pt x="157" y="639"/>
                    <a:pt x="157" y="640"/>
                    <a:pt x="156" y="641"/>
                  </a:cubicBezTo>
                  <a:cubicBezTo>
                    <a:pt x="154" y="643"/>
                    <a:pt x="153" y="646"/>
                    <a:pt x="153" y="648"/>
                  </a:cubicBezTo>
                  <a:cubicBezTo>
                    <a:pt x="153" y="651"/>
                    <a:pt x="155" y="652"/>
                    <a:pt x="157" y="654"/>
                  </a:cubicBezTo>
                  <a:cubicBezTo>
                    <a:pt x="158" y="655"/>
                    <a:pt x="160" y="655"/>
                    <a:pt x="162" y="655"/>
                  </a:cubicBezTo>
                  <a:cubicBezTo>
                    <a:pt x="167" y="655"/>
                    <a:pt x="170" y="653"/>
                    <a:pt x="171" y="650"/>
                  </a:cubicBezTo>
                  <a:cubicBezTo>
                    <a:pt x="171" y="649"/>
                    <a:pt x="172" y="649"/>
                    <a:pt x="172" y="649"/>
                  </a:cubicBezTo>
                  <a:cubicBezTo>
                    <a:pt x="172" y="649"/>
                    <a:pt x="173" y="649"/>
                    <a:pt x="173" y="650"/>
                  </a:cubicBezTo>
                  <a:cubicBezTo>
                    <a:pt x="174" y="650"/>
                    <a:pt x="174" y="652"/>
                    <a:pt x="174" y="654"/>
                  </a:cubicBezTo>
                  <a:cubicBezTo>
                    <a:pt x="174" y="655"/>
                    <a:pt x="173" y="657"/>
                    <a:pt x="173" y="658"/>
                  </a:cubicBezTo>
                  <a:cubicBezTo>
                    <a:pt x="172" y="662"/>
                    <a:pt x="172" y="664"/>
                    <a:pt x="170" y="665"/>
                  </a:cubicBezTo>
                  <a:cubicBezTo>
                    <a:pt x="168" y="667"/>
                    <a:pt x="168" y="669"/>
                    <a:pt x="168" y="671"/>
                  </a:cubicBezTo>
                  <a:cubicBezTo>
                    <a:pt x="169" y="673"/>
                    <a:pt x="170" y="674"/>
                    <a:pt x="173" y="674"/>
                  </a:cubicBezTo>
                  <a:cubicBezTo>
                    <a:pt x="173" y="674"/>
                    <a:pt x="174" y="674"/>
                    <a:pt x="175" y="673"/>
                  </a:cubicBezTo>
                  <a:cubicBezTo>
                    <a:pt x="175" y="673"/>
                    <a:pt x="176" y="673"/>
                    <a:pt x="176" y="673"/>
                  </a:cubicBezTo>
                  <a:cubicBezTo>
                    <a:pt x="182" y="671"/>
                    <a:pt x="191" y="669"/>
                    <a:pt x="194" y="662"/>
                  </a:cubicBezTo>
                  <a:cubicBezTo>
                    <a:pt x="197" y="655"/>
                    <a:pt x="202" y="651"/>
                    <a:pt x="204" y="650"/>
                  </a:cubicBezTo>
                  <a:cubicBezTo>
                    <a:pt x="207" y="650"/>
                    <a:pt x="208" y="647"/>
                    <a:pt x="209" y="644"/>
                  </a:cubicBezTo>
                  <a:cubicBezTo>
                    <a:pt x="210" y="643"/>
                    <a:pt x="210" y="641"/>
                    <a:pt x="211" y="640"/>
                  </a:cubicBezTo>
                  <a:cubicBezTo>
                    <a:pt x="213" y="638"/>
                    <a:pt x="213" y="632"/>
                    <a:pt x="212" y="628"/>
                  </a:cubicBezTo>
                  <a:cubicBezTo>
                    <a:pt x="211" y="626"/>
                    <a:pt x="211" y="625"/>
                    <a:pt x="209" y="625"/>
                  </a:cubicBezTo>
                  <a:cubicBezTo>
                    <a:pt x="207" y="624"/>
                    <a:pt x="206" y="623"/>
                    <a:pt x="207" y="619"/>
                  </a:cubicBezTo>
                  <a:cubicBezTo>
                    <a:pt x="208" y="618"/>
                    <a:pt x="208" y="617"/>
                    <a:pt x="208" y="616"/>
                  </a:cubicBezTo>
                  <a:cubicBezTo>
                    <a:pt x="209" y="617"/>
                    <a:pt x="210" y="618"/>
                    <a:pt x="212" y="618"/>
                  </a:cubicBezTo>
                  <a:cubicBezTo>
                    <a:pt x="213" y="619"/>
                    <a:pt x="214" y="619"/>
                    <a:pt x="216" y="619"/>
                  </a:cubicBezTo>
                  <a:cubicBezTo>
                    <a:pt x="219" y="619"/>
                    <a:pt x="225" y="618"/>
                    <a:pt x="227" y="614"/>
                  </a:cubicBezTo>
                  <a:cubicBezTo>
                    <a:pt x="227" y="613"/>
                    <a:pt x="228" y="612"/>
                    <a:pt x="230" y="612"/>
                  </a:cubicBezTo>
                  <a:cubicBezTo>
                    <a:pt x="231" y="612"/>
                    <a:pt x="233" y="612"/>
                    <a:pt x="234" y="613"/>
                  </a:cubicBezTo>
                  <a:cubicBezTo>
                    <a:pt x="236" y="614"/>
                    <a:pt x="238" y="615"/>
                    <a:pt x="241" y="616"/>
                  </a:cubicBezTo>
                  <a:cubicBezTo>
                    <a:pt x="244" y="617"/>
                    <a:pt x="246" y="618"/>
                    <a:pt x="248" y="619"/>
                  </a:cubicBezTo>
                  <a:cubicBezTo>
                    <a:pt x="249" y="621"/>
                    <a:pt x="251" y="621"/>
                    <a:pt x="253" y="621"/>
                  </a:cubicBezTo>
                  <a:cubicBezTo>
                    <a:pt x="256" y="621"/>
                    <a:pt x="258" y="620"/>
                    <a:pt x="261" y="619"/>
                  </a:cubicBezTo>
                  <a:cubicBezTo>
                    <a:pt x="262" y="618"/>
                    <a:pt x="262" y="618"/>
                    <a:pt x="263" y="618"/>
                  </a:cubicBezTo>
                  <a:cubicBezTo>
                    <a:pt x="265" y="618"/>
                    <a:pt x="266" y="619"/>
                    <a:pt x="266" y="620"/>
                  </a:cubicBezTo>
                  <a:cubicBezTo>
                    <a:pt x="266" y="621"/>
                    <a:pt x="265" y="622"/>
                    <a:pt x="264" y="622"/>
                  </a:cubicBezTo>
                  <a:cubicBezTo>
                    <a:pt x="263" y="623"/>
                    <a:pt x="261" y="624"/>
                    <a:pt x="262" y="627"/>
                  </a:cubicBezTo>
                  <a:cubicBezTo>
                    <a:pt x="263" y="629"/>
                    <a:pt x="265" y="629"/>
                    <a:pt x="268" y="629"/>
                  </a:cubicBezTo>
                  <a:cubicBezTo>
                    <a:pt x="269" y="629"/>
                    <a:pt x="270" y="629"/>
                    <a:pt x="270" y="629"/>
                  </a:cubicBezTo>
                  <a:cubicBezTo>
                    <a:pt x="271" y="629"/>
                    <a:pt x="271" y="629"/>
                    <a:pt x="272" y="629"/>
                  </a:cubicBezTo>
                  <a:cubicBezTo>
                    <a:pt x="275" y="629"/>
                    <a:pt x="277" y="634"/>
                    <a:pt x="278" y="636"/>
                  </a:cubicBezTo>
                  <a:cubicBezTo>
                    <a:pt x="278" y="637"/>
                    <a:pt x="278" y="637"/>
                    <a:pt x="278" y="637"/>
                  </a:cubicBezTo>
                  <a:cubicBezTo>
                    <a:pt x="278" y="640"/>
                    <a:pt x="279" y="645"/>
                    <a:pt x="288" y="645"/>
                  </a:cubicBezTo>
                  <a:cubicBezTo>
                    <a:pt x="288" y="645"/>
                    <a:pt x="289" y="645"/>
                    <a:pt x="289" y="645"/>
                  </a:cubicBezTo>
                  <a:cubicBezTo>
                    <a:pt x="295" y="644"/>
                    <a:pt x="302" y="642"/>
                    <a:pt x="308" y="640"/>
                  </a:cubicBezTo>
                  <a:cubicBezTo>
                    <a:pt x="310" y="639"/>
                    <a:pt x="311" y="639"/>
                    <a:pt x="312" y="638"/>
                  </a:cubicBezTo>
                  <a:cubicBezTo>
                    <a:pt x="312" y="639"/>
                    <a:pt x="312" y="640"/>
                    <a:pt x="312" y="641"/>
                  </a:cubicBezTo>
                  <a:cubicBezTo>
                    <a:pt x="312" y="642"/>
                    <a:pt x="312" y="643"/>
                    <a:pt x="314" y="644"/>
                  </a:cubicBezTo>
                  <a:cubicBezTo>
                    <a:pt x="315" y="644"/>
                    <a:pt x="315" y="644"/>
                    <a:pt x="315" y="644"/>
                  </a:cubicBezTo>
                  <a:cubicBezTo>
                    <a:pt x="317" y="645"/>
                    <a:pt x="318" y="646"/>
                    <a:pt x="319" y="646"/>
                  </a:cubicBezTo>
                  <a:cubicBezTo>
                    <a:pt x="321" y="646"/>
                    <a:pt x="322" y="644"/>
                    <a:pt x="324" y="641"/>
                  </a:cubicBezTo>
                  <a:cubicBezTo>
                    <a:pt x="325" y="640"/>
                    <a:pt x="325" y="640"/>
                    <a:pt x="325" y="640"/>
                  </a:cubicBezTo>
                  <a:cubicBezTo>
                    <a:pt x="328" y="636"/>
                    <a:pt x="329" y="634"/>
                    <a:pt x="332" y="634"/>
                  </a:cubicBezTo>
                  <a:cubicBezTo>
                    <a:pt x="332" y="634"/>
                    <a:pt x="333" y="634"/>
                    <a:pt x="333" y="634"/>
                  </a:cubicBezTo>
                  <a:cubicBezTo>
                    <a:pt x="338" y="635"/>
                    <a:pt x="340" y="636"/>
                    <a:pt x="340" y="636"/>
                  </a:cubicBezTo>
                  <a:cubicBezTo>
                    <a:pt x="343" y="636"/>
                    <a:pt x="343" y="636"/>
                    <a:pt x="343" y="636"/>
                  </a:cubicBezTo>
                  <a:cubicBezTo>
                    <a:pt x="343" y="634"/>
                    <a:pt x="343" y="634"/>
                    <a:pt x="343" y="634"/>
                  </a:cubicBezTo>
                  <a:cubicBezTo>
                    <a:pt x="343" y="630"/>
                    <a:pt x="343" y="630"/>
                    <a:pt x="343" y="630"/>
                  </a:cubicBezTo>
                  <a:cubicBezTo>
                    <a:pt x="343" y="625"/>
                    <a:pt x="343" y="625"/>
                    <a:pt x="343" y="625"/>
                  </a:cubicBezTo>
                  <a:cubicBezTo>
                    <a:pt x="340" y="628"/>
                    <a:pt x="340" y="628"/>
                    <a:pt x="340" y="628"/>
                  </a:cubicBezTo>
                  <a:cubicBezTo>
                    <a:pt x="340" y="628"/>
                    <a:pt x="340" y="628"/>
                    <a:pt x="340" y="628"/>
                  </a:cubicBezTo>
                  <a:cubicBezTo>
                    <a:pt x="341" y="622"/>
                    <a:pt x="341" y="621"/>
                    <a:pt x="345" y="621"/>
                  </a:cubicBezTo>
                  <a:cubicBezTo>
                    <a:pt x="346" y="621"/>
                    <a:pt x="348" y="621"/>
                    <a:pt x="349" y="621"/>
                  </a:cubicBezTo>
                  <a:cubicBezTo>
                    <a:pt x="351" y="621"/>
                    <a:pt x="352" y="621"/>
                    <a:pt x="354" y="621"/>
                  </a:cubicBezTo>
                  <a:cubicBezTo>
                    <a:pt x="356" y="621"/>
                    <a:pt x="360" y="621"/>
                    <a:pt x="362" y="619"/>
                  </a:cubicBezTo>
                  <a:cubicBezTo>
                    <a:pt x="365" y="617"/>
                    <a:pt x="364" y="615"/>
                    <a:pt x="364" y="614"/>
                  </a:cubicBezTo>
                  <a:cubicBezTo>
                    <a:pt x="363" y="613"/>
                    <a:pt x="363" y="612"/>
                    <a:pt x="365" y="610"/>
                  </a:cubicBezTo>
                  <a:cubicBezTo>
                    <a:pt x="368" y="605"/>
                    <a:pt x="371" y="605"/>
                    <a:pt x="376" y="605"/>
                  </a:cubicBezTo>
                  <a:cubicBezTo>
                    <a:pt x="377" y="604"/>
                    <a:pt x="377" y="604"/>
                    <a:pt x="377" y="604"/>
                  </a:cubicBezTo>
                  <a:cubicBezTo>
                    <a:pt x="378" y="604"/>
                    <a:pt x="378" y="604"/>
                    <a:pt x="379" y="604"/>
                  </a:cubicBezTo>
                  <a:cubicBezTo>
                    <a:pt x="380" y="604"/>
                    <a:pt x="382" y="604"/>
                    <a:pt x="384" y="605"/>
                  </a:cubicBezTo>
                  <a:cubicBezTo>
                    <a:pt x="386" y="605"/>
                    <a:pt x="388" y="605"/>
                    <a:pt x="390" y="605"/>
                  </a:cubicBezTo>
                  <a:cubicBezTo>
                    <a:pt x="394" y="605"/>
                    <a:pt x="397" y="604"/>
                    <a:pt x="399" y="603"/>
                  </a:cubicBezTo>
                  <a:cubicBezTo>
                    <a:pt x="403" y="599"/>
                    <a:pt x="415" y="595"/>
                    <a:pt x="420" y="595"/>
                  </a:cubicBezTo>
                  <a:cubicBezTo>
                    <a:pt x="420" y="595"/>
                    <a:pt x="420" y="595"/>
                    <a:pt x="421" y="595"/>
                  </a:cubicBezTo>
                  <a:cubicBezTo>
                    <a:pt x="423" y="596"/>
                    <a:pt x="425" y="596"/>
                    <a:pt x="428" y="596"/>
                  </a:cubicBezTo>
                  <a:cubicBezTo>
                    <a:pt x="430" y="597"/>
                    <a:pt x="432" y="597"/>
                    <a:pt x="435" y="597"/>
                  </a:cubicBezTo>
                  <a:cubicBezTo>
                    <a:pt x="437" y="598"/>
                    <a:pt x="438" y="598"/>
                    <a:pt x="440" y="598"/>
                  </a:cubicBezTo>
                  <a:cubicBezTo>
                    <a:pt x="441" y="598"/>
                    <a:pt x="443" y="598"/>
                    <a:pt x="445" y="597"/>
                  </a:cubicBezTo>
                  <a:cubicBezTo>
                    <a:pt x="445" y="597"/>
                    <a:pt x="445" y="597"/>
                    <a:pt x="445" y="597"/>
                  </a:cubicBezTo>
                  <a:cubicBezTo>
                    <a:pt x="447" y="597"/>
                    <a:pt x="449" y="597"/>
                    <a:pt x="450" y="595"/>
                  </a:cubicBezTo>
                  <a:cubicBezTo>
                    <a:pt x="451" y="593"/>
                    <a:pt x="450" y="592"/>
                    <a:pt x="448" y="588"/>
                  </a:cubicBezTo>
                  <a:cubicBezTo>
                    <a:pt x="447" y="587"/>
                    <a:pt x="447" y="587"/>
                    <a:pt x="447" y="587"/>
                  </a:cubicBezTo>
                  <a:cubicBezTo>
                    <a:pt x="444" y="582"/>
                    <a:pt x="443" y="580"/>
                    <a:pt x="445" y="577"/>
                  </a:cubicBezTo>
                  <a:cubicBezTo>
                    <a:pt x="447" y="576"/>
                    <a:pt x="448" y="574"/>
                    <a:pt x="449" y="573"/>
                  </a:cubicBezTo>
                  <a:cubicBezTo>
                    <a:pt x="451" y="571"/>
                    <a:pt x="452" y="570"/>
                    <a:pt x="453" y="569"/>
                  </a:cubicBezTo>
                  <a:cubicBezTo>
                    <a:pt x="453" y="571"/>
                    <a:pt x="452" y="574"/>
                    <a:pt x="451" y="576"/>
                  </a:cubicBezTo>
                  <a:cubicBezTo>
                    <a:pt x="451" y="576"/>
                    <a:pt x="450" y="578"/>
                    <a:pt x="451" y="579"/>
                  </a:cubicBezTo>
                  <a:cubicBezTo>
                    <a:pt x="451" y="580"/>
                    <a:pt x="452" y="581"/>
                    <a:pt x="454" y="581"/>
                  </a:cubicBezTo>
                  <a:cubicBezTo>
                    <a:pt x="455" y="581"/>
                    <a:pt x="457" y="580"/>
                    <a:pt x="461" y="578"/>
                  </a:cubicBezTo>
                  <a:cubicBezTo>
                    <a:pt x="465" y="577"/>
                    <a:pt x="469" y="576"/>
                    <a:pt x="472" y="576"/>
                  </a:cubicBezTo>
                  <a:cubicBezTo>
                    <a:pt x="475" y="576"/>
                    <a:pt x="477" y="577"/>
                    <a:pt x="477" y="578"/>
                  </a:cubicBezTo>
                  <a:cubicBezTo>
                    <a:pt x="478" y="578"/>
                    <a:pt x="478" y="579"/>
                    <a:pt x="479" y="580"/>
                  </a:cubicBezTo>
                  <a:cubicBezTo>
                    <a:pt x="480" y="584"/>
                    <a:pt x="483" y="588"/>
                    <a:pt x="487" y="590"/>
                  </a:cubicBezTo>
                  <a:cubicBezTo>
                    <a:pt x="487" y="590"/>
                    <a:pt x="488" y="590"/>
                    <a:pt x="488" y="590"/>
                  </a:cubicBezTo>
                  <a:cubicBezTo>
                    <a:pt x="490" y="591"/>
                    <a:pt x="491" y="591"/>
                    <a:pt x="493" y="591"/>
                  </a:cubicBezTo>
                  <a:cubicBezTo>
                    <a:pt x="495" y="591"/>
                    <a:pt x="497" y="590"/>
                    <a:pt x="499" y="588"/>
                  </a:cubicBezTo>
                  <a:cubicBezTo>
                    <a:pt x="500" y="587"/>
                    <a:pt x="501" y="586"/>
                    <a:pt x="501" y="585"/>
                  </a:cubicBezTo>
                  <a:cubicBezTo>
                    <a:pt x="504" y="582"/>
                    <a:pt x="505" y="580"/>
                    <a:pt x="510" y="579"/>
                  </a:cubicBezTo>
                  <a:cubicBezTo>
                    <a:pt x="511" y="579"/>
                    <a:pt x="511" y="579"/>
                    <a:pt x="511" y="579"/>
                  </a:cubicBezTo>
                  <a:cubicBezTo>
                    <a:pt x="513" y="579"/>
                    <a:pt x="515" y="579"/>
                    <a:pt x="516" y="579"/>
                  </a:cubicBezTo>
                  <a:cubicBezTo>
                    <a:pt x="518" y="579"/>
                    <a:pt x="520" y="579"/>
                    <a:pt x="521" y="580"/>
                  </a:cubicBezTo>
                  <a:cubicBezTo>
                    <a:pt x="521" y="581"/>
                    <a:pt x="522" y="582"/>
                    <a:pt x="522" y="583"/>
                  </a:cubicBezTo>
                  <a:cubicBezTo>
                    <a:pt x="523" y="585"/>
                    <a:pt x="524" y="588"/>
                    <a:pt x="528" y="590"/>
                  </a:cubicBezTo>
                  <a:cubicBezTo>
                    <a:pt x="529" y="590"/>
                    <a:pt x="529" y="590"/>
                    <a:pt x="530" y="590"/>
                  </a:cubicBezTo>
                  <a:cubicBezTo>
                    <a:pt x="529" y="591"/>
                    <a:pt x="529" y="591"/>
                    <a:pt x="528" y="592"/>
                  </a:cubicBezTo>
                  <a:cubicBezTo>
                    <a:pt x="528" y="592"/>
                    <a:pt x="527" y="592"/>
                    <a:pt x="527" y="593"/>
                  </a:cubicBezTo>
                  <a:cubicBezTo>
                    <a:pt x="526" y="594"/>
                    <a:pt x="525" y="596"/>
                    <a:pt x="526" y="598"/>
                  </a:cubicBezTo>
                  <a:cubicBezTo>
                    <a:pt x="526" y="601"/>
                    <a:pt x="530" y="605"/>
                    <a:pt x="535" y="606"/>
                  </a:cubicBezTo>
                  <a:cubicBezTo>
                    <a:pt x="537" y="607"/>
                    <a:pt x="539" y="609"/>
                    <a:pt x="541" y="611"/>
                  </a:cubicBezTo>
                  <a:cubicBezTo>
                    <a:pt x="543" y="614"/>
                    <a:pt x="546" y="617"/>
                    <a:pt x="549" y="618"/>
                  </a:cubicBezTo>
                  <a:cubicBezTo>
                    <a:pt x="555" y="619"/>
                    <a:pt x="555" y="619"/>
                    <a:pt x="558" y="620"/>
                  </a:cubicBezTo>
                  <a:cubicBezTo>
                    <a:pt x="559" y="620"/>
                    <a:pt x="559" y="620"/>
                    <a:pt x="560" y="620"/>
                  </a:cubicBezTo>
                  <a:cubicBezTo>
                    <a:pt x="562" y="620"/>
                    <a:pt x="564" y="618"/>
                    <a:pt x="565" y="617"/>
                  </a:cubicBezTo>
                  <a:cubicBezTo>
                    <a:pt x="565" y="616"/>
                    <a:pt x="566" y="615"/>
                    <a:pt x="566" y="614"/>
                  </a:cubicBezTo>
                  <a:cubicBezTo>
                    <a:pt x="569" y="612"/>
                    <a:pt x="568" y="609"/>
                    <a:pt x="567" y="607"/>
                  </a:cubicBezTo>
                  <a:cubicBezTo>
                    <a:pt x="566" y="606"/>
                    <a:pt x="566" y="606"/>
                    <a:pt x="566" y="605"/>
                  </a:cubicBezTo>
                  <a:cubicBezTo>
                    <a:pt x="566" y="603"/>
                    <a:pt x="565" y="602"/>
                    <a:pt x="565" y="601"/>
                  </a:cubicBezTo>
                  <a:cubicBezTo>
                    <a:pt x="565" y="599"/>
                    <a:pt x="564" y="597"/>
                    <a:pt x="567" y="594"/>
                  </a:cubicBezTo>
                  <a:cubicBezTo>
                    <a:pt x="567" y="593"/>
                    <a:pt x="567" y="593"/>
                    <a:pt x="568" y="593"/>
                  </a:cubicBezTo>
                  <a:cubicBezTo>
                    <a:pt x="571" y="589"/>
                    <a:pt x="575" y="585"/>
                    <a:pt x="571" y="579"/>
                  </a:cubicBezTo>
                  <a:cubicBezTo>
                    <a:pt x="570" y="578"/>
                    <a:pt x="570" y="576"/>
                    <a:pt x="569" y="575"/>
                  </a:cubicBezTo>
                  <a:cubicBezTo>
                    <a:pt x="566" y="570"/>
                    <a:pt x="563" y="564"/>
                    <a:pt x="558" y="564"/>
                  </a:cubicBezTo>
                  <a:cubicBezTo>
                    <a:pt x="556" y="564"/>
                    <a:pt x="555" y="564"/>
                    <a:pt x="553" y="565"/>
                  </a:cubicBezTo>
                  <a:cubicBezTo>
                    <a:pt x="552" y="566"/>
                    <a:pt x="548" y="569"/>
                    <a:pt x="547" y="569"/>
                  </a:cubicBezTo>
                  <a:cubicBezTo>
                    <a:pt x="547" y="568"/>
                    <a:pt x="546" y="567"/>
                    <a:pt x="546" y="566"/>
                  </a:cubicBezTo>
                  <a:cubicBezTo>
                    <a:pt x="545" y="565"/>
                    <a:pt x="545" y="565"/>
                    <a:pt x="545" y="565"/>
                  </a:cubicBezTo>
                  <a:cubicBezTo>
                    <a:pt x="544" y="562"/>
                    <a:pt x="545" y="562"/>
                    <a:pt x="546" y="560"/>
                  </a:cubicBezTo>
                  <a:cubicBezTo>
                    <a:pt x="547" y="559"/>
                    <a:pt x="548" y="557"/>
                    <a:pt x="549" y="555"/>
                  </a:cubicBezTo>
                  <a:cubicBezTo>
                    <a:pt x="549" y="554"/>
                    <a:pt x="550" y="552"/>
                    <a:pt x="551" y="550"/>
                  </a:cubicBezTo>
                  <a:cubicBezTo>
                    <a:pt x="555" y="546"/>
                    <a:pt x="558" y="540"/>
                    <a:pt x="554" y="534"/>
                  </a:cubicBezTo>
                  <a:cubicBezTo>
                    <a:pt x="552" y="531"/>
                    <a:pt x="551" y="529"/>
                    <a:pt x="550" y="526"/>
                  </a:cubicBezTo>
                  <a:cubicBezTo>
                    <a:pt x="548" y="522"/>
                    <a:pt x="546" y="518"/>
                    <a:pt x="543" y="517"/>
                  </a:cubicBezTo>
                  <a:cubicBezTo>
                    <a:pt x="539" y="516"/>
                    <a:pt x="536" y="512"/>
                    <a:pt x="536" y="508"/>
                  </a:cubicBezTo>
                  <a:cubicBezTo>
                    <a:pt x="535" y="504"/>
                    <a:pt x="532" y="502"/>
                    <a:pt x="528" y="501"/>
                  </a:cubicBezTo>
                  <a:cubicBezTo>
                    <a:pt x="527" y="500"/>
                    <a:pt x="526" y="500"/>
                    <a:pt x="524" y="499"/>
                  </a:cubicBezTo>
                  <a:cubicBezTo>
                    <a:pt x="522" y="498"/>
                    <a:pt x="520" y="496"/>
                    <a:pt x="520" y="495"/>
                  </a:cubicBezTo>
                  <a:cubicBezTo>
                    <a:pt x="519" y="493"/>
                    <a:pt x="520" y="491"/>
                    <a:pt x="521" y="489"/>
                  </a:cubicBezTo>
                  <a:cubicBezTo>
                    <a:pt x="522" y="487"/>
                    <a:pt x="523" y="486"/>
                    <a:pt x="525" y="485"/>
                  </a:cubicBezTo>
                  <a:cubicBezTo>
                    <a:pt x="527" y="484"/>
                    <a:pt x="530" y="483"/>
                    <a:pt x="532" y="480"/>
                  </a:cubicBezTo>
                  <a:cubicBezTo>
                    <a:pt x="534" y="477"/>
                    <a:pt x="534" y="475"/>
                    <a:pt x="534" y="473"/>
                  </a:cubicBezTo>
                  <a:cubicBezTo>
                    <a:pt x="535" y="471"/>
                    <a:pt x="535" y="470"/>
                    <a:pt x="536" y="470"/>
                  </a:cubicBezTo>
                  <a:cubicBezTo>
                    <a:pt x="537" y="470"/>
                    <a:pt x="538" y="469"/>
                    <a:pt x="540" y="469"/>
                  </a:cubicBezTo>
                  <a:cubicBezTo>
                    <a:pt x="540" y="469"/>
                    <a:pt x="541" y="469"/>
                    <a:pt x="541" y="469"/>
                  </a:cubicBezTo>
                  <a:cubicBezTo>
                    <a:pt x="542" y="470"/>
                    <a:pt x="542" y="470"/>
                    <a:pt x="543" y="470"/>
                  </a:cubicBezTo>
                  <a:cubicBezTo>
                    <a:pt x="544" y="470"/>
                    <a:pt x="546" y="470"/>
                    <a:pt x="547" y="468"/>
                  </a:cubicBezTo>
                  <a:cubicBezTo>
                    <a:pt x="549" y="466"/>
                    <a:pt x="556" y="458"/>
                    <a:pt x="561" y="456"/>
                  </a:cubicBezTo>
                  <a:cubicBezTo>
                    <a:pt x="565" y="455"/>
                    <a:pt x="570" y="453"/>
                    <a:pt x="574" y="452"/>
                  </a:cubicBezTo>
                  <a:cubicBezTo>
                    <a:pt x="576" y="452"/>
                    <a:pt x="578" y="452"/>
                    <a:pt x="580" y="451"/>
                  </a:cubicBezTo>
                  <a:cubicBezTo>
                    <a:pt x="586" y="450"/>
                    <a:pt x="606" y="438"/>
                    <a:pt x="607" y="431"/>
                  </a:cubicBezTo>
                  <a:cubicBezTo>
                    <a:pt x="608" y="428"/>
                    <a:pt x="608" y="425"/>
                    <a:pt x="608" y="423"/>
                  </a:cubicBezTo>
                  <a:cubicBezTo>
                    <a:pt x="608" y="420"/>
                    <a:pt x="608" y="419"/>
                    <a:pt x="609" y="416"/>
                  </a:cubicBezTo>
                  <a:cubicBezTo>
                    <a:pt x="610" y="412"/>
                    <a:pt x="611" y="407"/>
                    <a:pt x="611" y="407"/>
                  </a:cubicBezTo>
                  <a:cubicBezTo>
                    <a:pt x="612" y="407"/>
                    <a:pt x="612" y="407"/>
                    <a:pt x="612" y="407"/>
                  </a:cubicBezTo>
                  <a:cubicBezTo>
                    <a:pt x="611" y="406"/>
                    <a:pt x="611" y="406"/>
                    <a:pt x="611" y="406"/>
                  </a:cubicBezTo>
                  <a:cubicBezTo>
                    <a:pt x="611" y="404"/>
                    <a:pt x="609" y="398"/>
                    <a:pt x="609" y="396"/>
                  </a:cubicBezTo>
                  <a:cubicBezTo>
                    <a:pt x="609" y="395"/>
                    <a:pt x="609" y="395"/>
                    <a:pt x="609" y="395"/>
                  </a:cubicBezTo>
                  <a:cubicBezTo>
                    <a:pt x="609" y="395"/>
                    <a:pt x="611" y="394"/>
                    <a:pt x="612" y="393"/>
                  </a:cubicBezTo>
                  <a:cubicBezTo>
                    <a:pt x="615" y="391"/>
                    <a:pt x="615" y="390"/>
                    <a:pt x="616" y="389"/>
                  </a:cubicBezTo>
                  <a:cubicBezTo>
                    <a:pt x="616" y="389"/>
                    <a:pt x="616" y="388"/>
                    <a:pt x="617" y="387"/>
                  </a:cubicBezTo>
                  <a:cubicBezTo>
                    <a:pt x="617" y="387"/>
                    <a:pt x="617" y="387"/>
                    <a:pt x="617" y="387"/>
                  </a:cubicBezTo>
                  <a:cubicBezTo>
                    <a:pt x="618" y="388"/>
                    <a:pt x="620" y="389"/>
                    <a:pt x="622" y="390"/>
                  </a:cubicBezTo>
                  <a:cubicBezTo>
                    <a:pt x="625" y="391"/>
                    <a:pt x="627" y="392"/>
                    <a:pt x="629" y="392"/>
                  </a:cubicBezTo>
                  <a:cubicBezTo>
                    <a:pt x="632" y="393"/>
                    <a:pt x="634" y="393"/>
                    <a:pt x="635" y="394"/>
                  </a:cubicBezTo>
                  <a:cubicBezTo>
                    <a:pt x="636" y="395"/>
                    <a:pt x="637" y="396"/>
                    <a:pt x="638" y="397"/>
                  </a:cubicBezTo>
                  <a:cubicBezTo>
                    <a:pt x="640" y="399"/>
                    <a:pt x="642" y="401"/>
                    <a:pt x="644" y="401"/>
                  </a:cubicBezTo>
                  <a:cubicBezTo>
                    <a:pt x="645" y="401"/>
                    <a:pt x="646" y="401"/>
                    <a:pt x="646" y="401"/>
                  </a:cubicBezTo>
                  <a:cubicBezTo>
                    <a:pt x="648" y="399"/>
                    <a:pt x="649" y="397"/>
                    <a:pt x="650" y="396"/>
                  </a:cubicBezTo>
                  <a:cubicBezTo>
                    <a:pt x="650" y="394"/>
                    <a:pt x="651" y="393"/>
                    <a:pt x="652" y="391"/>
                  </a:cubicBezTo>
                  <a:cubicBezTo>
                    <a:pt x="653" y="390"/>
                    <a:pt x="653" y="389"/>
                    <a:pt x="654" y="389"/>
                  </a:cubicBezTo>
                  <a:cubicBezTo>
                    <a:pt x="656" y="387"/>
                    <a:pt x="657" y="386"/>
                    <a:pt x="658" y="381"/>
                  </a:cubicBezTo>
                  <a:cubicBezTo>
                    <a:pt x="659" y="379"/>
                    <a:pt x="659" y="377"/>
                    <a:pt x="660" y="376"/>
                  </a:cubicBezTo>
                  <a:cubicBezTo>
                    <a:pt x="661" y="371"/>
                    <a:pt x="662" y="368"/>
                    <a:pt x="660" y="365"/>
                  </a:cubicBezTo>
                  <a:cubicBezTo>
                    <a:pt x="659" y="364"/>
                    <a:pt x="659" y="363"/>
                    <a:pt x="659" y="362"/>
                  </a:cubicBezTo>
                  <a:cubicBezTo>
                    <a:pt x="657" y="361"/>
                    <a:pt x="657" y="361"/>
                    <a:pt x="658" y="357"/>
                  </a:cubicBezTo>
                  <a:cubicBezTo>
                    <a:pt x="658" y="355"/>
                    <a:pt x="658" y="354"/>
                    <a:pt x="658" y="353"/>
                  </a:cubicBezTo>
                  <a:cubicBezTo>
                    <a:pt x="659" y="349"/>
                    <a:pt x="659" y="347"/>
                    <a:pt x="657" y="343"/>
                  </a:cubicBezTo>
                  <a:cubicBezTo>
                    <a:pt x="657" y="342"/>
                    <a:pt x="656" y="341"/>
                    <a:pt x="656" y="340"/>
                  </a:cubicBezTo>
                  <a:cubicBezTo>
                    <a:pt x="655" y="338"/>
                    <a:pt x="654" y="336"/>
                    <a:pt x="652" y="334"/>
                  </a:cubicBezTo>
                  <a:cubicBezTo>
                    <a:pt x="650" y="331"/>
                    <a:pt x="647" y="326"/>
                    <a:pt x="646" y="324"/>
                  </a:cubicBezTo>
                  <a:cubicBezTo>
                    <a:pt x="646" y="323"/>
                    <a:pt x="645" y="322"/>
                    <a:pt x="643" y="322"/>
                  </a:cubicBezTo>
                  <a:cubicBezTo>
                    <a:pt x="643" y="322"/>
                    <a:pt x="642" y="322"/>
                    <a:pt x="641" y="322"/>
                  </a:cubicBezTo>
                  <a:cubicBezTo>
                    <a:pt x="640" y="323"/>
                    <a:pt x="639" y="323"/>
                    <a:pt x="638" y="323"/>
                  </a:cubicBezTo>
                  <a:cubicBezTo>
                    <a:pt x="637" y="323"/>
                    <a:pt x="637" y="323"/>
                    <a:pt x="636" y="323"/>
                  </a:cubicBezTo>
                  <a:cubicBezTo>
                    <a:pt x="633" y="322"/>
                    <a:pt x="632" y="320"/>
                    <a:pt x="630" y="315"/>
                  </a:cubicBezTo>
                  <a:cubicBezTo>
                    <a:pt x="627" y="310"/>
                    <a:pt x="621" y="308"/>
                    <a:pt x="616" y="307"/>
                  </a:cubicBezTo>
                  <a:cubicBezTo>
                    <a:pt x="616" y="307"/>
                    <a:pt x="616" y="307"/>
                    <a:pt x="615" y="307"/>
                  </a:cubicBezTo>
                  <a:cubicBezTo>
                    <a:pt x="612" y="307"/>
                    <a:pt x="611" y="309"/>
                    <a:pt x="611" y="311"/>
                  </a:cubicBezTo>
                  <a:cubicBezTo>
                    <a:pt x="610" y="311"/>
                    <a:pt x="610" y="311"/>
                    <a:pt x="610" y="312"/>
                  </a:cubicBezTo>
                  <a:cubicBezTo>
                    <a:pt x="610" y="312"/>
                    <a:pt x="610" y="312"/>
                    <a:pt x="610" y="311"/>
                  </a:cubicBezTo>
                  <a:cubicBezTo>
                    <a:pt x="605" y="307"/>
                    <a:pt x="600" y="306"/>
                    <a:pt x="598" y="305"/>
                  </a:cubicBezTo>
                  <a:cubicBezTo>
                    <a:pt x="598" y="304"/>
                    <a:pt x="598" y="303"/>
                    <a:pt x="598" y="302"/>
                  </a:cubicBezTo>
                  <a:cubicBezTo>
                    <a:pt x="599" y="300"/>
                    <a:pt x="600" y="297"/>
                    <a:pt x="599" y="295"/>
                  </a:cubicBezTo>
                  <a:cubicBezTo>
                    <a:pt x="597" y="291"/>
                    <a:pt x="588" y="280"/>
                    <a:pt x="584" y="279"/>
                  </a:cubicBezTo>
                  <a:cubicBezTo>
                    <a:pt x="580" y="278"/>
                    <a:pt x="572" y="278"/>
                    <a:pt x="570" y="278"/>
                  </a:cubicBezTo>
                  <a:cubicBezTo>
                    <a:pt x="569" y="277"/>
                    <a:pt x="567" y="275"/>
                    <a:pt x="566" y="273"/>
                  </a:cubicBezTo>
                  <a:cubicBezTo>
                    <a:pt x="565" y="268"/>
                    <a:pt x="560" y="264"/>
                    <a:pt x="556" y="262"/>
                  </a:cubicBezTo>
                  <a:cubicBezTo>
                    <a:pt x="555" y="261"/>
                    <a:pt x="554" y="259"/>
                    <a:pt x="553" y="257"/>
                  </a:cubicBezTo>
                  <a:cubicBezTo>
                    <a:pt x="553" y="256"/>
                    <a:pt x="552" y="255"/>
                    <a:pt x="551" y="254"/>
                  </a:cubicBezTo>
                  <a:cubicBezTo>
                    <a:pt x="548" y="250"/>
                    <a:pt x="546" y="247"/>
                    <a:pt x="543" y="244"/>
                  </a:cubicBezTo>
                  <a:cubicBezTo>
                    <a:pt x="542" y="243"/>
                    <a:pt x="542" y="243"/>
                    <a:pt x="542" y="243"/>
                  </a:cubicBezTo>
                  <a:cubicBezTo>
                    <a:pt x="539" y="240"/>
                    <a:pt x="533" y="234"/>
                    <a:pt x="526" y="234"/>
                  </a:cubicBezTo>
                  <a:cubicBezTo>
                    <a:pt x="524" y="234"/>
                    <a:pt x="523" y="234"/>
                    <a:pt x="522" y="234"/>
                  </a:cubicBezTo>
                  <a:cubicBezTo>
                    <a:pt x="521" y="235"/>
                    <a:pt x="521" y="235"/>
                    <a:pt x="521" y="235"/>
                  </a:cubicBezTo>
                  <a:cubicBezTo>
                    <a:pt x="518" y="235"/>
                    <a:pt x="515" y="236"/>
                    <a:pt x="513" y="236"/>
                  </a:cubicBezTo>
                  <a:cubicBezTo>
                    <a:pt x="512" y="236"/>
                    <a:pt x="511" y="236"/>
                    <a:pt x="510" y="233"/>
                  </a:cubicBezTo>
                  <a:cubicBezTo>
                    <a:pt x="507" y="227"/>
                    <a:pt x="500" y="220"/>
                    <a:pt x="493" y="220"/>
                  </a:cubicBezTo>
                  <a:cubicBezTo>
                    <a:pt x="493" y="220"/>
                    <a:pt x="493" y="219"/>
                    <a:pt x="493" y="219"/>
                  </a:cubicBezTo>
                  <a:cubicBezTo>
                    <a:pt x="491" y="218"/>
                    <a:pt x="491" y="213"/>
                    <a:pt x="491" y="210"/>
                  </a:cubicBezTo>
                  <a:cubicBezTo>
                    <a:pt x="491" y="208"/>
                    <a:pt x="491" y="206"/>
                    <a:pt x="491" y="205"/>
                  </a:cubicBezTo>
                  <a:cubicBezTo>
                    <a:pt x="490" y="201"/>
                    <a:pt x="486" y="199"/>
                    <a:pt x="484" y="198"/>
                  </a:cubicBezTo>
                  <a:cubicBezTo>
                    <a:pt x="483" y="195"/>
                    <a:pt x="480" y="184"/>
                    <a:pt x="478" y="182"/>
                  </a:cubicBezTo>
                  <a:cubicBezTo>
                    <a:pt x="477" y="181"/>
                    <a:pt x="476" y="180"/>
                    <a:pt x="475" y="180"/>
                  </a:cubicBezTo>
                  <a:cubicBezTo>
                    <a:pt x="473" y="179"/>
                    <a:pt x="473" y="179"/>
                    <a:pt x="473" y="178"/>
                  </a:cubicBezTo>
                  <a:cubicBezTo>
                    <a:pt x="473" y="175"/>
                    <a:pt x="475" y="168"/>
                    <a:pt x="470" y="167"/>
                  </a:cubicBezTo>
                  <a:cubicBezTo>
                    <a:pt x="466" y="166"/>
                    <a:pt x="461" y="164"/>
                    <a:pt x="460" y="162"/>
                  </a:cubicBezTo>
                  <a:cubicBezTo>
                    <a:pt x="458" y="159"/>
                    <a:pt x="457" y="158"/>
                    <a:pt x="459" y="156"/>
                  </a:cubicBezTo>
                  <a:cubicBezTo>
                    <a:pt x="462" y="153"/>
                    <a:pt x="466" y="150"/>
                    <a:pt x="466" y="150"/>
                  </a:cubicBezTo>
                  <a:cubicBezTo>
                    <a:pt x="473" y="146"/>
                    <a:pt x="473" y="146"/>
                    <a:pt x="473" y="146"/>
                  </a:cubicBezTo>
                  <a:cubicBezTo>
                    <a:pt x="466" y="146"/>
                    <a:pt x="466" y="146"/>
                    <a:pt x="466" y="146"/>
                  </a:cubicBezTo>
                  <a:cubicBezTo>
                    <a:pt x="466" y="146"/>
                    <a:pt x="465" y="146"/>
                    <a:pt x="465" y="146"/>
                  </a:cubicBezTo>
                  <a:cubicBezTo>
                    <a:pt x="465" y="146"/>
                    <a:pt x="465" y="145"/>
                    <a:pt x="465" y="143"/>
                  </a:cubicBezTo>
                  <a:cubicBezTo>
                    <a:pt x="465" y="143"/>
                    <a:pt x="465" y="143"/>
                    <a:pt x="465" y="143"/>
                  </a:cubicBezTo>
                  <a:cubicBezTo>
                    <a:pt x="467" y="138"/>
                    <a:pt x="468" y="136"/>
                    <a:pt x="471" y="132"/>
                  </a:cubicBezTo>
                  <a:cubicBezTo>
                    <a:pt x="473" y="130"/>
                    <a:pt x="475" y="127"/>
                    <a:pt x="474" y="124"/>
                  </a:cubicBezTo>
                  <a:cubicBezTo>
                    <a:pt x="474" y="122"/>
                    <a:pt x="472" y="120"/>
                    <a:pt x="470" y="119"/>
                  </a:cubicBezTo>
                  <a:cubicBezTo>
                    <a:pt x="465" y="118"/>
                    <a:pt x="465" y="117"/>
                    <a:pt x="465" y="117"/>
                  </a:cubicBezTo>
                  <a:cubicBezTo>
                    <a:pt x="465" y="116"/>
                    <a:pt x="465" y="116"/>
                    <a:pt x="465" y="116"/>
                  </a:cubicBezTo>
                  <a:cubicBezTo>
                    <a:pt x="467" y="114"/>
                    <a:pt x="467" y="113"/>
                    <a:pt x="467" y="111"/>
                  </a:cubicBezTo>
                  <a:cubicBezTo>
                    <a:pt x="466" y="108"/>
                    <a:pt x="462" y="106"/>
                    <a:pt x="458" y="105"/>
                  </a:cubicBezTo>
                  <a:cubicBezTo>
                    <a:pt x="455" y="105"/>
                    <a:pt x="454" y="104"/>
                    <a:pt x="451" y="102"/>
                  </a:cubicBezTo>
                  <a:cubicBezTo>
                    <a:pt x="450" y="101"/>
                    <a:pt x="449" y="100"/>
                    <a:pt x="448" y="99"/>
                  </a:cubicBezTo>
                  <a:cubicBezTo>
                    <a:pt x="446" y="98"/>
                    <a:pt x="443" y="97"/>
                    <a:pt x="442" y="96"/>
                  </a:cubicBezTo>
                  <a:cubicBezTo>
                    <a:pt x="439" y="94"/>
                    <a:pt x="437" y="94"/>
                    <a:pt x="436" y="91"/>
                  </a:cubicBezTo>
                  <a:cubicBezTo>
                    <a:pt x="434" y="87"/>
                    <a:pt x="431" y="86"/>
                    <a:pt x="429" y="85"/>
                  </a:cubicBezTo>
                  <a:cubicBezTo>
                    <a:pt x="428" y="84"/>
                    <a:pt x="428" y="84"/>
                    <a:pt x="427" y="83"/>
                  </a:cubicBezTo>
                  <a:cubicBezTo>
                    <a:pt x="426" y="83"/>
                    <a:pt x="426" y="82"/>
                    <a:pt x="426" y="81"/>
                  </a:cubicBezTo>
                  <a:cubicBezTo>
                    <a:pt x="426" y="79"/>
                    <a:pt x="426" y="77"/>
                    <a:pt x="427" y="76"/>
                  </a:cubicBezTo>
                  <a:cubicBezTo>
                    <a:pt x="429" y="74"/>
                    <a:pt x="430" y="70"/>
                    <a:pt x="429" y="68"/>
                  </a:cubicBezTo>
                  <a:cubicBezTo>
                    <a:pt x="428" y="65"/>
                    <a:pt x="426" y="64"/>
                    <a:pt x="424" y="64"/>
                  </a:cubicBezTo>
                  <a:cubicBezTo>
                    <a:pt x="422" y="63"/>
                    <a:pt x="421" y="63"/>
                    <a:pt x="420" y="62"/>
                  </a:cubicBezTo>
                  <a:cubicBezTo>
                    <a:pt x="418" y="61"/>
                    <a:pt x="417" y="60"/>
                    <a:pt x="415" y="59"/>
                  </a:cubicBezTo>
                  <a:cubicBezTo>
                    <a:pt x="414" y="59"/>
                    <a:pt x="413" y="58"/>
                    <a:pt x="413" y="57"/>
                  </a:cubicBezTo>
                  <a:cubicBezTo>
                    <a:pt x="413" y="56"/>
                    <a:pt x="414" y="55"/>
                    <a:pt x="415" y="55"/>
                  </a:cubicBezTo>
                  <a:cubicBezTo>
                    <a:pt x="416" y="54"/>
                    <a:pt x="417" y="53"/>
                    <a:pt x="417" y="52"/>
                  </a:cubicBezTo>
                  <a:cubicBezTo>
                    <a:pt x="418" y="49"/>
                    <a:pt x="417" y="45"/>
                    <a:pt x="416" y="43"/>
                  </a:cubicBezTo>
                  <a:cubicBezTo>
                    <a:pt x="415" y="43"/>
                    <a:pt x="415" y="43"/>
                    <a:pt x="415" y="43"/>
                  </a:cubicBezTo>
                  <a:cubicBezTo>
                    <a:pt x="415" y="42"/>
                    <a:pt x="415" y="42"/>
                    <a:pt x="415" y="42"/>
                  </a:cubicBezTo>
                  <a:cubicBezTo>
                    <a:pt x="407" y="39"/>
                    <a:pt x="406" y="39"/>
                    <a:pt x="405" y="39"/>
                  </a:cubicBezTo>
                  <a:cubicBezTo>
                    <a:pt x="402" y="39"/>
                    <a:pt x="399" y="37"/>
                    <a:pt x="396" y="36"/>
                  </a:cubicBezTo>
                  <a:cubicBezTo>
                    <a:pt x="395" y="35"/>
                    <a:pt x="394" y="32"/>
                    <a:pt x="394" y="30"/>
                  </a:cubicBezTo>
                  <a:cubicBezTo>
                    <a:pt x="394" y="28"/>
                    <a:pt x="393" y="26"/>
                    <a:pt x="393" y="25"/>
                  </a:cubicBezTo>
                  <a:cubicBezTo>
                    <a:pt x="392" y="23"/>
                    <a:pt x="390" y="22"/>
                    <a:pt x="388" y="22"/>
                  </a:cubicBezTo>
                  <a:cubicBezTo>
                    <a:pt x="387" y="22"/>
                    <a:pt x="387" y="22"/>
                    <a:pt x="387" y="22"/>
                  </a:cubicBezTo>
                  <a:cubicBezTo>
                    <a:pt x="387" y="22"/>
                    <a:pt x="387" y="22"/>
                    <a:pt x="387" y="22"/>
                  </a:cubicBezTo>
                  <a:cubicBezTo>
                    <a:pt x="387" y="22"/>
                    <a:pt x="387" y="22"/>
                    <a:pt x="387" y="22"/>
                  </a:cubicBezTo>
                  <a:cubicBezTo>
                    <a:pt x="385" y="22"/>
                    <a:pt x="383" y="23"/>
                    <a:pt x="382" y="24"/>
                  </a:cubicBezTo>
                  <a:cubicBezTo>
                    <a:pt x="379" y="26"/>
                    <a:pt x="378" y="26"/>
                    <a:pt x="373" y="26"/>
                  </a:cubicBezTo>
                  <a:cubicBezTo>
                    <a:pt x="372" y="26"/>
                    <a:pt x="371" y="26"/>
                    <a:pt x="371" y="26"/>
                  </a:cubicBezTo>
                  <a:cubicBezTo>
                    <a:pt x="370" y="24"/>
                    <a:pt x="369" y="24"/>
                    <a:pt x="367" y="24"/>
                  </a:cubicBezTo>
                  <a:cubicBezTo>
                    <a:pt x="363" y="24"/>
                    <a:pt x="356" y="27"/>
                    <a:pt x="351" y="29"/>
                  </a:cubicBezTo>
                  <a:cubicBezTo>
                    <a:pt x="351" y="29"/>
                    <a:pt x="350" y="29"/>
                    <a:pt x="350" y="29"/>
                  </a:cubicBezTo>
                  <a:cubicBezTo>
                    <a:pt x="349" y="29"/>
                    <a:pt x="349" y="29"/>
                    <a:pt x="348" y="28"/>
                  </a:cubicBezTo>
                  <a:cubicBezTo>
                    <a:pt x="347" y="28"/>
                    <a:pt x="346" y="27"/>
                    <a:pt x="345" y="26"/>
                  </a:cubicBezTo>
                  <a:cubicBezTo>
                    <a:pt x="345" y="26"/>
                    <a:pt x="344" y="26"/>
                    <a:pt x="343" y="26"/>
                  </a:cubicBezTo>
                  <a:cubicBezTo>
                    <a:pt x="341" y="26"/>
                    <a:pt x="340" y="27"/>
                    <a:pt x="339" y="29"/>
                  </a:cubicBezTo>
                  <a:cubicBezTo>
                    <a:pt x="338" y="30"/>
                    <a:pt x="337" y="31"/>
                    <a:pt x="336" y="32"/>
                  </a:cubicBezTo>
                  <a:cubicBezTo>
                    <a:pt x="336" y="32"/>
                    <a:pt x="336" y="32"/>
                    <a:pt x="335" y="32"/>
                  </a:cubicBezTo>
                  <a:cubicBezTo>
                    <a:pt x="334" y="32"/>
                    <a:pt x="333" y="30"/>
                    <a:pt x="332" y="27"/>
                  </a:cubicBezTo>
                  <a:cubicBezTo>
                    <a:pt x="332" y="25"/>
                    <a:pt x="331" y="21"/>
                    <a:pt x="326" y="20"/>
                  </a:cubicBezTo>
                  <a:cubicBezTo>
                    <a:pt x="325" y="20"/>
                    <a:pt x="324" y="19"/>
                    <a:pt x="324" y="19"/>
                  </a:cubicBezTo>
                  <a:cubicBezTo>
                    <a:pt x="323" y="17"/>
                    <a:pt x="323" y="15"/>
                    <a:pt x="323" y="15"/>
                  </a:cubicBezTo>
                  <a:cubicBezTo>
                    <a:pt x="324" y="13"/>
                    <a:pt x="324" y="8"/>
                    <a:pt x="322" y="6"/>
                  </a:cubicBezTo>
                  <a:cubicBezTo>
                    <a:pt x="321" y="4"/>
                    <a:pt x="320" y="4"/>
                    <a:pt x="319" y="4"/>
                  </a:cubicBezTo>
                  <a:cubicBezTo>
                    <a:pt x="318" y="4"/>
                    <a:pt x="317" y="4"/>
                    <a:pt x="316" y="4"/>
                  </a:cubicBezTo>
                  <a:cubicBezTo>
                    <a:pt x="316" y="4"/>
                    <a:pt x="315" y="4"/>
                    <a:pt x="315" y="4"/>
                  </a:cubicBezTo>
                  <a:cubicBezTo>
                    <a:pt x="313" y="4"/>
                    <a:pt x="310" y="4"/>
                    <a:pt x="309" y="6"/>
                  </a:cubicBezTo>
                  <a:cubicBezTo>
                    <a:pt x="309" y="8"/>
                    <a:pt x="307" y="9"/>
                    <a:pt x="304" y="11"/>
                  </a:cubicBezTo>
                  <a:cubicBezTo>
                    <a:pt x="300" y="13"/>
                    <a:pt x="297" y="15"/>
                    <a:pt x="297" y="15"/>
                  </a:cubicBezTo>
                  <a:cubicBezTo>
                    <a:pt x="296" y="16"/>
                    <a:pt x="296" y="16"/>
                    <a:pt x="296" y="16"/>
                  </a:cubicBezTo>
                  <a:cubicBezTo>
                    <a:pt x="296" y="17"/>
                    <a:pt x="296" y="17"/>
                    <a:pt x="296" y="17"/>
                  </a:cubicBezTo>
                  <a:cubicBezTo>
                    <a:pt x="296" y="17"/>
                    <a:pt x="297" y="26"/>
                    <a:pt x="300" y="31"/>
                  </a:cubicBezTo>
                  <a:cubicBezTo>
                    <a:pt x="302" y="33"/>
                    <a:pt x="302" y="37"/>
                    <a:pt x="301" y="41"/>
                  </a:cubicBezTo>
                  <a:cubicBezTo>
                    <a:pt x="301" y="43"/>
                    <a:pt x="301" y="46"/>
                    <a:pt x="301" y="50"/>
                  </a:cubicBezTo>
                  <a:cubicBezTo>
                    <a:pt x="302" y="53"/>
                    <a:pt x="301" y="54"/>
                    <a:pt x="301" y="54"/>
                  </a:cubicBezTo>
                  <a:cubicBezTo>
                    <a:pt x="301" y="54"/>
                    <a:pt x="301" y="55"/>
                    <a:pt x="300" y="55"/>
                  </a:cubicBezTo>
                  <a:cubicBezTo>
                    <a:pt x="300" y="55"/>
                    <a:pt x="300" y="55"/>
                    <a:pt x="299" y="55"/>
                  </a:cubicBezTo>
                  <a:cubicBezTo>
                    <a:pt x="299" y="55"/>
                    <a:pt x="299" y="55"/>
                    <a:pt x="298" y="55"/>
                  </a:cubicBezTo>
                  <a:cubicBezTo>
                    <a:pt x="298" y="55"/>
                    <a:pt x="298" y="54"/>
                    <a:pt x="297" y="54"/>
                  </a:cubicBezTo>
                  <a:cubicBezTo>
                    <a:pt x="297" y="54"/>
                    <a:pt x="296" y="53"/>
                    <a:pt x="295" y="53"/>
                  </a:cubicBezTo>
                  <a:cubicBezTo>
                    <a:pt x="294" y="53"/>
                    <a:pt x="293" y="53"/>
                    <a:pt x="292" y="54"/>
                  </a:cubicBezTo>
                  <a:cubicBezTo>
                    <a:pt x="292" y="55"/>
                    <a:pt x="292" y="55"/>
                    <a:pt x="291" y="55"/>
                  </a:cubicBezTo>
                  <a:cubicBezTo>
                    <a:pt x="291" y="55"/>
                    <a:pt x="290" y="54"/>
                    <a:pt x="288" y="52"/>
                  </a:cubicBezTo>
                  <a:cubicBezTo>
                    <a:pt x="287" y="51"/>
                    <a:pt x="288" y="49"/>
                    <a:pt x="288" y="49"/>
                  </a:cubicBezTo>
                  <a:cubicBezTo>
                    <a:pt x="288" y="49"/>
                    <a:pt x="288" y="49"/>
                    <a:pt x="288" y="49"/>
                  </a:cubicBezTo>
                  <a:cubicBezTo>
                    <a:pt x="288" y="48"/>
                    <a:pt x="288" y="48"/>
                    <a:pt x="288" y="48"/>
                  </a:cubicBezTo>
                  <a:cubicBezTo>
                    <a:pt x="288" y="47"/>
                    <a:pt x="289" y="42"/>
                    <a:pt x="286" y="39"/>
                  </a:cubicBezTo>
                  <a:cubicBezTo>
                    <a:pt x="285" y="37"/>
                    <a:pt x="282" y="37"/>
                    <a:pt x="281" y="37"/>
                  </a:cubicBezTo>
                  <a:cubicBezTo>
                    <a:pt x="280" y="37"/>
                    <a:pt x="279" y="37"/>
                    <a:pt x="279" y="37"/>
                  </a:cubicBezTo>
                  <a:cubicBezTo>
                    <a:pt x="279" y="37"/>
                    <a:pt x="279" y="37"/>
                    <a:pt x="279" y="37"/>
                  </a:cubicBezTo>
                  <a:cubicBezTo>
                    <a:pt x="279" y="37"/>
                    <a:pt x="279" y="37"/>
                    <a:pt x="279" y="37"/>
                  </a:cubicBezTo>
                  <a:cubicBezTo>
                    <a:pt x="277" y="38"/>
                    <a:pt x="275" y="40"/>
                    <a:pt x="273" y="40"/>
                  </a:cubicBezTo>
                  <a:cubicBezTo>
                    <a:pt x="273" y="40"/>
                    <a:pt x="273" y="39"/>
                    <a:pt x="273" y="39"/>
                  </a:cubicBezTo>
                  <a:cubicBezTo>
                    <a:pt x="270" y="38"/>
                    <a:pt x="268" y="37"/>
                    <a:pt x="267" y="37"/>
                  </a:cubicBezTo>
                  <a:cubicBezTo>
                    <a:pt x="266" y="37"/>
                    <a:pt x="266" y="37"/>
                    <a:pt x="265" y="38"/>
                  </a:cubicBezTo>
                  <a:cubicBezTo>
                    <a:pt x="265" y="38"/>
                    <a:pt x="265" y="38"/>
                    <a:pt x="265" y="38"/>
                  </a:cubicBezTo>
                  <a:cubicBezTo>
                    <a:pt x="264" y="38"/>
                    <a:pt x="264" y="37"/>
                    <a:pt x="264" y="37"/>
                  </a:cubicBezTo>
                  <a:cubicBezTo>
                    <a:pt x="262" y="33"/>
                    <a:pt x="255" y="32"/>
                    <a:pt x="253" y="32"/>
                  </a:cubicBezTo>
                  <a:cubicBezTo>
                    <a:pt x="252" y="32"/>
                    <a:pt x="252" y="32"/>
                    <a:pt x="251" y="32"/>
                  </a:cubicBezTo>
                  <a:cubicBezTo>
                    <a:pt x="250" y="32"/>
                    <a:pt x="249" y="32"/>
                    <a:pt x="248" y="32"/>
                  </a:cubicBezTo>
                  <a:cubicBezTo>
                    <a:pt x="246" y="32"/>
                    <a:pt x="245" y="32"/>
                    <a:pt x="243" y="32"/>
                  </a:cubicBezTo>
                  <a:cubicBezTo>
                    <a:pt x="239" y="34"/>
                    <a:pt x="238" y="34"/>
                    <a:pt x="235" y="37"/>
                  </a:cubicBezTo>
                  <a:cubicBezTo>
                    <a:pt x="233" y="38"/>
                    <a:pt x="233" y="38"/>
                    <a:pt x="233" y="38"/>
                  </a:cubicBezTo>
                  <a:cubicBezTo>
                    <a:pt x="228" y="42"/>
                    <a:pt x="229" y="45"/>
                    <a:pt x="230" y="49"/>
                  </a:cubicBezTo>
                  <a:cubicBezTo>
                    <a:pt x="230" y="50"/>
                    <a:pt x="230" y="50"/>
                    <a:pt x="230" y="50"/>
                  </a:cubicBezTo>
                  <a:cubicBezTo>
                    <a:pt x="232" y="54"/>
                    <a:pt x="235" y="55"/>
                    <a:pt x="239" y="57"/>
                  </a:cubicBezTo>
                  <a:cubicBezTo>
                    <a:pt x="241" y="57"/>
                    <a:pt x="242" y="58"/>
                    <a:pt x="244" y="59"/>
                  </a:cubicBezTo>
                  <a:cubicBezTo>
                    <a:pt x="245" y="59"/>
                    <a:pt x="246" y="60"/>
                    <a:pt x="245" y="61"/>
                  </a:cubicBezTo>
                  <a:cubicBezTo>
                    <a:pt x="245" y="62"/>
                    <a:pt x="244" y="63"/>
                    <a:pt x="244" y="63"/>
                  </a:cubicBezTo>
                  <a:cubicBezTo>
                    <a:pt x="243" y="63"/>
                    <a:pt x="243" y="63"/>
                    <a:pt x="243" y="63"/>
                  </a:cubicBezTo>
                  <a:cubicBezTo>
                    <a:pt x="242" y="62"/>
                    <a:pt x="242" y="62"/>
                    <a:pt x="241" y="62"/>
                  </a:cubicBezTo>
                  <a:cubicBezTo>
                    <a:pt x="239" y="62"/>
                    <a:pt x="238" y="63"/>
                    <a:pt x="238" y="64"/>
                  </a:cubicBezTo>
                  <a:cubicBezTo>
                    <a:pt x="238" y="64"/>
                    <a:pt x="237" y="65"/>
                    <a:pt x="237" y="65"/>
                  </a:cubicBezTo>
                  <a:cubicBezTo>
                    <a:pt x="235" y="65"/>
                    <a:pt x="233" y="64"/>
                    <a:pt x="232" y="63"/>
                  </a:cubicBezTo>
                  <a:cubicBezTo>
                    <a:pt x="229" y="61"/>
                    <a:pt x="229" y="61"/>
                    <a:pt x="229" y="61"/>
                  </a:cubicBezTo>
                  <a:cubicBezTo>
                    <a:pt x="230" y="65"/>
                    <a:pt x="230" y="65"/>
                    <a:pt x="230" y="65"/>
                  </a:cubicBezTo>
                  <a:cubicBezTo>
                    <a:pt x="230" y="67"/>
                    <a:pt x="230" y="68"/>
                    <a:pt x="229" y="68"/>
                  </a:cubicBezTo>
                  <a:cubicBezTo>
                    <a:pt x="229" y="68"/>
                    <a:pt x="229" y="68"/>
                    <a:pt x="228" y="68"/>
                  </a:cubicBezTo>
                  <a:cubicBezTo>
                    <a:pt x="228" y="68"/>
                    <a:pt x="227" y="68"/>
                    <a:pt x="227" y="68"/>
                  </a:cubicBezTo>
                  <a:cubicBezTo>
                    <a:pt x="226" y="68"/>
                    <a:pt x="226" y="68"/>
                    <a:pt x="226" y="68"/>
                  </a:cubicBezTo>
                  <a:cubicBezTo>
                    <a:pt x="226" y="68"/>
                    <a:pt x="226" y="68"/>
                    <a:pt x="226" y="68"/>
                  </a:cubicBezTo>
                  <a:cubicBezTo>
                    <a:pt x="226" y="68"/>
                    <a:pt x="222" y="67"/>
                    <a:pt x="218" y="66"/>
                  </a:cubicBezTo>
                  <a:cubicBezTo>
                    <a:pt x="216" y="65"/>
                    <a:pt x="216" y="62"/>
                    <a:pt x="217" y="57"/>
                  </a:cubicBezTo>
                  <a:cubicBezTo>
                    <a:pt x="217" y="55"/>
                    <a:pt x="216" y="53"/>
                    <a:pt x="216" y="51"/>
                  </a:cubicBezTo>
                  <a:cubicBezTo>
                    <a:pt x="215" y="50"/>
                    <a:pt x="215" y="49"/>
                    <a:pt x="215" y="47"/>
                  </a:cubicBezTo>
                  <a:cubicBezTo>
                    <a:pt x="215" y="43"/>
                    <a:pt x="211" y="41"/>
                    <a:pt x="209" y="41"/>
                  </a:cubicBezTo>
                  <a:cubicBezTo>
                    <a:pt x="209" y="41"/>
                    <a:pt x="209" y="41"/>
                    <a:pt x="209" y="41"/>
                  </a:cubicBezTo>
                  <a:cubicBezTo>
                    <a:pt x="208" y="41"/>
                    <a:pt x="208" y="41"/>
                    <a:pt x="208" y="41"/>
                  </a:cubicBezTo>
                  <a:cubicBezTo>
                    <a:pt x="208" y="41"/>
                    <a:pt x="207" y="41"/>
                    <a:pt x="206" y="41"/>
                  </a:cubicBezTo>
                  <a:cubicBezTo>
                    <a:pt x="204" y="41"/>
                    <a:pt x="201" y="40"/>
                    <a:pt x="201" y="40"/>
                  </a:cubicBezTo>
                  <a:cubicBezTo>
                    <a:pt x="200" y="39"/>
                    <a:pt x="199" y="38"/>
                    <a:pt x="199" y="37"/>
                  </a:cubicBezTo>
                  <a:cubicBezTo>
                    <a:pt x="198" y="36"/>
                    <a:pt x="197" y="34"/>
                    <a:pt x="194" y="34"/>
                  </a:cubicBezTo>
                  <a:cubicBezTo>
                    <a:pt x="194" y="34"/>
                    <a:pt x="193" y="34"/>
                    <a:pt x="193" y="34"/>
                  </a:cubicBezTo>
                  <a:cubicBezTo>
                    <a:pt x="192" y="34"/>
                    <a:pt x="192" y="34"/>
                    <a:pt x="192" y="34"/>
                  </a:cubicBezTo>
                  <a:cubicBezTo>
                    <a:pt x="191" y="34"/>
                    <a:pt x="191" y="33"/>
                    <a:pt x="189" y="31"/>
                  </a:cubicBezTo>
                  <a:cubicBezTo>
                    <a:pt x="189" y="30"/>
                    <a:pt x="189" y="30"/>
                    <a:pt x="188" y="30"/>
                  </a:cubicBezTo>
                  <a:cubicBezTo>
                    <a:pt x="188" y="29"/>
                    <a:pt x="188" y="29"/>
                    <a:pt x="188" y="29"/>
                  </a:cubicBezTo>
                  <a:cubicBezTo>
                    <a:pt x="186" y="26"/>
                    <a:pt x="185" y="24"/>
                    <a:pt x="182" y="20"/>
                  </a:cubicBezTo>
                  <a:cubicBezTo>
                    <a:pt x="181" y="19"/>
                    <a:pt x="180" y="18"/>
                    <a:pt x="180" y="17"/>
                  </a:cubicBezTo>
                  <a:cubicBezTo>
                    <a:pt x="179" y="15"/>
                    <a:pt x="178" y="13"/>
                    <a:pt x="175" y="13"/>
                  </a:cubicBezTo>
                  <a:cubicBezTo>
                    <a:pt x="172" y="12"/>
                    <a:pt x="170" y="10"/>
                    <a:pt x="168" y="7"/>
                  </a:cubicBezTo>
                  <a:cubicBezTo>
                    <a:pt x="167" y="5"/>
                    <a:pt x="166" y="4"/>
                    <a:pt x="165" y="3"/>
                  </a:cubicBezTo>
                  <a:cubicBezTo>
                    <a:pt x="164" y="2"/>
                    <a:pt x="163" y="0"/>
                    <a:pt x="161"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6" name="Freeform 12">
              <a:extLst>
                <a:ext uri="{FF2B5EF4-FFF2-40B4-BE49-F238E27FC236}">
                  <a16:creationId xmlns:a16="http://schemas.microsoft.com/office/drawing/2014/main" id="{D1C72A62-F4BE-F62D-3404-5FE922C935E4}"/>
                </a:ext>
              </a:extLst>
            </p:cNvPr>
            <p:cNvSpPr>
              <a:spLocks/>
            </p:cNvSpPr>
            <p:nvPr/>
          </p:nvSpPr>
          <p:spPr bwMode="auto">
            <a:xfrm>
              <a:off x="7494019" y="3995458"/>
              <a:ext cx="979488" cy="1260475"/>
            </a:xfrm>
            <a:custGeom>
              <a:avLst/>
              <a:gdLst>
                <a:gd name="T0" fmla="*/ 243 w 317"/>
                <a:gd name="T1" fmla="*/ 391 h 408"/>
                <a:gd name="T2" fmla="*/ 223 w 317"/>
                <a:gd name="T3" fmla="*/ 387 h 408"/>
                <a:gd name="T4" fmla="*/ 210 w 317"/>
                <a:gd name="T5" fmla="*/ 388 h 408"/>
                <a:gd name="T6" fmla="*/ 193 w 317"/>
                <a:gd name="T7" fmla="*/ 383 h 408"/>
                <a:gd name="T8" fmla="*/ 175 w 317"/>
                <a:gd name="T9" fmla="*/ 364 h 408"/>
                <a:gd name="T10" fmla="*/ 159 w 317"/>
                <a:gd name="T11" fmla="*/ 361 h 408"/>
                <a:gd name="T12" fmla="*/ 163 w 317"/>
                <a:gd name="T13" fmla="*/ 338 h 408"/>
                <a:gd name="T14" fmla="*/ 164 w 317"/>
                <a:gd name="T15" fmla="*/ 323 h 408"/>
                <a:gd name="T16" fmla="*/ 155 w 317"/>
                <a:gd name="T17" fmla="*/ 302 h 408"/>
                <a:gd name="T18" fmla="*/ 150 w 317"/>
                <a:gd name="T19" fmla="*/ 283 h 408"/>
                <a:gd name="T20" fmla="*/ 130 w 317"/>
                <a:gd name="T21" fmla="*/ 276 h 408"/>
                <a:gd name="T22" fmla="*/ 94 w 317"/>
                <a:gd name="T23" fmla="*/ 277 h 408"/>
                <a:gd name="T24" fmla="*/ 70 w 317"/>
                <a:gd name="T25" fmla="*/ 285 h 408"/>
                <a:gd name="T26" fmla="*/ 52 w 317"/>
                <a:gd name="T27" fmla="*/ 287 h 408"/>
                <a:gd name="T28" fmla="*/ 31 w 317"/>
                <a:gd name="T29" fmla="*/ 281 h 408"/>
                <a:gd name="T30" fmla="*/ 50 w 317"/>
                <a:gd name="T31" fmla="*/ 249 h 408"/>
                <a:gd name="T32" fmla="*/ 36 w 317"/>
                <a:gd name="T33" fmla="*/ 220 h 408"/>
                <a:gd name="T34" fmla="*/ 11 w 317"/>
                <a:gd name="T35" fmla="*/ 195 h 408"/>
                <a:gd name="T36" fmla="*/ 6 w 317"/>
                <a:gd name="T37" fmla="*/ 156 h 408"/>
                <a:gd name="T38" fmla="*/ 19 w 317"/>
                <a:gd name="T39" fmla="*/ 135 h 408"/>
                <a:gd name="T40" fmla="*/ 43 w 317"/>
                <a:gd name="T41" fmla="*/ 120 h 408"/>
                <a:gd name="T42" fmla="*/ 44 w 317"/>
                <a:gd name="T43" fmla="*/ 110 h 408"/>
                <a:gd name="T44" fmla="*/ 66 w 317"/>
                <a:gd name="T45" fmla="*/ 112 h 408"/>
                <a:gd name="T46" fmla="*/ 82 w 317"/>
                <a:gd name="T47" fmla="*/ 119 h 408"/>
                <a:gd name="T48" fmla="*/ 91 w 317"/>
                <a:gd name="T49" fmla="*/ 105 h 408"/>
                <a:gd name="T50" fmla="*/ 98 w 317"/>
                <a:gd name="T51" fmla="*/ 95 h 408"/>
                <a:gd name="T52" fmla="*/ 112 w 317"/>
                <a:gd name="T53" fmla="*/ 80 h 408"/>
                <a:gd name="T54" fmla="*/ 128 w 317"/>
                <a:gd name="T55" fmla="*/ 69 h 408"/>
                <a:gd name="T56" fmla="*/ 153 w 317"/>
                <a:gd name="T57" fmla="*/ 63 h 408"/>
                <a:gd name="T58" fmla="*/ 170 w 317"/>
                <a:gd name="T59" fmla="*/ 53 h 408"/>
                <a:gd name="T60" fmla="*/ 197 w 317"/>
                <a:gd name="T61" fmla="*/ 42 h 408"/>
                <a:gd name="T62" fmla="*/ 208 w 317"/>
                <a:gd name="T63" fmla="*/ 36 h 408"/>
                <a:gd name="T64" fmla="*/ 220 w 317"/>
                <a:gd name="T65" fmla="*/ 15 h 408"/>
                <a:gd name="T66" fmla="*/ 232 w 317"/>
                <a:gd name="T67" fmla="*/ 11 h 408"/>
                <a:gd name="T68" fmla="*/ 245 w 317"/>
                <a:gd name="T69" fmla="*/ 21 h 408"/>
                <a:gd name="T70" fmla="*/ 255 w 317"/>
                <a:gd name="T71" fmla="*/ 43 h 408"/>
                <a:gd name="T72" fmla="*/ 264 w 317"/>
                <a:gd name="T73" fmla="*/ 51 h 408"/>
                <a:gd name="T74" fmla="*/ 270 w 317"/>
                <a:gd name="T75" fmla="*/ 63 h 408"/>
                <a:gd name="T76" fmla="*/ 259 w 317"/>
                <a:gd name="T77" fmla="*/ 83 h 408"/>
                <a:gd name="T78" fmla="*/ 252 w 317"/>
                <a:gd name="T79" fmla="*/ 102 h 408"/>
                <a:gd name="T80" fmla="*/ 249 w 317"/>
                <a:gd name="T81" fmla="*/ 112 h 408"/>
                <a:gd name="T82" fmla="*/ 265 w 317"/>
                <a:gd name="T83" fmla="*/ 128 h 408"/>
                <a:gd name="T84" fmla="*/ 255 w 317"/>
                <a:gd name="T85" fmla="*/ 142 h 408"/>
                <a:gd name="T86" fmla="*/ 251 w 317"/>
                <a:gd name="T87" fmla="*/ 149 h 408"/>
                <a:gd name="T88" fmla="*/ 235 w 317"/>
                <a:gd name="T89" fmla="*/ 160 h 408"/>
                <a:gd name="T90" fmla="*/ 238 w 317"/>
                <a:gd name="T91" fmla="*/ 172 h 408"/>
                <a:gd name="T92" fmla="*/ 228 w 317"/>
                <a:gd name="T93" fmla="*/ 178 h 408"/>
                <a:gd name="T94" fmla="*/ 235 w 317"/>
                <a:gd name="T95" fmla="*/ 200 h 408"/>
                <a:gd name="T96" fmla="*/ 264 w 317"/>
                <a:gd name="T97" fmla="*/ 190 h 408"/>
                <a:gd name="T98" fmla="*/ 290 w 317"/>
                <a:gd name="T99" fmla="*/ 196 h 408"/>
                <a:gd name="T100" fmla="*/ 301 w 317"/>
                <a:gd name="T101" fmla="*/ 228 h 408"/>
                <a:gd name="T102" fmla="*/ 311 w 317"/>
                <a:gd name="T103" fmla="*/ 242 h 408"/>
                <a:gd name="T104" fmla="*/ 300 w 317"/>
                <a:gd name="T105" fmla="*/ 267 h 408"/>
                <a:gd name="T106" fmla="*/ 309 w 317"/>
                <a:gd name="T107" fmla="*/ 298 h 408"/>
                <a:gd name="T108" fmla="*/ 316 w 317"/>
                <a:gd name="T109" fmla="*/ 310 h 408"/>
                <a:gd name="T110" fmla="*/ 312 w 317"/>
                <a:gd name="T111" fmla="*/ 339 h 408"/>
                <a:gd name="T112" fmla="*/ 297 w 317"/>
                <a:gd name="T113" fmla="*/ 3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7" h="408">
                  <a:moveTo>
                    <a:pt x="275" y="408"/>
                  </a:moveTo>
                  <a:cubicBezTo>
                    <a:pt x="273" y="407"/>
                    <a:pt x="269" y="403"/>
                    <a:pt x="266" y="403"/>
                  </a:cubicBezTo>
                  <a:cubicBezTo>
                    <a:pt x="262" y="403"/>
                    <a:pt x="260" y="401"/>
                    <a:pt x="257" y="399"/>
                  </a:cubicBezTo>
                  <a:cubicBezTo>
                    <a:pt x="257" y="399"/>
                    <a:pt x="256" y="398"/>
                    <a:pt x="256" y="398"/>
                  </a:cubicBezTo>
                  <a:cubicBezTo>
                    <a:pt x="255" y="397"/>
                    <a:pt x="253" y="396"/>
                    <a:pt x="251" y="395"/>
                  </a:cubicBezTo>
                  <a:cubicBezTo>
                    <a:pt x="248" y="394"/>
                    <a:pt x="245" y="393"/>
                    <a:pt x="243" y="391"/>
                  </a:cubicBezTo>
                  <a:cubicBezTo>
                    <a:pt x="241" y="390"/>
                    <a:pt x="240" y="389"/>
                    <a:pt x="239" y="389"/>
                  </a:cubicBezTo>
                  <a:cubicBezTo>
                    <a:pt x="238" y="389"/>
                    <a:pt x="237" y="389"/>
                    <a:pt x="236" y="390"/>
                  </a:cubicBezTo>
                  <a:cubicBezTo>
                    <a:pt x="235" y="392"/>
                    <a:pt x="233" y="392"/>
                    <a:pt x="232" y="392"/>
                  </a:cubicBezTo>
                  <a:cubicBezTo>
                    <a:pt x="230" y="392"/>
                    <a:pt x="229" y="392"/>
                    <a:pt x="227" y="391"/>
                  </a:cubicBezTo>
                  <a:cubicBezTo>
                    <a:pt x="226" y="391"/>
                    <a:pt x="226" y="391"/>
                    <a:pt x="226" y="391"/>
                  </a:cubicBezTo>
                  <a:cubicBezTo>
                    <a:pt x="224" y="390"/>
                    <a:pt x="223" y="388"/>
                    <a:pt x="223" y="387"/>
                  </a:cubicBezTo>
                  <a:cubicBezTo>
                    <a:pt x="222" y="387"/>
                    <a:pt x="222" y="386"/>
                    <a:pt x="221" y="386"/>
                  </a:cubicBezTo>
                  <a:cubicBezTo>
                    <a:pt x="221" y="386"/>
                    <a:pt x="221" y="386"/>
                    <a:pt x="221" y="386"/>
                  </a:cubicBezTo>
                  <a:cubicBezTo>
                    <a:pt x="220" y="387"/>
                    <a:pt x="219" y="387"/>
                    <a:pt x="219" y="388"/>
                  </a:cubicBezTo>
                  <a:cubicBezTo>
                    <a:pt x="217" y="389"/>
                    <a:pt x="216" y="390"/>
                    <a:pt x="214" y="390"/>
                  </a:cubicBezTo>
                  <a:cubicBezTo>
                    <a:pt x="213" y="390"/>
                    <a:pt x="212" y="389"/>
                    <a:pt x="211" y="389"/>
                  </a:cubicBezTo>
                  <a:cubicBezTo>
                    <a:pt x="211" y="389"/>
                    <a:pt x="210" y="389"/>
                    <a:pt x="210" y="388"/>
                  </a:cubicBezTo>
                  <a:cubicBezTo>
                    <a:pt x="209" y="388"/>
                    <a:pt x="209" y="388"/>
                    <a:pt x="209" y="388"/>
                  </a:cubicBezTo>
                  <a:cubicBezTo>
                    <a:pt x="208" y="388"/>
                    <a:pt x="207" y="389"/>
                    <a:pt x="206" y="390"/>
                  </a:cubicBezTo>
                  <a:cubicBezTo>
                    <a:pt x="205" y="390"/>
                    <a:pt x="205" y="391"/>
                    <a:pt x="204" y="391"/>
                  </a:cubicBezTo>
                  <a:cubicBezTo>
                    <a:pt x="200" y="391"/>
                    <a:pt x="197" y="385"/>
                    <a:pt x="196" y="383"/>
                  </a:cubicBezTo>
                  <a:cubicBezTo>
                    <a:pt x="196" y="382"/>
                    <a:pt x="195" y="382"/>
                    <a:pt x="195" y="382"/>
                  </a:cubicBezTo>
                  <a:cubicBezTo>
                    <a:pt x="194" y="382"/>
                    <a:pt x="194" y="382"/>
                    <a:pt x="193" y="383"/>
                  </a:cubicBezTo>
                  <a:cubicBezTo>
                    <a:pt x="193" y="383"/>
                    <a:pt x="192" y="383"/>
                    <a:pt x="191" y="383"/>
                  </a:cubicBezTo>
                  <a:cubicBezTo>
                    <a:pt x="190" y="383"/>
                    <a:pt x="189" y="382"/>
                    <a:pt x="187" y="381"/>
                  </a:cubicBezTo>
                  <a:cubicBezTo>
                    <a:pt x="186" y="380"/>
                    <a:pt x="185" y="379"/>
                    <a:pt x="183" y="378"/>
                  </a:cubicBezTo>
                  <a:cubicBezTo>
                    <a:pt x="180" y="376"/>
                    <a:pt x="180" y="373"/>
                    <a:pt x="180" y="370"/>
                  </a:cubicBezTo>
                  <a:cubicBezTo>
                    <a:pt x="180" y="369"/>
                    <a:pt x="180" y="367"/>
                    <a:pt x="180" y="366"/>
                  </a:cubicBezTo>
                  <a:cubicBezTo>
                    <a:pt x="180" y="364"/>
                    <a:pt x="178" y="364"/>
                    <a:pt x="175" y="364"/>
                  </a:cubicBezTo>
                  <a:cubicBezTo>
                    <a:pt x="174" y="363"/>
                    <a:pt x="172" y="363"/>
                    <a:pt x="172" y="363"/>
                  </a:cubicBezTo>
                  <a:cubicBezTo>
                    <a:pt x="171" y="362"/>
                    <a:pt x="171" y="362"/>
                    <a:pt x="170" y="362"/>
                  </a:cubicBezTo>
                  <a:cubicBezTo>
                    <a:pt x="168" y="362"/>
                    <a:pt x="164" y="364"/>
                    <a:pt x="163" y="364"/>
                  </a:cubicBezTo>
                  <a:cubicBezTo>
                    <a:pt x="163" y="364"/>
                    <a:pt x="160" y="367"/>
                    <a:pt x="160" y="367"/>
                  </a:cubicBezTo>
                  <a:cubicBezTo>
                    <a:pt x="160" y="365"/>
                    <a:pt x="160" y="365"/>
                    <a:pt x="160" y="365"/>
                  </a:cubicBezTo>
                  <a:cubicBezTo>
                    <a:pt x="160" y="363"/>
                    <a:pt x="159" y="362"/>
                    <a:pt x="159" y="361"/>
                  </a:cubicBezTo>
                  <a:cubicBezTo>
                    <a:pt x="159" y="360"/>
                    <a:pt x="158" y="359"/>
                    <a:pt x="157" y="358"/>
                  </a:cubicBezTo>
                  <a:cubicBezTo>
                    <a:pt x="156" y="357"/>
                    <a:pt x="154" y="356"/>
                    <a:pt x="153" y="355"/>
                  </a:cubicBezTo>
                  <a:cubicBezTo>
                    <a:pt x="150" y="351"/>
                    <a:pt x="152" y="350"/>
                    <a:pt x="154" y="347"/>
                  </a:cubicBezTo>
                  <a:cubicBezTo>
                    <a:pt x="154" y="347"/>
                    <a:pt x="154" y="346"/>
                    <a:pt x="155" y="346"/>
                  </a:cubicBezTo>
                  <a:cubicBezTo>
                    <a:pt x="157" y="342"/>
                    <a:pt x="158" y="341"/>
                    <a:pt x="161" y="339"/>
                  </a:cubicBezTo>
                  <a:cubicBezTo>
                    <a:pt x="162" y="338"/>
                    <a:pt x="163" y="338"/>
                    <a:pt x="163" y="338"/>
                  </a:cubicBezTo>
                  <a:cubicBezTo>
                    <a:pt x="164" y="338"/>
                    <a:pt x="164" y="338"/>
                    <a:pt x="165" y="337"/>
                  </a:cubicBezTo>
                  <a:cubicBezTo>
                    <a:pt x="167" y="335"/>
                    <a:pt x="167" y="331"/>
                    <a:pt x="168" y="328"/>
                  </a:cubicBezTo>
                  <a:cubicBezTo>
                    <a:pt x="168" y="327"/>
                    <a:pt x="168" y="327"/>
                    <a:pt x="168" y="327"/>
                  </a:cubicBezTo>
                  <a:cubicBezTo>
                    <a:pt x="168" y="326"/>
                    <a:pt x="168" y="325"/>
                    <a:pt x="167" y="324"/>
                  </a:cubicBezTo>
                  <a:cubicBezTo>
                    <a:pt x="167" y="324"/>
                    <a:pt x="166" y="323"/>
                    <a:pt x="165" y="323"/>
                  </a:cubicBezTo>
                  <a:cubicBezTo>
                    <a:pt x="164" y="323"/>
                    <a:pt x="164" y="323"/>
                    <a:pt x="164" y="323"/>
                  </a:cubicBezTo>
                  <a:cubicBezTo>
                    <a:pt x="164" y="323"/>
                    <a:pt x="163" y="323"/>
                    <a:pt x="163" y="323"/>
                  </a:cubicBezTo>
                  <a:cubicBezTo>
                    <a:pt x="159" y="323"/>
                    <a:pt x="156" y="320"/>
                    <a:pt x="155" y="318"/>
                  </a:cubicBezTo>
                  <a:cubicBezTo>
                    <a:pt x="154" y="316"/>
                    <a:pt x="153" y="314"/>
                    <a:pt x="151" y="311"/>
                  </a:cubicBezTo>
                  <a:cubicBezTo>
                    <a:pt x="149" y="309"/>
                    <a:pt x="149" y="308"/>
                    <a:pt x="149" y="307"/>
                  </a:cubicBezTo>
                  <a:cubicBezTo>
                    <a:pt x="149" y="305"/>
                    <a:pt x="151" y="304"/>
                    <a:pt x="154" y="303"/>
                  </a:cubicBezTo>
                  <a:cubicBezTo>
                    <a:pt x="155" y="303"/>
                    <a:pt x="155" y="303"/>
                    <a:pt x="155" y="302"/>
                  </a:cubicBezTo>
                  <a:cubicBezTo>
                    <a:pt x="155" y="302"/>
                    <a:pt x="155" y="300"/>
                    <a:pt x="154" y="299"/>
                  </a:cubicBezTo>
                  <a:cubicBezTo>
                    <a:pt x="153" y="297"/>
                    <a:pt x="152" y="295"/>
                    <a:pt x="153" y="294"/>
                  </a:cubicBezTo>
                  <a:cubicBezTo>
                    <a:pt x="153" y="292"/>
                    <a:pt x="153" y="292"/>
                    <a:pt x="153" y="292"/>
                  </a:cubicBezTo>
                  <a:cubicBezTo>
                    <a:pt x="154" y="290"/>
                    <a:pt x="155" y="288"/>
                    <a:pt x="154" y="286"/>
                  </a:cubicBezTo>
                  <a:cubicBezTo>
                    <a:pt x="154" y="285"/>
                    <a:pt x="152" y="283"/>
                    <a:pt x="150" y="283"/>
                  </a:cubicBezTo>
                  <a:cubicBezTo>
                    <a:pt x="150" y="283"/>
                    <a:pt x="150" y="283"/>
                    <a:pt x="150" y="283"/>
                  </a:cubicBezTo>
                  <a:cubicBezTo>
                    <a:pt x="149" y="283"/>
                    <a:pt x="148" y="283"/>
                    <a:pt x="148" y="283"/>
                  </a:cubicBezTo>
                  <a:cubicBezTo>
                    <a:pt x="145" y="283"/>
                    <a:pt x="142" y="281"/>
                    <a:pt x="140" y="279"/>
                  </a:cubicBezTo>
                  <a:cubicBezTo>
                    <a:pt x="139" y="278"/>
                    <a:pt x="138" y="276"/>
                    <a:pt x="138" y="276"/>
                  </a:cubicBezTo>
                  <a:cubicBezTo>
                    <a:pt x="138" y="276"/>
                    <a:pt x="137" y="276"/>
                    <a:pt x="136" y="277"/>
                  </a:cubicBezTo>
                  <a:cubicBezTo>
                    <a:pt x="136" y="278"/>
                    <a:pt x="135" y="279"/>
                    <a:pt x="134" y="279"/>
                  </a:cubicBezTo>
                  <a:cubicBezTo>
                    <a:pt x="133" y="279"/>
                    <a:pt x="131" y="277"/>
                    <a:pt x="130" y="276"/>
                  </a:cubicBezTo>
                  <a:cubicBezTo>
                    <a:pt x="129" y="275"/>
                    <a:pt x="128" y="274"/>
                    <a:pt x="127" y="273"/>
                  </a:cubicBezTo>
                  <a:cubicBezTo>
                    <a:pt x="126" y="273"/>
                    <a:pt x="125" y="272"/>
                    <a:pt x="124" y="271"/>
                  </a:cubicBezTo>
                  <a:cubicBezTo>
                    <a:pt x="123" y="269"/>
                    <a:pt x="121" y="268"/>
                    <a:pt x="120" y="267"/>
                  </a:cubicBezTo>
                  <a:cubicBezTo>
                    <a:pt x="119" y="267"/>
                    <a:pt x="119" y="267"/>
                    <a:pt x="118" y="267"/>
                  </a:cubicBezTo>
                  <a:cubicBezTo>
                    <a:pt x="115" y="267"/>
                    <a:pt x="111" y="268"/>
                    <a:pt x="106" y="270"/>
                  </a:cubicBezTo>
                  <a:cubicBezTo>
                    <a:pt x="101" y="273"/>
                    <a:pt x="98" y="275"/>
                    <a:pt x="94" y="277"/>
                  </a:cubicBezTo>
                  <a:cubicBezTo>
                    <a:pt x="92" y="278"/>
                    <a:pt x="92" y="278"/>
                    <a:pt x="92" y="278"/>
                  </a:cubicBezTo>
                  <a:cubicBezTo>
                    <a:pt x="89" y="279"/>
                    <a:pt x="87" y="281"/>
                    <a:pt x="84" y="281"/>
                  </a:cubicBezTo>
                  <a:cubicBezTo>
                    <a:pt x="82" y="282"/>
                    <a:pt x="80" y="283"/>
                    <a:pt x="77" y="285"/>
                  </a:cubicBezTo>
                  <a:cubicBezTo>
                    <a:pt x="76" y="285"/>
                    <a:pt x="75" y="286"/>
                    <a:pt x="74" y="286"/>
                  </a:cubicBezTo>
                  <a:cubicBezTo>
                    <a:pt x="74" y="286"/>
                    <a:pt x="73" y="285"/>
                    <a:pt x="72" y="285"/>
                  </a:cubicBezTo>
                  <a:cubicBezTo>
                    <a:pt x="71" y="285"/>
                    <a:pt x="71" y="285"/>
                    <a:pt x="70" y="285"/>
                  </a:cubicBezTo>
                  <a:cubicBezTo>
                    <a:pt x="70" y="285"/>
                    <a:pt x="69" y="285"/>
                    <a:pt x="68" y="286"/>
                  </a:cubicBezTo>
                  <a:cubicBezTo>
                    <a:pt x="66" y="289"/>
                    <a:pt x="63" y="290"/>
                    <a:pt x="61" y="290"/>
                  </a:cubicBezTo>
                  <a:cubicBezTo>
                    <a:pt x="60" y="290"/>
                    <a:pt x="59" y="289"/>
                    <a:pt x="58" y="288"/>
                  </a:cubicBezTo>
                  <a:cubicBezTo>
                    <a:pt x="57" y="288"/>
                    <a:pt x="56" y="287"/>
                    <a:pt x="55" y="287"/>
                  </a:cubicBezTo>
                  <a:cubicBezTo>
                    <a:pt x="55" y="287"/>
                    <a:pt x="54" y="287"/>
                    <a:pt x="54" y="287"/>
                  </a:cubicBezTo>
                  <a:cubicBezTo>
                    <a:pt x="54" y="287"/>
                    <a:pt x="53" y="287"/>
                    <a:pt x="52" y="287"/>
                  </a:cubicBezTo>
                  <a:cubicBezTo>
                    <a:pt x="48" y="287"/>
                    <a:pt x="42" y="285"/>
                    <a:pt x="38" y="283"/>
                  </a:cubicBezTo>
                  <a:cubicBezTo>
                    <a:pt x="37" y="283"/>
                    <a:pt x="37" y="283"/>
                    <a:pt x="36" y="283"/>
                  </a:cubicBezTo>
                  <a:cubicBezTo>
                    <a:pt x="35" y="283"/>
                    <a:pt x="33" y="284"/>
                    <a:pt x="31" y="285"/>
                  </a:cubicBezTo>
                  <a:cubicBezTo>
                    <a:pt x="29" y="286"/>
                    <a:pt x="29" y="286"/>
                    <a:pt x="29" y="286"/>
                  </a:cubicBezTo>
                  <a:cubicBezTo>
                    <a:pt x="30" y="284"/>
                    <a:pt x="30" y="284"/>
                    <a:pt x="30" y="284"/>
                  </a:cubicBezTo>
                  <a:cubicBezTo>
                    <a:pt x="30" y="283"/>
                    <a:pt x="30" y="282"/>
                    <a:pt x="31" y="281"/>
                  </a:cubicBezTo>
                  <a:cubicBezTo>
                    <a:pt x="31" y="280"/>
                    <a:pt x="32" y="278"/>
                    <a:pt x="32" y="277"/>
                  </a:cubicBezTo>
                  <a:cubicBezTo>
                    <a:pt x="33" y="273"/>
                    <a:pt x="35" y="270"/>
                    <a:pt x="38" y="267"/>
                  </a:cubicBezTo>
                  <a:cubicBezTo>
                    <a:pt x="41" y="265"/>
                    <a:pt x="41" y="263"/>
                    <a:pt x="41" y="260"/>
                  </a:cubicBezTo>
                  <a:cubicBezTo>
                    <a:pt x="41" y="259"/>
                    <a:pt x="41" y="258"/>
                    <a:pt x="42" y="257"/>
                  </a:cubicBezTo>
                  <a:cubicBezTo>
                    <a:pt x="42" y="253"/>
                    <a:pt x="44" y="252"/>
                    <a:pt x="47" y="250"/>
                  </a:cubicBezTo>
                  <a:cubicBezTo>
                    <a:pt x="48" y="250"/>
                    <a:pt x="49" y="249"/>
                    <a:pt x="50" y="249"/>
                  </a:cubicBezTo>
                  <a:cubicBezTo>
                    <a:pt x="52" y="248"/>
                    <a:pt x="52" y="245"/>
                    <a:pt x="52" y="242"/>
                  </a:cubicBezTo>
                  <a:cubicBezTo>
                    <a:pt x="52" y="240"/>
                    <a:pt x="52" y="237"/>
                    <a:pt x="53" y="235"/>
                  </a:cubicBezTo>
                  <a:cubicBezTo>
                    <a:pt x="53" y="234"/>
                    <a:pt x="53" y="233"/>
                    <a:pt x="53" y="232"/>
                  </a:cubicBezTo>
                  <a:cubicBezTo>
                    <a:pt x="52" y="230"/>
                    <a:pt x="50" y="230"/>
                    <a:pt x="47" y="230"/>
                  </a:cubicBezTo>
                  <a:cubicBezTo>
                    <a:pt x="43" y="230"/>
                    <a:pt x="37" y="228"/>
                    <a:pt x="37" y="223"/>
                  </a:cubicBezTo>
                  <a:cubicBezTo>
                    <a:pt x="37" y="220"/>
                    <a:pt x="37" y="220"/>
                    <a:pt x="36" y="220"/>
                  </a:cubicBezTo>
                  <a:cubicBezTo>
                    <a:pt x="35" y="220"/>
                    <a:pt x="34" y="220"/>
                    <a:pt x="33" y="221"/>
                  </a:cubicBezTo>
                  <a:cubicBezTo>
                    <a:pt x="32" y="221"/>
                    <a:pt x="32" y="221"/>
                    <a:pt x="32" y="221"/>
                  </a:cubicBezTo>
                  <a:cubicBezTo>
                    <a:pt x="29" y="221"/>
                    <a:pt x="27" y="219"/>
                    <a:pt x="25" y="217"/>
                  </a:cubicBezTo>
                  <a:cubicBezTo>
                    <a:pt x="24" y="216"/>
                    <a:pt x="24" y="216"/>
                    <a:pt x="23" y="215"/>
                  </a:cubicBezTo>
                  <a:cubicBezTo>
                    <a:pt x="18" y="212"/>
                    <a:pt x="16" y="208"/>
                    <a:pt x="15" y="202"/>
                  </a:cubicBezTo>
                  <a:cubicBezTo>
                    <a:pt x="15" y="198"/>
                    <a:pt x="13" y="197"/>
                    <a:pt x="11" y="195"/>
                  </a:cubicBezTo>
                  <a:cubicBezTo>
                    <a:pt x="10" y="194"/>
                    <a:pt x="10" y="194"/>
                    <a:pt x="9" y="193"/>
                  </a:cubicBezTo>
                  <a:cubicBezTo>
                    <a:pt x="7" y="191"/>
                    <a:pt x="6" y="188"/>
                    <a:pt x="5" y="185"/>
                  </a:cubicBezTo>
                  <a:cubicBezTo>
                    <a:pt x="4" y="183"/>
                    <a:pt x="3" y="180"/>
                    <a:pt x="2" y="178"/>
                  </a:cubicBezTo>
                  <a:cubicBezTo>
                    <a:pt x="0" y="174"/>
                    <a:pt x="2" y="170"/>
                    <a:pt x="4" y="166"/>
                  </a:cubicBezTo>
                  <a:cubicBezTo>
                    <a:pt x="4" y="164"/>
                    <a:pt x="5" y="163"/>
                    <a:pt x="5" y="161"/>
                  </a:cubicBezTo>
                  <a:cubicBezTo>
                    <a:pt x="6" y="159"/>
                    <a:pt x="6" y="157"/>
                    <a:pt x="6" y="156"/>
                  </a:cubicBezTo>
                  <a:cubicBezTo>
                    <a:pt x="7" y="155"/>
                    <a:pt x="7" y="154"/>
                    <a:pt x="9" y="152"/>
                  </a:cubicBezTo>
                  <a:cubicBezTo>
                    <a:pt x="11" y="151"/>
                    <a:pt x="12" y="151"/>
                    <a:pt x="12" y="150"/>
                  </a:cubicBezTo>
                  <a:cubicBezTo>
                    <a:pt x="12" y="150"/>
                    <a:pt x="13" y="150"/>
                    <a:pt x="13" y="150"/>
                  </a:cubicBezTo>
                  <a:cubicBezTo>
                    <a:pt x="13" y="150"/>
                    <a:pt x="12" y="149"/>
                    <a:pt x="12" y="148"/>
                  </a:cubicBezTo>
                  <a:cubicBezTo>
                    <a:pt x="9" y="144"/>
                    <a:pt x="12" y="139"/>
                    <a:pt x="15" y="137"/>
                  </a:cubicBezTo>
                  <a:cubicBezTo>
                    <a:pt x="16" y="136"/>
                    <a:pt x="17" y="135"/>
                    <a:pt x="19" y="135"/>
                  </a:cubicBezTo>
                  <a:cubicBezTo>
                    <a:pt x="22" y="134"/>
                    <a:pt x="24" y="133"/>
                    <a:pt x="26" y="130"/>
                  </a:cubicBezTo>
                  <a:cubicBezTo>
                    <a:pt x="27" y="126"/>
                    <a:pt x="29" y="124"/>
                    <a:pt x="32" y="124"/>
                  </a:cubicBezTo>
                  <a:cubicBezTo>
                    <a:pt x="33" y="124"/>
                    <a:pt x="34" y="125"/>
                    <a:pt x="35" y="126"/>
                  </a:cubicBezTo>
                  <a:cubicBezTo>
                    <a:pt x="36" y="126"/>
                    <a:pt x="37" y="126"/>
                    <a:pt x="37" y="126"/>
                  </a:cubicBezTo>
                  <a:cubicBezTo>
                    <a:pt x="39" y="126"/>
                    <a:pt x="40" y="124"/>
                    <a:pt x="42" y="122"/>
                  </a:cubicBezTo>
                  <a:cubicBezTo>
                    <a:pt x="43" y="121"/>
                    <a:pt x="43" y="121"/>
                    <a:pt x="43" y="120"/>
                  </a:cubicBezTo>
                  <a:cubicBezTo>
                    <a:pt x="43" y="120"/>
                    <a:pt x="42" y="119"/>
                    <a:pt x="41" y="118"/>
                  </a:cubicBezTo>
                  <a:cubicBezTo>
                    <a:pt x="40" y="118"/>
                    <a:pt x="40" y="117"/>
                    <a:pt x="39" y="117"/>
                  </a:cubicBezTo>
                  <a:cubicBezTo>
                    <a:pt x="39" y="117"/>
                    <a:pt x="39" y="117"/>
                    <a:pt x="39" y="117"/>
                  </a:cubicBezTo>
                  <a:cubicBezTo>
                    <a:pt x="39" y="115"/>
                    <a:pt x="39" y="115"/>
                    <a:pt x="39" y="115"/>
                  </a:cubicBezTo>
                  <a:cubicBezTo>
                    <a:pt x="40" y="113"/>
                    <a:pt x="40" y="111"/>
                    <a:pt x="42" y="110"/>
                  </a:cubicBezTo>
                  <a:cubicBezTo>
                    <a:pt x="43" y="110"/>
                    <a:pt x="43" y="110"/>
                    <a:pt x="44" y="110"/>
                  </a:cubicBezTo>
                  <a:cubicBezTo>
                    <a:pt x="46" y="110"/>
                    <a:pt x="47" y="112"/>
                    <a:pt x="49" y="114"/>
                  </a:cubicBezTo>
                  <a:cubicBezTo>
                    <a:pt x="49" y="114"/>
                    <a:pt x="49" y="115"/>
                    <a:pt x="50" y="116"/>
                  </a:cubicBezTo>
                  <a:cubicBezTo>
                    <a:pt x="50" y="118"/>
                    <a:pt x="51" y="120"/>
                    <a:pt x="53" y="120"/>
                  </a:cubicBezTo>
                  <a:cubicBezTo>
                    <a:pt x="53" y="120"/>
                    <a:pt x="54" y="120"/>
                    <a:pt x="54" y="119"/>
                  </a:cubicBezTo>
                  <a:cubicBezTo>
                    <a:pt x="59" y="114"/>
                    <a:pt x="60" y="113"/>
                    <a:pt x="64" y="112"/>
                  </a:cubicBezTo>
                  <a:cubicBezTo>
                    <a:pt x="65" y="112"/>
                    <a:pt x="65" y="112"/>
                    <a:pt x="66" y="112"/>
                  </a:cubicBezTo>
                  <a:cubicBezTo>
                    <a:pt x="69" y="112"/>
                    <a:pt x="72" y="115"/>
                    <a:pt x="73" y="116"/>
                  </a:cubicBezTo>
                  <a:cubicBezTo>
                    <a:pt x="74" y="117"/>
                    <a:pt x="75" y="118"/>
                    <a:pt x="76" y="118"/>
                  </a:cubicBezTo>
                  <a:cubicBezTo>
                    <a:pt x="76" y="118"/>
                    <a:pt x="76" y="118"/>
                    <a:pt x="77" y="117"/>
                  </a:cubicBezTo>
                  <a:cubicBezTo>
                    <a:pt x="77" y="116"/>
                    <a:pt x="78" y="116"/>
                    <a:pt x="78" y="116"/>
                  </a:cubicBezTo>
                  <a:cubicBezTo>
                    <a:pt x="79" y="116"/>
                    <a:pt x="80" y="116"/>
                    <a:pt x="81" y="118"/>
                  </a:cubicBezTo>
                  <a:cubicBezTo>
                    <a:pt x="81" y="118"/>
                    <a:pt x="81" y="118"/>
                    <a:pt x="82" y="119"/>
                  </a:cubicBezTo>
                  <a:cubicBezTo>
                    <a:pt x="82" y="119"/>
                    <a:pt x="83" y="120"/>
                    <a:pt x="84" y="120"/>
                  </a:cubicBezTo>
                  <a:cubicBezTo>
                    <a:pt x="85" y="120"/>
                    <a:pt x="87" y="119"/>
                    <a:pt x="89" y="118"/>
                  </a:cubicBezTo>
                  <a:cubicBezTo>
                    <a:pt x="91" y="117"/>
                    <a:pt x="91" y="115"/>
                    <a:pt x="91" y="113"/>
                  </a:cubicBezTo>
                  <a:cubicBezTo>
                    <a:pt x="90" y="111"/>
                    <a:pt x="91" y="110"/>
                    <a:pt x="92" y="109"/>
                  </a:cubicBezTo>
                  <a:cubicBezTo>
                    <a:pt x="93" y="107"/>
                    <a:pt x="93" y="107"/>
                    <a:pt x="93" y="106"/>
                  </a:cubicBezTo>
                  <a:cubicBezTo>
                    <a:pt x="92" y="106"/>
                    <a:pt x="91" y="105"/>
                    <a:pt x="91" y="105"/>
                  </a:cubicBezTo>
                  <a:cubicBezTo>
                    <a:pt x="89" y="104"/>
                    <a:pt x="88" y="103"/>
                    <a:pt x="88" y="100"/>
                  </a:cubicBezTo>
                  <a:cubicBezTo>
                    <a:pt x="88" y="100"/>
                    <a:pt x="88" y="99"/>
                    <a:pt x="88" y="99"/>
                  </a:cubicBezTo>
                  <a:cubicBezTo>
                    <a:pt x="88" y="96"/>
                    <a:pt x="88" y="95"/>
                    <a:pt x="90" y="92"/>
                  </a:cubicBezTo>
                  <a:cubicBezTo>
                    <a:pt x="91" y="91"/>
                    <a:pt x="92" y="91"/>
                    <a:pt x="93" y="91"/>
                  </a:cubicBezTo>
                  <a:cubicBezTo>
                    <a:pt x="95" y="91"/>
                    <a:pt x="96" y="93"/>
                    <a:pt x="97" y="94"/>
                  </a:cubicBezTo>
                  <a:cubicBezTo>
                    <a:pt x="97" y="94"/>
                    <a:pt x="98" y="95"/>
                    <a:pt x="98" y="95"/>
                  </a:cubicBezTo>
                  <a:cubicBezTo>
                    <a:pt x="99" y="96"/>
                    <a:pt x="101" y="98"/>
                    <a:pt x="103" y="98"/>
                  </a:cubicBezTo>
                  <a:cubicBezTo>
                    <a:pt x="103" y="98"/>
                    <a:pt x="104" y="98"/>
                    <a:pt x="105" y="97"/>
                  </a:cubicBezTo>
                  <a:cubicBezTo>
                    <a:pt x="107" y="94"/>
                    <a:pt x="108" y="91"/>
                    <a:pt x="108" y="90"/>
                  </a:cubicBezTo>
                  <a:cubicBezTo>
                    <a:pt x="107" y="88"/>
                    <a:pt x="106" y="86"/>
                    <a:pt x="107" y="84"/>
                  </a:cubicBezTo>
                  <a:cubicBezTo>
                    <a:pt x="108" y="83"/>
                    <a:pt x="109" y="82"/>
                    <a:pt x="110" y="82"/>
                  </a:cubicBezTo>
                  <a:cubicBezTo>
                    <a:pt x="112" y="82"/>
                    <a:pt x="112" y="81"/>
                    <a:pt x="112" y="80"/>
                  </a:cubicBezTo>
                  <a:cubicBezTo>
                    <a:pt x="112" y="79"/>
                    <a:pt x="113" y="79"/>
                    <a:pt x="113" y="79"/>
                  </a:cubicBezTo>
                  <a:cubicBezTo>
                    <a:pt x="113" y="76"/>
                    <a:pt x="116" y="76"/>
                    <a:pt x="119" y="76"/>
                  </a:cubicBezTo>
                  <a:cubicBezTo>
                    <a:pt x="120" y="76"/>
                    <a:pt x="121" y="76"/>
                    <a:pt x="121" y="76"/>
                  </a:cubicBezTo>
                  <a:cubicBezTo>
                    <a:pt x="122" y="76"/>
                    <a:pt x="122" y="75"/>
                    <a:pt x="123" y="74"/>
                  </a:cubicBezTo>
                  <a:cubicBezTo>
                    <a:pt x="123" y="73"/>
                    <a:pt x="124" y="72"/>
                    <a:pt x="125" y="71"/>
                  </a:cubicBezTo>
                  <a:cubicBezTo>
                    <a:pt x="126" y="70"/>
                    <a:pt x="127" y="69"/>
                    <a:pt x="128" y="69"/>
                  </a:cubicBezTo>
                  <a:cubicBezTo>
                    <a:pt x="129" y="69"/>
                    <a:pt x="130" y="70"/>
                    <a:pt x="131" y="70"/>
                  </a:cubicBezTo>
                  <a:cubicBezTo>
                    <a:pt x="132" y="70"/>
                    <a:pt x="133" y="71"/>
                    <a:pt x="133" y="71"/>
                  </a:cubicBezTo>
                  <a:cubicBezTo>
                    <a:pt x="136" y="71"/>
                    <a:pt x="138" y="70"/>
                    <a:pt x="140" y="68"/>
                  </a:cubicBezTo>
                  <a:cubicBezTo>
                    <a:pt x="141" y="67"/>
                    <a:pt x="142" y="66"/>
                    <a:pt x="142" y="66"/>
                  </a:cubicBezTo>
                  <a:cubicBezTo>
                    <a:pt x="144" y="64"/>
                    <a:pt x="147" y="62"/>
                    <a:pt x="149" y="62"/>
                  </a:cubicBezTo>
                  <a:cubicBezTo>
                    <a:pt x="150" y="62"/>
                    <a:pt x="152" y="62"/>
                    <a:pt x="153" y="63"/>
                  </a:cubicBezTo>
                  <a:cubicBezTo>
                    <a:pt x="155" y="64"/>
                    <a:pt x="156" y="65"/>
                    <a:pt x="157" y="65"/>
                  </a:cubicBezTo>
                  <a:cubicBezTo>
                    <a:pt x="157" y="65"/>
                    <a:pt x="158" y="65"/>
                    <a:pt x="158" y="64"/>
                  </a:cubicBezTo>
                  <a:cubicBezTo>
                    <a:pt x="159" y="64"/>
                    <a:pt x="160" y="63"/>
                    <a:pt x="161" y="63"/>
                  </a:cubicBezTo>
                  <a:cubicBezTo>
                    <a:pt x="163" y="62"/>
                    <a:pt x="166" y="61"/>
                    <a:pt x="167" y="59"/>
                  </a:cubicBezTo>
                  <a:cubicBezTo>
                    <a:pt x="168" y="58"/>
                    <a:pt x="168" y="58"/>
                    <a:pt x="169" y="56"/>
                  </a:cubicBezTo>
                  <a:cubicBezTo>
                    <a:pt x="169" y="56"/>
                    <a:pt x="169" y="55"/>
                    <a:pt x="170" y="53"/>
                  </a:cubicBezTo>
                  <a:cubicBezTo>
                    <a:pt x="172" y="49"/>
                    <a:pt x="177" y="47"/>
                    <a:pt x="179" y="47"/>
                  </a:cubicBezTo>
                  <a:cubicBezTo>
                    <a:pt x="180" y="46"/>
                    <a:pt x="180" y="46"/>
                    <a:pt x="181" y="46"/>
                  </a:cubicBezTo>
                  <a:cubicBezTo>
                    <a:pt x="183" y="46"/>
                    <a:pt x="186" y="45"/>
                    <a:pt x="188" y="44"/>
                  </a:cubicBezTo>
                  <a:cubicBezTo>
                    <a:pt x="189" y="43"/>
                    <a:pt x="189" y="43"/>
                    <a:pt x="190" y="42"/>
                  </a:cubicBezTo>
                  <a:cubicBezTo>
                    <a:pt x="192" y="41"/>
                    <a:pt x="193" y="40"/>
                    <a:pt x="195" y="40"/>
                  </a:cubicBezTo>
                  <a:cubicBezTo>
                    <a:pt x="195" y="40"/>
                    <a:pt x="196" y="40"/>
                    <a:pt x="197" y="42"/>
                  </a:cubicBezTo>
                  <a:cubicBezTo>
                    <a:pt x="197" y="42"/>
                    <a:pt x="197" y="42"/>
                    <a:pt x="197" y="42"/>
                  </a:cubicBezTo>
                  <a:cubicBezTo>
                    <a:pt x="197" y="42"/>
                    <a:pt x="198" y="41"/>
                    <a:pt x="198" y="39"/>
                  </a:cubicBezTo>
                  <a:cubicBezTo>
                    <a:pt x="199" y="37"/>
                    <a:pt x="201" y="37"/>
                    <a:pt x="202" y="37"/>
                  </a:cubicBezTo>
                  <a:cubicBezTo>
                    <a:pt x="203" y="37"/>
                    <a:pt x="205" y="36"/>
                    <a:pt x="206" y="36"/>
                  </a:cubicBezTo>
                  <a:cubicBezTo>
                    <a:pt x="207" y="36"/>
                    <a:pt x="208" y="36"/>
                    <a:pt x="208" y="36"/>
                  </a:cubicBezTo>
                  <a:cubicBezTo>
                    <a:pt x="208" y="36"/>
                    <a:pt x="208" y="36"/>
                    <a:pt x="208" y="36"/>
                  </a:cubicBezTo>
                  <a:cubicBezTo>
                    <a:pt x="208" y="35"/>
                    <a:pt x="209" y="34"/>
                    <a:pt x="209" y="34"/>
                  </a:cubicBezTo>
                  <a:cubicBezTo>
                    <a:pt x="209" y="33"/>
                    <a:pt x="209" y="32"/>
                    <a:pt x="209" y="32"/>
                  </a:cubicBezTo>
                  <a:cubicBezTo>
                    <a:pt x="210" y="29"/>
                    <a:pt x="210" y="28"/>
                    <a:pt x="212" y="25"/>
                  </a:cubicBezTo>
                  <a:cubicBezTo>
                    <a:pt x="213" y="24"/>
                    <a:pt x="215" y="23"/>
                    <a:pt x="216" y="22"/>
                  </a:cubicBezTo>
                  <a:cubicBezTo>
                    <a:pt x="217" y="21"/>
                    <a:pt x="218" y="21"/>
                    <a:pt x="218" y="20"/>
                  </a:cubicBezTo>
                  <a:cubicBezTo>
                    <a:pt x="219" y="19"/>
                    <a:pt x="220" y="17"/>
                    <a:pt x="220" y="15"/>
                  </a:cubicBezTo>
                  <a:cubicBezTo>
                    <a:pt x="220" y="14"/>
                    <a:pt x="220" y="13"/>
                    <a:pt x="220" y="13"/>
                  </a:cubicBezTo>
                  <a:cubicBezTo>
                    <a:pt x="220" y="12"/>
                    <a:pt x="220" y="11"/>
                    <a:pt x="220" y="11"/>
                  </a:cubicBezTo>
                  <a:cubicBezTo>
                    <a:pt x="220" y="8"/>
                    <a:pt x="220" y="5"/>
                    <a:pt x="223" y="3"/>
                  </a:cubicBezTo>
                  <a:cubicBezTo>
                    <a:pt x="226" y="1"/>
                    <a:pt x="228" y="0"/>
                    <a:pt x="229" y="0"/>
                  </a:cubicBezTo>
                  <a:cubicBezTo>
                    <a:pt x="231" y="0"/>
                    <a:pt x="232" y="1"/>
                    <a:pt x="232" y="2"/>
                  </a:cubicBezTo>
                  <a:cubicBezTo>
                    <a:pt x="234" y="4"/>
                    <a:pt x="234" y="8"/>
                    <a:pt x="232" y="11"/>
                  </a:cubicBezTo>
                  <a:cubicBezTo>
                    <a:pt x="232" y="11"/>
                    <a:pt x="232" y="12"/>
                    <a:pt x="232" y="12"/>
                  </a:cubicBezTo>
                  <a:cubicBezTo>
                    <a:pt x="233" y="13"/>
                    <a:pt x="235" y="14"/>
                    <a:pt x="236" y="15"/>
                  </a:cubicBezTo>
                  <a:cubicBezTo>
                    <a:pt x="236" y="15"/>
                    <a:pt x="236" y="15"/>
                    <a:pt x="236" y="15"/>
                  </a:cubicBezTo>
                  <a:cubicBezTo>
                    <a:pt x="239" y="16"/>
                    <a:pt x="240" y="18"/>
                    <a:pt x="241" y="20"/>
                  </a:cubicBezTo>
                  <a:cubicBezTo>
                    <a:pt x="242" y="21"/>
                    <a:pt x="243" y="21"/>
                    <a:pt x="244" y="21"/>
                  </a:cubicBezTo>
                  <a:cubicBezTo>
                    <a:pt x="245" y="21"/>
                    <a:pt x="245" y="21"/>
                    <a:pt x="245" y="21"/>
                  </a:cubicBezTo>
                  <a:cubicBezTo>
                    <a:pt x="246" y="21"/>
                    <a:pt x="250" y="22"/>
                    <a:pt x="250" y="24"/>
                  </a:cubicBezTo>
                  <a:cubicBezTo>
                    <a:pt x="251" y="26"/>
                    <a:pt x="250" y="29"/>
                    <a:pt x="249" y="30"/>
                  </a:cubicBezTo>
                  <a:cubicBezTo>
                    <a:pt x="249" y="31"/>
                    <a:pt x="249" y="31"/>
                    <a:pt x="249" y="32"/>
                  </a:cubicBezTo>
                  <a:cubicBezTo>
                    <a:pt x="248" y="33"/>
                    <a:pt x="248" y="37"/>
                    <a:pt x="250" y="38"/>
                  </a:cubicBezTo>
                  <a:cubicBezTo>
                    <a:pt x="250" y="38"/>
                    <a:pt x="251" y="39"/>
                    <a:pt x="252" y="40"/>
                  </a:cubicBezTo>
                  <a:cubicBezTo>
                    <a:pt x="253" y="41"/>
                    <a:pt x="254" y="42"/>
                    <a:pt x="255" y="43"/>
                  </a:cubicBezTo>
                  <a:cubicBezTo>
                    <a:pt x="256" y="44"/>
                    <a:pt x="257" y="44"/>
                    <a:pt x="257" y="45"/>
                  </a:cubicBezTo>
                  <a:cubicBezTo>
                    <a:pt x="259" y="46"/>
                    <a:pt x="260" y="47"/>
                    <a:pt x="260" y="50"/>
                  </a:cubicBezTo>
                  <a:cubicBezTo>
                    <a:pt x="260" y="50"/>
                    <a:pt x="260" y="51"/>
                    <a:pt x="260" y="51"/>
                  </a:cubicBezTo>
                  <a:cubicBezTo>
                    <a:pt x="260" y="51"/>
                    <a:pt x="261" y="51"/>
                    <a:pt x="261" y="51"/>
                  </a:cubicBezTo>
                  <a:cubicBezTo>
                    <a:pt x="262" y="51"/>
                    <a:pt x="262" y="51"/>
                    <a:pt x="263" y="51"/>
                  </a:cubicBezTo>
                  <a:cubicBezTo>
                    <a:pt x="263" y="51"/>
                    <a:pt x="264" y="51"/>
                    <a:pt x="264" y="51"/>
                  </a:cubicBezTo>
                  <a:cubicBezTo>
                    <a:pt x="265" y="51"/>
                    <a:pt x="266" y="51"/>
                    <a:pt x="266" y="51"/>
                  </a:cubicBezTo>
                  <a:cubicBezTo>
                    <a:pt x="267" y="51"/>
                    <a:pt x="268" y="51"/>
                    <a:pt x="269" y="53"/>
                  </a:cubicBezTo>
                  <a:cubicBezTo>
                    <a:pt x="269" y="52"/>
                    <a:pt x="269" y="52"/>
                    <a:pt x="269" y="52"/>
                  </a:cubicBezTo>
                  <a:cubicBezTo>
                    <a:pt x="269" y="52"/>
                    <a:pt x="269" y="53"/>
                    <a:pt x="269" y="53"/>
                  </a:cubicBezTo>
                  <a:cubicBezTo>
                    <a:pt x="269" y="56"/>
                    <a:pt x="269" y="56"/>
                    <a:pt x="269" y="56"/>
                  </a:cubicBezTo>
                  <a:cubicBezTo>
                    <a:pt x="269" y="58"/>
                    <a:pt x="269" y="61"/>
                    <a:pt x="270" y="63"/>
                  </a:cubicBezTo>
                  <a:cubicBezTo>
                    <a:pt x="272" y="67"/>
                    <a:pt x="275" y="73"/>
                    <a:pt x="272" y="78"/>
                  </a:cubicBezTo>
                  <a:cubicBezTo>
                    <a:pt x="272" y="78"/>
                    <a:pt x="271" y="79"/>
                    <a:pt x="271" y="80"/>
                  </a:cubicBezTo>
                  <a:cubicBezTo>
                    <a:pt x="269" y="84"/>
                    <a:pt x="267" y="87"/>
                    <a:pt x="265" y="87"/>
                  </a:cubicBezTo>
                  <a:cubicBezTo>
                    <a:pt x="264" y="87"/>
                    <a:pt x="264" y="87"/>
                    <a:pt x="264" y="87"/>
                  </a:cubicBezTo>
                  <a:cubicBezTo>
                    <a:pt x="263" y="87"/>
                    <a:pt x="262" y="86"/>
                    <a:pt x="261" y="85"/>
                  </a:cubicBezTo>
                  <a:cubicBezTo>
                    <a:pt x="260" y="84"/>
                    <a:pt x="260" y="83"/>
                    <a:pt x="259" y="83"/>
                  </a:cubicBezTo>
                  <a:cubicBezTo>
                    <a:pt x="258" y="83"/>
                    <a:pt x="258" y="83"/>
                    <a:pt x="258" y="83"/>
                  </a:cubicBezTo>
                  <a:cubicBezTo>
                    <a:pt x="256" y="83"/>
                    <a:pt x="255" y="84"/>
                    <a:pt x="254" y="86"/>
                  </a:cubicBezTo>
                  <a:cubicBezTo>
                    <a:pt x="253" y="87"/>
                    <a:pt x="253" y="87"/>
                    <a:pt x="252" y="88"/>
                  </a:cubicBezTo>
                  <a:cubicBezTo>
                    <a:pt x="251" y="89"/>
                    <a:pt x="249" y="91"/>
                    <a:pt x="250" y="93"/>
                  </a:cubicBezTo>
                  <a:cubicBezTo>
                    <a:pt x="250" y="94"/>
                    <a:pt x="250" y="95"/>
                    <a:pt x="251" y="96"/>
                  </a:cubicBezTo>
                  <a:cubicBezTo>
                    <a:pt x="252" y="98"/>
                    <a:pt x="252" y="100"/>
                    <a:pt x="252" y="102"/>
                  </a:cubicBezTo>
                  <a:cubicBezTo>
                    <a:pt x="252" y="103"/>
                    <a:pt x="252" y="103"/>
                    <a:pt x="252" y="104"/>
                  </a:cubicBezTo>
                  <a:cubicBezTo>
                    <a:pt x="251" y="106"/>
                    <a:pt x="251" y="107"/>
                    <a:pt x="249" y="109"/>
                  </a:cubicBezTo>
                  <a:cubicBezTo>
                    <a:pt x="248" y="110"/>
                    <a:pt x="248" y="110"/>
                    <a:pt x="248" y="110"/>
                  </a:cubicBezTo>
                  <a:cubicBezTo>
                    <a:pt x="248" y="110"/>
                    <a:pt x="247" y="111"/>
                    <a:pt x="247" y="112"/>
                  </a:cubicBezTo>
                  <a:cubicBezTo>
                    <a:pt x="247" y="112"/>
                    <a:pt x="247" y="112"/>
                    <a:pt x="247" y="112"/>
                  </a:cubicBezTo>
                  <a:cubicBezTo>
                    <a:pt x="247" y="112"/>
                    <a:pt x="248" y="112"/>
                    <a:pt x="249" y="112"/>
                  </a:cubicBezTo>
                  <a:cubicBezTo>
                    <a:pt x="254" y="112"/>
                    <a:pt x="256" y="115"/>
                    <a:pt x="258" y="117"/>
                  </a:cubicBezTo>
                  <a:cubicBezTo>
                    <a:pt x="258" y="117"/>
                    <a:pt x="258" y="117"/>
                    <a:pt x="258" y="117"/>
                  </a:cubicBezTo>
                  <a:cubicBezTo>
                    <a:pt x="260" y="119"/>
                    <a:pt x="260" y="120"/>
                    <a:pt x="261" y="122"/>
                  </a:cubicBezTo>
                  <a:cubicBezTo>
                    <a:pt x="261" y="122"/>
                    <a:pt x="261" y="123"/>
                    <a:pt x="261" y="124"/>
                  </a:cubicBezTo>
                  <a:cubicBezTo>
                    <a:pt x="262" y="125"/>
                    <a:pt x="262" y="126"/>
                    <a:pt x="263" y="127"/>
                  </a:cubicBezTo>
                  <a:cubicBezTo>
                    <a:pt x="264" y="127"/>
                    <a:pt x="264" y="128"/>
                    <a:pt x="265" y="128"/>
                  </a:cubicBezTo>
                  <a:cubicBezTo>
                    <a:pt x="267" y="131"/>
                    <a:pt x="268" y="134"/>
                    <a:pt x="267" y="137"/>
                  </a:cubicBezTo>
                  <a:cubicBezTo>
                    <a:pt x="267" y="139"/>
                    <a:pt x="266" y="143"/>
                    <a:pt x="263" y="143"/>
                  </a:cubicBezTo>
                  <a:cubicBezTo>
                    <a:pt x="263" y="143"/>
                    <a:pt x="262" y="142"/>
                    <a:pt x="261" y="142"/>
                  </a:cubicBezTo>
                  <a:cubicBezTo>
                    <a:pt x="260" y="141"/>
                    <a:pt x="259" y="141"/>
                    <a:pt x="258" y="141"/>
                  </a:cubicBezTo>
                  <a:cubicBezTo>
                    <a:pt x="257" y="141"/>
                    <a:pt x="256" y="141"/>
                    <a:pt x="255" y="142"/>
                  </a:cubicBezTo>
                  <a:cubicBezTo>
                    <a:pt x="255" y="142"/>
                    <a:pt x="255" y="142"/>
                    <a:pt x="255" y="142"/>
                  </a:cubicBezTo>
                  <a:cubicBezTo>
                    <a:pt x="255" y="143"/>
                    <a:pt x="255" y="143"/>
                    <a:pt x="256" y="143"/>
                  </a:cubicBezTo>
                  <a:cubicBezTo>
                    <a:pt x="257" y="143"/>
                    <a:pt x="259" y="144"/>
                    <a:pt x="259" y="146"/>
                  </a:cubicBezTo>
                  <a:cubicBezTo>
                    <a:pt x="260" y="147"/>
                    <a:pt x="259" y="149"/>
                    <a:pt x="258" y="151"/>
                  </a:cubicBezTo>
                  <a:cubicBezTo>
                    <a:pt x="257" y="151"/>
                    <a:pt x="256" y="152"/>
                    <a:pt x="255" y="152"/>
                  </a:cubicBezTo>
                  <a:cubicBezTo>
                    <a:pt x="255" y="152"/>
                    <a:pt x="254" y="152"/>
                    <a:pt x="253" y="151"/>
                  </a:cubicBezTo>
                  <a:cubicBezTo>
                    <a:pt x="252" y="151"/>
                    <a:pt x="251" y="150"/>
                    <a:pt x="251" y="149"/>
                  </a:cubicBezTo>
                  <a:cubicBezTo>
                    <a:pt x="250" y="149"/>
                    <a:pt x="249" y="148"/>
                    <a:pt x="248" y="148"/>
                  </a:cubicBezTo>
                  <a:cubicBezTo>
                    <a:pt x="248" y="148"/>
                    <a:pt x="248" y="148"/>
                    <a:pt x="247" y="149"/>
                  </a:cubicBezTo>
                  <a:cubicBezTo>
                    <a:pt x="246" y="150"/>
                    <a:pt x="244" y="151"/>
                    <a:pt x="243" y="152"/>
                  </a:cubicBezTo>
                  <a:cubicBezTo>
                    <a:pt x="242" y="153"/>
                    <a:pt x="241" y="154"/>
                    <a:pt x="240" y="155"/>
                  </a:cubicBezTo>
                  <a:cubicBezTo>
                    <a:pt x="240" y="155"/>
                    <a:pt x="239" y="156"/>
                    <a:pt x="238" y="157"/>
                  </a:cubicBezTo>
                  <a:cubicBezTo>
                    <a:pt x="237" y="158"/>
                    <a:pt x="235" y="159"/>
                    <a:pt x="235" y="160"/>
                  </a:cubicBezTo>
                  <a:cubicBezTo>
                    <a:pt x="235" y="160"/>
                    <a:pt x="235" y="160"/>
                    <a:pt x="235" y="160"/>
                  </a:cubicBezTo>
                  <a:cubicBezTo>
                    <a:pt x="237" y="162"/>
                    <a:pt x="238" y="162"/>
                    <a:pt x="240" y="163"/>
                  </a:cubicBezTo>
                  <a:cubicBezTo>
                    <a:pt x="240" y="163"/>
                    <a:pt x="240" y="163"/>
                    <a:pt x="240" y="163"/>
                  </a:cubicBezTo>
                  <a:cubicBezTo>
                    <a:pt x="242" y="164"/>
                    <a:pt x="244" y="166"/>
                    <a:pt x="243" y="169"/>
                  </a:cubicBezTo>
                  <a:cubicBezTo>
                    <a:pt x="243" y="171"/>
                    <a:pt x="242" y="173"/>
                    <a:pt x="241" y="173"/>
                  </a:cubicBezTo>
                  <a:cubicBezTo>
                    <a:pt x="240" y="173"/>
                    <a:pt x="239" y="173"/>
                    <a:pt x="238" y="172"/>
                  </a:cubicBezTo>
                  <a:cubicBezTo>
                    <a:pt x="237" y="172"/>
                    <a:pt x="236" y="171"/>
                    <a:pt x="236" y="171"/>
                  </a:cubicBezTo>
                  <a:cubicBezTo>
                    <a:pt x="234" y="171"/>
                    <a:pt x="233" y="170"/>
                    <a:pt x="232" y="170"/>
                  </a:cubicBezTo>
                  <a:cubicBezTo>
                    <a:pt x="232" y="170"/>
                    <a:pt x="232" y="170"/>
                    <a:pt x="232" y="170"/>
                  </a:cubicBezTo>
                  <a:cubicBezTo>
                    <a:pt x="231" y="171"/>
                    <a:pt x="231" y="173"/>
                    <a:pt x="230" y="174"/>
                  </a:cubicBezTo>
                  <a:cubicBezTo>
                    <a:pt x="230" y="175"/>
                    <a:pt x="230" y="176"/>
                    <a:pt x="230" y="176"/>
                  </a:cubicBezTo>
                  <a:cubicBezTo>
                    <a:pt x="229" y="178"/>
                    <a:pt x="228" y="178"/>
                    <a:pt x="228" y="178"/>
                  </a:cubicBezTo>
                  <a:cubicBezTo>
                    <a:pt x="227" y="178"/>
                    <a:pt x="226" y="178"/>
                    <a:pt x="226" y="179"/>
                  </a:cubicBezTo>
                  <a:cubicBezTo>
                    <a:pt x="224" y="180"/>
                    <a:pt x="223" y="183"/>
                    <a:pt x="223" y="184"/>
                  </a:cubicBezTo>
                  <a:cubicBezTo>
                    <a:pt x="223" y="184"/>
                    <a:pt x="223" y="185"/>
                    <a:pt x="224" y="185"/>
                  </a:cubicBezTo>
                  <a:cubicBezTo>
                    <a:pt x="224" y="185"/>
                    <a:pt x="225" y="186"/>
                    <a:pt x="226" y="186"/>
                  </a:cubicBezTo>
                  <a:cubicBezTo>
                    <a:pt x="228" y="187"/>
                    <a:pt x="230" y="188"/>
                    <a:pt x="231" y="191"/>
                  </a:cubicBezTo>
                  <a:cubicBezTo>
                    <a:pt x="232" y="196"/>
                    <a:pt x="233" y="199"/>
                    <a:pt x="235" y="200"/>
                  </a:cubicBezTo>
                  <a:cubicBezTo>
                    <a:pt x="236" y="200"/>
                    <a:pt x="237" y="200"/>
                    <a:pt x="238" y="200"/>
                  </a:cubicBezTo>
                  <a:cubicBezTo>
                    <a:pt x="241" y="200"/>
                    <a:pt x="243" y="200"/>
                    <a:pt x="244" y="200"/>
                  </a:cubicBezTo>
                  <a:cubicBezTo>
                    <a:pt x="246" y="198"/>
                    <a:pt x="247" y="198"/>
                    <a:pt x="249" y="197"/>
                  </a:cubicBezTo>
                  <a:cubicBezTo>
                    <a:pt x="250" y="197"/>
                    <a:pt x="251" y="196"/>
                    <a:pt x="252" y="196"/>
                  </a:cubicBezTo>
                  <a:cubicBezTo>
                    <a:pt x="254" y="194"/>
                    <a:pt x="256" y="193"/>
                    <a:pt x="259" y="192"/>
                  </a:cubicBezTo>
                  <a:cubicBezTo>
                    <a:pt x="264" y="190"/>
                    <a:pt x="264" y="190"/>
                    <a:pt x="264" y="190"/>
                  </a:cubicBezTo>
                  <a:cubicBezTo>
                    <a:pt x="267" y="189"/>
                    <a:pt x="271" y="188"/>
                    <a:pt x="273" y="187"/>
                  </a:cubicBezTo>
                  <a:cubicBezTo>
                    <a:pt x="274" y="187"/>
                    <a:pt x="274" y="187"/>
                    <a:pt x="274" y="187"/>
                  </a:cubicBezTo>
                  <a:cubicBezTo>
                    <a:pt x="275" y="187"/>
                    <a:pt x="277" y="186"/>
                    <a:pt x="278" y="186"/>
                  </a:cubicBezTo>
                  <a:cubicBezTo>
                    <a:pt x="280" y="186"/>
                    <a:pt x="282" y="187"/>
                    <a:pt x="284" y="188"/>
                  </a:cubicBezTo>
                  <a:cubicBezTo>
                    <a:pt x="284" y="189"/>
                    <a:pt x="285" y="190"/>
                    <a:pt x="285" y="190"/>
                  </a:cubicBezTo>
                  <a:cubicBezTo>
                    <a:pt x="287" y="192"/>
                    <a:pt x="289" y="193"/>
                    <a:pt x="290" y="196"/>
                  </a:cubicBezTo>
                  <a:cubicBezTo>
                    <a:pt x="291" y="197"/>
                    <a:pt x="292" y="198"/>
                    <a:pt x="293" y="198"/>
                  </a:cubicBezTo>
                  <a:cubicBezTo>
                    <a:pt x="295" y="200"/>
                    <a:pt x="297" y="203"/>
                    <a:pt x="296" y="206"/>
                  </a:cubicBezTo>
                  <a:cubicBezTo>
                    <a:pt x="296" y="208"/>
                    <a:pt x="295" y="215"/>
                    <a:pt x="296" y="219"/>
                  </a:cubicBezTo>
                  <a:cubicBezTo>
                    <a:pt x="297" y="220"/>
                    <a:pt x="297" y="220"/>
                    <a:pt x="298" y="220"/>
                  </a:cubicBezTo>
                  <a:cubicBezTo>
                    <a:pt x="298" y="221"/>
                    <a:pt x="299" y="221"/>
                    <a:pt x="300" y="222"/>
                  </a:cubicBezTo>
                  <a:cubicBezTo>
                    <a:pt x="301" y="223"/>
                    <a:pt x="301" y="226"/>
                    <a:pt x="301" y="228"/>
                  </a:cubicBezTo>
                  <a:cubicBezTo>
                    <a:pt x="301" y="229"/>
                    <a:pt x="301" y="230"/>
                    <a:pt x="301" y="231"/>
                  </a:cubicBezTo>
                  <a:cubicBezTo>
                    <a:pt x="301" y="232"/>
                    <a:pt x="301" y="232"/>
                    <a:pt x="301" y="233"/>
                  </a:cubicBezTo>
                  <a:cubicBezTo>
                    <a:pt x="302" y="235"/>
                    <a:pt x="302" y="238"/>
                    <a:pt x="303" y="238"/>
                  </a:cubicBezTo>
                  <a:cubicBezTo>
                    <a:pt x="305" y="239"/>
                    <a:pt x="306" y="239"/>
                    <a:pt x="307" y="240"/>
                  </a:cubicBezTo>
                  <a:cubicBezTo>
                    <a:pt x="308" y="241"/>
                    <a:pt x="309" y="241"/>
                    <a:pt x="310" y="241"/>
                  </a:cubicBezTo>
                  <a:cubicBezTo>
                    <a:pt x="311" y="242"/>
                    <a:pt x="311" y="242"/>
                    <a:pt x="311" y="242"/>
                  </a:cubicBezTo>
                  <a:cubicBezTo>
                    <a:pt x="312" y="242"/>
                    <a:pt x="313" y="242"/>
                    <a:pt x="313" y="243"/>
                  </a:cubicBezTo>
                  <a:cubicBezTo>
                    <a:pt x="314" y="244"/>
                    <a:pt x="313" y="244"/>
                    <a:pt x="311" y="247"/>
                  </a:cubicBezTo>
                  <a:cubicBezTo>
                    <a:pt x="309" y="249"/>
                    <a:pt x="309" y="250"/>
                    <a:pt x="308" y="251"/>
                  </a:cubicBezTo>
                  <a:cubicBezTo>
                    <a:pt x="307" y="253"/>
                    <a:pt x="307" y="255"/>
                    <a:pt x="303" y="255"/>
                  </a:cubicBezTo>
                  <a:cubicBezTo>
                    <a:pt x="299" y="256"/>
                    <a:pt x="298" y="257"/>
                    <a:pt x="297" y="260"/>
                  </a:cubicBezTo>
                  <a:cubicBezTo>
                    <a:pt x="297" y="263"/>
                    <a:pt x="298" y="265"/>
                    <a:pt x="300" y="267"/>
                  </a:cubicBezTo>
                  <a:cubicBezTo>
                    <a:pt x="303" y="269"/>
                    <a:pt x="304" y="273"/>
                    <a:pt x="305" y="276"/>
                  </a:cubicBezTo>
                  <a:cubicBezTo>
                    <a:pt x="305" y="277"/>
                    <a:pt x="306" y="278"/>
                    <a:pt x="306" y="279"/>
                  </a:cubicBezTo>
                  <a:cubicBezTo>
                    <a:pt x="307" y="280"/>
                    <a:pt x="307" y="280"/>
                    <a:pt x="307" y="280"/>
                  </a:cubicBezTo>
                  <a:cubicBezTo>
                    <a:pt x="306" y="280"/>
                    <a:pt x="306" y="280"/>
                    <a:pt x="306" y="280"/>
                  </a:cubicBezTo>
                  <a:cubicBezTo>
                    <a:pt x="305" y="284"/>
                    <a:pt x="305" y="292"/>
                    <a:pt x="307" y="295"/>
                  </a:cubicBezTo>
                  <a:cubicBezTo>
                    <a:pt x="307" y="296"/>
                    <a:pt x="308" y="297"/>
                    <a:pt x="309" y="298"/>
                  </a:cubicBezTo>
                  <a:cubicBezTo>
                    <a:pt x="311" y="300"/>
                    <a:pt x="313" y="302"/>
                    <a:pt x="310" y="305"/>
                  </a:cubicBezTo>
                  <a:cubicBezTo>
                    <a:pt x="309" y="306"/>
                    <a:pt x="309" y="307"/>
                    <a:pt x="310" y="308"/>
                  </a:cubicBezTo>
                  <a:cubicBezTo>
                    <a:pt x="310" y="309"/>
                    <a:pt x="312" y="309"/>
                    <a:pt x="313" y="309"/>
                  </a:cubicBezTo>
                  <a:cubicBezTo>
                    <a:pt x="313" y="309"/>
                    <a:pt x="314" y="309"/>
                    <a:pt x="314" y="309"/>
                  </a:cubicBezTo>
                  <a:cubicBezTo>
                    <a:pt x="315" y="309"/>
                    <a:pt x="315" y="309"/>
                    <a:pt x="315" y="309"/>
                  </a:cubicBezTo>
                  <a:cubicBezTo>
                    <a:pt x="315" y="309"/>
                    <a:pt x="316" y="310"/>
                    <a:pt x="316" y="310"/>
                  </a:cubicBezTo>
                  <a:cubicBezTo>
                    <a:pt x="317" y="311"/>
                    <a:pt x="317" y="314"/>
                    <a:pt x="316" y="318"/>
                  </a:cubicBezTo>
                  <a:cubicBezTo>
                    <a:pt x="315" y="320"/>
                    <a:pt x="315" y="322"/>
                    <a:pt x="315" y="323"/>
                  </a:cubicBezTo>
                  <a:cubicBezTo>
                    <a:pt x="315" y="325"/>
                    <a:pt x="314" y="326"/>
                    <a:pt x="313" y="328"/>
                  </a:cubicBezTo>
                  <a:cubicBezTo>
                    <a:pt x="312" y="329"/>
                    <a:pt x="311" y="330"/>
                    <a:pt x="310" y="331"/>
                  </a:cubicBezTo>
                  <a:cubicBezTo>
                    <a:pt x="310" y="333"/>
                    <a:pt x="310" y="333"/>
                    <a:pt x="310" y="334"/>
                  </a:cubicBezTo>
                  <a:cubicBezTo>
                    <a:pt x="311" y="335"/>
                    <a:pt x="312" y="336"/>
                    <a:pt x="312" y="339"/>
                  </a:cubicBezTo>
                  <a:cubicBezTo>
                    <a:pt x="312" y="344"/>
                    <a:pt x="311" y="344"/>
                    <a:pt x="309" y="346"/>
                  </a:cubicBezTo>
                  <a:cubicBezTo>
                    <a:pt x="308" y="346"/>
                    <a:pt x="307" y="347"/>
                    <a:pt x="306" y="347"/>
                  </a:cubicBezTo>
                  <a:cubicBezTo>
                    <a:pt x="302" y="350"/>
                    <a:pt x="301" y="353"/>
                    <a:pt x="302" y="357"/>
                  </a:cubicBezTo>
                  <a:cubicBezTo>
                    <a:pt x="303" y="360"/>
                    <a:pt x="301" y="363"/>
                    <a:pt x="299" y="364"/>
                  </a:cubicBezTo>
                  <a:cubicBezTo>
                    <a:pt x="298" y="365"/>
                    <a:pt x="298" y="365"/>
                    <a:pt x="298" y="366"/>
                  </a:cubicBezTo>
                  <a:cubicBezTo>
                    <a:pt x="297" y="367"/>
                    <a:pt x="297" y="368"/>
                    <a:pt x="297" y="370"/>
                  </a:cubicBezTo>
                  <a:cubicBezTo>
                    <a:pt x="297" y="372"/>
                    <a:pt x="297" y="374"/>
                    <a:pt x="297" y="377"/>
                  </a:cubicBezTo>
                  <a:cubicBezTo>
                    <a:pt x="297" y="379"/>
                    <a:pt x="295" y="382"/>
                    <a:pt x="293" y="385"/>
                  </a:cubicBezTo>
                  <a:cubicBezTo>
                    <a:pt x="291" y="388"/>
                    <a:pt x="289" y="392"/>
                    <a:pt x="286" y="397"/>
                  </a:cubicBezTo>
                  <a:cubicBezTo>
                    <a:pt x="283" y="405"/>
                    <a:pt x="279" y="406"/>
                    <a:pt x="278" y="407"/>
                  </a:cubicBezTo>
                  <a:cubicBezTo>
                    <a:pt x="275" y="408"/>
                    <a:pt x="275" y="408"/>
                    <a:pt x="275" y="408"/>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7" name="Freeform 13">
              <a:extLst>
                <a:ext uri="{FF2B5EF4-FFF2-40B4-BE49-F238E27FC236}">
                  <a16:creationId xmlns:a16="http://schemas.microsoft.com/office/drawing/2014/main" id="{DA9E1E52-2390-81F5-4DD6-D204F7DD5617}"/>
                </a:ext>
              </a:extLst>
            </p:cNvPr>
            <p:cNvSpPr>
              <a:spLocks noEditPoints="1"/>
            </p:cNvSpPr>
            <p:nvPr/>
          </p:nvSpPr>
          <p:spPr bwMode="auto">
            <a:xfrm>
              <a:off x="7490844" y="3995458"/>
              <a:ext cx="985838" cy="1263650"/>
            </a:xfrm>
            <a:custGeom>
              <a:avLst/>
              <a:gdLst>
                <a:gd name="T0" fmla="*/ 250 w 319"/>
                <a:gd name="T1" fmla="*/ 39 h 409"/>
                <a:gd name="T2" fmla="*/ 270 w 319"/>
                <a:gd name="T3" fmla="*/ 64 h 409"/>
                <a:gd name="T4" fmla="*/ 250 w 319"/>
                <a:gd name="T5" fmla="*/ 113 h 409"/>
                <a:gd name="T6" fmla="*/ 256 w 319"/>
                <a:gd name="T7" fmla="*/ 151 h 409"/>
                <a:gd name="T8" fmla="*/ 233 w 319"/>
                <a:gd name="T9" fmla="*/ 169 h 409"/>
                <a:gd name="T10" fmla="*/ 262 w 319"/>
                <a:gd name="T11" fmla="*/ 192 h 409"/>
                <a:gd name="T12" fmla="*/ 311 w 319"/>
                <a:gd name="T13" fmla="*/ 242 h 409"/>
                <a:gd name="T14" fmla="*/ 314 w 319"/>
                <a:gd name="T15" fmla="*/ 310 h 409"/>
                <a:gd name="T16" fmla="*/ 287 w 319"/>
                <a:gd name="T17" fmla="*/ 397 h 409"/>
                <a:gd name="T18" fmla="*/ 227 w 319"/>
                <a:gd name="T19" fmla="*/ 390 h 409"/>
                <a:gd name="T20" fmla="*/ 193 w 319"/>
                <a:gd name="T21" fmla="*/ 382 h 409"/>
                <a:gd name="T22" fmla="*/ 156 w 319"/>
                <a:gd name="T23" fmla="*/ 346 h 409"/>
                <a:gd name="T24" fmla="*/ 155 w 319"/>
                <a:gd name="T25" fmla="*/ 294 h 409"/>
                <a:gd name="T26" fmla="*/ 121 w 319"/>
                <a:gd name="T27" fmla="*/ 266 h 409"/>
                <a:gd name="T28" fmla="*/ 56 w 319"/>
                <a:gd name="T29" fmla="*/ 286 h 409"/>
                <a:gd name="T30" fmla="*/ 55 w 319"/>
                <a:gd name="T31" fmla="*/ 236 h 409"/>
                <a:gd name="T32" fmla="*/ 7 w 319"/>
                <a:gd name="T33" fmla="*/ 161 h 409"/>
                <a:gd name="T34" fmla="*/ 44 w 319"/>
                <a:gd name="T35" fmla="*/ 111 h 409"/>
                <a:gd name="T36" fmla="*/ 79 w 319"/>
                <a:gd name="T37" fmla="*/ 116 h 409"/>
                <a:gd name="T38" fmla="*/ 104 w 319"/>
                <a:gd name="T39" fmla="*/ 99 h 409"/>
                <a:gd name="T40" fmla="*/ 150 w 319"/>
                <a:gd name="T41" fmla="*/ 63 h 409"/>
                <a:gd name="T42" fmla="*/ 200 w 319"/>
                <a:gd name="T43" fmla="*/ 40 h 409"/>
                <a:gd name="T44" fmla="*/ 224 w 319"/>
                <a:gd name="T45" fmla="*/ 3 h 409"/>
                <a:gd name="T46" fmla="*/ 207 w 319"/>
                <a:gd name="T47" fmla="*/ 35 h 409"/>
                <a:gd name="T48" fmla="*/ 169 w 319"/>
                <a:gd name="T49" fmla="*/ 56 h 409"/>
                <a:gd name="T50" fmla="*/ 132 w 319"/>
                <a:gd name="T51" fmla="*/ 69 h 409"/>
                <a:gd name="T52" fmla="*/ 108 w 319"/>
                <a:gd name="T53" fmla="*/ 90 h 409"/>
                <a:gd name="T54" fmla="*/ 93 w 319"/>
                <a:gd name="T55" fmla="*/ 107 h 409"/>
                <a:gd name="T56" fmla="*/ 75 w 319"/>
                <a:gd name="T57" fmla="*/ 116 h 409"/>
                <a:gd name="T58" fmla="*/ 39 w 319"/>
                <a:gd name="T59" fmla="*/ 116 h 409"/>
                <a:gd name="T60" fmla="*/ 26 w 319"/>
                <a:gd name="T61" fmla="*/ 130 h 409"/>
                <a:gd name="T62" fmla="*/ 5 w 319"/>
                <a:gd name="T63" fmla="*/ 185 h 409"/>
                <a:gd name="T64" fmla="*/ 37 w 319"/>
                <a:gd name="T65" fmla="*/ 223 h 409"/>
                <a:gd name="T66" fmla="*/ 32 w 319"/>
                <a:gd name="T67" fmla="*/ 277 h 409"/>
                <a:gd name="T68" fmla="*/ 59 w 319"/>
                <a:gd name="T69" fmla="*/ 289 h 409"/>
                <a:gd name="T70" fmla="*/ 108 w 319"/>
                <a:gd name="T71" fmla="*/ 271 h 409"/>
                <a:gd name="T72" fmla="*/ 149 w 319"/>
                <a:gd name="T73" fmla="*/ 284 h 409"/>
                <a:gd name="T74" fmla="*/ 149 w 319"/>
                <a:gd name="T75" fmla="*/ 307 h 409"/>
                <a:gd name="T76" fmla="*/ 164 w 319"/>
                <a:gd name="T77" fmla="*/ 337 h 409"/>
                <a:gd name="T78" fmla="*/ 164 w 319"/>
                <a:gd name="T79" fmla="*/ 365 h 409"/>
                <a:gd name="T80" fmla="*/ 196 w 319"/>
                <a:gd name="T81" fmla="*/ 383 h 409"/>
                <a:gd name="T82" fmla="*/ 222 w 319"/>
                <a:gd name="T83" fmla="*/ 387 h 409"/>
                <a:gd name="T84" fmla="*/ 257 w 319"/>
                <a:gd name="T85" fmla="*/ 400 h 409"/>
                <a:gd name="T86" fmla="*/ 299 w 319"/>
                <a:gd name="T87" fmla="*/ 366 h 409"/>
                <a:gd name="T88" fmla="*/ 314 w 319"/>
                <a:gd name="T89" fmla="*/ 328 h 409"/>
                <a:gd name="T90" fmla="*/ 308 w 319"/>
                <a:gd name="T91" fmla="*/ 295 h 409"/>
                <a:gd name="T92" fmla="*/ 315 w 319"/>
                <a:gd name="T93" fmla="*/ 242 h 409"/>
                <a:gd name="T94" fmla="*/ 298 w 319"/>
                <a:gd name="T95" fmla="*/ 218 h 409"/>
                <a:gd name="T96" fmla="*/ 262 w 319"/>
                <a:gd name="T97" fmla="*/ 190 h 409"/>
                <a:gd name="T98" fmla="*/ 225 w 319"/>
                <a:gd name="T99" fmla="*/ 184 h 409"/>
                <a:gd name="T100" fmla="*/ 245 w 319"/>
                <a:gd name="T101" fmla="*/ 170 h 409"/>
                <a:gd name="T102" fmla="*/ 254 w 319"/>
                <a:gd name="T103" fmla="*/ 152 h 409"/>
                <a:gd name="T104" fmla="*/ 265 w 319"/>
                <a:gd name="T105" fmla="*/ 126 h 409"/>
                <a:gd name="T106" fmla="*/ 254 w 319"/>
                <a:gd name="T107" fmla="*/ 102 h 409"/>
                <a:gd name="T108" fmla="*/ 273 w 319"/>
                <a:gd name="T109" fmla="*/ 81 h 409"/>
                <a:gd name="T110" fmla="*/ 271 w 319"/>
                <a:gd name="T111" fmla="*/ 49 h 409"/>
                <a:gd name="T112" fmla="*/ 253 w 319"/>
                <a:gd name="T113" fmla="*/ 39 h 409"/>
                <a:gd name="T114" fmla="*/ 238 w 319"/>
                <a:gd name="T115" fmla="*/ 14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409">
                  <a:moveTo>
                    <a:pt x="230" y="1"/>
                  </a:moveTo>
                  <a:cubicBezTo>
                    <a:pt x="231" y="1"/>
                    <a:pt x="232" y="2"/>
                    <a:pt x="233" y="3"/>
                  </a:cubicBezTo>
                  <a:cubicBezTo>
                    <a:pt x="234" y="5"/>
                    <a:pt x="234" y="8"/>
                    <a:pt x="233" y="10"/>
                  </a:cubicBezTo>
                  <a:cubicBezTo>
                    <a:pt x="231" y="13"/>
                    <a:pt x="235" y="15"/>
                    <a:pt x="237" y="16"/>
                  </a:cubicBezTo>
                  <a:cubicBezTo>
                    <a:pt x="239" y="17"/>
                    <a:pt x="240" y="18"/>
                    <a:pt x="242" y="20"/>
                  </a:cubicBezTo>
                  <a:cubicBezTo>
                    <a:pt x="242" y="22"/>
                    <a:pt x="244" y="22"/>
                    <a:pt x="245" y="22"/>
                  </a:cubicBezTo>
                  <a:cubicBezTo>
                    <a:pt x="246" y="22"/>
                    <a:pt x="246" y="22"/>
                    <a:pt x="246" y="22"/>
                  </a:cubicBezTo>
                  <a:cubicBezTo>
                    <a:pt x="246" y="22"/>
                    <a:pt x="250" y="22"/>
                    <a:pt x="250" y="24"/>
                  </a:cubicBezTo>
                  <a:cubicBezTo>
                    <a:pt x="251" y="27"/>
                    <a:pt x="249" y="30"/>
                    <a:pt x="249" y="31"/>
                  </a:cubicBezTo>
                  <a:cubicBezTo>
                    <a:pt x="248" y="33"/>
                    <a:pt x="248" y="37"/>
                    <a:pt x="250" y="39"/>
                  </a:cubicBezTo>
                  <a:cubicBezTo>
                    <a:pt x="251" y="40"/>
                    <a:pt x="254" y="42"/>
                    <a:pt x="256" y="44"/>
                  </a:cubicBezTo>
                  <a:cubicBezTo>
                    <a:pt x="257" y="46"/>
                    <a:pt x="260" y="47"/>
                    <a:pt x="260" y="50"/>
                  </a:cubicBezTo>
                  <a:cubicBezTo>
                    <a:pt x="259" y="52"/>
                    <a:pt x="261" y="52"/>
                    <a:pt x="262" y="52"/>
                  </a:cubicBezTo>
                  <a:cubicBezTo>
                    <a:pt x="263" y="52"/>
                    <a:pt x="263" y="52"/>
                    <a:pt x="264" y="52"/>
                  </a:cubicBezTo>
                  <a:cubicBezTo>
                    <a:pt x="265" y="52"/>
                    <a:pt x="266" y="52"/>
                    <a:pt x="267" y="52"/>
                  </a:cubicBezTo>
                  <a:cubicBezTo>
                    <a:pt x="268" y="52"/>
                    <a:pt x="269" y="52"/>
                    <a:pt x="269" y="53"/>
                  </a:cubicBezTo>
                  <a:cubicBezTo>
                    <a:pt x="269" y="54"/>
                    <a:pt x="269" y="55"/>
                    <a:pt x="269" y="56"/>
                  </a:cubicBezTo>
                  <a:cubicBezTo>
                    <a:pt x="267" y="59"/>
                    <a:pt x="266" y="61"/>
                    <a:pt x="266" y="61"/>
                  </a:cubicBezTo>
                  <a:cubicBezTo>
                    <a:pt x="266" y="61"/>
                    <a:pt x="267" y="59"/>
                    <a:pt x="269" y="56"/>
                  </a:cubicBezTo>
                  <a:cubicBezTo>
                    <a:pt x="269" y="58"/>
                    <a:pt x="269" y="61"/>
                    <a:pt x="270" y="64"/>
                  </a:cubicBezTo>
                  <a:cubicBezTo>
                    <a:pt x="272" y="67"/>
                    <a:pt x="274" y="74"/>
                    <a:pt x="272" y="77"/>
                  </a:cubicBezTo>
                  <a:cubicBezTo>
                    <a:pt x="270" y="81"/>
                    <a:pt x="268" y="86"/>
                    <a:pt x="266" y="86"/>
                  </a:cubicBezTo>
                  <a:cubicBezTo>
                    <a:pt x="266" y="86"/>
                    <a:pt x="266" y="86"/>
                    <a:pt x="266" y="86"/>
                  </a:cubicBezTo>
                  <a:cubicBezTo>
                    <a:pt x="263" y="86"/>
                    <a:pt x="262" y="82"/>
                    <a:pt x="260" y="82"/>
                  </a:cubicBezTo>
                  <a:cubicBezTo>
                    <a:pt x="260" y="82"/>
                    <a:pt x="259" y="82"/>
                    <a:pt x="259" y="82"/>
                  </a:cubicBezTo>
                  <a:cubicBezTo>
                    <a:pt x="257" y="82"/>
                    <a:pt x="255" y="84"/>
                    <a:pt x="254" y="86"/>
                  </a:cubicBezTo>
                  <a:cubicBezTo>
                    <a:pt x="252" y="88"/>
                    <a:pt x="249" y="90"/>
                    <a:pt x="250" y="93"/>
                  </a:cubicBezTo>
                  <a:cubicBezTo>
                    <a:pt x="250" y="96"/>
                    <a:pt x="252" y="99"/>
                    <a:pt x="252" y="102"/>
                  </a:cubicBezTo>
                  <a:cubicBezTo>
                    <a:pt x="251" y="105"/>
                    <a:pt x="252" y="106"/>
                    <a:pt x="249" y="109"/>
                  </a:cubicBezTo>
                  <a:cubicBezTo>
                    <a:pt x="247" y="111"/>
                    <a:pt x="245" y="112"/>
                    <a:pt x="250" y="113"/>
                  </a:cubicBezTo>
                  <a:cubicBezTo>
                    <a:pt x="255" y="113"/>
                    <a:pt x="257" y="116"/>
                    <a:pt x="259" y="118"/>
                  </a:cubicBezTo>
                  <a:cubicBezTo>
                    <a:pt x="261" y="120"/>
                    <a:pt x="260" y="122"/>
                    <a:pt x="261" y="124"/>
                  </a:cubicBezTo>
                  <a:cubicBezTo>
                    <a:pt x="262" y="127"/>
                    <a:pt x="263" y="127"/>
                    <a:pt x="265" y="129"/>
                  </a:cubicBezTo>
                  <a:cubicBezTo>
                    <a:pt x="267" y="131"/>
                    <a:pt x="268" y="134"/>
                    <a:pt x="267" y="137"/>
                  </a:cubicBezTo>
                  <a:cubicBezTo>
                    <a:pt x="267" y="140"/>
                    <a:pt x="266" y="142"/>
                    <a:pt x="264" y="142"/>
                  </a:cubicBezTo>
                  <a:cubicBezTo>
                    <a:pt x="264" y="142"/>
                    <a:pt x="263" y="141"/>
                    <a:pt x="262" y="141"/>
                  </a:cubicBezTo>
                  <a:cubicBezTo>
                    <a:pt x="261" y="140"/>
                    <a:pt x="260" y="140"/>
                    <a:pt x="259" y="140"/>
                  </a:cubicBezTo>
                  <a:cubicBezTo>
                    <a:pt x="257" y="140"/>
                    <a:pt x="255" y="141"/>
                    <a:pt x="255" y="143"/>
                  </a:cubicBezTo>
                  <a:cubicBezTo>
                    <a:pt x="256" y="145"/>
                    <a:pt x="259" y="143"/>
                    <a:pt x="259" y="146"/>
                  </a:cubicBezTo>
                  <a:cubicBezTo>
                    <a:pt x="260" y="148"/>
                    <a:pt x="259" y="151"/>
                    <a:pt x="256" y="151"/>
                  </a:cubicBezTo>
                  <a:cubicBezTo>
                    <a:pt x="256" y="151"/>
                    <a:pt x="255" y="151"/>
                    <a:pt x="255" y="150"/>
                  </a:cubicBezTo>
                  <a:cubicBezTo>
                    <a:pt x="252" y="149"/>
                    <a:pt x="250" y="147"/>
                    <a:pt x="249" y="147"/>
                  </a:cubicBezTo>
                  <a:cubicBezTo>
                    <a:pt x="248" y="147"/>
                    <a:pt x="248" y="148"/>
                    <a:pt x="247" y="148"/>
                  </a:cubicBezTo>
                  <a:cubicBezTo>
                    <a:pt x="245" y="151"/>
                    <a:pt x="243" y="152"/>
                    <a:pt x="240" y="154"/>
                  </a:cubicBezTo>
                  <a:cubicBezTo>
                    <a:pt x="238" y="156"/>
                    <a:pt x="233" y="159"/>
                    <a:pt x="235" y="161"/>
                  </a:cubicBezTo>
                  <a:cubicBezTo>
                    <a:pt x="237" y="163"/>
                    <a:pt x="239" y="163"/>
                    <a:pt x="241" y="164"/>
                  </a:cubicBezTo>
                  <a:cubicBezTo>
                    <a:pt x="243" y="164"/>
                    <a:pt x="244" y="167"/>
                    <a:pt x="243" y="169"/>
                  </a:cubicBezTo>
                  <a:cubicBezTo>
                    <a:pt x="243" y="171"/>
                    <a:pt x="243" y="172"/>
                    <a:pt x="242" y="172"/>
                  </a:cubicBezTo>
                  <a:cubicBezTo>
                    <a:pt x="241" y="172"/>
                    <a:pt x="240" y="172"/>
                    <a:pt x="239" y="171"/>
                  </a:cubicBezTo>
                  <a:cubicBezTo>
                    <a:pt x="237" y="170"/>
                    <a:pt x="235" y="169"/>
                    <a:pt x="233" y="169"/>
                  </a:cubicBezTo>
                  <a:cubicBezTo>
                    <a:pt x="233" y="169"/>
                    <a:pt x="232" y="169"/>
                    <a:pt x="232" y="170"/>
                  </a:cubicBezTo>
                  <a:cubicBezTo>
                    <a:pt x="231" y="171"/>
                    <a:pt x="231" y="174"/>
                    <a:pt x="230" y="176"/>
                  </a:cubicBezTo>
                  <a:cubicBezTo>
                    <a:pt x="230" y="178"/>
                    <a:pt x="228" y="176"/>
                    <a:pt x="226" y="178"/>
                  </a:cubicBezTo>
                  <a:cubicBezTo>
                    <a:pt x="224" y="180"/>
                    <a:pt x="221" y="184"/>
                    <a:pt x="224" y="186"/>
                  </a:cubicBezTo>
                  <a:cubicBezTo>
                    <a:pt x="227" y="187"/>
                    <a:pt x="230" y="187"/>
                    <a:pt x="231" y="192"/>
                  </a:cubicBezTo>
                  <a:cubicBezTo>
                    <a:pt x="232" y="196"/>
                    <a:pt x="233" y="199"/>
                    <a:pt x="236" y="201"/>
                  </a:cubicBezTo>
                  <a:cubicBezTo>
                    <a:pt x="237" y="201"/>
                    <a:pt x="238" y="201"/>
                    <a:pt x="239" y="201"/>
                  </a:cubicBezTo>
                  <a:cubicBezTo>
                    <a:pt x="242" y="201"/>
                    <a:pt x="245" y="201"/>
                    <a:pt x="245" y="201"/>
                  </a:cubicBezTo>
                  <a:cubicBezTo>
                    <a:pt x="248" y="198"/>
                    <a:pt x="251" y="198"/>
                    <a:pt x="254" y="196"/>
                  </a:cubicBezTo>
                  <a:cubicBezTo>
                    <a:pt x="256" y="194"/>
                    <a:pt x="258" y="194"/>
                    <a:pt x="262" y="192"/>
                  </a:cubicBezTo>
                  <a:cubicBezTo>
                    <a:pt x="267" y="191"/>
                    <a:pt x="272" y="189"/>
                    <a:pt x="274" y="188"/>
                  </a:cubicBezTo>
                  <a:cubicBezTo>
                    <a:pt x="276" y="188"/>
                    <a:pt x="277" y="187"/>
                    <a:pt x="279" y="187"/>
                  </a:cubicBezTo>
                  <a:cubicBezTo>
                    <a:pt x="281" y="187"/>
                    <a:pt x="283" y="188"/>
                    <a:pt x="284" y="189"/>
                  </a:cubicBezTo>
                  <a:cubicBezTo>
                    <a:pt x="286" y="192"/>
                    <a:pt x="289" y="193"/>
                    <a:pt x="291" y="196"/>
                  </a:cubicBezTo>
                  <a:cubicBezTo>
                    <a:pt x="293" y="199"/>
                    <a:pt x="297" y="202"/>
                    <a:pt x="296" y="206"/>
                  </a:cubicBezTo>
                  <a:cubicBezTo>
                    <a:pt x="296" y="210"/>
                    <a:pt x="295" y="216"/>
                    <a:pt x="296" y="219"/>
                  </a:cubicBezTo>
                  <a:cubicBezTo>
                    <a:pt x="297" y="222"/>
                    <a:pt x="298" y="220"/>
                    <a:pt x="300" y="222"/>
                  </a:cubicBezTo>
                  <a:cubicBezTo>
                    <a:pt x="302" y="225"/>
                    <a:pt x="301" y="229"/>
                    <a:pt x="301" y="231"/>
                  </a:cubicBezTo>
                  <a:cubicBezTo>
                    <a:pt x="302" y="234"/>
                    <a:pt x="302" y="239"/>
                    <a:pt x="304" y="239"/>
                  </a:cubicBezTo>
                  <a:cubicBezTo>
                    <a:pt x="307" y="240"/>
                    <a:pt x="308" y="242"/>
                    <a:pt x="311" y="242"/>
                  </a:cubicBezTo>
                  <a:cubicBezTo>
                    <a:pt x="314" y="243"/>
                    <a:pt x="315" y="242"/>
                    <a:pt x="311" y="246"/>
                  </a:cubicBezTo>
                  <a:cubicBezTo>
                    <a:pt x="307" y="251"/>
                    <a:pt x="309" y="253"/>
                    <a:pt x="304" y="254"/>
                  </a:cubicBezTo>
                  <a:cubicBezTo>
                    <a:pt x="300" y="255"/>
                    <a:pt x="298" y="256"/>
                    <a:pt x="297" y="260"/>
                  </a:cubicBezTo>
                  <a:cubicBezTo>
                    <a:pt x="297" y="263"/>
                    <a:pt x="297" y="265"/>
                    <a:pt x="300" y="267"/>
                  </a:cubicBezTo>
                  <a:cubicBezTo>
                    <a:pt x="303" y="270"/>
                    <a:pt x="304" y="273"/>
                    <a:pt x="305" y="276"/>
                  </a:cubicBezTo>
                  <a:cubicBezTo>
                    <a:pt x="305" y="277"/>
                    <a:pt x="306" y="278"/>
                    <a:pt x="306" y="280"/>
                  </a:cubicBezTo>
                  <a:cubicBezTo>
                    <a:pt x="306" y="280"/>
                    <a:pt x="306" y="280"/>
                    <a:pt x="306" y="280"/>
                  </a:cubicBezTo>
                  <a:cubicBezTo>
                    <a:pt x="306" y="280"/>
                    <a:pt x="304" y="291"/>
                    <a:pt x="307" y="296"/>
                  </a:cubicBezTo>
                  <a:cubicBezTo>
                    <a:pt x="310" y="300"/>
                    <a:pt x="313" y="301"/>
                    <a:pt x="310" y="305"/>
                  </a:cubicBezTo>
                  <a:cubicBezTo>
                    <a:pt x="308" y="308"/>
                    <a:pt x="311" y="310"/>
                    <a:pt x="314" y="310"/>
                  </a:cubicBezTo>
                  <a:cubicBezTo>
                    <a:pt x="314" y="310"/>
                    <a:pt x="315" y="310"/>
                    <a:pt x="315" y="310"/>
                  </a:cubicBezTo>
                  <a:cubicBezTo>
                    <a:pt x="315" y="310"/>
                    <a:pt x="315" y="310"/>
                    <a:pt x="316" y="310"/>
                  </a:cubicBezTo>
                  <a:cubicBezTo>
                    <a:pt x="318" y="310"/>
                    <a:pt x="315" y="319"/>
                    <a:pt x="315" y="323"/>
                  </a:cubicBezTo>
                  <a:cubicBezTo>
                    <a:pt x="315" y="326"/>
                    <a:pt x="312" y="327"/>
                    <a:pt x="310" y="331"/>
                  </a:cubicBezTo>
                  <a:cubicBezTo>
                    <a:pt x="309" y="335"/>
                    <a:pt x="312" y="333"/>
                    <a:pt x="312" y="339"/>
                  </a:cubicBezTo>
                  <a:cubicBezTo>
                    <a:pt x="312" y="344"/>
                    <a:pt x="311" y="344"/>
                    <a:pt x="307" y="346"/>
                  </a:cubicBezTo>
                  <a:cubicBezTo>
                    <a:pt x="303" y="349"/>
                    <a:pt x="301" y="353"/>
                    <a:pt x="302" y="357"/>
                  </a:cubicBezTo>
                  <a:cubicBezTo>
                    <a:pt x="303" y="361"/>
                    <a:pt x="299" y="363"/>
                    <a:pt x="298" y="365"/>
                  </a:cubicBezTo>
                  <a:cubicBezTo>
                    <a:pt x="296" y="367"/>
                    <a:pt x="298" y="372"/>
                    <a:pt x="297" y="376"/>
                  </a:cubicBezTo>
                  <a:cubicBezTo>
                    <a:pt x="296" y="381"/>
                    <a:pt x="291" y="386"/>
                    <a:pt x="287" y="397"/>
                  </a:cubicBezTo>
                  <a:cubicBezTo>
                    <a:pt x="283" y="405"/>
                    <a:pt x="279" y="406"/>
                    <a:pt x="279" y="406"/>
                  </a:cubicBezTo>
                  <a:cubicBezTo>
                    <a:pt x="279" y="406"/>
                    <a:pt x="279" y="406"/>
                    <a:pt x="279" y="406"/>
                  </a:cubicBezTo>
                  <a:cubicBezTo>
                    <a:pt x="276" y="407"/>
                    <a:pt x="276" y="407"/>
                    <a:pt x="276" y="407"/>
                  </a:cubicBezTo>
                  <a:cubicBezTo>
                    <a:pt x="275" y="406"/>
                    <a:pt x="270" y="402"/>
                    <a:pt x="267" y="402"/>
                  </a:cubicBezTo>
                  <a:cubicBezTo>
                    <a:pt x="263" y="402"/>
                    <a:pt x="260" y="399"/>
                    <a:pt x="257" y="397"/>
                  </a:cubicBezTo>
                  <a:cubicBezTo>
                    <a:pt x="255" y="395"/>
                    <a:pt x="248" y="393"/>
                    <a:pt x="245" y="390"/>
                  </a:cubicBezTo>
                  <a:cubicBezTo>
                    <a:pt x="243" y="389"/>
                    <a:pt x="242" y="388"/>
                    <a:pt x="240" y="388"/>
                  </a:cubicBezTo>
                  <a:cubicBezTo>
                    <a:pt x="239" y="388"/>
                    <a:pt x="238" y="388"/>
                    <a:pt x="236" y="390"/>
                  </a:cubicBezTo>
                  <a:cubicBezTo>
                    <a:pt x="235" y="391"/>
                    <a:pt x="234" y="391"/>
                    <a:pt x="233" y="391"/>
                  </a:cubicBezTo>
                  <a:cubicBezTo>
                    <a:pt x="231" y="391"/>
                    <a:pt x="229" y="390"/>
                    <a:pt x="227" y="390"/>
                  </a:cubicBezTo>
                  <a:cubicBezTo>
                    <a:pt x="224" y="388"/>
                    <a:pt x="224" y="385"/>
                    <a:pt x="222" y="385"/>
                  </a:cubicBezTo>
                  <a:cubicBezTo>
                    <a:pt x="222" y="385"/>
                    <a:pt x="222" y="385"/>
                    <a:pt x="221" y="385"/>
                  </a:cubicBezTo>
                  <a:cubicBezTo>
                    <a:pt x="219" y="387"/>
                    <a:pt x="217" y="389"/>
                    <a:pt x="215" y="389"/>
                  </a:cubicBezTo>
                  <a:cubicBezTo>
                    <a:pt x="214" y="389"/>
                    <a:pt x="213" y="389"/>
                    <a:pt x="213" y="388"/>
                  </a:cubicBezTo>
                  <a:cubicBezTo>
                    <a:pt x="211" y="388"/>
                    <a:pt x="210" y="387"/>
                    <a:pt x="210" y="387"/>
                  </a:cubicBezTo>
                  <a:cubicBezTo>
                    <a:pt x="209" y="387"/>
                    <a:pt x="208" y="388"/>
                    <a:pt x="207" y="389"/>
                  </a:cubicBezTo>
                  <a:cubicBezTo>
                    <a:pt x="206" y="389"/>
                    <a:pt x="205" y="390"/>
                    <a:pt x="205" y="390"/>
                  </a:cubicBezTo>
                  <a:cubicBezTo>
                    <a:pt x="202" y="390"/>
                    <a:pt x="199" y="384"/>
                    <a:pt x="198" y="383"/>
                  </a:cubicBezTo>
                  <a:cubicBezTo>
                    <a:pt x="198" y="381"/>
                    <a:pt x="197" y="381"/>
                    <a:pt x="196" y="381"/>
                  </a:cubicBezTo>
                  <a:cubicBezTo>
                    <a:pt x="195" y="381"/>
                    <a:pt x="194" y="381"/>
                    <a:pt x="193" y="382"/>
                  </a:cubicBezTo>
                  <a:cubicBezTo>
                    <a:pt x="193" y="382"/>
                    <a:pt x="193" y="383"/>
                    <a:pt x="192" y="383"/>
                  </a:cubicBezTo>
                  <a:cubicBezTo>
                    <a:pt x="191" y="383"/>
                    <a:pt x="188" y="379"/>
                    <a:pt x="185" y="377"/>
                  </a:cubicBezTo>
                  <a:cubicBezTo>
                    <a:pt x="181" y="374"/>
                    <a:pt x="183" y="370"/>
                    <a:pt x="182" y="366"/>
                  </a:cubicBezTo>
                  <a:cubicBezTo>
                    <a:pt x="181" y="362"/>
                    <a:pt x="175" y="363"/>
                    <a:pt x="173" y="362"/>
                  </a:cubicBezTo>
                  <a:cubicBezTo>
                    <a:pt x="173" y="362"/>
                    <a:pt x="172" y="361"/>
                    <a:pt x="171" y="361"/>
                  </a:cubicBezTo>
                  <a:cubicBezTo>
                    <a:pt x="168" y="361"/>
                    <a:pt x="163" y="363"/>
                    <a:pt x="163" y="363"/>
                  </a:cubicBezTo>
                  <a:cubicBezTo>
                    <a:pt x="163" y="363"/>
                    <a:pt x="163" y="364"/>
                    <a:pt x="162" y="365"/>
                  </a:cubicBezTo>
                  <a:cubicBezTo>
                    <a:pt x="162" y="363"/>
                    <a:pt x="161" y="361"/>
                    <a:pt x="161" y="360"/>
                  </a:cubicBezTo>
                  <a:cubicBezTo>
                    <a:pt x="161" y="358"/>
                    <a:pt x="157" y="357"/>
                    <a:pt x="155" y="354"/>
                  </a:cubicBezTo>
                  <a:cubicBezTo>
                    <a:pt x="152" y="351"/>
                    <a:pt x="154" y="350"/>
                    <a:pt x="156" y="346"/>
                  </a:cubicBezTo>
                  <a:cubicBezTo>
                    <a:pt x="159" y="343"/>
                    <a:pt x="160" y="342"/>
                    <a:pt x="162" y="340"/>
                  </a:cubicBezTo>
                  <a:cubicBezTo>
                    <a:pt x="165" y="338"/>
                    <a:pt x="165" y="339"/>
                    <a:pt x="167" y="337"/>
                  </a:cubicBezTo>
                  <a:cubicBezTo>
                    <a:pt x="169" y="335"/>
                    <a:pt x="169" y="331"/>
                    <a:pt x="170" y="327"/>
                  </a:cubicBezTo>
                  <a:cubicBezTo>
                    <a:pt x="170" y="325"/>
                    <a:pt x="169" y="322"/>
                    <a:pt x="166" y="322"/>
                  </a:cubicBezTo>
                  <a:cubicBezTo>
                    <a:pt x="165" y="322"/>
                    <a:pt x="165" y="322"/>
                    <a:pt x="165" y="322"/>
                  </a:cubicBezTo>
                  <a:cubicBezTo>
                    <a:pt x="164" y="322"/>
                    <a:pt x="164" y="322"/>
                    <a:pt x="164" y="322"/>
                  </a:cubicBezTo>
                  <a:cubicBezTo>
                    <a:pt x="161" y="322"/>
                    <a:pt x="157" y="319"/>
                    <a:pt x="157" y="318"/>
                  </a:cubicBezTo>
                  <a:cubicBezTo>
                    <a:pt x="156" y="316"/>
                    <a:pt x="155" y="313"/>
                    <a:pt x="152" y="310"/>
                  </a:cubicBezTo>
                  <a:cubicBezTo>
                    <a:pt x="149" y="307"/>
                    <a:pt x="151" y="306"/>
                    <a:pt x="155" y="304"/>
                  </a:cubicBezTo>
                  <a:cubicBezTo>
                    <a:pt x="160" y="302"/>
                    <a:pt x="154" y="297"/>
                    <a:pt x="155" y="294"/>
                  </a:cubicBezTo>
                  <a:cubicBezTo>
                    <a:pt x="156" y="291"/>
                    <a:pt x="157" y="289"/>
                    <a:pt x="156" y="286"/>
                  </a:cubicBezTo>
                  <a:cubicBezTo>
                    <a:pt x="156" y="284"/>
                    <a:pt x="153" y="282"/>
                    <a:pt x="151" y="282"/>
                  </a:cubicBezTo>
                  <a:cubicBezTo>
                    <a:pt x="151" y="282"/>
                    <a:pt x="150" y="282"/>
                    <a:pt x="150" y="282"/>
                  </a:cubicBezTo>
                  <a:cubicBezTo>
                    <a:pt x="150" y="282"/>
                    <a:pt x="149" y="282"/>
                    <a:pt x="149" y="282"/>
                  </a:cubicBezTo>
                  <a:cubicBezTo>
                    <a:pt x="146" y="282"/>
                    <a:pt x="143" y="281"/>
                    <a:pt x="142" y="278"/>
                  </a:cubicBezTo>
                  <a:cubicBezTo>
                    <a:pt x="140" y="276"/>
                    <a:pt x="140" y="275"/>
                    <a:pt x="139" y="275"/>
                  </a:cubicBezTo>
                  <a:cubicBezTo>
                    <a:pt x="138" y="275"/>
                    <a:pt x="137" y="276"/>
                    <a:pt x="137" y="277"/>
                  </a:cubicBezTo>
                  <a:cubicBezTo>
                    <a:pt x="136" y="277"/>
                    <a:pt x="136" y="278"/>
                    <a:pt x="135" y="278"/>
                  </a:cubicBezTo>
                  <a:cubicBezTo>
                    <a:pt x="133" y="278"/>
                    <a:pt x="131" y="274"/>
                    <a:pt x="129" y="273"/>
                  </a:cubicBezTo>
                  <a:cubicBezTo>
                    <a:pt x="126" y="271"/>
                    <a:pt x="124" y="267"/>
                    <a:pt x="121" y="266"/>
                  </a:cubicBezTo>
                  <a:cubicBezTo>
                    <a:pt x="120" y="266"/>
                    <a:pt x="120" y="266"/>
                    <a:pt x="119" y="266"/>
                  </a:cubicBezTo>
                  <a:cubicBezTo>
                    <a:pt x="116" y="266"/>
                    <a:pt x="111" y="267"/>
                    <a:pt x="107" y="270"/>
                  </a:cubicBezTo>
                  <a:cubicBezTo>
                    <a:pt x="102" y="272"/>
                    <a:pt x="98" y="274"/>
                    <a:pt x="95" y="276"/>
                  </a:cubicBezTo>
                  <a:cubicBezTo>
                    <a:pt x="91" y="278"/>
                    <a:pt x="88" y="280"/>
                    <a:pt x="85" y="280"/>
                  </a:cubicBezTo>
                  <a:cubicBezTo>
                    <a:pt x="83" y="281"/>
                    <a:pt x="81" y="282"/>
                    <a:pt x="77" y="284"/>
                  </a:cubicBezTo>
                  <a:cubicBezTo>
                    <a:pt x="77" y="285"/>
                    <a:pt x="76" y="285"/>
                    <a:pt x="75" y="285"/>
                  </a:cubicBezTo>
                  <a:cubicBezTo>
                    <a:pt x="74" y="285"/>
                    <a:pt x="72" y="284"/>
                    <a:pt x="71" y="284"/>
                  </a:cubicBezTo>
                  <a:cubicBezTo>
                    <a:pt x="70" y="284"/>
                    <a:pt x="69" y="284"/>
                    <a:pt x="69" y="285"/>
                  </a:cubicBezTo>
                  <a:cubicBezTo>
                    <a:pt x="66" y="288"/>
                    <a:pt x="63" y="289"/>
                    <a:pt x="62" y="289"/>
                  </a:cubicBezTo>
                  <a:cubicBezTo>
                    <a:pt x="60" y="289"/>
                    <a:pt x="59" y="286"/>
                    <a:pt x="56" y="286"/>
                  </a:cubicBezTo>
                  <a:cubicBezTo>
                    <a:pt x="55" y="286"/>
                    <a:pt x="55" y="286"/>
                    <a:pt x="55" y="286"/>
                  </a:cubicBezTo>
                  <a:cubicBezTo>
                    <a:pt x="55" y="286"/>
                    <a:pt x="54" y="286"/>
                    <a:pt x="53" y="286"/>
                  </a:cubicBezTo>
                  <a:cubicBezTo>
                    <a:pt x="49" y="286"/>
                    <a:pt x="43" y="284"/>
                    <a:pt x="39" y="283"/>
                  </a:cubicBezTo>
                  <a:cubicBezTo>
                    <a:pt x="39" y="282"/>
                    <a:pt x="38" y="282"/>
                    <a:pt x="37" y="282"/>
                  </a:cubicBezTo>
                  <a:cubicBezTo>
                    <a:pt x="35" y="282"/>
                    <a:pt x="33" y="283"/>
                    <a:pt x="32" y="284"/>
                  </a:cubicBezTo>
                  <a:cubicBezTo>
                    <a:pt x="32" y="282"/>
                    <a:pt x="33" y="280"/>
                    <a:pt x="34" y="278"/>
                  </a:cubicBezTo>
                  <a:cubicBezTo>
                    <a:pt x="34" y="274"/>
                    <a:pt x="37" y="271"/>
                    <a:pt x="40" y="268"/>
                  </a:cubicBezTo>
                  <a:cubicBezTo>
                    <a:pt x="44" y="264"/>
                    <a:pt x="43" y="262"/>
                    <a:pt x="44" y="257"/>
                  </a:cubicBezTo>
                  <a:cubicBezTo>
                    <a:pt x="44" y="252"/>
                    <a:pt x="46" y="252"/>
                    <a:pt x="51" y="250"/>
                  </a:cubicBezTo>
                  <a:cubicBezTo>
                    <a:pt x="56" y="247"/>
                    <a:pt x="53" y="241"/>
                    <a:pt x="55" y="236"/>
                  </a:cubicBezTo>
                  <a:cubicBezTo>
                    <a:pt x="57" y="231"/>
                    <a:pt x="53" y="229"/>
                    <a:pt x="48" y="229"/>
                  </a:cubicBezTo>
                  <a:cubicBezTo>
                    <a:pt x="44" y="229"/>
                    <a:pt x="39" y="227"/>
                    <a:pt x="39" y="223"/>
                  </a:cubicBezTo>
                  <a:cubicBezTo>
                    <a:pt x="39" y="220"/>
                    <a:pt x="39" y="219"/>
                    <a:pt x="37" y="219"/>
                  </a:cubicBezTo>
                  <a:cubicBezTo>
                    <a:pt x="36" y="219"/>
                    <a:pt x="35" y="219"/>
                    <a:pt x="34" y="220"/>
                  </a:cubicBezTo>
                  <a:cubicBezTo>
                    <a:pt x="33" y="220"/>
                    <a:pt x="33" y="220"/>
                    <a:pt x="33" y="220"/>
                  </a:cubicBezTo>
                  <a:cubicBezTo>
                    <a:pt x="29" y="220"/>
                    <a:pt x="27" y="216"/>
                    <a:pt x="24" y="214"/>
                  </a:cubicBezTo>
                  <a:cubicBezTo>
                    <a:pt x="21" y="212"/>
                    <a:pt x="18" y="209"/>
                    <a:pt x="17" y="202"/>
                  </a:cubicBezTo>
                  <a:cubicBezTo>
                    <a:pt x="16" y="196"/>
                    <a:pt x="14" y="195"/>
                    <a:pt x="11" y="193"/>
                  </a:cubicBezTo>
                  <a:cubicBezTo>
                    <a:pt x="8" y="190"/>
                    <a:pt x="7" y="183"/>
                    <a:pt x="4" y="178"/>
                  </a:cubicBezTo>
                  <a:cubicBezTo>
                    <a:pt x="1" y="173"/>
                    <a:pt x="5" y="167"/>
                    <a:pt x="7" y="161"/>
                  </a:cubicBezTo>
                  <a:cubicBezTo>
                    <a:pt x="9" y="155"/>
                    <a:pt x="7" y="156"/>
                    <a:pt x="11" y="153"/>
                  </a:cubicBezTo>
                  <a:cubicBezTo>
                    <a:pt x="14" y="150"/>
                    <a:pt x="16" y="152"/>
                    <a:pt x="14" y="148"/>
                  </a:cubicBezTo>
                  <a:cubicBezTo>
                    <a:pt x="11" y="144"/>
                    <a:pt x="14" y="140"/>
                    <a:pt x="16" y="137"/>
                  </a:cubicBezTo>
                  <a:cubicBezTo>
                    <a:pt x="19" y="135"/>
                    <a:pt x="25" y="135"/>
                    <a:pt x="27" y="131"/>
                  </a:cubicBezTo>
                  <a:cubicBezTo>
                    <a:pt x="29" y="127"/>
                    <a:pt x="31" y="125"/>
                    <a:pt x="33" y="125"/>
                  </a:cubicBezTo>
                  <a:cubicBezTo>
                    <a:pt x="34" y="125"/>
                    <a:pt x="35" y="126"/>
                    <a:pt x="36" y="126"/>
                  </a:cubicBezTo>
                  <a:cubicBezTo>
                    <a:pt x="37" y="127"/>
                    <a:pt x="37" y="127"/>
                    <a:pt x="38" y="127"/>
                  </a:cubicBezTo>
                  <a:cubicBezTo>
                    <a:pt x="40" y="127"/>
                    <a:pt x="42" y="125"/>
                    <a:pt x="44" y="122"/>
                  </a:cubicBezTo>
                  <a:cubicBezTo>
                    <a:pt x="46" y="119"/>
                    <a:pt x="43" y="118"/>
                    <a:pt x="41" y="116"/>
                  </a:cubicBezTo>
                  <a:cubicBezTo>
                    <a:pt x="41" y="114"/>
                    <a:pt x="42" y="112"/>
                    <a:pt x="44" y="111"/>
                  </a:cubicBezTo>
                  <a:cubicBezTo>
                    <a:pt x="44" y="111"/>
                    <a:pt x="44" y="111"/>
                    <a:pt x="45" y="111"/>
                  </a:cubicBezTo>
                  <a:cubicBezTo>
                    <a:pt x="46" y="111"/>
                    <a:pt x="47" y="112"/>
                    <a:pt x="49" y="114"/>
                  </a:cubicBezTo>
                  <a:cubicBezTo>
                    <a:pt x="50" y="116"/>
                    <a:pt x="51" y="121"/>
                    <a:pt x="54" y="121"/>
                  </a:cubicBezTo>
                  <a:cubicBezTo>
                    <a:pt x="54" y="121"/>
                    <a:pt x="55" y="121"/>
                    <a:pt x="56" y="120"/>
                  </a:cubicBezTo>
                  <a:cubicBezTo>
                    <a:pt x="60" y="115"/>
                    <a:pt x="62" y="114"/>
                    <a:pt x="65" y="113"/>
                  </a:cubicBezTo>
                  <a:cubicBezTo>
                    <a:pt x="66" y="113"/>
                    <a:pt x="66" y="113"/>
                    <a:pt x="67" y="113"/>
                  </a:cubicBezTo>
                  <a:cubicBezTo>
                    <a:pt x="70" y="113"/>
                    <a:pt x="72" y="115"/>
                    <a:pt x="73" y="117"/>
                  </a:cubicBezTo>
                  <a:cubicBezTo>
                    <a:pt x="74" y="118"/>
                    <a:pt x="76" y="119"/>
                    <a:pt x="77" y="119"/>
                  </a:cubicBezTo>
                  <a:cubicBezTo>
                    <a:pt x="78" y="119"/>
                    <a:pt x="78" y="119"/>
                    <a:pt x="79" y="117"/>
                  </a:cubicBezTo>
                  <a:cubicBezTo>
                    <a:pt x="79" y="117"/>
                    <a:pt x="79" y="116"/>
                    <a:pt x="79" y="116"/>
                  </a:cubicBezTo>
                  <a:cubicBezTo>
                    <a:pt x="80" y="116"/>
                    <a:pt x="81" y="118"/>
                    <a:pt x="82" y="120"/>
                  </a:cubicBezTo>
                  <a:cubicBezTo>
                    <a:pt x="83" y="120"/>
                    <a:pt x="84" y="120"/>
                    <a:pt x="85" y="120"/>
                  </a:cubicBezTo>
                  <a:cubicBezTo>
                    <a:pt x="87" y="120"/>
                    <a:pt x="88" y="120"/>
                    <a:pt x="90" y="119"/>
                  </a:cubicBezTo>
                  <a:cubicBezTo>
                    <a:pt x="93" y="117"/>
                    <a:pt x="93" y="115"/>
                    <a:pt x="93" y="113"/>
                  </a:cubicBezTo>
                  <a:cubicBezTo>
                    <a:pt x="92" y="110"/>
                    <a:pt x="96" y="108"/>
                    <a:pt x="94" y="105"/>
                  </a:cubicBezTo>
                  <a:cubicBezTo>
                    <a:pt x="92" y="103"/>
                    <a:pt x="90" y="104"/>
                    <a:pt x="90" y="100"/>
                  </a:cubicBezTo>
                  <a:cubicBezTo>
                    <a:pt x="90" y="97"/>
                    <a:pt x="89" y="96"/>
                    <a:pt x="92" y="93"/>
                  </a:cubicBezTo>
                  <a:cubicBezTo>
                    <a:pt x="93" y="92"/>
                    <a:pt x="93" y="92"/>
                    <a:pt x="94" y="92"/>
                  </a:cubicBezTo>
                  <a:cubicBezTo>
                    <a:pt x="96" y="92"/>
                    <a:pt x="97" y="94"/>
                    <a:pt x="98" y="96"/>
                  </a:cubicBezTo>
                  <a:cubicBezTo>
                    <a:pt x="99" y="97"/>
                    <a:pt x="102" y="99"/>
                    <a:pt x="104" y="99"/>
                  </a:cubicBezTo>
                  <a:cubicBezTo>
                    <a:pt x="105" y="99"/>
                    <a:pt x="105" y="98"/>
                    <a:pt x="106" y="98"/>
                  </a:cubicBezTo>
                  <a:cubicBezTo>
                    <a:pt x="109" y="94"/>
                    <a:pt x="110" y="91"/>
                    <a:pt x="109" y="89"/>
                  </a:cubicBezTo>
                  <a:cubicBezTo>
                    <a:pt x="108" y="87"/>
                    <a:pt x="108" y="84"/>
                    <a:pt x="111" y="83"/>
                  </a:cubicBezTo>
                  <a:cubicBezTo>
                    <a:pt x="115" y="82"/>
                    <a:pt x="114" y="81"/>
                    <a:pt x="115" y="79"/>
                  </a:cubicBezTo>
                  <a:cubicBezTo>
                    <a:pt x="115" y="77"/>
                    <a:pt x="121" y="77"/>
                    <a:pt x="122" y="77"/>
                  </a:cubicBezTo>
                  <a:cubicBezTo>
                    <a:pt x="124" y="76"/>
                    <a:pt x="124" y="74"/>
                    <a:pt x="127" y="71"/>
                  </a:cubicBezTo>
                  <a:cubicBezTo>
                    <a:pt x="127" y="71"/>
                    <a:pt x="128" y="70"/>
                    <a:pt x="129" y="70"/>
                  </a:cubicBezTo>
                  <a:cubicBezTo>
                    <a:pt x="131" y="70"/>
                    <a:pt x="133" y="71"/>
                    <a:pt x="134" y="71"/>
                  </a:cubicBezTo>
                  <a:cubicBezTo>
                    <a:pt x="137" y="71"/>
                    <a:pt x="139" y="70"/>
                    <a:pt x="142" y="68"/>
                  </a:cubicBezTo>
                  <a:cubicBezTo>
                    <a:pt x="144" y="66"/>
                    <a:pt x="147" y="63"/>
                    <a:pt x="150" y="63"/>
                  </a:cubicBezTo>
                  <a:cubicBezTo>
                    <a:pt x="152" y="63"/>
                    <a:pt x="156" y="66"/>
                    <a:pt x="158" y="66"/>
                  </a:cubicBezTo>
                  <a:cubicBezTo>
                    <a:pt x="159" y="66"/>
                    <a:pt x="159" y="65"/>
                    <a:pt x="160" y="65"/>
                  </a:cubicBezTo>
                  <a:cubicBezTo>
                    <a:pt x="162" y="64"/>
                    <a:pt x="167" y="62"/>
                    <a:pt x="168" y="60"/>
                  </a:cubicBezTo>
                  <a:cubicBezTo>
                    <a:pt x="170" y="58"/>
                    <a:pt x="170" y="57"/>
                    <a:pt x="172" y="54"/>
                  </a:cubicBezTo>
                  <a:cubicBezTo>
                    <a:pt x="174" y="50"/>
                    <a:pt x="178" y="48"/>
                    <a:pt x="180" y="47"/>
                  </a:cubicBezTo>
                  <a:cubicBezTo>
                    <a:pt x="182" y="47"/>
                    <a:pt x="186" y="47"/>
                    <a:pt x="190" y="44"/>
                  </a:cubicBezTo>
                  <a:cubicBezTo>
                    <a:pt x="192" y="42"/>
                    <a:pt x="194" y="41"/>
                    <a:pt x="196" y="41"/>
                  </a:cubicBezTo>
                  <a:cubicBezTo>
                    <a:pt x="196" y="41"/>
                    <a:pt x="196" y="41"/>
                    <a:pt x="197" y="42"/>
                  </a:cubicBezTo>
                  <a:cubicBezTo>
                    <a:pt x="197" y="43"/>
                    <a:pt x="197" y="43"/>
                    <a:pt x="198" y="43"/>
                  </a:cubicBezTo>
                  <a:cubicBezTo>
                    <a:pt x="199" y="43"/>
                    <a:pt x="200" y="41"/>
                    <a:pt x="200" y="40"/>
                  </a:cubicBezTo>
                  <a:cubicBezTo>
                    <a:pt x="201" y="37"/>
                    <a:pt x="203" y="38"/>
                    <a:pt x="207" y="37"/>
                  </a:cubicBezTo>
                  <a:cubicBezTo>
                    <a:pt x="211" y="36"/>
                    <a:pt x="210" y="38"/>
                    <a:pt x="211" y="34"/>
                  </a:cubicBezTo>
                  <a:cubicBezTo>
                    <a:pt x="212" y="30"/>
                    <a:pt x="212" y="29"/>
                    <a:pt x="214" y="26"/>
                  </a:cubicBezTo>
                  <a:cubicBezTo>
                    <a:pt x="216" y="23"/>
                    <a:pt x="219" y="22"/>
                    <a:pt x="220" y="21"/>
                  </a:cubicBezTo>
                  <a:cubicBezTo>
                    <a:pt x="222" y="19"/>
                    <a:pt x="222" y="16"/>
                    <a:pt x="222" y="13"/>
                  </a:cubicBezTo>
                  <a:cubicBezTo>
                    <a:pt x="223" y="10"/>
                    <a:pt x="221" y="7"/>
                    <a:pt x="225" y="4"/>
                  </a:cubicBezTo>
                  <a:cubicBezTo>
                    <a:pt x="227" y="2"/>
                    <a:pt x="229" y="1"/>
                    <a:pt x="230" y="1"/>
                  </a:cubicBezTo>
                  <a:moveTo>
                    <a:pt x="230" y="0"/>
                  </a:moveTo>
                  <a:cubicBezTo>
                    <a:pt x="230" y="0"/>
                    <a:pt x="230" y="0"/>
                    <a:pt x="230" y="0"/>
                  </a:cubicBezTo>
                  <a:cubicBezTo>
                    <a:pt x="229" y="0"/>
                    <a:pt x="227" y="0"/>
                    <a:pt x="224" y="3"/>
                  </a:cubicBezTo>
                  <a:cubicBezTo>
                    <a:pt x="220" y="5"/>
                    <a:pt x="220" y="8"/>
                    <a:pt x="220" y="11"/>
                  </a:cubicBezTo>
                  <a:cubicBezTo>
                    <a:pt x="220" y="11"/>
                    <a:pt x="220" y="12"/>
                    <a:pt x="220" y="13"/>
                  </a:cubicBezTo>
                  <a:cubicBezTo>
                    <a:pt x="220" y="13"/>
                    <a:pt x="220" y="14"/>
                    <a:pt x="220" y="15"/>
                  </a:cubicBezTo>
                  <a:cubicBezTo>
                    <a:pt x="220" y="17"/>
                    <a:pt x="219" y="19"/>
                    <a:pt x="219" y="19"/>
                  </a:cubicBezTo>
                  <a:cubicBezTo>
                    <a:pt x="218" y="20"/>
                    <a:pt x="218" y="20"/>
                    <a:pt x="217" y="21"/>
                  </a:cubicBezTo>
                  <a:cubicBezTo>
                    <a:pt x="215" y="22"/>
                    <a:pt x="214" y="23"/>
                    <a:pt x="212" y="25"/>
                  </a:cubicBezTo>
                  <a:cubicBezTo>
                    <a:pt x="210" y="27"/>
                    <a:pt x="210" y="29"/>
                    <a:pt x="209" y="31"/>
                  </a:cubicBezTo>
                  <a:cubicBezTo>
                    <a:pt x="209" y="32"/>
                    <a:pt x="209" y="33"/>
                    <a:pt x="209" y="33"/>
                  </a:cubicBezTo>
                  <a:cubicBezTo>
                    <a:pt x="209" y="34"/>
                    <a:pt x="209" y="34"/>
                    <a:pt x="209" y="35"/>
                  </a:cubicBezTo>
                  <a:cubicBezTo>
                    <a:pt x="208" y="35"/>
                    <a:pt x="207" y="35"/>
                    <a:pt x="207" y="35"/>
                  </a:cubicBezTo>
                  <a:cubicBezTo>
                    <a:pt x="205" y="36"/>
                    <a:pt x="204" y="36"/>
                    <a:pt x="203" y="36"/>
                  </a:cubicBezTo>
                  <a:cubicBezTo>
                    <a:pt x="201" y="36"/>
                    <a:pt x="199" y="36"/>
                    <a:pt x="198" y="39"/>
                  </a:cubicBezTo>
                  <a:cubicBezTo>
                    <a:pt x="198" y="40"/>
                    <a:pt x="198" y="40"/>
                    <a:pt x="198" y="40"/>
                  </a:cubicBezTo>
                  <a:cubicBezTo>
                    <a:pt x="197" y="39"/>
                    <a:pt x="196" y="39"/>
                    <a:pt x="196" y="39"/>
                  </a:cubicBezTo>
                  <a:cubicBezTo>
                    <a:pt x="194" y="39"/>
                    <a:pt x="193" y="40"/>
                    <a:pt x="190" y="41"/>
                  </a:cubicBezTo>
                  <a:cubicBezTo>
                    <a:pt x="190" y="42"/>
                    <a:pt x="189" y="42"/>
                    <a:pt x="189" y="43"/>
                  </a:cubicBezTo>
                  <a:cubicBezTo>
                    <a:pt x="186" y="45"/>
                    <a:pt x="184" y="45"/>
                    <a:pt x="182" y="45"/>
                  </a:cubicBezTo>
                  <a:cubicBezTo>
                    <a:pt x="181" y="45"/>
                    <a:pt x="180" y="46"/>
                    <a:pt x="180" y="46"/>
                  </a:cubicBezTo>
                  <a:cubicBezTo>
                    <a:pt x="177" y="46"/>
                    <a:pt x="173" y="49"/>
                    <a:pt x="170" y="53"/>
                  </a:cubicBezTo>
                  <a:cubicBezTo>
                    <a:pt x="170" y="54"/>
                    <a:pt x="169" y="55"/>
                    <a:pt x="169" y="56"/>
                  </a:cubicBezTo>
                  <a:cubicBezTo>
                    <a:pt x="168" y="57"/>
                    <a:pt x="168" y="58"/>
                    <a:pt x="167" y="59"/>
                  </a:cubicBezTo>
                  <a:cubicBezTo>
                    <a:pt x="166" y="60"/>
                    <a:pt x="164" y="61"/>
                    <a:pt x="162" y="62"/>
                  </a:cubicBezTo>
                  <a:cubicBezTo>
                    <a:pt x="161" y="63"/>
                    <a:pt x="159" y="63"/>
                    <a:pt x="159" y="64"/>
                  </a:cubicBezTo>
                  <a:cubicBezTo>
                    <a:pt x="158" y="64"/>
                    <a:pt x="158" y="64"/>
                    <a:pt x="158" y="64"/>
                  </a:cubicBezTo>
                  <a:cubicBezTo>
                    <a:pt x="157" y="64"/>
                    <a:pt x="156" y="63"/>
                    <a:pt x="155" y="62"/>
                  </a:cubicBezTo>
                  <a:cubicBezTo>
                    <a:pt x="153" y="62"/>
                    <a:pt x="152" y="61"/>
                    <a:pt x="150" y="61"/>
                  </a:cubicBezTo>
                  <a:cubicBezTo>
                    <a:pt x="147" y="61"/>
                    <a:pt x="145" y="63"/>
                    <a:pt x="143" y="65"/>
                  </a:cubicBezTo>
                  <a:cubicBezTo>
                    <a:pt x="142" y="66"/>
                    <a:pt x="141" y="66"/>
                    <a:pt x="141" y="67"/>
                  </a:cubicBezTo>
                  <a:cubicBezTo>
                    <a:pt x="138" y="69"/>
                    <a:pt x="136" y="70"/>
                    <a:pt x="134" y="70"/>
                  </a:cubicBezTo>
                  <a:cubicBezTo>
                    <a:pt x="134" y="70"/>
                    <a:pt x="133" y="69"/>
                    <a:pt x="132" y="69"/>
                  </a:cubicBezTo>
                  <a:cubicBezTo>
                    <a:pt x="131" y="69"/>
                    <a:pt x="130" y="68"/>
                    <a:pt x="129" y="68"/>
                  </a:cubicBezTo>
                  <a:cubicBezTo>
                    <a:pt x="127" y="68"/>
                    <a:pt x="126" y="69"/>
                    <a:pt x="125" y="70"/>
                  </a:cubicBezTo>
                  <a:cubicBezTo>
                    <a:pt x="124" y="71"/>
                    <a:pt x="124" y="72"/>
                    <a:pt x="123" y="73"/>
                  </a:cubicBezTo>
                  <a:cubicBezTo>
                    <a:pt x="123" y="74"/>
                    <a:pt x="122" y="75"/>
                    <a:pt x="122" y="75"/>
                  </a:cubicBezTo>
                  <a:cubicBezTo>
                    <a:pt x="122" y="75"/>
                    <a:pt x="121" y="75"/>
                    <a:pt x="120" y="75"/>
                  </a:cubicBezTo>
                  <a:cubicBezTo>
                    <a:pt x="117" y="75"/>
                    <a:pt x="113" y="76"/>
                    <a:pt x="113" y="78"/>
                  </a:cubicBezTo>
                  <a:cubicBezTo>
                    <a:pt x="113" y="79"/>
                    <a:pt x="113" y="79"/>
                    <a:pt x="112" y="80"/>
                  </a:cubicBezTo>
                  <a:cubicBezTo>
                    <a:pt x="112" y="81"/>
                    <a:pt x="112" y="81"/>
                    <a:pt x="111" y="81"/>
                  </a:cubicBezTo>
                  <a:cubicBezTo>
                    <a:pt x="109" y="81"/>
                    <a:pt x="108" y="82"/>
                    <a:pt x="107" y="84"/>
                  </a:cubicBezTo>
                  <a:cubicBezTo>
                    <a:pt x="106" y="86"/>
                    <a:pt x="107" y="88"/>
                    <a:pt x="108" y="90"/>
                  </a:cubicBezTo>
                  <a:cubicBezTo>
                    <a:pt x="108" y="91"/>
                    <a:pt x="108" y="93"/>
                    <a:pt x="105" y="96"/>
                  </a:cubicBezTo>
                  <a:cubicBezTo>
                    <a:pt x="104" y="97"/>
                    <a:pt x="104" y="97"/>
                    <a:pt x="104" y="97"/>
                  </a:cubicBezTo>
                  <a:cubicBezTo>
                    <a:pt x="102" y="97"/>
                    <a:pt x="101" y="95"/>
                    <a:pt x="100" y="94"/>
                  </a:cubicBezTo>
                  <a:cubicBezTo>
                    <a:pt x="99" y="94"/>
                    <a:pt x="99" y="94"/>
                    <a:pt x="99" y="93"/>
                  </a:cubicBezTo>
                  <a:cubicBezTo>
                    <a:pt x="98" y="92"/>
                    <a:pt x="96" y="90"/>
                    <a:pt x="94" y="90"/>
                  </a:cubicBezTo>
                  <a:cubicBezTo>
                    <a:pt x="93" y="90"/>
                    <a:pt x="92" y="91"/>
                    <a:pt x="91" y="92"/>
                  </a:cubicBezTo>
                  <a:cubicBezTo>
                    <a:pt x="88" y="94"/>
                    <a:pt x="88" y="96"/>
                    <a:pt x="88" y="99"/>
                  </a:cubicBezTo>
                  <a:cubicBezTo>
                    <a:pt x="88" y="99"/>
                    <a:pt x="88" y="100"/>
                    <a:pt x="88" y="100"/>
                  </a:cubicBezTo>
                  <a:cubicBezTo>
                    <a:pt x="88" y="104"/>
                    <a:pt x="90" y="105"/>
                    <a:pt x="91" y="106"/>
                  </a:cubicBezTo>
                  <a:cubicBezTo>
                    <a:pt x="92" y="106"/>
                    <a:pt x="92" y="106"/>
                    <a:pt x="93" y="107"/>
                  </a:cubicBezTo>
                  <a:cubicBezTo>
                    <a:pt x="93" y="107"/>
                    <a:pt x="92" y="108"/>
                    <a:pt x="92" y="108"/>
                  </a:cubicBezTo>
                  <a:cubicBezTo>
                    <a:pt x="91" y="110"/>
                    <a:pt x="90" y="111"/>
                    <a:pt x="91" y="113"/>
                  </a:cubicBezTo>
                  <a:cubicBezTo>
                    <a:pt x="91" y="115"/>
                    <a:pt x="91" y="116"/>
                    <a:pt x="89" y="117"/>
                  </a:cubicBezTo>
                  <a:cubicBezTo>
                    <a:pt x="88" y="118"/>
                    <a:pt x="86" y="119"/>
                    <a:pt x="85" y="119"/>
                  </a:cubicBezTo>
                  <a:cubicBezTo>
                    <a:pt x="84" y="119"/>
                    <a:pt x="84" y="118"/>
                    <a:pt x="83" y="118"/>
                  </a:cubicBezTo>
                  <a:cubicBezTo>
                    <a:pt x="83" y="118"/>
                    <a:pt x="83" y="117"/>
                    <a:pt x="82" y="117"/>
                  </a:cubicBezTo>
                  <a:cubicBezTo>
                    <a:pt x="81" y="116"/>
                    <a:pt x="81" y="115"/>
                    <a:pt x="79" y="115"/>
                  </a:cubicBezTo>
                  <a:cubicBezTo>
                    <a:pt x="79" y="115"/>
                    <a:pt x="77" y="115"/>
                    <a:pt x="77" y="117"/>
                  </a:cubicBezTo>
                  <a:cubicBezTo>
                    <a:pt x="77" y="117"/>
                    <a:pt x="77" y="117"/>
                    <a:pt x="77" y="117"/>
                  </a:cubicBezTo>
                  <a:cubicBezTo>
                    <a:pt x="76" y="117"/>
                    <a:pt x="75" y="117"/>
                    <a:pt x="75" y="116"/>
                  </a:cubicBezTo>
                  <a:cubicBezTo>
                    <a:pt x="74" y="114"/>
                    <a:pt x="71" y="111"/>
                    <a:pt x="67" y="111"/>
                  </a:cubicBezTo>
                  <a:cubicBezTo>
                    <a:pt x="66" y="111"/>
                    <a:pt x="66" y="111"/>
                    <a:pt x="65" y="111"/>
                  </a:cubicBezTo>
                  <a:cubicBezTo>
                    <a:pt x="61" y="112"/>
                    <a:pt x="59" y="113"/>
                    <a:pt x="55" y="118"/>
                  </a:cubicBezTo>
                  <a:cubicBezTo>
                    <a:pt x="54" y="119"/>
                    <a:pt x="54" y="119"/>
                    <a:pt x="54" y="119"/>
                  </a:cubicBezTo>
                  <a:cubicBezTo>
                    <a:pt x="53" y="119"/>
                    <a:pt x="52" y="117"/>
                    <a:pt x="51" y="116"/>
                  </a:cubicBezTo>
                  <a:cubicBezTo>
                    <a:pt x="51" y="115"/>
                    <a:pt x="51" y="114"/>
                    <a:pt x="50" y="113"/>
                  </a:cubicBezTo>
                  <a:cubicBezTo>
                    <a:pt x="49" y="111"/>
                    <a:pt x="48" y="109"/>
                    <a:pt x="45" y="109"/>
                  </a:cubicBezTo>
                  <a:cubicBezTo>
                    <a:pt x="44" y="109"/>
                    <a:pt x="44" y="109"/>
                    <a:pt x="43" y="109"/>
                  </a:cubicBezTo>
                  <a:cubicBezTo>
                    <a:pt x="40" y="110"/>
                    <a:pt x="40" y="113"/>
                    <a:pt x="39" y="115"/>
                  </a:cubicBezTo>
                  <a:cubicBezTo>
                    <a:pt x="39" y="116"/>
                    <a:pt x="39" y="116"/>
                    <a:pt x="39" y="116"/>
                  </a:cubicBezTo>
                  <a:cubicBezTo>
                    <a:pt x="39" y="117"/>
                    <a:pt x="39" y="117"/>
                    <a:pt x="39" y="117"/>
                  </a:cubicBezTo>
                  <a:cubicBezTo>
                    <a:pt x="40" y="118"/>
                    <a:pt x="40" y="118"/>
                    <a:pt x="40" y="118"/>
                  </a:cubicBezTo>
                  <a:cubicBezTo>
                    <a:pt x="40" y="118"/>
                    <a:pt x="41" y="119"/>
                    <a:pt x="41" y="119"/>
                  </a:cubicBezTo>
                  <a:cubicBezTo>
                    <a:pt x="42" y="119"/>
                    <a:pt x="43" y="120"/>
                    <a:pt x="43" y="120"/>
                  </a:cubicBezTo>
                  <a:cubicBezTo>
                    <a:pt x="43" y="120"/>
                    <a:pt x="43" y="121"/>
                    <a:pt x="43" y="121"/>
                  </a:cubicBezTo>
                  <a:cubicBezTo>
                    <a:pt x="43" y="121"/>
                    <a:pt x="43" y="121"/>
                    <a:pt x="43" y="121"/>
                  </a:cubicBezTo>
                  <a:cubicBezTo>
                    <a:pt x="41" y="123"/>
                    <a:pt x="39" y="125"/>
                    <a:pt x="38" y="125"/>
                  </a:cubicBezTo>
                  <a:cubicBezTo>
                    <a:pt x="38" y="125"/>
                    <a:pt x="37" y="125"/>
                    <a:pt x="37" y="125"/>
                  </a:cubicBezTo>
                  <a:cubicBezTo>
                    <a:pt x="35" y="124"/>
                    <a:pt x="34" y="124"/>
                    <a:pt x="33" y="124"/>
                  </a:cubicBezTo>
                  <a:cubicBezTo>
                    <a:pt x="30" y="124"/>
                    <a:pt x="28" y="126"/>
                    <a:pt x="26" y="130"/>
                  </a:cubicBezTo>
                  <a:cubicBezTo>
                    <a:pt x="25" y="132"/>
                    <a:pt x="22" y="133"/>
                    <a:pt x="20" y="134"/>
                  </a:cubicBezTo>
                  <a:cubicBezTo>
                    <a:pt x="18" y="135"/>
                    <a:pt x="16" y="135"/>
                    <a:pt x="15" y="136"/>
                  </a:cubicBezTo>
                  <a:cubicBezTo>
                    <a:pt x="12" y="139"/>
                    <a:pt x="9" y="144"/>
                    <a:pt x="12" y="149"/>
                  </a:cubicBezTo>
                  <a:cubicBezTo>
                    <a:pt x="12" y="149"/>
                    <a:pt x="12" y="149"/>
                    <a:pt x="12" y="150"/>
                  </a:cubicBezTo>
                  <a:cubicBezTo>
                    <a:pt x="12" y="150"/>
                    <a:pt x="11" y="150"/>
                    <a:pt x="10" y="151"/>
                  </a:cubicBezTo>
                  <a:cubicBezTo>
                    <a:pt x="7" y="153"/>
                    <a:pt x="7" y="154"/>
                    <a:pt x="7" y="156"/>
                  </a:cubicBezTo>
                  <a:cubicBezTo>
                    <a:pt x="6" y="157"/>
                    <a:pt x="6" y="158"/>
                    <a:pt x="6" y="161"/>
                  </a:cubicBezTo>
                  <a:cubicBezTo>
                    <a:pt x="5" y="162"/>
                    <a:pt x="4" y="164"/>
                    <a:pt x="4" y="165"/>
                  </a:cubicBezTo>
                  <a:cubicBezTo>
                    <a:pt x="2" y="170"/>
                    <a:pt x="0" y="174"/>
                    <a:pt x="2" y="179"/>
                  </a:cubicBezTo>
                  <a:cubicBezTo>
                    <a:pt x="3" y="181"/>
                    <a:pt x="4" y="183"/>
                    <a:pt x="5" y="185"/>
                  </a:cubicBezTo>
                  <a:cubicBezTo>
                    <a:pt x="6" y="189"/>
                    <a:pt x="8" y="192"/>
                    <a:pt x="9" y="194"/>
                  </a:cubicBezTo>
                  <a:cubicBezTo>
                    <a:pt x="10" y="194"/>
                    <a:pt x="11" y="195"/>
                    <a:pt x="11" y="196"/>
                  </a:cubicBezTo>
                  <a:cubicBezTo>
                    <a:pt x="13" y="197"/>
                    <a:pt x="15" y="198"/>
                    <a:pt x="15" y="202"/>
                  </a:cubicBezTo>
                  <a:cubicBezTo>
                    <a:pt x="16" y="209"/>
                    <a:pt x="18" y="213"/>
                    <a:pt x="23" y="216"/>
                  </a:cubicBezTo>
                  <a:cubicBezTo>
                    <a:pt x="24" y="216"/>
                    <a:pt x="25" y="217"/>
                    <a:pt x="26" y="218"/>
                  </a:cubicBezTo>
                  <a:cubicBezTo>
                    <a:pt x="27" y="220"/>
                    <a:pt x="29" y="222"/>
                    <a:pt x="33" y="222"/>
                  </a:cubicBezTo>
                  <a:cubicBezTo>
                    <a:pt x="33" y="222"/>
                    <a:pt x="34" y="222"/>
                    <a:pt x="34" y="222"/>
                  </a:cubicBezTo>
                  <a:cubicBezTo>
                    <a:pt x="35" y="221"/>
                    <a:pt x="36" y="221"/>
                    <a:pt x="37" y="221"/>
                  </a:cubicBezTo>
                  <a:cubicBezTo>
                    <a:pt x="37" y="221"/>
                    <a:pt x="37" y="221"/>
                    <a:pt x="37" y="221"/>
                  </a:cubicBezTo>
                  <a:cubicBezTo>
                    <a:pt x="37" y="221"/>
                    <a:pt x="37" y="222"/>
                    <a:pt x="37" y="223"/>
                  </a:cubicBezTo>
                  <a:cubicBezTo>
                    <a:pt x="37" y="228"/>
                    <a:pt x="42" y="231"/>
                    <a:pt x="48" y="231"/>
                  </a:cubicBezTo>
                  <a:cubicBezTo>
                    <a:pt x="51" y="231"/>
                    <a:pt x="52" y="231"/>
                    <a:pt x="53" y="232"/>
                  </a:cubicBezTo>
                  <a:cubicBezTo>
                    <a:pt x="53" y="233"/>
                    <a:pt x="53" y="234"/>
                    <a:pt x="53" y="235"/>
                  </a:cubicBezTo>
                  <a:cubicBezTo>
                    <a:pt x="52" y="237"/>
                    <a:pt x="52" y="240"/>
                    <a:pt x="52" y="242"/>
                  </a:cubicBezTo>
                  <a:cubicBezTo>
                    <a:pt x="52" y="245"/>
                    <a:pt x="52" y="247"/>
                    <a:pt x="50" y="248"/>
                  </a:cubicBezTo>
                  <a:cubicBezTo>
                    <a:pt x="49" y="249"/>
                    <a:pt x="49" y="249"/>
                    <a:pt x="48" y="249"/>
                  </a:cubicBezTo>
                  <a:cubicBezTo>
                    <a:pt x="45" y="251"/>
                    <a:pt x="42" y="252"/>
                    <a:pt x="42" y="257"/>
                  </a:cubicBezTo>
                  <a:cubicBezTo>
                    <a:pt x="42" y="258"/>
                    <a:pt x="41" y="259"/>
                    <a:pt x="41" y="260"/>
                  </a:cubicBezTo>
                  <a:cubicBezTo>
                    <a:pt x="41" y="263"/>
                    <a:pt x="41" y="264"/>
                    <a:pt x="39" y="266"/>
                  </a:cubicBezTo>
                  <a:cubicBezTo>
                    <a:pt x="35" y="270"/>
                    <a:pt x="33" y="273"/>
                    <a:pt x="32" y="277"/>
                  </a:cubicBezTo>
                  <a:cubicBezTo>
                    <a:pt x="32" y="278"/>
                    <a:pt x="31" y="279"/>
                    <a:pt x="31" y="280"/>
                  </a:cubicBezTo>
                  <a:cubicBezTo>
                    <a:pt x="30" y="281"/>
                    <a:pt x="30" y="283"/>
                    <a:pt x="30" y="284"/>
                  </a:cubicBezTo>
                  <a:cubicBezTo>
                    <a:pt x="29" y="288"/>
                    <a:pt x="29" y="288"/>
                    <a:pt x="29" y="288"/>
                  </a:cubicBezTo>
                  <a:cubicBezTo>
                    <a:pt x="33" y="286"/>
                    <a:pt x="33" y="286"/>
                    <a:pt x="33" y="286"/>
                  </a:cubicBezTo>
                  <a:cubicBezTo>
                    <a:pt x="34" y="285"/>
                    <a:pt x="36" y="284"/>
                    <a:pt x="37" y="284"/>
                  </a:cubicBezTo>
                  <a:cubicBezTo>
                    <a:pt x="38" y="284"/>
                    <a:pt x="38" y="284"/>
                    <a:pt x="39" y="284"/>
                  </a:cubicBezTo>
                  <a:cubicBezTo>
                    <a:pt x="43" y="286"/>
                    <a:pt x="49" y="288"/>
                    <a:pt x="53" y="288"/>
                  </a:cubicBezTo>
                  <a:cubicBezTo>
                    <a:pt x="54" y="288"/>
                    <a:pt x="55" y="288"/>
                    <a:pt x="55" y="288"/>
                  </a:cubicBezTo>
                  <a:cubicBezTo>
                    <a:pt x="55" y="288"/>
                    <a:pt x="56" y="288"/>
                    <a:pt x="56" y="288"/>
                  </a:cubicBezTo>
                  <a:cubicBezTo>
                    <a:pt x="57" y="288"/>
                    <a:pt x="58" y="288"/>
                    <a:pt x="59" y="289"/>
                  </a:cubicBezTo>
                  <a:cubicBezTo>
                    <a:pt x="60" y="290"/>
                    <a:pt x="61" y="291"/>
                    <a:pt x="62" y="291"/>
                  </a:cubicBezTo>
                  <a:cubicBezTo>
                    <a:pt x="64" y="291"/>
                    <a:pt x="67" y="290"/>
                    <a:pt x="70" y="286"/>
                  </a:cubicBezTo>
                  <a:cubicBezTo>
                    <a:pt x="70" y="286"/>
                    <a:pt x="71" y="286"/>
                    <a:pt x="71" y="286"/>
                  </a:cubicBezTo>
                  <a:cubicBezTo>
                    <a:pt x="71" y="286"/>
                    <a:pt x="72" y="286"/>
                    <a:pt x="73" y="286"/>
                  </a:cubicBezTo>
                  <a:cubicBezTo>
                    <a:pt x="73" y="286"/>
                    <a:pt x="74" y="287"/>
                    <a:pt x="75" y="287"/>
                  </a:cubicBezTo>
                  <a:cubicBezTo>
                    <a:pt x="77" y="287"/>
                    <a:pt x="78" y="286"/>
                    <a:pt x="79" y="286"/>
                  </a:cubicBezTo>
                  <a:cubicBezTo>
                    <a:pt x="82" y="284"/>
                    <a:pt x="83" y="283"/>
                    <a:pt x="86" y="282"/>
                  </a:cubicBezTo>
                  <a:cubicBezTo>
                    <a:pt x="88" y="282"/>
                    <a:pt x="91" y="280"/>
                    <a:pt x="94" y="279"/>
                  </a:cubicBezTo>
                  <a:cubicBezTo>
                    <a:pt x="94" y="278"/>
                    <a:pt x="95" y="278"/>
                    <a:pt x="96" y="277"/>
                  </a:cubicBezTo>
                  <a:cubicBezTo>
                    <a:pt x="99" y="275"/>
                    <a:pt x="102" y="274"/>
                    <a:pt x="108" y="271"/>
                  </a:cubicBezTo>
                  <a:cubicBezTo>
                    <a:pt x="111" y="269"/>
                    <a:pt x="116" y="268"/>
                    <a:pt x="119" y="268"/>
                  </a:cubicBezTo>
                  <a:cubicBezTo>
                    <a:pt x="120" y="268"/>
                    <a:pt x="120" y="268"/>
                    <a:pt x="121" y="268"/>
                  </a:cubicBezTo>
                  <a:cubicBezTo>
                    <a:pt x="122" y="268"/>
                    <a:pt x="123" y="270"/>
                    <a:pt x="124" y="271"/>
                  </a:cubicBezTo>
                  <a:cubicBezTo>
                    <a:pt x="125" y="272"/>
                    <a:pt x="126" y="273"/>
                    <a:pt x="128" y="274"/>
                  </a:cubicBezTo>
                  <a:cubicBezTo>
                    <a:pt x="128" y="275"/>
                    <a:pt x="129" y="275"/>
                    <a:pt x="130" y="276"/>
                  </a:cubicBezTo>
                  <a:cubicBezTo>
                    <a:pt x="132" y="278"/>
                    <a:pt x="133" y="280"/>
                    <a:pt x="135" y="280"/>
                  </a:cubicBezTo>
                  <a:cubicBezTo>
                    <a:pt x="136" y="280"/>
                    <a:pt x="137" y="279"/>
                    <a:pt x="138" y="278"/>
                  </a:cubicBezTo>
                  <a:cubicBezTo>
                    <a:pt x="138" y="278"/>
                    <a:pt x="138" y="277"/>
                    <a:pt x="139" y="277"/>
                  </a:cubicBezTo>
                  <a:cubicBezTo>
                    <a:pt x="139" y="278"/>
                    <a:pt x="140" y="279"/>
                    <a:pt x="140" y="279"/>
                  </a:cubicBezTo>
                  <a:cubicBezTo>
                    <a:pt x="142" y="282"/>
                    <a:pt x="146" y="284"/>
                    <a:pt x="149" y="284"/>
                  </a:cubicBezTo>
                  <a:cubicBezTo>
                    <a:pt x="149" y="284"/>
                    <a:pt x="150" y="284"/>
                    <a:pt x="151" y="284"/>
                  </a:cubicBezTo>
                  <a:cubicBezTo>
                    <a:pt x="151" y="284"/>
                    <a:pt x="151" y="284"/>
                    <a:pt x="151" y="284"/>
                  </a:cubicBezTo>
                  <a:cubicBezTo>
                    <a:pt x="152" y="284"/>
                    <a:pt x="154" y="285"/>
                    <a:pt x="155" y="287"/>
                  </a:cubicBezTo>
                  <a:cubicBezTo>
                    <a:pt x="155" y="288"/>
                    <a:pt x="154" y="290"/>
                    <a:pt x="154" y="292"/>
                  </a:cubicBezTo>
                  <a:cubicBezTo>
                    <a:pt x="153" y="292"/>
                    <a:pt x="153" y="293"/>
                    <a:pt x="153" y="293"/>
                  </a:cubicBezTo>
                  <a:cubicBezTo>
                    <a:pt x="152" y="295"/>
                    <a:pt x="153" y="298"/>
                    <a:pt x="154" y="299"/>
                  </a:cubicBezTo>
                  <a:cubicBezTo>
                    <a:pt x="154" y="300"/>
                    <a:pt x="155" y="302"/>
                    <a:pt x="155" y="302"/>
                  </a:cubicBezTo>
                  <a:cubicBezTo>
                    <a:pt x="155" y="302"/>
                    <a:pt x="155" y="302"/>
                    <a:pt x="155" y="302"/>
                  </a:cubicBezTo>
                  <a:cubicBezTo>
                    <a:pt x="155" y="302"/>
                    <a:pt x="155" y="302"/>
                    <a:pt x="155" y="302"/>
                  </a:cubicBezTo>
                  <a:cubicBezTo>
                    <a:pt x="152" y="303"/>
                    <a:pt x="149" y="304"/>
                    <a:pt x="149" y="307"/>
                  </a:cubicBezTo>
                  <a:cubicBezTo>
                    <a:pt x="148" y="309"/>
                    <a:pt x="150" y="311"/>
                    <a:pt x="151" y="312"/>
                  </a:cubicBezTo>
                  <a:cubicBezTo>
                    <a:pt x="154" y="314"/>
                    <a:pt x="155" y="317"/>
                    <a:pt x="155" y="318"/>
                  </a:cubicBezTo>
                  <a:cubicBezTo>
                    <a:pt x="156" y="320"/>
                    <a:pt x="160" y="324"/>
                    <a:pt x="164" y="324"/>
                  </a:cubicBezTo>
                  <a:cubicBezTo>
                    <a:pt x="164" y="324"/>
                    <a:pt x="165" y="324"/>
                    <a:pt x="165" y="324"/>
                  </a:cubicBezTo>
                  <a:cubicBezTo>
                    <a:pt x="165" y="324"/>
                    <a:pt x="165" y="324"/>
                    <a:pt x="166" y="324"/>
                  </a:cubicBezTo>
                  <a:cubicBezTo>
                    <a:pt x="166" y="324"/>
                    <a:pt x="167" y="324"/>
                    <a:pt x="168" y="325"/>
                  </a:cubicBezTo>
                  <a:cubicBezTo>
                    <a:pt x="168" y="325"/>
                    <a:pt x="168" y="326"/>
                    <a:pt x="168" y="327"/>
                  </a:cubicBezTo>
                  <a:cubicBezTo>
                    <a:pt x="168" y="328"/>
                    <a:pt x="168" y="328"/>
                    <a:pt x="168" y="328"/>
                  </a:cubicBezTo>
                  <a:cubicBezTo>
                    <a:pt x="168" y="331"/>
                    <a:pt x="167" y="335"/>
                    <a:pt x="165" y="336"/>
                  </a:cubicBezTo>
                  <a:cubicBezTo>
                    <a:pt x="165" y="337"/>
                    <a:pt x="165" y="337"/>
                    <a:pt x="164" y="337"/>
                  </a:cubicBezTo>
                  <a:cubicBezTo>
                    <a:pt x="163" y="337"/>
                    <a:pt x="162" y="337"/>
                    <a:pt x="161" y="339"/>
                  </a:cubicBezTo>
                  <a:cubicBezTo>
                    <a:pt x="158" y="341"/>
                    <a:pt x="158" y="341"/>
                    <a:pt x="155" y="345"/>
                  </a:cubicBezTo>
                  <a:cubicBezTo>
                    <a:pt x="154" y="346"/>
                    <a:pt x="154" y="346"/>
                    <a:pt x="154" y="347"/>
                  </a:cubicBezTo>
                  <a:cubicBezTo>
                    <a:pt x="152" y="349"/>
                    <a:pt x="150" y="351"/>
                    <a:pt x="153" y="355"/>
                  </a:cubicBezTo>
                  <a:cubicBezTo>
                    <a:pt x="155" y="357"/>
                    <a:pt x="156" y="358"/>
                    <a:pt x="157" y="359"/>
                  </a:cubicBezTo>
                  <a:cubicBezTo>
                    <a:pt x="158" y="360"/>
                    <a:pt x="159" y="360"/>
                    <a:pt x="159" y="361"/>
                  </a:cubicBezTo>
                  <a:cubicBezTo>
                    <a:pt x="159" y="362"/>
                    <a:pt x="160" y="363"/>
                    <a:pt x="160" y="365"/>
                  </a:cubicBezTo>
                  <a:cubicBezTo>
                    <a:pt x="160" y="369"/>
                    <a:pt x="160" y="369"/>
                    <a:pt x="160" y="369"/>
                  </a:cubicBezTo>
                  <a:cubicBezTo>
                    <a:pt x="163" y="366"/>
                    <a:pt x="163" y="366"/>
                    <a:pt x="163" y="366"/>
                  </a:cubicBezTo>
                  <a:cubicBezTo>
                    <a:pt x="164" y="366"/>
                    <a:pt x="164" y="365"/>
                    <a:pt x="164" y="365"/>
                  </a:cubicBezTo>
                  <a:cubicBezTo>
                    <a:pt x="166" y="364"/>
                    <a:pt x="169" y="363"/>
                    <a:pt x="171" y="363"/>
                  </a:cubicBezTo>
                  <a:cubicBezTo>
                    <a:pt x="172" y="363"/>
                    <a:pt x="172" y="363"/>
                    <a:pt x="172" y="363"/>
                  </a:cubicBezTo>
                  <a:cubicBezTo>
                    <a:pt x="173" y="364"/>
                    <a:pt x="175" y="364"/>
                    <a:pt x="176" y="364"/>
                  </a:cubicBezTo>
                  <a:cubicBezTo>
                    <a:pt x="179" y="365"/>
                    <a:pt x="180" y="365"/>
                    <a:pt x="180" y="366"/>
                  </a:cubicBezTo>
                  <a:cubicBezTo>
                    <a:pt x="180" y="367"/>
                    <a:pt x="180" y="369"/>
                    <a:pt x="180" y="370"/>
                  </a:cubicBezTo>
                  <a:cubicBezTo>
                    <a:pt x="180" y="373"/>
                    <a:pt x="180" y="376"/>
                    <a:pt x="184" y="379"/>
                  </a:cubicBezTo>
                  <a:cubicBezTo>
                    <a:pt x="185" y="380"/>
                    <a:pt x="186" y="381"/>
                    <a:pt x="187" y="382"/>
                  </a:cubicBezTo>
                  <a:cubicBezTo>
                    <a:pt x="189" y="383"/>
                    <a:pt x="191" y="384"/>
                    <a:pt x="192" y="384"/>
                  </a:cubicBezTo>
                  <a:cubicBezTo>
                    <a:pt x="193" y="384"/>
                    <a:pt x="194" y="384"/>
                    <a:pt x="195" y="383"/>
                  </a:cubicBezTo>
                  <a:cubicBezTo>
                    <a:pt x="195" y="383"/>
                    <a:pt x="195" y="383"/>
                    <a:pt x="196" y="383"/>
                  </a:cubicBezTo>
                  <a:cubicBezTo>
                    <a:pt x="196" y="383"/>
                    <a:pt x="196" y="383"/>
                    <a:pt x="196" y="383"/>
                  </a:cubicBezTo>
                  <a:cubicBezTo>
                    <a:pt x="197" y="385"/>
                    <a:pt x="200" y="391"/>
                    <a:pt x="205" y="391"/>
                  </a:cubicBezTo>
                  <a:cubicBezTo>
                    <a:pt x="206" y="391"/>
                    <a:pt x="207" y="391"/>
                    <a:pt x="208" y="390"/>
                  </a:cubicBezTo>
                  <a:cubicBezTo>
                    <a:pt x="208" y="390"/>
                    <a:pt x="209" y="389"/>
                    <a:pt x="210" y="389"/>
                  </a:cubicBezTo>
                  <a:cubicBezTo>
                    <a:pt x="210" y="389"/>
                    <a:pt x="210" y="389"/>
                    <a:pt x="210" y="389"/>
                  </a:cubicBezTo>
                  <a:cubicBezTo>
                    <a:pt x="211" y="389"/>
                    <a:pt x="211" y="390"/>
                    <a:pt x="212" y="390"/>
                  </a:cubicBezTo>
                  <a:cubicBezTo>
                    <a:pt x="213" y="390"/>
                    <a:pt x="214" y="391"/>
                    <a:pt x="215" y="391"/>
                  </a:cubicBezTo>
                  <a:cubicBezTo>
                    <a:pt x="217" y="391"/>
                    <a:pt x="219" y="389"/>
                    <a:pt x="220" y="388"/>
                  </a:cubicBezTo>
                  <a:cubicBezTo>
                    <a:pt x="221" y="388"/>
                    <a:pt x="221" y="387"/>
                    <a:pt x="222" y="387"/>
                  </a:cubicBezTo>
                  <a:cubicBezTo>
                    <a:pt x="222" y="387"/>
                    <a:pt x="222" y="387"/>
                    <a:pt x="222" y="387"/>
                  </a:cubicBezTo>
                  <a:cubicBezTo>
                    <a:pt x="222" y="387"/>
                    <a:pt x="223" y="388"/>
                    <a:pt x="223" y="388"/>
                  </a:cubicBezTo>
                  <a:cubicBezTo>
                    <a:pt x="224" y="389"/>
                    <a:pt x="225" y="391"/>
                    <a:pt x="227" y="391"/>
                  </a:cubicBezTo>
                  <a:cubicBezTo>
                    <a:pt x="227" y="392"/>
                    <a:pt x="227" y="392"/>
                    <a:pt x="228" y="392"/>
                  </a:cubicBezTo>
                  <a:cubicBezTo>
                    <a:pt x="229" y="393"/>
                    <a:pt x="231" y="393"/>
                    <a:pt x="233" y="393"/>
                  </a:cubicBezTo>
                  <a:cubicBezTo>
                    <a:pt x="234" y="393"/>
                    <a:pt x="236" y="392"/>
                    <a:pt x="238" y="391"/>
                  </a:cubicBezTo>
                  <a:cubicBezTo>
                    <a:pt x="239" y="390"/>
                    <a:pt x="240" y="390"/>
                    <a:pt x="240" y="390"/>
                  </a:cubicBezTo>
                  <a:cubicBezTo>
                    <a:pt x="241" y="390"/>
                    <a:pt x="242" y="390"/>
                    <a:pt x="244" y="392"/>
                  </a:cubicBezTo>
                  <a:cubicBezTo>
                    <a:pt x="246" y="393"/>
                    <a:pt x="249" y="395"/>
                    <a:pt x="251" y="396"/>
                  </a:cubicBezTo>
                  <a:cubicBezTo>
                    <a:pt x="253" y="397"/>
                    <a:pt x="255" y="398"/>
                    <a:pt x="256" y="399"/>
                  </a:cubicBezTo>
                  <a:cubicBezTo>
                    <a:pt x="257" y="399"/>
                    <a:pt x="257" y="399"/>
                    <a:pt x="257" y="400"/>
                  </a:cubicBezTo>
                  <a:cubicBezTo>
                    <a:pt x="260" y="402"/>
                    <a:pt x="263" y="404"/>
                    <a:pt x="267" y="404"/>
                  </a:cubicBezTo>
                  <a:cubicBezTo>
                    <a:pt x="269" y="404"/>
                    <a:pt x="273" y="406"/>
                    <a:pt x="275" y="409"/>
                  </a:cubicBezTo>
                  <a:cubicBezTo>
                    <a:pt x="276" y="409"/>
                    <a:pt x="276" y="409"/>
                    <a:pt x="276" y="409"/>
                  </a:cubicBezTo>
                  <a:cubicBezTo>
                    <a:pt x="277" y="409"/>
                    <a:pt x="277" y="409"/>
                    <a:pt x="277" y="409"/>
                  </a:cubicBezTo>
                  <a:cubicBezTo>
                    <a:pt x="279" y="407"/>
                    <a:pt x="279" y="407"/>
                    <a:pt x="279" y="407"/>
                  </a:cubicBezTo>
                  <a:cubicBezTo>
                    <a:pt x="281" y="407"/>
                    <a:pt x="285" y="405"/>
                    <a:pt x="288" y="397"/>
                  </a:cubicBezTo>
                  <a:cubicBezTo>
                    <a:pt x="290" y="392"/>
                    <a:pt x="293" y="388"/>
                    <a:pt x="295" y="385"/>
                  </a:cubicBezTo>
                  <a:cubicBezTo>
                    <a:pt x="297" y="382"/>
                    <a:pt x="299" y="380"/>
                    <a:pt x="299" y="377"/>
                  </a:cubicBezTo>
                  <a:cubicBezTo>
                    <a:pt x="299" y="374"/>
                    <a:pt x="299" y="372"/>
                    <a:pt x="299" y="370"/>
                  </a:cubicBezTo>
                  <a:cubicBezTo>
                    <a:pt x="299" y="369"/>
                    <a:pt x="299" y="367"/>
                    <a:pt x="299" y="366"/>
                  </a:cubicBezTo>
                  <a:cubicBezTo>
                    <a:pt x="300" y="366"/>
                    <a:pt x="300" y="365"/>
                    <a:pt x="301" y="365"/>
                  </a:cubicBezTo>
                  <a:cubicBezTo>
                    <a:pt x="302" y="363"/>
                    <a:pt x="305" y="361"/>
                    <a:pt x="304" y="356"/>
                  </a:cubicBezTo>
                  <a:cubicBezTo>
                    <a:pt x="303" y="355"/>
                    <a:pt x="302" y="352"/>
                    <a:pt x="308" y="348"/>
                  </a:cubicBezTo>
                  <a:cubicBezTo>
                    <a:pt x="309" y="347"/>
                    <a:pt x="309" y="347"/>
                    <a:pt x="310" y="347"/>
                  </a:cubicBezTo>
                  <a:cubicBezTo>
                    <a:pt x="313" y="345"/>
                    <a:pt x="314" y="344"/>
                    <a:pt x="314" y="339"/>
                  </a:cubicBezTo>
                  <a:cubicBezTo>
                    <a:pt x="314" y="336"/>
                    <a:pt x="313" y="334"/>
                    <a:pt x="312" y="333"/>
                  </a:cubicBezTo>
                  <a:cubicBezTo>
                    <a:pt x="312" y="333"/>
                    <a:pt x="312" y="333"/>
                    <a:pt x="312" y="333"/>
                  </a:cubicBezTo>
                  <a:cubicBezTo>
                    <a:pt x="312" y="333"/>
                    <a:pt x="312" y="333"/>
                    <a:pt x="312" y="333"/>
                  </a:cubicBezTo>
                  <a:cubicBezTo>
                    <a:pt x="312" y="333"/>
                    <a:pt x="312" y="333"/>
                    <a:pt x="312" y="332"/>
                  </a:cubicBezTo>
                  <a:cubicBezTo>
                    <a:pt x="313" y="330"/>
                    <a:pt x="313" y="329"/>
                    <a:pt x="314" y="328"/>
                  </a:cubicBezTo>
                  <a:cubicBezTo>
                    <a:pt x="316" y="327"/>
                    <a:pt x="317" y="325"/>
                    <a:pt x="317" y="323"/>
                  </a:cubicBezTo>
                  <a:cubicBezTo>
                    <a:pt x="317" y="322"/>
                    <a:pt x="317" y="320"/>
                    <a:pt x="318" y="319"/>
                  </a:cubicBezTo>
                  <a:cubicBezTo>
                    <a:pt x="319" y="314"/>
                    <a:pt x="319" y="311"/>
                    <a:pt x="318" y="309"/>
                  </a:cubicBezTo>
                  <a:cubicBezTo>
                    <a:pt x="317" y="309"/>
                    <a:pt x="316" y="308"/>
                    <a:pt x="316" y="308"/>
                  </a:cubicBezTo>
                  <a:cubicBezTo>
                    <a:pt x="315" y="308"/>
                    <a:pt x="315" y="308"/>
                    <a:pt x="315" y="308"/>
                  </a:cubicBezTo>
                  <a:cubicBezTo>
                    <a:pt x="315" y="308"/>
                    <a:pt x="314" y="308"/>
                    <a:pt x="314" y="308"/>
                  </a:cubicBezTo>
                  <a:cubicBezTo>
                    <a:pt x="313" y="308"/>
                    <a:pt x="312" y="308"/>
                    <a:pt x="311" y="307"/>
                  </a:cubicBezTo>
                  <a:cubicBezTo>
                    <a:pt x="311" y="307"/>
                    <a:pt x="311" y="306"/>
                    <a:pt x="312" y="306"/>
                  </a:cubicBezTo>
                  <a:cubicBezTo>
                    <a:pt x="315" y="302"/>
                    <a:pt x="312" y="299"/>
                    <a:pt x="311" y="297"/>
                  </a:cubicBezTo>
                  <a:cubicBezTo>
                    <a:pt x="310" y="297"/>
                    <a:pt x="309" y="296"/>
                    <a:pt x="308" y="295"/>
                  </a:cubicBezTo>
                  <a:cubicBezTo>
                    <a:pt x="307" y="292"/>
                    <a:pt x="307" y="285"/>
                    <a:pt x="308" y="281"/>
                  </a:cubicBezTo>
                  <a:cubicBezTo>
                    <a:pt x="309" y="281"/>
                    <a:pt x="309" y="281"/>
                    <a:pt x="309" y="281"/>
                  </a:cubicBezTo>
                  <a:cubicBezTo>
                    <a:pt x="308" y="279"/>
                    <a:pt x="308" y="279"/>
                    <a:pt x="308" y="279"/>
                  </a:cubicBezTo>
                  <a:cubicBezTo>
                    <a:pt x="307" y="277"/>
                    <a:pt x="307" y="276"/>
                    <a:pt x="307" y="275"/>
                  </a:cubicBezTo>
                  <a:cubicBezTo>
                    <a:pt x="306" y="273"/>
                    <a:pt x="304" y="268"/>
                    <a:pt x="301" y="266"/>
                  </a:cubicBezTo>
                  <a:cubicBezTo>
                    <a:pt x="299" y="264"/>
                    <a:pt x="299" y="263"/>
                    <a:pt x="299" y="260"/>
                  </a:cubicBezTo>
                  <a:cubicBezTo>
                    <a:pt x="300" y="258"/>
                    <a:pt x="300" y="257"/>
                    <a:pt x="305" y="256"/>
                  </a:cubicBezTo>
                  <a:cubicBezTo>
                    <a:pt x="308" y="255"/>
                    <a:pt x="309" y="253"/>
                    <a:pt x="310" y="251"/>
                  </a:cubicBezTo>
                  <a:cubicBezTo>
                    <a:pt x="311" y="250"/>
                    <a:pt x="311" y="249"/>
                    <a:pt x="312" y="248"/>
                  </a:cubicBezTo>
                  <a:cubicBezTo>
                    <a:pt x="315" y="245"/>
                    <a:pt x="316" y="244"/>
                    <a:pt x="315" y="242"/>
                  </a:cubicBezTo>
                  <a:cubicBezTo>
                    <a:pt x="315" y="241"/>
                    <a:pt x="313" y="241"/>
                    <a:pt x="312" y="241"/>
                  </a:cubicBezTo>
                  <a:cubicBezTo>
                    <a:pt x="312" y="241"/>
                    <a:pt x="312" y="241"/>
                    <a:pt x="311" y="240"/>
                  </a:cubicBezTo>
                  <a:cubicBezTo>
                    <a:pt x="310" y="240"/>
                    <a:pt x="309" y="240"/>
                    <a:pt x="308" y="239"/>
                  </a:cubicBezTo>
                  <a:cubicBezTo>
                    <a:pt x="307" y="238"/>
                    <a:pt x="306" y="238"/>
                    <a:pt x="305" y="237"/>
                  </a:cubicBezTo>
                  <a:cubicBezTo>
                    <a:pt x="304" y="237"/>
                    <a:pt x="303" y="234"/>
                    <a:pt x="303" y="233"/>
                  </a:cubicBezTo>
                  <a:cubicBezTo>
                    <a:pt x="303" y="232"/>
                    <a:pt x="303" y="232"/>
                    <a:pt x="303" y="231"/>
                  </a:cubicBezTo>
                  <a:cubicBezTo>
                    <a:pt x="303" y="230"/>
                    <a:pt x="303" y="229"/>
                    <a:pt x="303" y="228"/>
                  </a:cubicBezTo>
                  <a:cubicBezTo>
                    <a:pt x="303" y="226"/>
                    <a:pt x="303" y="223"/>
                    <a:pt x="302" y="221"/>
                  </a:cubicBezTo>
                  <a:cubicBezTo>
                    <a:pt x="301" y="220"/>
                    <a:pt x="300" y="220"/>
                    <a:pt x="299" y="219"/>
                  </a:cubicBezTo>
                  <a:cubicBezTo>
                    <a:pt x="299" y="219"/>
                    <a:pt x="298" y="219"/>
                    <a:pt x="298" y="218"/>
                  </a:cubicBezTo>
                  <a:cubicBezTo>
                    <a:pt x="297" y="215"/>
                    <a:pt x="298" y="208"/>
                    <a:pt x="298" y="206"/>
                  </a:cubicBezTo>
                  <a:cubicBezTo>
                    <a:pt x="299" y="202"/>
                    <a:pt x="296" y="200"/>
                    <a:pt x="294" y="198"/>
                  </a:cubicBezTo>
                  <a:cubicBezTo>
                    <a:pt x="294" y="197"/>
                    <a:pt x="293" y="196"/>
                    <a:pt x="292" y="195"/>
                  </a:cubicBezTo>
                  <a:cubicBezTo>
                    <a:pt x="291" y="193"/>
                    <a:pt x="289" y="191"/>
                    <a:pt x="287" y="190"/>
                  </a:cubicBezTo>
                  <a:cubicBezTo>
                    <a:pt x="286" y="189"/>
                    <a:pt x="286" y="188"/>
                    <a:pt x="285" y="188"/>
                  </a:cubicBezTo>
                  <a:cubicBezTo>
                    <a:pt x="284" y="186"/>
                    <a:pt x="282" y="185"/>
                    <a:pt x="279" y="185"/>
                  </a:cubicBezTo>
                  <a:cubicBezTo>
                    <a:pt x="277" y="185"/>
                    <a:pt x="276" y="186"/>
                    <a:pt x="275" y="186"/>
                  </a:cubicBezTo>
                  <a:cubicBezTo>
                    <a:pt x="274" y="186"/>
                    <a:pt x="274" y="186"/>
                    <a:pt x="274" y="186"/>
                  </a:cubicBezTo>
                  <a:cubicBezTo>
                    <a:pt x="272" y="187"/>
                    <a:pt x="268" y="188"/>
                    <a:pt x="264" y="189"/>
                  </a:cubicBezTo>
                  <a:cubicBezTo>
                    <a:pt x="262" y="190"/>
                    <a:pt x="262" y="190"/>
                    <a:pt x="262" y="190"/>
                  </a:cubicBezTo>
                  <a:cubicBezTo>
                    <a:pt x="260" y="191"/>
                    <a:pt x="260" y="191"/>
                    <a:pt x="260" y="191"/>
                  </a:cubicBezTo>
                  <a:cubicBezTo>
                    <a:pt x="257" y="192"/>
                    <a:pt x="255" y="193"/>
                    <a:pt x="252" y="195"/>
                  </a:cubicBezTo>
                  <a:cubicBezTo>
                    <a:pt x="251" y="196"/>
                    <a:pt x="250" y="196"/>
                    <a:pt x="249" y="196"/>
                  </a:cubicBezTo>
                  <a:cubicBezTo>
                    <a:pt x="248" y="197"/>
                    <a:pt x="246" y="197"/>
                    <a:pt x="244" y="199"/>
                  </a:cubicBezTo>
                  <a:cubicBezTo>
                    <a:pt x="243" y="199"/>
                    <a:pt x="241" y="199"/>
                    <a:pt x="239" y="199"/>
                  </a:cubicBezTo>
                  <a:cubicBezTo>
                    <a:pt x="238" y="199"/>
                    <a:pt x="237" y="199"/>
                    <a:pt x="236" y="199"/>
                  </a:cubicBezTo>
                  <a:cubicBezTo>
                    <a:pt x="235" y="198"/>
                    <a:pt x="234" y="195"/>
                    <a:pt x="233" y="191"/>
                  </a:cubicBezTo>
                  <a:cubicBezTo>
                    <a:pt x="232" y="187"/>
                    <a:pt x="229" y="186"/>
                    <a:pt x="227" y="185"/>
                  </a:cubicBezTo>
                  <a:cubicBezTo>
                    <a:pt x="226" y="185"/>
                    <a:pt x="226" y="185"/>
                    <a:pt x="225" y="184"/>
                  </a:cubicBezTo>
                  <a:cubicBezTo>
                    <a:pt x="225" y="184"/>
                    <a:pt x="225" y="184"/>
                    <a:pt x="225" y="184"/>
                  </a:cubicBezTo>
                  <a:cubicBezTo>
                    <a:pt x="225" y="183"/>
                    <a:pt x="226" y="181"/>
                    <a:pt x="227" y="179"/>
                  </a:cubicBezTo>
                  <a:cubicBezTo>
                    <a:pt x="228" y="179"/>
                    <a:pt x="228" y="179"/>
                    <a:pt x="229" y="179"/>
                  </a:cubicBezTo>
                  <a:cubicBezTo>
                    <a:pt x="230" y="179"/>
                    <a:pt x="231" y="178"/>
                    <a:pt x="232" y="177"/>
                  </a:cubicBezTo>
                  <a:cubicBezTo>
                    <a:pt x="232" y="176"/>
                    <a:pt x="232" y="175"/>
                    <a:pt x="232" y="175"/>
                  </a:cubicBezTo>
                  <a:cubicBezTo>
                    <a:pt x="233" y="174"/>
                    <a:pt x="233" y="172"/>
                    <a:pt x="234" y="171"/>
                  </a:cubicBezTo>
                  <a:cubicBezTo>
                    <a:pt x="234" y="171"/>
                    <a:pt x="235" y="172"/>
                    <a:pt x="236" y="172"/>
                  </a:cubicBezTo>
                  <a:cubicBezTo>
                    <a:pt x="237" y="172"/>
                    <a:pt x="238" y="173"/>
                    <a:pt x="239" y="173"/>
                  </a:cubicBezTo>
                  <a:cubicBezTo>
                    <a:pt x="240" y="173"/>
                    <a:pt x="241" y="174"/>
                    <a:pt x="242" y="174"/>
                  </a:cubicBezTo>
                  <a:cubicBezTo>
                    <a:pt x="244" y="174"/>
                    <a:pt x="245" y="171"/>
                    <a:pt x="245" y="170"/>
                  </a:cubicBezTo>
                  <a:cubicBezTo>
                    <a:pt x="245" y="170"/>
                    <a:pt x="245" y="170"/>
                    <a:pt x="245" y="170"/>
                  </a:cubicBezTo>
                  <a:cubicBezTo>
                    <a:pt x="246" y="166"/>
                    <a:pt x="244" y="163"/>
                    <a:pt x="242" y="162"/>
                  </a:cubicBezTo>
                  <a:cubicBezTo>
                    <a:pt x="241" y="162"/>
                    <a:pt x="241" y="162"/>
                    <a:pt x="241" y="162"/>
                  </a:cubicBezTo>
                  <a:cubicBezTo>
                    <a:pt x="240" y="162"/>
                    <a:pt x="238" y="161"/>
                    <a:pt x="237" y="160"/>
                  </a:cubicBezTo>
                  <a:cubicBezTo>
                    <a:pt x="237" y="159"/>
                    <a:pt x="239" y="158"/>
                    <a:pt x="239" y="157"/>
                  </a:cubicBezTo>
                  <a:cubicBezTo>
                    <a:pt x="240" y="157"/>
                    <a:pt x="241" y="156"/>
                    <a:pt x="242" y="155"/>
                  </a:cubicBezTo>
                  <a:cubicBezTo>
                    <a:pt x="243" y="155"/>
                    <a:pt x="243" y="154"/>
                    <a:pt x="244" y="153"/>
                  </a:cubicBezTo>
                  <a:cubicBezTo>
                    <a:pt x="246" y="152"/>
                    <a:pt x="247" y="151"/>
                    <a:pt x="249" y="149"/>
                  </a:cubicBezTo>
                  <a:cubicBezTo>
                    <a:pt x="249" y="149"/>
                    <a:pt x="249" y="149"/>
                    <a:pt x="249" y="149"/>
                  </a:cubicBezTo>
                  <a:cubicBezTo>
                    <a:pt x="249" y="149"/>
                    <a:pt x="250" y="150"/>
                    <a:pt x="251" y="150"/>
                  </a:cubicBezTo>
                  <a:cubicBezTo>
                    <a:pt x="252" y="151"/>
                    <a:pt x="253" y="151"/>
                    <a:pt x="254" y="152"/>
                  </a:cubicBezTo>
                  <a:cubicBezTo>
                    <a:pt x="255" y="153"/>
                    <a:pt x="256" y="153"/>
                    <a:pt x="256" y="153"/>
                  </a:cubicBezTo>
                  <a:cubicBezTo>
                    <a:pt x="258" y="153"/>
                    <a:pt x="259" y="152"/>
                    <a:pt x="260" y="151"/>
                  </a:cubicBezTo>
                  <a:cubicBezTo>
                    <a:pt x="261" y="149"/>
                    <a:pt x="261" y="147"/>
                    <a:pt x="261" y="145"/>
                  </a:cubicBezTo>
                  <a:cubicBezTo>
                    <a:pt x="261" y="143"/>
                    <a:pt x="259" y="142"/>
                    <a:pt x="258" y="142"/>
                  </a:cubicBezTo>
                  <a:cubicBezTo>
                    <a:pt x="258" y="142"/>
                    <a:pt x="258" y="142"/>
                    <a:pt x="259" y="142"/>
                  </a:cubicBezTo>
                  <a:cubicBezTo>
                    <a:pt x="260" y="142"/>
                    <a:pt x="261" y="142"/>
                    <a:pt x="261" y="143"/>
                  </a:cubicBezTo>
                  <a:cubicBezTo>
                    <a:pt x="262" y="143"/>
                    <a:pt x="263" y="144"/>
                    <a:pt x="264" y="144"/>
                  </a:cubicBezTo>
                  <a:cubicBezTo>
                    <a:pt x="268" y="144"/>
                    <a:pt x="269" y="139"/>
                    <a:pt x="269" y="138"/>
                  </a:cubicBezTo>
                  <a:cubicBezTo>
                    <a:pt x="270" y="134"/>
                    <a:pt x="269" y="131"/>
                    <a:pt x="267" y="128"/>
                  </a:cubicBezTo>
                  <a:cubicBezTo>
                    <a:pt x="266" y="127"/>
                    <a:pt x="265" y="126"/>
                    <a:pt x="265" y="126"/>
                  </a:cubicBezTo>
                  <a:cubicBezTo>
                    <a:pt x="264" y="125"/>
                    <a:pt x="264" y="125"/>
                    <a:pt x="263" y="124"/>
                  </a:cubicBezTo>
                  <a:cubicBezTo>
                    <a:pt x="263" y="123"/>
                    <a:pt x="263" y="122"/>
                    <a:pt x="263" y="121"/>
                  </a:cubicBezTo>
                  <a:cubicBezTo>
                    <a:pt x="262" y="120"/>
                    <a:pt x="262" y="118"/>
                    <a:pt x="260" y="117"/>
                  </a:cubicBezTo>
                  <a:cubicBezTo>
                    <a:pt x="260" y="116"/>
                    <a:pt x="260" y="116"/>
                    <a:pt x="260" y="116"/>
                  </a:cubicBezTo>
                  <a:cubicBezTo>
                    <a:pt x="258" y="114"/>
                    <a:pt x="255" y="111"/>
                    <a:pt x="250" y="111"/>
                  </a:cubicBezTo>
                  <a:cubicBezTo>
                    <a:pt x="250" y="111"/>
                    <a:pt x="250" y="111"/>
                    <a:pt x="250" y="111"/>
                  </a:cubicBezTo>
                  <a:cubicBezTo>
                    <a:pt x="250" y="111"/>
                    <a:pt x="250" y="111"/>
                    <a:pt x="250" y="111"/>
                  </a:cubicBezTo>
                  <a:cubicBezTo>
                    <a:pt x="251" y="110"/>
                    <a:pt x="251" y="110"/>
                    <a:pt x="251" y="110"/>
                  </a:cubicBezTo>
                  <a:cubicBezTo>
                    <a:pt x="253" y="107"/>
                    <a:pt x="253" y="106"/>
                    <a:pt x="254" y="104"/>
                  </a:cubicBezTo>
                  <a:cubicBezTo>
                    <a:pt x="254" y="103"/>
                    <a:pt x="254" y="103"/>
                    <a:pt x="254" y="102"/>
                  </a:cubicBezTo>
                  <a:cubicBezTo>
                    <a:pt x="254" y="100"/>
                    <a:pt x="253" y="98"/>
                    <a:pt x="253" y="96"/>
                  </a:cubicBezTo>
                  <a:cubicBezTo>
                    <a:pt x="252" y="95"/>
                    <a:pt x="252" y="94"/>
                    <a:pt x="252" y="93"/>
                  </a:cubicBezTo>
                  <a:cubicBezTo>
                    <a:pt x="252" y="91"/>
                    <a:pt x="252" y="90"/>
                    <a:pt x="254" y="88"/>
                  </a:cubicBezTo>
                  <a:cubicBezTo>
                    <a:pt x="255" y="88"/>
                    <a:pt x="255" y="87"/>
                    <a:pt x="256" y="87"/>
                  </a:cubicBezTo>
                  <a:cubicBezTo>
                    <a:pt x="257" y="85"/>
                    <a:pt x="258" y="84"/>
                    <a:pt x="259" y="84"/>
                  </a:cubicBezTo>
                  <a:cubicBezTo>
                    <a:pt x="259" y="84"/>
                    <a:pt x="259" y="84"/>
                    <a:pt x="259" y="84"/>
                  </a:cubicBezTo>
                  <a:cubicBezTo>
                    <a:pt x="260" y="84"/>
                    <a:pt x="261" y="84"/>
                    <a:pt x="261" y="85"/>
                  </a:cubicBezTo>
                  <a:cubicBezTo>
                    <a:pt x="262" y="86"/>
                    <a:pt x="263" y="88"/>
                    <a:pt x="265" y="88"/>
                  </a:cubicBezTo>
                  <a:cubicBezTo>
                    <a:pt x="265" y="88"/>
                    <a:pt x="266" y="88"/>
                    <a:pt x="266" y="88"/>
                  </a:cubicBezTo>
                  <a:cubicBezTo>
                    <a:pt x="269" y="88"/>
                    <a:pt x="271" y="84"/>
                    <a:pt x="273" y="81"/>
                  </a:cubicBezTo>
                  <a:cubicBezTo>
                    <a:pt x="273" y="80"/>
                    <a:pt x="274" y="79"/>
                    <a:pt x="274" y="78"/>
                  </a:cubicBezTo>
                  <a:cubicBezTo>
                    <a:pt x="277" y="74"/>
                    <a:pt x="274" y="66"/>
                    <a:pt x="272" y="63"/>
                  </a:cubicBezTo>
                  <a:cubicBezTo>
                    <a:pt x="271" y="61"/>
                    <a:pt x="271" y="58"/>
                    <a:pt x="271" y="56"/>
                  </a:cubicBezTo>
                  <a:cubicBezTo>
                    <a:pt x="271" y="56"/>
                    <a:pt x="271" y="56"/>
                    <a:pt x="271" y="56"/>
                  </a:cubicBezTo>
                  <a:cubicBezTo>
                    <a:pt x="271" y="56"/>
                    <a:pt x="271" y="56"/>
                    <a:pt x="271" y="56"/>
                  </a:cubicBezTo>
                  <a:cubicBezTo>
                    <a:pt x="271" y="55"/>
                    <a:pt x="271" y="55"/>
                    <a:pt x="271" y="55"/>
                  </a:cubicBezTo>
                  <a:cubicBezTo>
                    <a:pt x="271" y="55"/>
                    <a:pt x="271" y="55"/>
                    <a:pt x="271" y="55"/>
                  </a:cubicBezTo>
                  <a:cubicBezTo>
                    <a:pt x="271" y="54"/>
                    <a:pt x="271" y="54"/>
                    <a:pt x="271" y="53"/>
                  </a:cubicBezTo>
                  <a:cubicBezTo>
                    <a:pt x="271" y="53"/>
                    <a:pt x="271" y="53"/>
                    <a:pt x="271" y="53"/>
                  </a:cubicBezTo>
                  <a:cubicBezTo>
                    <a:pt x="271" y="49"/>
                    <a:pt x="271" y="49"/>
                    <a:pt x="271" y="49"/>
                  </a:cubicBezTo>
                  <a:cubicBezTo>
                    <a:pt x="270" y="51"/>
                    <a:pt x="270" y="51"/>
                    <a:pt x="270" y="51"/>
                  </a:cubicBezTo>
                  <a:cubicBezTo>
                    <a:pt x="269" y="50"/>
                    <a:pt x="268" y="50"/>
                    <a:pt x="267" y="50"/>
                  </a:cubicBezTo>
                  <a:cubicBezTo>
                    <a:pt x="267" y="50"/>
                    <a:pt x="266" y="50"/>
                    <a:pt x="265" y="50"/>
                  </a:cubicBezTo>
                  <a:cubicBezTo>
                    <a:pt x="264" y="50"/>
                    <a:pt x="264" y="50"/>
                    <a:pt x="264" y="50"/>
                  </a:cubicBezTo>
                  <a:cubicBezTo>
                    <a:pt x="263" y="50"/>
                    <a:pt x="263" y="50"/>
                    <a:pt x="262" y="50"/>
                  </a:cubicBezTo>
                  <a:cubicBezTo>
                    <a:pt x="262" y="50"/>
                    <a:pt x="262" y="50"/>
                    <a:pt x="262" y="50"/>
                  </a:cubicBezTo>
                  <a:cubicBezTo>
                    <a:pt x="262" y="50"/>
                    <a:pt x="262" y="50"/>
                    <a:pt x="262" y="50"/>
                  </a:cubicBezTo>
                  <a:cubicBezTo>
                    <a:pt x="262" y="47"/>
                    <a:pt x="260" y="45"/>
                    <a:pt x="259" y="44"/>
                  </a:cubicBezTo>
                  <a:cubicBezTo>
                    <a:pt x="258" y="44"/>
                    <a:pt x="258" y="43"/>
                    <a:pt x="257" y="43"/>
                  </a:cubicBezTo>
                  <a:cubicBezTo>
                    <a:pt x="256" y="41"/>
                    <a:pt x="255" y="40"/>
                    <a:pt x="253" y="39"/>
                  </a:cubicBezTo>
                  <a:cubicBezTo>
                    <a:pt x="252" y="38"/>
                    <a:pt x="252" y="38"/>
                    <a:pt x="251" y="37"/>
                  </a:cubicBezTo>
                  <a:cubicBezTo>
                    <a:pt x="250" y="36"/>
                    <a:pt x="250" y="33"/>
                    <a:pt x="251" y="32"/>
                  </a:cubicBezTo>
                  <a:cubicBezTo>
                    <a:pt x="251" y="32"/>
                    <a:pt x="251" y="31"/>
                    <a:pt x="251" y="31"/>
                  </a:cubicBezTo>
                  <a:cubicBezTo>
                    <a:pt x="252" y="29"/>
                    <a:pt x="253" y="26"/>
                    <a:pt x="252" y="24"/>
                  </a:cubicBezTo>
                  <a:cubicBezTo>
                    <a:pt x="251" y="21"/>
                    <a:pt x="247" y="20"/>
                    <a:pt x="246" y="20"/>
                  </a:cubicBezTo>
                  <a:cubicBezTo>
                    <a:pt x="246" y="20"/>
                    <a:pt x="246" y="20"/>
                    <a:pt x="246" y="20"/>
                  </a:cubicBezTo>
                  <a:cubicBezTo>
                    <a:pt x="246" y="20"/>
                    <a:pt x="246" y="20"/>
                    <a:pt x="246" y="20"/>
                  </a:cubicBezTo>
                  <a:cubicBezTo>
                    <a:pt x="246" y="20"/>
                    <a:pt x="246" y="20"/>
                    <a:pt x="245" y="20"/>
                  </a:cubicBezTo>
                  <a:cubicBezTo>
                    <a:pt x="244" y="20"/>
                    <a:pt x="243" y="20"/>
                    <a:pt x="243" y="19"/>
                  </a:cubicBezTo>
                  <a:cubicBezTo>
                    <a:pt x="242" y="17"/>
                    <a:pt x="240" y="15"/>
                    <a:pt x="238" y="14"/>
                  </a:cubicBezTo>
                  <a:cubicBezTo>
                    <a:pt x="237" y="14"/>
                    <a:pt x="237" y="14"/>
                    <a:pt x="237" y="14"/>
                  </a:cubicBezTo>
                  <a:cubicBezTo>
                    <a:pt x="236" y="13"/>
                    <a:pt x="234" y="12"/>
                    <a:pt x="234" y="12"/>
                  </a:cubicBezTo>
                  <a:cubicBezTo>
                    <a:pt x="234" y="12"/>
                    <a:pt x="234" y="11"/>
                    <a:pt x="234" y="11"/>
                  </a:cubicBezTo>
                  <a:cubicBezTo>
                    <a:pt x="236" y="8"/>
                    <a:pt x="236" y="4"/>
                    <a:pt x="234" y="1"/>
                  </a:cubicBezTo>
                  <a:cubicBezTo>
                    <a:pt x="233" y="0"/>
                    <a:pt x="232" y="0"/>
                    <a:pt x="230"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8" name="Freeform 14">
              <a:extLst>
                <a:ext uri="{FF2B5EF4-FFF2-40B4-BE49-F238E27FC236}">
                  <a16:creationId xmlns:a16="http://schemas.microsoft.com/office/drawing/2014/main" id="{6948677B-73DE-EF35-8BE4-CD1301355345}"/>
                </a:ext>
              </a:extLst>
            </p:cNvPr>
            <p:cNvSpPr>
              <a:spLocks/>
            </p:cNvSpPr>
            <p:nvPr/>
          </p:nvSpPr>
          <p:spPr bwMode="auto">
            <a:xfrm>
              <a:off x="8176644" y="3555720"/>
              <a:ext cx="985838" cy="1419225"/>
            </a:xfrm>
            <a:custGeom>
              <a:avLst/>
              <a:gdLst>
                <a:gd name="T0" fmla="*/ 147 w 319"/>
                <a:gd name="T1" fmla="*/ 439 h 459"/>
                <a:gd name="T2" fmla="*/ 114 w 319"/>
                <a:gd name="T3" fmla="*/ 415 h 459"/>
                <a:gd name="T4" fmla="*/ 88 w 319"/>
                <a:gd name="T5" fmla="*/ 421 h 459"/>
                <a:gd name="T6" fmla="*/ 86 w 319"/>
                <a:gd name="T7" fmla="*/ 392 h 459"/>
                <a:gd name="T8" fmla="*/ 78 w 319"/>
                <a:gd name="T9" fmla="*/ 374 h 459"/>
                <a:gd name="T10" fmla="*/ 68 w 319"/>
                <a:gd name="T11" fmla="*/ 339 h 459"/>
                <a:gd name="T12" fmla="*/ 39 w 319"/>
                <a:gd name="T13" fmla="*/ 336 h 459"/>
                <a:gd name="T14" fmla="*/ 13 w 319"/>
                <a:gd name="T15" fmla="*/ 343 h 459"/>
                <a:gd name="T16" fmla="*/ 7 w 319"/>
                <a:gd name="T17" fmla="*/ 318 h 459"/>
                <a:gd name="T18" fmla="*/ 20 w 319"/>
                <a:gd name="T19" fmla="*/ 311 h 459"/>
                <a:gd name="T20" fmla="*/ 21 w 319"/>
                <a:gd name="T21" fmla="*/ 293 h 459"/>
                <a:gd name="T22" fmla="*/ 36 w 319"/>
                <a:gd name="T23" fmla="*/ 288 h 459"/>
                <a:gd name="T24" fmla="*/ 44 w 319"/>
                <a:gd name="T25" fmla="*/ 279 h 459"/>
                <a:gd name="T26" fmla="*/ 28 w 319"/>
                <a:gd name="T27" fmla="*/ 256 h 459"/>
                <a:gd name="T28" fmla="*/ 27 w 319"/>
                <a:gd name="T29" fmla="*/ 235 h 459"/>
                <a:gd name="T30" fmla="*/ 44 w 319"/>
                <a:gd name="T31" fmla="*/ 227 h 459"/>
                <a:gd name="T32" fmla="*/ 49 w 319"/>
                <a:gd name="T33" fmla="*/ 193 h 459"/>
                <a:gd name="T34" fmla="*/ 59 w 319"/>
                <a:gd name="T35" fmla="*/ 165 h 459"/>
                <a:gd name="T36" fmla="*/ 78 w 319"/>
                <a:gd name="T37" fmla="*/ 160 h 459"/>
                <a:gd name="T38" fmla="*/ 90 w 319"/>
                <a:gd name="T39" fmla="*/ 144 h 459"/>
                <a:gd name="T40" fmla="*/ 96 w 319"/>
                <a:gd name="T41" fmla="*/ 120 h 459"/>
                <a:gd name="T42" fmla="*/ 122 w 319"/>
                <a:gd name="T43" fmla="*/ 110 h 459"/>
                <a:gd name="T44" fmla="*/ 129 w 319"/>
                <a:gd name="T45" fmla="*/ 91 h 459"/>
                <a:gd name="T46" fmla="*/ 108 w 319"/>
                <a:gd name="T47" fmla="*/ 84 h 459"/>
                <a:gd name="T48" fmla="*/ 118 w 319"/>
                <a:gd name="T49" fmla="*/ 58 h 459"/>
                <a:gd name="T50" fmla="*/ 142 w 319"/>
                <a:gd name="T51" fmla="*/ 55 h 459"/>
                <a:gd name="T52" fmla="*/ 145 w 319"/>
                <a:gd name="T53" fmla="*/ 36 h 459"/>
                <a:gd name="T54" fmla="*/ 174 w 319"/>
                <a:gd name="T55" fmla="*/ 33 h 459"/>
                <a:gd name="T56" fmla="*/ 199 w 319"/>
                <a:gd name="T57" fmla="*/ 25 h 459"/>
                <a:gd name="T58" fmla="*/ 215 w 319"/>
                <a:gd name="T59" fmla="*/ 2 h 459"/>
                <a:gd name="T60" fmla="*/ 233 w 319"/>
                <a:gd name="T61" fmla="*/ 4 h 459"/>
                <a:gd name="T62" fmla="*/ 241 w 319"/>
                <a:gd name="T63" fmla="*/ 17 h 459"/>
                <a:gd name="T64" fmla="*/ 239 w 319"/>
                <a:gd name="T65" fmla="*/ 27 h 459"/>
                <a:gd name="T66" fmla="*/ 238 w 319"/>
                <a:gd name="T67" fmla="*/ 52 h 459"/>
                <a:gd name="T68" fmla="*/ 255 w 319"/>
                <a:gd name="T69" fmla="*/ 72 h 459"/>
                <a:gd name="T70" fmla="*/ 257 w 319"/>
                <a:gd name="T71" fmla="*/ 55 h 459"/>
                <a:gd name="T72" fmla="*/ 280 w 319"/>
                <a:gd name="T73" fmla="*/ 53 h 459"/>
                <a:gd name="T74" fmla="*/ 284 w 319"/>
                <a:gd name="T75" fmla="*/ 70 h 459"/>
                <a:gd name="T76" fmla="*/ 317 w 319"/>
                <a:gd name="T77" fmla="*/ 99 h 459"/>
                <a:gd name="T78" fmla="*/ 306 w 319"/>
                <a:gd name="T79" fmla="*/ 105 h 459"/>
                <a:gd name="T80" fmla="*/ 310 w 319"/>
                <a:gd name="T81" fmla="*/ 117 h 459"/>
                <a:gd name="T82" fmla="*/ 312 w 319"/>
                <a:gd name="T83" fmla="*/ 135 h 459"/>
                <a:gd name="T84" fmla="*/ 294 w 319"/>
                <a:gd name="T85" fmla="*/ 131 h 459"/>
                <a:gd name="T86" fmla="*/ 285 w 319"/>
                <a:gd name="T87" fmla="*/ 145 h 459"/>
                <a:gd name="T88" fmla="*/ 297 w 319"/>
                <a:gd name="T89" fmla="*/ 159 h 459"/>
                <a:gd name="T90" fmla="*/ 284 w 319"/>
                <a:gd name="T91" fmla="*/ 180 h 459"/>
                <a:gd name="T92" fmla="*/ 276 w 319"/>
                <a:gd name="T93" fmla="*/ 199 h 459"/>
                <a:gd name="T94" fmla="*/ 288 w 319"/>
                <a:gd name="T95" fmla="*/ 198 h 459"/>
                <a:gd name="T96" fmla="*/ 300 w 319"/>
                <a:gd name="T97" fmla="*/ 211 h 459"/>
                <a:gd name="T98" fmla="*/ 301 w 319"/>
                <a:gd name="T99" fmla="*/ 228 h 459"/>
                <a:gd name="T100" fmla="*/ 265 w 319"/>
                <a:gd name="T101" fmla="*/ 254 h 459"/>
                <a:gd name="T102" fmla="*/ 254 w 319"/>
                <a:gd name="T103" fmla="*/ 279 h 459"/>
                <a:gd name="T104" fmla="*/ 238 w 319"/>
                <a:gd name="T105" fmla="*/ 292 h 459"/>
                <a:gd name="T106" fmla="*/ 229 w 319"/>
                <a:gd name="T107" fmla="*/ 312 h 459"/>
                <a:gd name="T108" fmla="*/ 180 w 319"/>
                <a:gd name="T109" fmla="*/ 318 h 459"/>
                <a:gd name="T110" fmla="*/ 161 w 319"/>
                <a:gd name="T111" fmla="*/ 321 h 459"/>
                <a:gd name="T112" fmla="*/ 178 w 319"/>
                <a:gd name="T113" fmla="*/ 385 h 459"/>
                <a:gd name="T114" fmla="*/ 172 w 319"/>
                <a:gd name="T115" fmla="*/ 416 h 459"/>
                <a:gd name="T116" fmla="*/ 176 w 319"/>
                <a:gd name="T117" fmla="*/ 425 h 459"/>
                <a:gd name="T118" fmla="*/ 164 w 319"/>
                <a:gd name="T119" fmla="*/ 442 h 459"/>
                <a:gd name="T120" fmla="*/ 140 w 319"/>
                <a:gd name="T121"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9" h="459">
                  <a:moveTo>
                    <a:pt x="140" y="459"/>
                  </a:moveTo>
                  <a:cubicBezTo>
                    <a:pt x="139" y="459"/>
                    <a:pt x="139" y="459"/>
                    <a:pt x="138" y="459"/>
                  </a:cubicBezTo>
                  <a:cubicBezTo>
                    <a:pt x="138" y="458"/>
                    <a:pt x="137" y="456"/>
                    <a:pt x="138" y="454"/>
                  </a:cubicBezTo>
                  <a:cubicBezTo>
                    <a:pt x="138" y="451"/>
                    <a:pt x="138" y="451"/>
                    <a:pt x="138" y="451"/>
                  </a:cubicBezTo>
                  <a:cubicBezTo>
                    <a:pt x="138" y="445"/>
                    <a:pt x="138" y="444"/>
                    <a:pt x="141" y="444"/>
                  </a:cubicBezTo>
                  <a:cubicBezTo>
                    <a:pt x="142" y="444"/>
                    <a:pt x="142" y="444"/>
                    <a:pt x="142" y="444"/>
                  </a:cubicBezTo>
                  <a:cubicBezTo>
                    <a:pt x="145" y="443"/>
                    <a:pt x="147" y="441"/>
                    <a:pt x="147" y="439"/>
                  </a:cubicBezTo>
                  <a:cubicBezTo>
                    <a:pt x="147" y="439"/>
                    <a:pt x="146" y="439"/>
                    <a:pt x="145" y="439"/>
                  </a:cubicBezTo>
                  <a:cubicBezTo>
                    <a:pt x="140" y="439"/>
                    <a:pt x="137" y="438"/>
                    <a:pt x="136" y="435"/>
                  </a:cubicBezTo>
                  <a:cubicBezTo>
                    <a:pt x="135" y="435"/>
                    <a:pt x="132" y="437"/>
                    <a:pt x="128" y="437"/>
                  </a:cubicBezTo>
                  <a:cubicBezTo>
                    <a:pt x="125" y="437"/>
                    <a:pt x="121" y="435"/>
                    <a:pt x="119" y="429"/>
                  </a:cubicBezTo>
                  <a:cubicBezTo>
                    <a:pt x="119" y="427"/>
                    <a:pt x="119" y="425"/>
                    <a:pt x="119" y="423"/>
                  </a:cubicBezTo>
                  <a:cubicBezTo>
                    <a:pt x="117" y="416"/>
                    <a:pt x="117" y="415"/>
                    <a:pt x="115" y="415"/>
                  </a:cubicBezTo>
                  <a:cubicBezTo>
                    <a:pt x="114" y="415"/>
                    <a:pt x="114" y="415"/>
                    <a:pt x="114" y="415"/>
                  </a:cubicBezTo>
                  <a:cubicBezTo>
                    <a:pt x="112" y="415"/>
                    <a:pt x="110" y="416"/>
                    <a:pt x="109" y="417"/>
                  </a:cubicBezTo>
                  <a:cubicBezTo>
                    <a:pt x="108" y="419"/>
                    <a:pt x="108" y="422"/>
                    <a:pt x="109" y="425"/>
                  </a:cubicBezTo>
                  <a:cubicBezTo>
                    <a:pt x="110" y="428"/>
                    <a:pt x="109" y="432"/>
                    <a:pt x="107" y="434"/>
                  </a:cubicBezTo>
                  <a:cubicBezTo>
                    <a:pt x="106" y="435"/>
                    <a:pt x="105" y="436"/>
                    <a:pt x="104" y="436"/>
                  </a:cubicBezTo>
                  <a:cubicBezTo>
                    <a:pt x="103" y="436"/>
                    <a:pt x="102" y="435"/>
                    <a:pt x="101" y="435"/>
                  </a:cubicBezTo>
                  <a:cubicBezTo>
                    <a:pt x="99" y="434"/>
                    <a:pt x="96" y="430"/>
                    <a:pt x="94" y="427"/>
                  </a:cubicBezTo>
                  <a:cubicBezTo>
                    <a:pt x="92" y="425"/>
                    <a:pt x="90" y="421"/>
                    <a:pt x="88" y="421"/>
                  </a:cubicBezTo>
                  <a:cubicBezTo>
                    <a:pt x="84" y="423"/>
                    <a:pt x="84" y="423"/>
                    <a:pt x="84" y="423"/>
                  </a:cubicBezTo>
                  <a:cubicBezTo>
                    <a:pt x="83" y="422"/>
                    <a:pt x="83" y="422"/>
                    <a:pt x="83" y="422"/>
                  </a:cubicBezTo>
                  <a:cubicBezTo>
                    <a:pt x="83" y="421"/>
                    <a:pt x="82" y="420"/>
                    <a:pt x="82" y="418"/>
                  </a:cubicBezTo>
                  <a:cubicBezTo>
                    <a:pt x="81" y="415"/>
                    <a:pt x="80" y="412"/>
                    <a:pt x="77" y="410"/>
                  </a:cubicBezTo>
                  <a:cubicBezTo>
                    <a:pt x="75" y="408"/>
                    <a:pt x="74" y="405"/>
                    <a:pt x="75" y="401"/>
                  </a:cubicBezTo>
                  <a:cubicBezTo>
                    <a:pt x="75" y="398"/>
                    <a:pt x="77" y="396"/>
                    <a:pt x="82" y="395"/>
                  </a:cubicBezTo>
                  <a:cubicBezTo>
                    <a:pt x="84" y="395"/>
                    <a:pt x="85" y="394"/>
                    <a:pt x="86" y="392"/>
                  </a:cubicBezTo>
                  <a:cubicBezTo>
                    <a:pt x="86" y="391"/>
                    <a:pt x="87" y="390"/>
                    <a:pt x="88" y="388"/>
                  </a:cubicBezTo>
                  <a:cubicBezTo>
                    <a:pt x="89" y="387"/>
                    <a:pt x="90" y="386"/>
                    <a:pt x="90" y="385"/>
                  </a:cubicBezTo>
                  <a:cubicBezTo>
                    <a:pt x="90" y="385"/>
                    <a:pt x="89" y="385"/>
                    <a:pt x="89" y="385"/>
                  </a:cubicBezTo>
                  <a:cubicBezTo>
                    <a:pt x="87" y="385"/>
                    <a:pt x="86" y="384"/>
                    <a:pt x="85" y="383"/>
                  </a:cubicBezTo>
                  <a:cubicBezTo>
                    <a:pt x="84" y="383"/>
                    <a:pt x="83" y="382"/>
                    <a:pt x="82" y="382"/>
                  </a:cubicBezTo>
                  <a:cubicBezTo>
                    <a:pt x="79" y="382"/>
                    <a:pt x="79" y="378"/>
                    <a:pt x="78" y="375"/>
                  </a:cubicBezTo>
                  <a:cubicBezTo>
                    <a:pt x="78" y="375"/>
                    <a:pt x="78" y="374"/>
                    <a:pt x="78" y="374"/>
                  </a:cubicBezTo>
                  <a:cubicBezTo>
                    <a:pt x="78" y="372"/>
                    <a:pt x="78" y="371"/>
                    <a:pt x="78" y="370"/>
                  </a:cubicBezTo>
                  <a:cubicBezTo>
                    <a:pt x="78" y="368"/>
                    <a:pt x="78" y="366"/>
                    <a:pt x="77" y="365"/>
                  </a:cubicBezTo>
                  <a:cubicBezTo>
                    <a:pt x="77" y="364"/>
                    <a:pt x="76" y="364"/>
                    <a:pt x="76" y="364"/>
                  </a:cubicBezTo>
                  <a:cubicBezTo>
                    <a:pt x="75" y="364"/>
                    <a:pt x="74" y="363"/>
                    <a:pt x="73" y="361"/>
                  </a:cubicBezTo>
                  <a:cubicBezTo>
                    <a:pt x="72" y="358"/>
                    <a:pt x="73" y="352"/>
                    <a:pt x="73" y="348"/>
                  </a:cubicBezTo>
                  <a:cubicBezTo>
                    <a:pt x="74" y="345"/>
                    <a:pt x="72" y="344"/>
                    <a:pt x="70" y="342"/>
                  </a:cubicBezTo>
                  <a:cubicBezTo>
                    <a:pt x="69" y="341"/>
                    <a:pt x="69" y="340"/>
                    <a:pt x="68" y="339"/>
                  </a:cubicBezTo>
                  <a:cubicBezTo>
                    <a:pt x="66" y="337"/>
                    <a:pt x="65" y="335"/>
                    <a:pt x="63" y="334"/>
                  </a:cubicBezTo>
                  <a:cubicBezTo>
                    <a:pt x="63" y="333"/>
                    <a:pt x="62" y="332"/>
                    <a:pt x="61" y="332"/>
                  </a:cubicBezTo>
                  <a:cubicBezTo>
                    <a:pt x="60" y="331"/>
                    <a:pt x="59" y="330"/>
                    <a:pt x="57" y="330"/>
                  </a:cubicBezTo>
                  <a:cubicBezTo>
                    <a:pt x="56" y="330"/>
                    <a:pt x="54" y="331"/>
                    <a:pt x="53" y="331"/>
                  </a:cubicBezTo>
                  <a:cubicBezTo>
                    <a:pt x="53" y="331"/>
                    <a:pt x="53" y="331"/>
                    <a:pt x="53" y="331"/>
                  </a:cubicBezTo>
                  <a:cubicBezTo>
                    <a:pt x="51" y="331"/>
                    <a:pt x="47" y="333"/>
                    <a:pt x="43" y="334"/>
                  </a:cubicBezTo>
                  <a:cubicBezTo>
                    <a:pt x="39" y="336"/>
                    <a:pt x="39" y="336"/>
                    <a:pt x="39" y="336"/>
                  </a:cubicBezTo>
                  <a:cubicBezTo>
                    <a:pt x="36" y="337"/>
                    <a:pt x="34" y="337"/>
                    <a:pt x="32" y="339"/>
                  </a:cubicBezTo>
                  <a:cubicBezTo>
                    <a:pt x="31" y="340"/>
                    <a:pt x="29" y="341"/>
                    <a:pt x="28" y="341"/>
                  </a:cubicBezTo>
                  <a:cubicBezTo>
                    <a:pt x="27" y="342"/>
                    <a:pt x="25" y="342"/>
                    <a:pt x="24" y="343"/>
                  </a:cubicBezTo>
                  <a:cubicBezTo>
                    <a:pt x="24" y="343"/>
                    <a:pt x="24" y="343"/>
                    <a:pt x="24" y="343"/>
                  </a:cubicBezTo>
                  <a:cubicBezTo>
                    <a:pt x="23" y="343"/>
                    <a:pt x="23" y="343"/>
                    <a:pt x="23" y="343"/>
                  </a:cubicBezTo>
                  <a:cubicBezTo>
                    <a:pt x="23" y="343"/>
                    <a:pt x="20" y="344"/>
                    <a:pt x="17" y="344"/>
                  </a:cubicBezTo>
                  <a:cubicBezTo>
                    <a:pt x="16" y="344"/>
                    <a:pt x="14" y="344"/>
                    <a:pt x="13" y="343"/>
                  </a:cubicBezTo>
                  <a:cubicBezTo>
                    <a:pt x="10" y="342"/>
                    <a:pt x="9" y="338"/>
                    <a:pt x="8" y="334"/>
                  </a:cubicBezTo>
                  <a:cubicBezTo>
                    <a:pt x="7" y="331"/>
                    <a:pt x="6" y="330"/>
                    <a:pt x="4" y="330"/>
                  </a:cubicBezTo>
                  <a:cubicBezTo>
                    <a:pt x="3" y="329"/>
                    <a:pt x="3" y="329"/>
                    <a:pt x="2" y="329"/>
                  </a:cubicBezTo>
                  <a:cubicBezTo>
                    <a:pt x="1" y="328"/>
                    <a:pt x="0" y="327"/>
                    <a:pt x="0" y="326"/>
                  </a:cubicBezTo>
                  <a:cubicBezTo>
                    <a:pt x="0" y="324"/>
                    <a:pt x="1" y="321"/>
                    <a:pt x="3" y="319"/>
                  </a:cubicBezTo>
                  <a:cubicBezTo>
                    <a:pt x="5" y="318"/>
                    <a:pt x="6" y="318"/>
                    <a:pt x="7" y="318"/>
                  </a:cubicBezTo>
                  <a:cubicBezTo>
                    <a:pt x="7" y="318"/>
                    <a:pt x="7" y="318"/>
                    <a:pt x="7" y="318"/>
                  </a:cubicBezTo>
                  <a:cubicBezTo>
                    <a:pt x="7" y="317"/>
                    <a:pt x="7" y="317"/>
                    <a:pt x="8" y="316"/>
                  </a:cubicBezTo>
                  <a:cubicBezTo>
                    <a:pt x="8" y="314"/>
                    <a:pt x="9" y="312"/>
                    <a:pt x="9" y="311"/>
                  </a:cubicBezTo>
                  <a:cubicBezTo>
                    <a:pt x="10" y="311"/>
                    <a:pt x="10" y="310"/>
                    <a:pt x="11" y="310"/>
                  </a:cubicBezTo>
                  <a:cubicBezTo>
                    <a:pt x="12" y="310"/>
                    <a:pt x="14" y="311"/>
                    <a:pt x="15" y="311"/>
                  </a:cubicBezTo>
                  <a:cubicBezTo>
                    <a:pt x="16" y="312"/>
                    <a:pt x="17" y="312"/>
                    <a:pt x="18" y="312"/>
                  </a:cubicBezTo>
                  <a:cubicBezTo>
                    <a:pt x="18" y="313"/>
                    <a:pt x="19" y="313"/>
                    <a:pt x="20" y="313"/>
                  </a:cubicBezTo>
                  <a:cubicBezTo>
                    <a:pt x="20" y="313"/>
                    <a:pt x="20" y="312"/>
                    <a:pt x="20" y="311"/>
                  </a:cubicBezTo>
                  <a:cubicBezTo>
                    <a:pt x="21" y="309"/>
                    <a:pt x="20" y="307"/>
                    <a:pt x="19" y="307"/>
                  </a:cubicBezTo>
                  <a:cubicBezTo>
                    <a:pt x="18" y="307"/>
                    <a:pt x="18" y="307"/>
                    <a:pt x="18" y="307"/>
                  </a:cubicBezTo>
                  <a:cubicBezTo>
                    <a:pt x="17" y="306"/>
                    <a:pt x="15" y="306"/>
                    <a:pt x="13" y="303"/>
                  </a:cubicBezTo>
                  <a:cubicBezTo>
                    <a:pt x="12" y="303"/>
                    <a:pt x="12" y="302"/>
                    <a:pt x="12" y="302"/>
                  </a:cubicBezTo>
                  <a:cubicBezTo>
                    <a:pt x="12" y="300"/>
                    <a:pt x="14" y="298"/>
                    <a:pt x="16" y="297"/>
                  </a:cubicBezTo>
                  <a:cubicBezTo>
                    <a:pt x="17" y="296"/>
                    <a:pt x="17" y="296"/>
                    <a:pt x="18" y="295"/>
                  </a:cubicBezTo>
                  <a:cubicBezTo>
                    <a:pt x="19" y="294"/>
                    <a:pt x="20" y="294"/>
                    <a:pt x="21" y="293"/>
                  </a:cubicBezTo>
                  <a:cubicBezTo>
                    <a:pt x="22" y="292"/>
                    <a:pt x="23" y="291"/>
                    <a:pt x="25" y="290"/>
                  </a:cubicBezTo>
                  <a:cubicBezTo>
                    <a:pt x="25" y="289"/>
                    <a:pt x="26" y="288"/>
                    <a:pt x="27" y="288"/>
                  </a:cubicBezTo>
                  <a:cubicBezTo>
                    <a:pt x="28" y="288"/>
                    <a:pt x="29" y="289"/>
                    <a:pt x="31" y="290"/>
                  </a:cubicBezTo>
                  <a:cubicBezTo>
                    <a:pt x="31" y="290"/>
                    <a:pt x="32" y="291"/>
                    <a:pt x="33" y="292"/>
                  </a:cubicBezTo>
                  <a:cubicBezTo>
                    <a:pt x="34" y="292"/>
                    <a:pt x="34" y="292"/>
                    <a:pt x="34" y="292"/>
                  </a:cubicBezTo>
                  <a:cubicBezTo>
                    <a:pt x="35" y="292"/>
                    <a:pt x="35" y="292"/>
                    <a:pt x="36" y="291"/>
                  </a:cubicBezTo>
                  <a:cubicBezTo>
                    <a:pt x="36" y="291"/>
                    <a:pt x="37" y="289"/>
                    <a:pt x="36" y="288"/>
                  </a:cubicBezTo>
                  <a:cubicBezTo>
                    <a:pt x="36" y="287"/>
                    <a:pt x="36" y="287"/>
                    <a:pt x="35" y="287"/>
                  </a:cubicBezTo>
                  <a:cubicBezTo>
                    <a:pt x="34" y="287"/>
                    <a:pt x="33" y="286"/>
                    <a:pt x="32" y="285"/>
                  </a:cubicBezTo>
                  <a:cubicBezTo>
                    <a:pt x="32" y="284"/>
                    <a:pt x="32" y="283"/>
                    <a:pt x="33" y="283"/>
                  </a:cubicBezTo>
                  <a:cubicBezTo>
                    <a:pt x="33" y="282"/>
                    <a:pt x="35" y="281"/>
                    <a:pt x="37" y="281"/>
                  </a:cubicBezTo>
                  <a:cubicBezTo>
                    <a:pt x="38" y="281"/>
                    <a:pt x="40" y="281"/>
                    <a:pt x="41" y="282"/>
                  </a:cubicBezTo>
                  <a:cubicBezTo>
                    <a:pt x="42" y="283"/>
                    <a:pt x="42" y="283"/>
                    <a:pt x="42" y="283"/>
                  </a:cubicBezTo>
                  <a:cubicBezTo>
                    <a:pt x="43" y="283"/>
                    <a:pt x="44" y="282"/>
                    <a:pt x="44" y="279"/>
                  </a:cubicBezTo>
                  <a:cubicBezTo>
                    <a:pt x="45" y="276"/>
                    <a:pt x="44" y="273"/>
                    <a:pt x="42" y="272"/>
                  </a:cubicBezTo>
                  <a:cubicBezTo>
                    <a:pt x="42" y="271"/>
                    <a:pt x="41" y="270"/>
                    <a:pt x="41" y="270"/>
                  </a:cubicBezTo>
                  <a:cubicBezTo>
                    <a:pt x="40" y="269"/>
                    <a:pt x="39" y="268"/>
                    <a:pt x="39" y="267"/>
                  </a:cubicBezTo>
                  <a:cubicBezTo>
                    <a:pt x="38" y="266"/>
                    <a:pt x="38" y="265"/>
                    <a:pt x="38" y="264"/>
                  </a:cubicBezTo>
                  <a:cubicBezTo>
                    <a:pt x="37" y="263"/>
                    <a:pt x="37" y="262"/>
                    <a:pt x="36" y="261"/>
                  </a:cubicBezTo>
                  <a:cubicBezTo>
                    <a:pt x="36" y="260"/>
                    <a:pt x="36" y="260"/>
                    <a:pt x="36" y="260"/>
                  </a:cubicBezTo>
                  <a:cubicBezTo>
                    <a:pt x="34" y="258"/>
                    <a:pt x="32" y="256"/>
                    <a:pt x="28" y="256"/>
                  </a:cubicBezTo>
                  <a:cubicBezTo>
                    <a:pt x="26" y="255"/>
                    <a:pt x="24" y="255"/>
                    <a:pt x="24" y="254"/>
                  </a:cubicBezTo>
                  <a:cubicBezTo>
                    <a:pt x="24" y="253"/>
                    <a:pt x="25" y="252"/>
                    <a:pt x="26" y="251"/>
                  </a:cubicBezTo>
                  <a:cubicBezTo>
                    <a:pt x="27" y="250"/>
                    <a:pt x="27" y="250"/>
                    <a:pt x="27" y="250"/>
                  </a:cubicBezTo>
                  <a:cubicBezTo>
                    <a:pt x="29" y="248"/>
                    <a:pt x="29" y="247"/>
                    <a:pt x="29" y="245"/>
                  </a:cubicBezTo>
                  <a:cubicBezTo>
                    <a:pt x="29" y="245"/>
                    <a:pt x="29" y="244"/>
                    <a:pt x="29" y="244"/>
                  </a:cubicBezTo>
                  <a:cubicBezTo>
                    <a:pt x="29" y="242"/>
                    <a:pt x="29" y="240"/>
                    <a:pt x="28" y="239"/>
                  </a:cubicBezTo>
                  <a:cubicBezTo>
                    <a:pt x="28" y="238"/>
                    <a:pt x="27" y="236"/>
                    <a:pt x="27" y="235"/>
                  </a:cubicBezTo>
                  <a:cubicBezTo>
                    <a:pt x="26" y="232"/>
                    <a:pt x="28" y="230"/>
                    <a:pt x="30" y="229"/>
                  </a:cubicBezTo>
                  <a:cubicBezTo>
                    <a:pt x="30" y="228"/>
                    <a:pt x="31" y="228"/>
                    <a:pt x="31" y="227"/>
                  </a:cubicBezTo>
                  <a:cubicBezTo>
                    <a:pt x="33" y="225"/>
                    <a:pt x="34" y="223"/>
                    <a:pt x="37" y="223"/>
                  </a:cubicBezTo>
                  <a:cubicBezTo>
                    <a:pt x="37" y="223"/>
                    <a:pt x="38" y="223"/>
                    <a:pt x="38" y="223"/>
                  </a:cubicBezTo>
                  <a:cubicBezTo>
                    <a:pt x="40" y="223"/>
                    <a:pt x="41" y="224"/>
                    <a:pt x="41" y="225"/>
                  </a:cubicBezTo>
                  <a:cubicBezTo>
                    <a:pt x="42" y="226"/>
                    <a:pt x="43" y="227"/>
                    <a:pt x="44" y="227"/>
                  </a:cubicBezTo>
                  <a:cubicBezTo>
                    <a:pt x="44" y="227"/>
                    <a:pt x="44" y="227"/>
                    <a:pt x="44" y="227"/>
                  </a:cubicBezTo>
                  <a:cubicBezTo>
                    <a:pt x="45" y="227"/>
                    <a:pt x="47" y="224"/>
                    <a:pt x="48" y="221"/>
                  </a:cubicBezTo>
                  <a:cubicBezTo>
                    <a:pt x="49" y="221"/>
                    <a:pt x="49" y="220"/>
                    <a:pt x="50" y="219"/>
                  </a:cubicBezTo>
                  <a:cubicBezTo>
                    <a:pt x="51" y="215"/>
                    <a:pt x="49" y="209"/>
                    <a:pt x="47" y="206"/>
                  </a:cubicBezTo>
                  <a:cubicBezTo>
                    <a:pt x="46" y="203"/>
                    <a:pt x="46" y="200"/>
                    <a:pt x="46" y="198"/>
                  </a:cubicBezTo>
                  <a:cubicBezTo>
                    <a:pt x="46" y="198"/>
                    <a:pt x="46" y="198"/>
                    <a:pt x="46" y="198"/>
                  </a:cubicBezTo>
                  <a:cubicBezTo>
                    <a:pt x="46" y="197"/>
                    <a:pt x="46" y="197"/>
                    <a:pt x="46" y="197"/>
                  </a:cubicBezTo>
                  <a:cubicBezTo>
                    <a:pt x="47" y="196"/>
                    <a:pt x="48" y="194"/>
                    <a:pt x="49" y="193"/>
                  </a:cubicBezTo>
                  <a:cubicBezTo>
                    <a:pt x="51" y="190"/>
                    <a:pt x="51" y="188"/>
                    <a:pt x="50" y="186"/>
                  </a:cubicBezTo>
                  <a:cubicBezTo>
                    <a:pt x="50" y="185"/>
                    <a:pt x="50" y="184"/>
                    <a:pt x="50" y="183"/>
                  </a:cubicBezTo>
                  <a:cubicBezTo>
                    <a:pt x="50" y="181"/>
                    <a:pt x="49" y="180"/>
                    <a:pt x="49" y="180"/>
                  </a:cubicBezTo>
                  <a:cubicBezTo>
                    <a:pt x="48" y="179"/>
                    <a:pt x="48" y="178"/>
                    <a:pt x="47" y="177"/>
                  </a:cubicBezTo>
                  <a:cubicBezTo>
                    <a:pt x="47" y="174"/>
                    <a:pt x="49" y="173"/>
                    <a:pt x="50" y="172"/>
                  </a:cubicBezTo>
                  <a:cubicBezTo>
                    <a:pt x="51" y="172"/>
                    <a:pt x="52" y="171"/>
                    <a:pt x="52" y="170"/>
                  </a:cubicBezTo>
                  <a:cubicBezTo>
                    <a:pt x="54" y="167"/>
                    <a:pt x="55" y="166"/>
                    <a:pt x="59" y="165"/>
                  </a:cubicBezTo>
                  <a:cubicBezTo>
                    <a:pt x="60" y="164"/>
                    <a:pt x="60" y="164"/>
                    <a:pt x="60" y="164"/>
                  </a:cubicBezTo>
                  <a:cubicBezTo>
                    <a:pt x="63" y="163"/>
                    <a:pt x="63" y="162"/>
                    <a:pt x="64" y="160"/>
                  </a:cubicBezTo>
                  <a:cubicBezTo>
                    <a:pt x="64" y="159"/>
                    <a:pt x="64" y="158"/>
                    <a:pt x="65" y="157"/>
                  </a:cubicBezTo>
                  <a:cubicBezTo>
                    <a:pt x="65" y="156"/>
                    <a:pt x="66" y="155"/>
                    <a:pt x="67" y="155"/>
                  </a:cubicBezTo>
                  <a:cubicBezTo>
                    <a:pt x="69" y="155"/>
                    <a:pt x="69" y="156"/>
                    <a:pt x="70" y="158"/>
                  </a:cubicBezTo>
                  <a:cubicBezTo>
                    <a:pt x="72" y="159"/>
                    <a:pt x="72" y="160"/>
                    <a:pt x="74" y="160"/>
                  </a:cubicBezTo>
                  <a:cubicBezTo>
                    <a:pt x="75" y="160"/>
                    <a:pt x="76" y="160"/>
                    <a:pt x="78" y="160"/>
                  </a:cubicBezTo>
                  <a:cubicBezTo>
                    <a:pt x="82" y="159"/>
                    <a:pt x="82" y="158"/>
                    <a:pt x="82" y="157"/>
                  </a:cubicBezTo>
                  <a:cubicBezTo>
                    <a:pt x="83" y="156"/>
                    <a:pt x="83" y="155"/>
                    <a:pt x="84" y="155"/>
                  </a:cubicBezTo>
                  <a:cubicBezTo>
                    <a:pt x="85" y="151"/>
                    <a:pt x="86" y="151"/>
                    <a:pt x="88" y="150"/>
                  </a:cubicBezTo>
                  <a:cubicBezTo>
                    <a:pt x="88" y="150"/>
                    <a:pt x="88" y="149"/>
                    <a:pt x="89" y="149"/>
                  </a:cubicBezTo>
                  <a:cubicBezTo>
                    <a:pt x="90" y="148"/>
                    <a:pt x="90" y="148"/>
                    <a:pt x="90" y="148"/>
                  </a:cubicBezTo>
                  <a:cubicBezTo>
                    <a:pt x="90" y="148"/>
                    <a:pt x="90" y="148"/>
                    <a:pt x="90" y="147"/>
                  </a:cubicBezTo>
                  <a:cubicBezTo>
                    <a:pt x="90" y="147"/>
                    <a:pt x="90" y="146"/>
                    <a:pt x="90" y="144"/>
                  </a:cubicBezTo>
                  <a:cubicBezTo>
                    <a:pt x="90" y="141"/>
                    <a:pt x="91" y="140"/>
                    <a:pt x="92" y="139"/>
                  </a:cubicBezTo>
                  <a:cubicBezTo>
                    <a:pt x="92" y="138"/>
                    <a:pt x="93" y="138"/>
                    <a:pt x="94" y="136"/>
                  </a:cubicBezTo>
                  <a:cubicBezTo>
                    <a:pt x="95" y="134"/>
                    <a:pt x="96" y="133"/>
                    <a:pt x="98" y="132"/>
                  </a:cubicBezTo>
                  <a:cubicBezTo>
                    <a:pt x="98" y="132"/>
                    <a:pt x="99" y="131"/>
                    <a:pt x="100" y="130"/>
                  </a:cubicBezTo>
                  <a:cubicBezTo>
                    <a:pt x="100" y="130"/>
                    <a:pt x="101" y="129"/>
                    <a:pt x="101" y="129"/>
                  </a:cubicBezTo>
                  <a:cubicBezTo>
                    <a:pt x="101" y="129"/>
                    <a:pt x="101" y="129"/>
                    <a:pt x="100" y="128"/>
                  </a:cubicBezTo>
                  <a:cubicBezTo>
                    <a:pt x="99" y="127"/>
                    <a:pt x="97" y="124"/>
                    <a:pt x="96" y="120"/>
                  </a:cubicBezTo>
                  <a:cubicBezTo>
                    <a:pt x="96" y="116"/>
                    <a:pt x="97" y="115"/>
                    <a:pt x="99" y="114"/>
                  </a:cubicBezTo>
                  <a:cubicBezTo>
                    <a:pt x="99" y="114"/>
                    <a:pt x="100" y="113"/>
                    <a:pt x="101" y="112"/>
                  </a:cubicBezTo>
                  <a:cubicBezTo>
                    <a:pt x="103" y="111"/>
                    <a:pt x="104" y="111"/>
                    <a:pt x="106" y="111"/>
                  </a:cubicBezTo>
                  <a:cubicBezTo>
                    <a:pt x="108" y="111"/>
                    <a:pt x="109" y="111"/>
                    <a:pt x="111" y="112"/>
                  </a:cubicBezTo>
                  <a:cubicBezTo>
                    <a:pt x="112" y="112"/>
                    <a:pt x="114" y="112"/>
                    <a:pt x="115" y="112"/>
                  </a:cubicBezTo>
                  <a:cubicBezTo>
                    <a:pt x="116" y="112"/>
                    <a:pt x="117" y="113"/>
                    <a:pt x="117" y="113"/>
                  </a:cubicBezTo>
                  <a:cubicBezTo>
                    <a:pt x="118" y="112"/>
                    <a:pt x="120" y="111"/>
                    <a:pt x="122" y="110"/>
                  </a:cubicBezTo>
                  <a:cubicBezTo>
                    <a:pt x="122" y="110"/>
                    <a:pt x="122" y="110"/>
                    <a:pt x="123" y="110"/>
                  </a:cubicBezTo>
                  <a:cubicBezTo>
                    <a:pt x="122" y="110"/>
                    <a:pt x="122" y="109"/>
                    <a:pt x="122" y="109"/>
                  </a:cubicBezTo>
                  <a:cubicBezTo>
                    <a:pt x="119" y="106"/>
                    <a:pt x="121" y="105"/>
                    <a:pt x="122" y="103"/>
                  </a:cubicBezTo>
                  <a:cubicBezTo>
                    <a:pt x="123" y="103"/>
                    <a:pt x="123" y="102"/>
                    <a:pt x="123" y="102"/>
                  </a:cubicBezTo>
                  <a:cubicBezTo>
                    <a:pt x="124" y="100"/>
                    <a:pt x="125" y="100"/>
                    <a:pt x="126" y="99"/>
                  </a:cubicBezTo>
                  <a:cubicBezTo>
                    <a:pt x="127" y="98"/>
                    <a:pt x="128" y="98"/>
                    <a:pt x="128" y="96"/>
                  </a:cubicBezTo>
                  <a:cubicBezTo>
                    <a:pt x="130" y="93"/>
                    <a:pt x="130" y="93"/>
                    <a:pt x="129" y="91"/>
                  </a:cubicBezTo>
                  <a:cubicBezTo>
                    <a:pt x="128" y="89"/>
                    <a:pt x="127" y="87"/>
                    <a:pt x="126" y="83"/>
                  </a:cubicBezTo>
                  <a:cubicBezTo>
                    <a:pt x="126" y="82"/>
                    <a:pt x="126" y="81"/>
                    <a:pt x="126" y="80"/>
                  </a:cubicBezTo>
                  <a:cubicBezTo>
                    <a:pt x="125" y="78"/>
                    <a:pt x="125" y="78"/>
                    <a:pt x="125" y="78"/>
                  </a:cubicBezTo>
                  <a:cubicBezTo>
                    <a:pt x="124" y="78"/>
                    <a:pt x="124" y="79"/>
                    <a:pt x="124" y="79"/>
                  </a:cubicBezTo>
                  <a:cubicBezTo>
                    <a:pt x="120" y="79"/>
                    <a:pt x="118" y="80"/>
                    <a:pt x="116" y="82"/>
                  </a:cubicBezTo>
                  <a:cubicBezTo>
                    <a:pt x="114" y="83"/>
                    <a:pt x="112" y="85"/>
                    <a:pt x="110" y="85"/>
                  </a:cubicBezTo>
                  <a:cubicBezTo>
                    <a:pt x="110" y="85"/>
                    <a:pt x="109" y="84"/>
                    <a:pt x="108" y="84"/>
                  </a:cubicBezTo>
                  <a:cubicBezTo>
                    <a:pt x="106" y="83"/>
                    <a:pt x="106" y="82"/>
                    <a:pt x="106" y="81"/>
                  </a:cubicBezTo>
                  <a:cubicBezTo>
                    <a:pt x="106" y="80"/>
                    <a:pt x="105" y="79"/>
                    <a:pt x="104" y="78"/>
                  </a:cubicBezTo>
                  <a:cubicBezTo>
                    <a:pt x="103" y="76"/>
                    <a:pt x="104" y="74"/>
                    <a:pt x="105" y="72"/>
                  </a:cubicBezTo>
                  <a:cubicBezTo>
                    <a:pt x="106" y="71"/>
                    <a:pt x="107" y="70"/>
                    <a:pt x="108" y="68"/>
                  </a:cubicBezTo>
                  <a:cubicBezTo>
                    <a:pt x="110" y="65"/>
                    <a:pt x="111" y="64"/>
                    <a:pt x="113" y="62"/>
                  </a:cubicBezTo>
                  <a:cubicBezTo>
                    <a:pt x="113" y="62"/>
                    <a:pt x="114" y="61"/>
                    <a:pt x="115" y="61"/>
                  </a:cubicBezTo>
                  <a:cubicBezTo>
                    <a:pt x="117" y="59"/>
                    <a:pt x="118" y="58"/>
                    <a:pt x="118" y="58"/>
                  </a:cubicBezTo>
                  <a:cubicBezTo>
                    <a:pt x="119" y="57"/>
                    <a:pt x="119" y="56"/>
                    <a:pt x="121" y="56"/>
                  </a:cubicBezTo>
                  <a:cubicBezTo>
                    <a:pt x="122" y="56"/>
                    <a:pt x="123" y="56"/>
                    <a:pt x="124" y="56"/>
                  </a:cubicBezTo>
                  <a:cubicBezTo>
                    <a:pt x="124" y="56"/>
                    <a:pt x="125" y="56"/>
                    <a:pt x="126" y="56"/>
                  </a:cubicBezTo>
                  <a:cubicBezTo>
                    <a:pt x="127" y="56"/>
                    <a:pt x="129" y="56"/>
                    <a:pt x="130" y="55"/>
                  </a:cubicBezTo>
                  <a:cubicBezTo>
                    <a:pt x="131" y="53"/>
                    <a:pt x="133" y="52"/>
                    <a:pt x="135" y="52"/>
                  </a:cubicBezTo>
                  <a:cubicBezTo>
                    <a:pt x="136" y="52"/>
                    <a:pt x="137" y="53"/>
                    <a:pt x="139" y="54"/>
                  </a:cubicBezTo>
                  <a:cubicBezTo>
                    <a:pt x="140" y="54"/>
                    <a:pt x="141" y="55"/>
                    <a:pt x="142" y="55"/>
                  </a:cubicBezTo>
                  <a:cubicBezTo>
                    <a:pt x="144" y="55"/>
                    <a:pt x="146" y="54"/>
                    <a:pt x="148" y="53"/>
                  </a:cubicBezTo>
                  <a:cubicBezTo>
                    <a:pt x="150" y="53"/>
                    <a:pt x="151" y="52"/>
                    <a:pt x="152" y="52"/>
                  </a:cubicBezTo>
                  <a:cubicBezTo>
                    <a:pt x="153" y="52"/>
                    <a:pt x="154" y="51"/>
                    <a:pt x="155" y="51"/>
                  </a:cubicBezTo>
                  <a:cubicBezTo>
                    <a:pt x="155" y="50"/>
                    <a:pt x="155" y="48"/>
                    <a:pt x="154" y="47"/>
                  </a:cubicBezTo>
                  <a:cubicBezTo>
                    <a:pt x="154" y="46"/>
                    <a:pt x="153" y="46"/>
                    <a:pt x="151" y="45"/>
                  </a:cubicBezTo>
                  <a:cubicBezTo>
                    <a:pt x="150" y="44"/>
                    <a:pt x="149" y="43"/>
                    <a:pt x="147" y="41"/>
                  </a:cubicBezTo>
                  <a:cubicBezTo>
                    <a:pt x="146" y="39"/>
                    <a:pt x="145" y="38"/>
                    <a:pt x="145" y="36"/>
                  </a:cubicBezTo>
                  <a:cubicBezTo>
                    <a:pt x="145" y="35"/>
                    <a:pt x="146" y="34"/>
                    <a:pt x="147" y="33"/>
                  </a:cubicBezTo>
                  <a:cubicBezTo>
                    <a:pt x="150" y="31"/>
                    <a:pt x="154" y="30"/>
                    <a:pt x="157" y="29"/>
                  </a:cubicBezTo>
                  <a:cubicBezTo>
                    <a:pt x="158" y="28"/>
                    <a:pt x="160" y="28"/>
                    <a:pt x="161" y="27"/>
                  </a:cubicBezTo>
                  <a:cubicBezTo>
                    <a:pt x="161" y="27"/>
                    <a:pt x="162" y="27"/>
                    <a:pt x="163" y="27"/>
                  </a:cubicBezTo>
                  <a:cubicBezTo>
                    <a:pt x="165" y="27"/>
                    <a:pt x="166" y="28"/>
                    <a:pt x="167" y="29"/>
                  </a:cubicBezTo>
                  <a:cubicBezTo>
                    <a:pt x="168" y="30"/>
                    <a:pt x="169" y="30"/>
                    <a:pt x="170" y="31"/>
                  </a:cubicBezTo>
                  <a:cubicBezTo>
                    <a:pt x="172" y="31"/>
                    <a:pt x="174" y="32"/>
                    <a:pt x="174" y="33"/>
                  </a:cubicBezTo>
                  <a:cubicBezTo>
                    <a:pt x="175" y="35"/>
                    <a:pt x="174" y="36"/>
                    <a:pt x="174" y="37"/>
                  </a:cubicBezTo>
                  <a:cubicBezTo>
                    <a:pt x="173" y="38"/>
                    <a:pt x="173" y="39"/>
                    <a:pt x="174" y="40"/>
                  </a:cubicBezTo>
                  <a:cubicBezTo>
                    <a:pt x="175" y="42"/>
                    <a:pt x="176" y="43"/>
                    <a:pt x="178" y="43"/>
                  </a:cubicBezTo>
                  <a:cubicBezTo>
                    <a:pt x="179" y="43"/>
                    <a:pt x="179" y="43"/>
                    <a:pt x="179" y="43"/>
                  </a:cubicBezTo>
                  <a:cubicBezTo>
                    <a:pt x="182" y="43"/>
                    <a:pt x="183" y="41"/>
                    <a:pt x="184" y="39"/>
                  </a:cubicBezTo>
                  <a:cubicBezTo>
                    <a:pt x="185" y="39"/>
                    <a:pt x="186" y="38"/>
                    <a:pt x="187" y="37"/>
                  </a:cubicBezTo>
                  <a:cubicBezTo>
                    <a:pt x="188" y="36"/>
                    <a:pt x="193" y="32"/>
                    <a:pt x="199" y="25"/>
                  </a:cubicBezTo>
                  <a:cubicBezTo>
                    <a:pt x="202" y="23"/>
                    <a:pt x="204" y="17"/>
                    <a:pt x="206" y="15"/>
                  </a:cubicBezTo>
                  <a:cubicBezTo>
                    <a:pt x="206" y="14"/>
                    <a:pt x="206" y="14"/>
                    <a:pt x="205" y="13"/>
                  </a:cubicBezTo>
                  <a:cubicBezTo>
                    <a:pt x="204" y="13"/>
                    <a:pt x="203" y="12"/>
                    <a:pt x="203" y="10"/>
                  </a:cubicBezTo>
                  <a:cubicBezTo>
                    <a:pt x="203" y="7"/>
                    <a:pt x="206" y="6"/>
                    <a:pt x="211" y="6"/>
                  </a:cubicBezTo>
                  <a:cubicBezTo>
                    <a:pt x="212" y="6"/>
                    <a:pt x="213" y="5"/>
                    <a:pt x="214" y="4"/>
                  </a:cubicBezTo>
                  <a:cubicBezTo>
                    <a:pt x="212" y="4"/>
                    <a:pt x="212" y="4"/>
                    <a:pt x="212" y="4"/>
                  </a:cubicBezTo>
                  <a:cubicBezTo>
                    <a:pt x="215" y="2"/>
                    <a:pt x="215" y="2"/>
                    <a:pt x="215" y="2"/>
                  </a:cubicBezTo>
                  <a:cubicBezTo>
                    <a:pt x="217" y="1"/>
                    <a:pt x="218" y="0"/>
                    <a:pt x="220" y="0"/>
                  </a:cubicBezTo>
                  <a:cubicBezTo>
                    <a:pt x="220" y="0"/>
                    <a:pt x="220" y="0"/>
                    <a:pt x="221" y="0"/>
                  </a:cubicBezTo>
                  <a:cubicBezTo>
                    <a:pt x="222" y="0"/>
                    <a:pt x="223" y="2"/>
                    <a:pt x="224" y="3"/>
                  </a:cubicBezTo>
                  <a:cubicBezTo>
                    <a:pt x="224" y="4"/>
                    <a:pt x="225" y="5"/>
                    <a:pt x="225" y="5"/>
                  </a:cubicBezTo>
                  <a:cubicBezTo>
                    <a:pt x="226" y="5"/>
                    <a:pt x="226" y="5"/>
                    <a:pt x="227" y="5"/>
                  </a:cubicBezTo>
                  <a:cubicBezTo>
                    <a:pt x="227" y="5"/>
                    <a:pt x="228" y="5"/>
                    <a:pt x="228" y="5"/>
                  </a:cubicBezTo>
                  <a:cubicBezTo>
                    <a:pt x="230" y="5"/>
                    <a:pt x="231" y="5"/>
                    <a:pt x="233" y="4"/>
                  </a:cubicBezTo>
                  <a:cubicBezTo>
                    <a:pt x="235" y="3"/>
                    <a:pt x="237" y="3"/>
                    <a:pt x="238" y="3"/>
                  </a:cubicBezTo>
                  <a:cubicBezTo>
                    <a:pt x="240" y="3"/>
                    <a:pt x="242" y="4"/>
                    <a:pt x="242" y="5"/>
                  </a:cubicBezTo>
                  <a:cubicBezTo>
                    <a:pt x="242" y="7"/>
                    <a:pt x="245" y="10"/>
                    <a:pt x="248" y="12"/>
                  </a:cubicBezTo>
                  <a:cubicBezTo>
                    <a:pt x="249" y="12"/>
                    <a:pt x="249" y="14"/>
                    <a:pt x="249" y="16"/>
                  </a:cubicBezTo>
                  <a:cubicBezTo>
                    <a:pt x="248" y="17"/>
                    <a:pt x="247" y="18"/>
                    <a:pt x="246" y="18"/>
                  </a:cubicBezTo>
                  <a:cubicBezTo>
                    <a:pt x="246" y="18"/>
                    <a:pt x="245" y="18"/>
                    <a:pt x="244" y="17"/>
                  </a:cubicBezTo>
                  <a:cubicBezTo>
                    <a:pt x="243" y="17"/>
                    <a:pt x="242" y="17"/>
                    <a:pt x="241" y="17"/>
                  </a:cubicBezTo>
                  <a:cubicBezTo>
                    <a:pt x="241" y="17"/>
                    <a:pt x="241" y="17"/>
                    <a:pt x="240" y="17"/>
                  </a:cubicBezTo>
                  <a:cubicBezTo>
                    <a:pt x="241" y="17"/>
                    <a:pt x="241" y="17"/>
                    <a:pt x="241" y="17"/>
                  </a:cubicBezTo>
                  <a:cubicBezTo>
                    <a:pt x="242" y="19"/>
                    <a:pt x="243" y="20"/>
                    <a:pt x="243" y="21"/>
                  </a:cubicBezTo>
                  <a:cubicBezTo>
                    <a:pt x="242" y="22"/>
                    <a:pt x="242" y="22"/>
                    <a:pt x="241" y="22"/>
                  </a:cubicBezTo>
                  <a:cubicBezTo>
                    <a:pt x="241" y="22"/>
                    <a:pt x="240" y="22"/>
                    <a:pt x="240" y="22"/>
                  </a:cubicBezTo>
                  <a:cubicBezTo>
                    <a:pt x="240" y="22"/>
                    <a:pt x="240" y="22"/>
                    <a:pt x="240" y="22"/>
                  </a:cubicBezTo>
                  <a:cubicBezTo>
                    <a:pt x="240" y="23"/>
                    <a:pt x="241" y="25"/>
                    <a:pt x="239" y="27"/>
                  </a:cubicBezTo>
                  <a:cubicBezTo>
                    <a:pt x="238" y="27"/>
                    <a:pt x="238" y="28"/>
                    <a:pt x="238" y="29"/>
                  </a:cubicBezTo>
                  <a:cubicBezTo>
                    <a:pt x="237" y="30"/>
                    <a:pt x="238" y="31"/>
                    <a:pt x="239" y="32"/>
                  </a:cubicBezTo>
                  <a:cubicBezTo>
                    <a:pt x="240" y="33"/>
                    <a:pt x="243" y="39"/>
                    <a:pt x="242" y="41"/>
                  </a:cubicBezTo>
                  <a:cubicBezTo>
                    <a:pt x="242" y="42"/>
                    <a:pt x="242" y="42"/>
                    <a:pt x="242" y="43"/>
                  </a:cubicBezTo>
                  <a:cubicBezTo>
                    <a:pt x="243" y="44"/>
                    <a:pt x="244" y="45"/>
                    <a:pt x="243" y="48"/>
                  </a:cubicBezTo>
                  <a:cubicBezTo>
                    <a:pt x="243" y="48"/>
                    <a:pt x="242" y="49"/>
                    <a:pt x="242" y="49"/>
                  </a:cubicBezTo>
                  <a:cubicBezTo>
                    <a:pt x="241" y="51"/>
                    <a:pt x="241" y="52"/>
                    <a:pt x="238" y="52"/>
                  </a:cubicBezTo>
                  <a:cubicBezTo>
                    <a:pt x="234" y="53"/>
                    <a:pt x="234" y="54"/>
                    <a:pt x="234" y="56"/>
                  </a:cubicBezTo>
                  <a:cubicBezTo>
                    <a:pt x="233" y="57"/>
                    <a:pt x="233" y="57"/>
                    <a:pt x="233" y="57"/>
                  </a:cubicBezTo>
                  <a:cubicBezTo>
                    <a:pt x="233" y="60"/>
                    <a:pt x="233" y="61"/>
                    <a:pt x="235" y="63"/>
                  </a:cubicBezTo>
                  <a:cubicBezTo>
                    <a:pt x="237" y="64"/>
                    <a:pt x="239" y="64"/>
                    <a:pt x="241" y="65"/>
                  </a:cubicBezTo>
                  <a:cubicBezTo>
                    <a:pt x="245" y="67"/>
                    <a:pt x="249" y="68"/>
                    <a:pt x="250" y="70"/>
                  </a:cubicBezTo>
                  <a:cubicBezTo>
                    <a:pt x="251" y="72"/>
                    <a:pt x="253" y="73"/>
                    <a:pt x="253" y="73"/>
                  </a:cubicBezTo>
                  <a:cubicBezTo>
                    <a:pt x="254" y="73"/>
                    <a:pt x="254" y="72"/>
                    <a:pt x="255" y="72"/>
                  </a:cubicBezTo>
                  <a:cubicBezTo>
                    <a:pt x="256" y="71"/>
                    <a:pt x="256" y="71"/>
                    <a:pt x="256" y="71"/>
                  </a:cubicBezTo>
                  <a:cubicBezTo>
                    <a:pt x="257" y="70"/>
                    <a:pt x="258" y="69"/>
                    <a:pt x="258" y="69"/>
                  </a:cubicBezTo>
                  <a:cubicBezTo>
                    <a:pt x="258" y="68"/>
                    <a:pt x="258" y="68"/>
                    <a:pt x="256" y="68"/>
                  </a:cubicBezTo>
                  <a:cubicBezTo>
                    <a:pt x="252" y="66"/>
                    <a:pt x="251" y="62"/>
                    <a:pt x="251" y="60"/>
                  </a:cubicBezTo>
                  <a:cubicBezTo>
                    <a:pt x="251" y="59"/>
                    <a:pt x="251" y="59"/>
                    <a:pt x="252" y="58"/>
                  </a:cubicBezTo>
                  <a:cubicBezTo>
                    <a:pt x="253" y="58"/>
                    <a:pt x="253" y="58"/>
                    <a:pt x="255" y="57"/>
                  </a:cubicBezTo>
                  <a:cubicBezTo>
                    <a:pt x="256" y="56"/>
                    <a:pt x="256" y="56"/>
                    <a:pt x="257" y="55"/>
                  </a:cubicBezTo>
                  <a:cubicBezTo>
                    <a:pt x="259" y="54"/>
                    <a:pt x="261" y="53"/>
                    <a:pt x="262" y="52"/>
                  </a:cubicBezTo>
                  <a:cubicBezTo>
                    <a:pt x="262" y="50"/>
                    <a:pt x="265" y="48"/>
                    <a:pt x="266" y="48"/>
                  </a:cubicBezTo>
                  <a:cubicBezTo>
                    <a:pt x="267" y="48"/>
                    <a:pt x="268" y="49"/>
                    <a:pt x="268" y="49"/>
                  </a:cubicBezTo>
                  <a:cubicBezTo>
                    <a:pt x="269" y="48"/>
                    <a:pt x="269" y="47"/>
                    <a:pt x="270" y="47"/>
                  </a:cubicBezTo>
                  <a:cubicBezTo>
                    <a:pt x="272" y="47"/>
                    <a:pt x="272" y="46"/>
                    <a:pt x="273" y="46"/>
                  </a:cubicBezTo>
                  <a:cubicBezTo>
                    <a:pt x="275" y="46"/>
                    <a:pt x="276" y="47"/>
                    <a:pt x="277" y="48"/>
                  </a:cubicBezTo>
                  <a:cubicBezTo>
                    <a:pt x="279" y="49"/>
                    <a:pt x="280" y="51"/>
                    <a:pt x="280" y="53"/>
                  </a:cubicBezTo>
                  <a:cubicBezTo>
                    <a:pt x="280" y="53"/>
                    <a:pt x="280" y="53"/>
                    <a:pt x="280" y="53"/>
                  </a:cubicBezTo>
                  <a:cubicBezTo>
                    <a:pt x="280" y="53"/>
                    <a:pt x="281" y="54"/>
                    <a:pt x="281" y="54"/>
                  </a:cubicBezTo>
                  <a:cubicBezTo>
                    <a:pt x="281" y="55"/>
                    <a:pt x="281" y="55"/>
                    <a:pt x="281" y="55"/>
                  </a:cubicBezTo>
                  <a:cubicBezTo>
                    <a:pt x="281" y="56"/>
                    <a:pt x="281" y="56"/>
                    <a:pt x="281" y="57"/>
                  </a:cubicBezTo>
                  <a:cubicBezTo>
                    <a:pt x="280" y="59"/>
                    <a:pt x="280" y="63"/>
                    <a:pt x="281" y="64"/>
                  </a:cubicBezTo>
                  <a:cubicBezTo>
                    <a:pt x="283" y="65"/>
                    <a:pt x="283" y="66"/>
                    <a:pt x="283" y="68"/>
                  </a:cubicBezTo>
                  <a:cubicBezTo>
                    <a:pt x="283" y="68"/>
                    <a:pt x="284" y="69"/>
                    <a:pt x="284" y="70"/>
                  </a:cubicBezTo>
                  <a:cubicBezTo>
                    <a:pt x="286" y="73"/>
                    <a:pt x="287" y="74"/>
                    <a:pt x="290" y="74"/>
                  </a:cubicBezTo>
                  <a:cubicBezTo>
                    <a:pt x="294" y="74"/>
                    <a:pt x="295" y="76"/>
                    <a:pt x="295" y="79"/>
                  </a:cubicBezTo>
                  <a:cubicBezTo>
                    <a:pt x="295" y="79"/>
                    <a:pt x="296" y="80"/>
                    <a:pt x="296" y="80"/>
                  </a:cubicBezTo>
                  <a:cubicBezTo>
                    <a:pt x="297" y="83"/>
                    <a:pt x="301" y="86"/>
                    <a:pt x="305" y="87"/>
                  </a:cubicBezTo>
                  <a:cubicBezTo>
                    <a:pt x="309" y="87"/>
                    <a:pt x="316" y="91"/>
                    <a:pt x="318" y="93"/>
                  </a:cubicBezTo>
                  <a:cubicBezTo>
                    <a:pt x="319" y="93"/>
                    <a:pt x="319" y="94"/>
                    <a:pt x="319" y="95"/>
                  </a:cubicBezTo>
                  <a:cubicBezTo>
                    <a:pt x="319" y="97"/>
                    <a:pt x="318" y="98"/>
                    <a:pt x="317" y="99"/>
                  </a:cubicBezTo>
                  <a:cubicBezTo>
                    <a:pt x="316" y="100"/>
                    <a:pt x="316" y="101"/>
                    <a:pt x="316" y="102"/>
                  </a:cubicBezTo>
                  <a:cubicBezTo>
                    <a:pt x="316" y="104"/>
                    <a:pt x="316" y="105"/>
                    <a:pt x="316" y="106"/>
                  </a:cubicBezTo>
                  <a:cubicBezTo>
                    <a:pt x="316" y="107"/>
                    <a:pt x="316" y="109"/>
                    <a:pt x="314" y="109"/>
                  </a:cubicBezTo>
                  <a:cubicBezTo>
                    <a:pt x="313" y="109"/>
                    <a:pt x="312" y="108"/>
                    <a:pt x="311" y="105"/>
                  </a:cubicBezTo>
                  <a:cubicBezTo>
                    <a:pt x="310" y="102"/>
                    <a:pt x="309" y="102"/>
                    <a:pt x="309" y="102"/>
                  </a:cubicBezTo>
                  <a:cubicBezTo>
                    <a:pt x="308" y="102"/>
                    <a:pt x="308" y="103"/>
                    <a:pt x="307" y="103"/>
                  </a:cubicBezTo>
                  <a:cubicBezTo>
                    <a:pt x="306" y="104"/>
                    <a:pt x="306" y="105"/>
                    <a:pt x="306" y="105"/>
                  </a:cubicBezTo>
                  <a:cubicBezTo>
                    <a:pt x="306" y="106"/>
                    <a:pt x="306" y="106"/>
                    <a:pt x="308" y="107"/>
                  </a:cubicBezTo>
                  <a:cubicBezTo>
                    <a:pt x="311" y="109"/>
                    <a:pt x="314" y="110"/>
                    <a:pt x="314" y="110"/>
                  </a:cubicBezTo>
                  <a:cubicBezTo>
                    <a:pt x="315" y="110"/>
                    <a:pt x="315" y="110"/>
                    <a:pt x="315" y="110"/>
                  </a:cubicBezTo>
                  <a:cubicBezTo>
                    <a:pt x="315" y="111"/>
                    <a:pt x="315" y="111"/>
                    <a:pt x="315" y="111"/>
                  </a:cubicBezTo>
                  <a:cubicBezTo>
                    <a:pt x="314" y="111"/>
                    <a:pt x="314" y="112"/>
                    <a:pt x="312" y="114"/>
                  </a:cubicBezTo>
                  <a:cubicBezTo>
                    <a:pt x="311" y="115"/>
                    <a:pt x="311" y="115"/>
                    <a:pt x="311" y="115"/>
                  </a:cubicBezTo>
                  <a:cubicBezTo>
                    <a:pt x="310" y="116"/>
                    <a:pt x="310" y="116"/>
                    <a:pt x="310" y="117"/>
                  </a:cubicBezTo>
                  <a:cubicBezTo>
                    <a:pt x="310" y="117"/>
                    <a:pt x="310" y="117"/>
                    <a:pt x="311" y="118"/>
                  </a:cubicBezTo>
                  <a:cubicBezTo>
                    <a:pt x="312" y="119"/>
                    <a:pt x="312" y="119"/>
                    <a:pt x="313" y="120"/>
                  </a:cubicBezTo>
                  <a:cubicBezTo>
                    <a:pt x="314" y="120"/>
                    <a:pt x="315" y="121"/>
                    <a:pt x="315" y="122"/>
                  </a:cubicBezTo>
                  <a:cubicBezTo>
                    <a:pt x="316" y="122"/>
                    <a:pt x="316" y="122"/>
                    <a:pt x="316" y="122"/>
                  </a:cubicBezTo>
                  <a:cubicBezTo>
                    <a:pt x="317" y="124"/>
                    <a:pt x="319" y="125"/>
                    <a:pt x="317" y="129"/>
                  </a:cubicBezTo>
                  <a:cubicBezTo>
                    <a:pt x="316" y="130"/>
                    <a:pt x="316" y="131"/>
                    <a:pt x="315" y="131"/>
                  </a:cubicBezTo>
                  <a:cubicBezTo>
                    <a:pt x="315" y="133"/>
                    <a:pt x="314" y="135"/>
                    <a:pt x="312" y="135"/>
                  </a:cubicBezTo>
                  <a:cubicBezTo>
                    <a:pt x="311" y="135"/>
                    <a:pt x="311" y="135"/>
                    <a:pt x="310" y="134"/>
                  </a:cubicBezTo>
                  <a:cubicBezTo>
                    <a:pt x="308" y="134"/>
                    <a:pt x="307" y="133"/>
                    <a:pt x="306" y="132"/>
                  </a:cubicBezTo>
                  <a:cubicBezTo>
                    <a:pt x="306" y="131"/>
                    <a:pt x="305" y="130"/>
                    <a:pt x="305" y="130"/>
                  </a:cubicBezTo>
                  <a:cubicBezTo>
                    <a:pt x="303" y="132"/>
                    <a:pt x="302" y="133"/>
                    <a:pt x="300" y="133"/>
                  </a:cubicBezTo>
                  <a:cubicBezTo>
                    <a:pt x="299" y="133"/>
                    <a:pt x="298" y="132"/>
                    <a:pt x="297" y="131"/>
                  </a:cubicBezTo>
                  <a:cubicBezTo>
                    <a:pt x="297" y="131"/>
                    <a:pt x="296" y="130"/>
                    <a:pt x="295" y="130"/>
                  </a:cubicBezTo>
                  <a:cubicBezTo>
                    <a:pt x="294" y="130"/>
                    <a:pt x="294" y="130"/>
                    <a:pt x="294" y="131"/>
                  </a:cubicBezTo>
                  <a:cubicBezTo>
                    <a:pt x="294" y="131"/>
                    <a:pt x="294" y="131"/>
                    <a:pt x="294" y="132"/>
                  </a:cubicBezTo>
                  <a:cubicBezTo>
                    <a:pt x="295" y="138"/>
                    <a:pt x="296" y="140"/>
                    <a:pt x="297" y="141"/>
                  </a:cubicBezTo>
                  <a:cubicBezTo>
                    <a:pt x="298" y="142"/>
                    <a:pt x="300" y="143"/>
                    <a:pt x="300" y="144"/>
                  </a:cubicBezTo>
                  <a:cubicBezTo>
                    <a:pt x="299" y="146"/>
                    <a:pt x="297" y="146"/>
                    <a:pt x="295" y="146"/>
                  </a:cubicBezTo>
                  <a:cubicBezTo>
                    <a:pt x="290" y="146"/>
                    <a:pt x="288" y="145"/>
                    <a:pt x="286" y="145"/>
                  </a:cubicBezTo>
                  <a:cubicBezTo>
                    <a:pt x="286" y="145"/>
                    <a:pt x="286" y="145"/>
                    <a:pt x="286" y="145"/>
                  </a:cubicBezTo>
                  <a:cubicBezTo>
                    <a:pt x="285" y="145"/>
                    <a:pt x="285" y="145"/>
                    <a:pt x="285" y="145"/>
                  </a:cubicBezTo>
                  <a:cubicBezTo>
                    <a:pt x="285" y="145"/>
                    <a:pt x="285" y="146"/>
                    <a:pt x="285" y="146"/>
                  </a:cubicBezTo>
                  <a:cubicBezTo>
                    <a:pt x="286" y="147"/>
                    <a:pt x="287" y="147"/>
                    <a:pt x="288" y="147"/>
                  </a:cubicBezTo>
                  <a:cubicBezTo>
                    <a:pt x="289" y="147"/>
                    <a:pt x="290" y="147"/>
                    <a:pt x="291" y="148"/>
                  </a:cubicBezTo>
                  <a:cubicBezTo>
                    <a:pt x="293" y="149"/>
                    <a:pt x="294" y="150"/>
                    <a:pt x="297" y="152"/>
                  </a:cubicBezTo>
                  <a:cubicBezTo>
                    <a:pt x="297" y="153"/>
                    <a:pt x="297" y="153"/>
                    <a:pt x="297" y="153"/>
                  </a:cubicBezTo>
                  <a:cubicBezTo>
                    <a:pt x="299" y="154"/>
                    <a:pt x="300" y="156"/>
                    <a:pt x="300" y="157"/>
                  </a:cubicBezTo>
                  <a:cubicBezTo>
                    <a:pt x="300" y="159"/>
                    <a:pt x="298" y="159"/>
                    <a:pt x="297" y="159"/>
                  </a:cubicBezTo>
                  <a:cubicBezTo>
                    <a:pt x="294" y="159"/>
                    <a:pt x="293" y="160"/>
                    <a:pt x="293" y="160"/>
                  </a:cubicBezTo>
                  <a:cubicBezTo>
                    <a:pt x="293" y="160"/>
                    <a:pt x="294" y="161"/>
                    <a:pt x="294" y="162"/>
                  </a:cubicBezTo>
                  <a:cubicBezTo>
                    <a:pt x="295" y="163"/>
                    <a:pt x="296" y="165"/>
                    <a:pt x="295" y="167"/>
                  </a:cubicBezTo>
                  <a:cubicBezTo>
                    <a:pt x="295" y="167"/>
                    <a:pt x="294" y="168"/>
                    <a:pt x="292" y="168"/>
                  </a:cubicBezTo>
                  <a:cubicBezTo>
                    <a:pt x="289" y="168"/>
                    <a:pt x="286" y="169"/>
                    <a:pt x="285" y="172"/>
                  </a:cubicBezTo>
                  <a:cubicBezTo>
                    <a:pt x="284" y="173"/>
                    <a:pt x="285" y="174"/>
                    <a:pt x="285" y="175"/>
                  </a:cubicBezTo>
                  <a:cubicBezTo>
                    <a:pt x="285" y="177"/>
                    <a:pt x="286" y="179"/>
                    <a:pt x="284" y="180"/>
                  </a:cubicBezTo>
                  <a:cubicBezTo>
                    <a:pt x="283" y="181"/>
                    <a:pt x="282" y="181"/>
                    <a:pt x="282" y="182"/>
                  </a:cubicBezTo>
                  <a:cubicBezTo>
                    <a:pt x="281" y="182"/>
                    <a:pt x="281" y="182"/>
                    <a:pt x="281" y="182"/>
                  </a:cubicBezTo>
                  <a:cubicBezTo>
                    <a:pt x="281" y="182"/>
                    <a:pt x="282" y="182"/>
                    <a:pt x="282" y="182"/>
                  </a:cubicBezTo>
                  <a:cubicBezTo>
                    <a:pt x="285" y="185"/>
                    <a:pt x="285" y="188"/>
                    <a:pt x="283" y="191"/>
                  </a:cubicBezTo>
                  <a:cubicBezTo>
                    <a:pt x="282" y="191"/>
                    <a:pt x="282" y="192"/>
                    <a:pt x="281" y="193"/>
                  </a:cubicBezTo>
                  <a:cubicBezTo>
                    <a:pt x="280" y="196"/>
                    <a:pt x="279" y="199"/>
                    <a:pt x="277" y="199"/>
                  </a:cubicBezTo>
                  <a:cubicBezTo>
                    <a:pt x="276" y="199"/>
                    <a:pt x="276" y="199"/>
                    <a:pt x="276" y="199"/>
                  </a:cubicBezTo>
                  <a:cubicBezTo>
                    <a:pt x="276" y="199"/>
                    <a:pt x="276" y="201"/>
                    <a:pt x="276" y="202"/>
                  </a:cubicBezTo>
                  <a:cubicBezTo>
                    <a:pt x="276" y="203"/>
                    <a:pt x="276" y="203"/>
                    <a:pt x="276" y="203"/>
                  </a:cubicBezTo>
                  <a:cubicBezTo>
                    <a:pt x="277" y="206"/>
                    <a:pt x="278" y="207"/>
                    <a:pt x="280" y="207"/>
                  </a:cubicBezTo>
                  <a:cubicBezTo>
                    <a:pt x="282" y="207"/>
                    <a:pt x="285" y="207"/>
                    <a:pt x="286" y="206"/>
                  </a:cubicBezTo>
                  <a:cubicBezTo>
                    <a:pt x="286" y="206"/>
                    <a:pt x="286" y="205"/>
                    <a:pt x="286" y="205"/>
                  </a:cubicBezTo>
                  <a:cubicBezTo>
                    <a:pt x="285" y="204"/>
                    <a:pt x="284" y="202"/>
                    <a:pt x="285" y="201"/>
                  </a:cubicBezTo>
                  <a:cubicBezTo>
                    <a:pt x="285" y="200"/>
                    <a:pt x="286" y="199"/>
                    <a:pt x="288" y="198"/>
                  </a:cubicBezTo>
                  <a:cubicBezTo>
                    <a:pt x="289" y="198"/>
                    <a:pt x="289" y="197"/>
                    <a:pt x="290" y="197"/>
                  </a:cubicBezTo>
                  <a:cubicBezTo>
                    <a:pt x="291" y="196"/>
                    <a:pt x="293" y="196"/>
                    <a:pt x="294" y="196"/>
                  </a:cubicBezTo>
                  <a:cubicBezTo>
                    <a:pt x="295" y="196"/>
                    <a:pt x="295" y="196"/>
                    <a:pt x="296" y="196"/>
                  </a:cubicBezTo>
                  <a:cubicBezTo>
                    <a:pt x="298" y="196"/>
                    <a:pt x="298" y="198"/>
                    <a:pt x="299" y="199"/>
                  </a:cubicBezTo>
                  <a:cubicBezTo>
                    <a:pt x="299" y="200"/>
                    <a:pt x="300" y="201"/>
                    <a:pt x="300" y="202"/>
                  </a:cubicBezTo>
                  <a:cubicBezTo>
                    <a:pt x="303" y="205"/>
                    <a:pt x="301" y="209"/>
                    <a:pt x="301" y="210"/>
                  </a:cubicBezTo>
                  <a:cubicBezTo>
                    <a:pt x="301" y="211"/>
                    <a:pt x="300" y="211"/>
                    <a:pt x="300" y="211"/>
                  </a:cubicBezTo>
                  <a:cubicBezTo>
                    <a:pt x="299" y="211"/>
                    <a:pt x="299" y="211"/>
                    <a:pt x="299" y="211"/>
                  </a:cubicBezTo>
                  <a:cubicBezTo>
                    <a:pt x="299" y="211"/>
                    <a:pt x="299" y="211"/>
                    <a:pt x="299" y="211"/>
                  </a:cubicBezTo>
                  <a:cubicBezTo>
                    <a:pt x="298" y="213"/>
                    <a:pt x="298" y="214"/>
                    <a:pt x="298" y="216"/>
                  </a:cubicBezTo>
                  <a:cubicBezTo>
                    <a:pt x="299" y="216"/>
                    <a:pt x="299" y="217"/>
                    <a:pt x="299" y="218"/>
                  </a:cubicBezTo>
                  <a:cubicBezTo>
                    <a:pt x="299" y="221"/>
                    <a:pt x="300" y="225"/>
                    <a:pt x="300" y="226"/>
                  </a:cubicBezTo>
                  <a:cubicBezTo>
                    <a:pt x="302" y="227"/>
                    <a:pt x="302" y="227"/>
                    <a:pt x="302" y="227"/>
                  </a:cubicBezTo>
                  <a:cubicBezTo>
                    <a:pt x="301" y="228"/>
                    <a:pt x="301" y="228"/>
                    <a:pt x="301" y="228"/>
                  </a:cubicBezTo>
                  <a:cubicBezTo>
                    <a:pt x="300" y="229"/>
                    <a:pt x="298" y="230"/>
                    <a:pt x="297" y="231"/>
                  </a:cubicBezTo>
                  <a:cubicBezTo>
                    <a:pt x="296" y="233"/>
                    <a:pt x="296" y="234"/>
                    <a:pt x="296" y="236"/>
                  </a:cubicBezTo>
                  <a:cubicBezTo>
                    <a:pt x="296" y="237"/>
                    <a:pt x="296" y="239"/>
                    <a:pt x="295" y="241"/>
                  </a:cubicBezTo>
                  <a:cubicBezTo>
                    <a:pt x="293" y="243"/>
                    <a:pt x="291" y="245"/>
                    <a:pt x="289" y="246"/>
                  </a:cubicBezTo>
                  <a:cubicBezTo>
                    <a:pt x="287" y="248"/>
                    <a:pt x="285" y="249"/>
                    <a:pt x="283" y="251"/>
                  </a:cubicBezTo>
                  <a:cubicBezTo>
                    <a:pt x="280" y="254"/>
                    <a:pt x="275" y="255"/>
                    <a:pt x="271" y="255"/>
                  </a:cubicBezTo>
                  <a:cubicBezTo>
                    <a:pt x="269" y="255"/>
                    <a:pt x="267" y="255"/>
                    <a:pt x="265" y="254"/>
                  </a:cubicBezTo>
                  <a:cubicBezTo>
                    <a:pt x="264" y="253"/>
                    <a:pt x="264" y="253"/>
                    <a:pt x="264" y="253"/>
                  </a:cubicBezTo>
                  <a:cubicBezTo>
                    <a:pt x="263" y="253"/>
                    <a:pt x="263" y="252"/>
                    <a:pt x="262" y="252"/>
                  </a:cubicBezTo>
                  <a:cubicBezTo>
                    <a:pt x="261" y="252"/>
                    <a:pt x="260" y="253"/>
                    <a:pt x="258" y="256"/>
                  </a:cubicBezTo>
                  <a:cubicBezTo>
                    <a:pt x="256" y="259"/>
                    <a:pt x="257" y="261"/>
                    <a:pt x="258" y="264"/>
                  </a:cubicBezTo>
                  <a:cubicBezTo>
                    <a:pt x="259" y="265"/>
                    <a:pt x="259" y="267"/>
                    <a:pt x="259" y="269"/>
                  </a:cubicBezTo>
                  <a:cubicBezTo>
                    <a:pt x="259" y="273"/>
                    <a:pt x="258" y="275"/>
                    <a:pt x="256" y="278"/>
                  </a:cubicBezTo>
                  <a:cubicBezTo>
                    <a:pt x="255" y="278"/>
                    <a:pt x="255" y="279"/>
                    <a:pt x="254" y="279"/>
                  </a:cubicBezTo>
                  <a:cubicBezTo>
                    <a:pt x="253" y="281"/>
                    <a:pt x="251" y="282"/>
                    <a:pt x="249" y="282"/>
                  </a:cubicBezTo>
                  <a:cubicBezTo>
                    <a:pt x="248" y="282"/>
                    <a:pt x="247" y="283"/>
                    <a:pt x="245" y="284"/>
                  </a:cubicBezTo>
                  <a:cubicBezTo>
                    <a:pt x="245" y="285"/>
                    <a:pt x="244" y="285"/>
                    <a:pt x="244" y="286"/>
                  </a:cubicBezTo>
                  <a:cubicBezTo>
                    <a:pt x="245" y="287"/>
                    <a:pt x="247" y="287"/>
                    <a:pt x="248" y="288"/>
                  </a:cubicBezTo>
                  <a:cubicBezTo>
                    <a:pt x="251" y="288"/>
                    <a:pt x="251" y="288"/>
                    <a:pt x="251" y="288"/>
                  </a:cubicBezTo>
                  <a:cubicBezTo>
                    <a:pt x="248" y="289"/>
                    <a:pt x="248" y="289"/>
                    <a:pt x="248" y="289"/>
                  </a:cubicBezTo>
                  <a:cubicBezTo>
                    <a:pt x="248" y="290"/>
                    <a:pt x="242" y="292"/>
                    <a:pt x="238" y="292"/>
                  </a:cubicBezTo>
                  <a:cubicBezTo>
                    <a:pt x="236" y="292"/>
                    <a:pt x="235" y="291"/>
                    <a:pt x="235" y="291"/>
                  </a:cubicBezTo>
                  <a:cubicBezTo>
                    <a:pt x="233" y="289"/>
                    <a:pt x="230" y="289"/>
                    <a:pt x="227" y="289"/>
                  </a:cubicBezTo>
                  <a:cubicBezTo>
                    <a:pt x="227" y="291"/>
                    <a:pt x="228" y="296"/>
                    <a:pt x="228" y="298"/>
                  </a:cubicBezTo>
                  <a:cubicBezTo>
                    <a:pt x="228" y="300"/>
                    <a:pt x="229" y="300"/>
                    <a:pt x="230" y="301"/>
                  </a:cubicBezTo>
                  <a:cubicBezTo>
                    <a:pt x="231" y="301"/>
                    <a:pt x="232" y="302"/>
                    <a:pt x="232" y="304"/>
                  </a:cubicBezTo>
                  <a:cubicBezTo>
                    <a:pt x="232" y="305"/>
                    <a:pt x="231" y="307"/>
                    <a:pt x="230" y="308"/>
                  </a:cubicBezTo>
                  <a:cubicBezTo>
                    <a:pt x="229" y="309"/>
                    <a:pt x="229" y="310"/>
                    <a:pt x="229" y="312"/>
                  </a:cubicBezTo>
                  <a:cubicBezTo>
                    <a:pt x="229" y="315"/>
                    <a:pt x="226" y="318"/>
                    <a:pt x="222" y="319"/>
                  </a:cubicBezTo>
                  <a:cubicBezTo>
                    <a:pt x="221" y="320"/>
                    <a:pt x="220" y="320"/>
                    <a:pt x="219" y="320"/>
                  </a:cubicBezTo>
                  <a:cubicBezTo>
                    <a:pt x="215" y="320"/>
                    <a:pt x="211" y="317"/>
                    <a:pt x="209" y="315"/>
                  </a:cubicBezTo>
                  <a:cubicBezTo>
                    <a:pt x="207" y="312"/>
                    <a:pt x="204" y="310"/>
                    <a:pt x="202" y="309"/>
                  </a:cubicBezTo>
                  <a:cubicBezTo>
                    <a:pt x="201" y="308"/>
                    <a:pt x="199" y="308"/>
                    <a:pt x="197" y="308"/>
                  </a:cubicBezTo>
                  <a:cubicBezTo>
                    <a:pt x="194" y="308"/>
                    <a:pt x="191" y="309"/>
                    <a:pt x="189" y="309"/>
                  </a:cubicBezTo>
                  <a:cubicBezTo>
                    <a:pt x="187" y="309"/>
                    <a:pt x="182" y="315"/>
                    <a:pt x="180" y="318"/>
                  </a:cubicBezTo>
                  <a:cubicBezTo>
                    <a:pt x="179" y="317"/>
                    <a:pt x="179" y="317"/>
                    <a:pt x="179" y="317"/>
                  </a:cubicBezTo>
                  <a:cubicBezTo>
                    <a:pt x="179" y="315"/>
                    <a:pt x="180" y="314"/>
                    <a:pt x="180" y="314"/>
                  </a:cubicBezTo>
                  <a:cubicBezTo>
                    <a:pt x="179" y="314"/>
                    <a:pt x="179" y="314"/>
                    <a:pt x="179" y="314"/>
                  </a:cubicBezTo>
                  <a:cubicBezTo>
                    <a:pt x="178" y="314"/>
                    <a:pt x="177" y="314"/>
                    <a:pt x="176" y="313"/>
                  </a:cubicBezTo>
                  <a:cubicBezTo>
                    <a:pt x="175" y="313"/>
                    <a:pt x="173" y="312"/>
                    <a:pt x="172" y="312"/>
                  </a:cubicBezTo>
                  <a:cubicBezTo>
                    <a:pt x="171" y="312"/>
                    <a:pt x="170" y="313"/>
                    <a:pt x="169" y="313"/>
                  </a:cubicBezTo>
                  <a:cubicBezTo>
                    <a:pt x="164" y="315"/>
                    <a:pt x="163" y="317"/>
                    <a:pt x="161" y="321"/>
                  </a:cubicBezTo>
                  <a:cubicBezTo>
                    <a:pt x="161" y="322"/>
                    <a:pt x="161" y="322"/>
                    <a:pt x="161" y="322"/>
                  </a:cubicBezTo>
                  <a:cubicBezTo>
                    <a:pt x="159" y="326"/>
                    <a:pt x="161" y="327"/>
                    <a:pt x="165" y="330"/>
                  </a:cubicBezTo>
                  <a:cubicBezTo>
                    <a:pt x="169" y="332"/>
                    <a:pt x="166" y="339"/>
                    <a:pt x="165" y="341"/>
                  </a:cubicBezTo>
                  <a:cubicBezTo>
                    <a:pt x="164" y="344"/>
                    <a:pt x="164" y="351"/>
                    <a:pt x="165" y="357"/>
                  </a:cubicBezTo>
                  <a:cubicBezTo>
                    <a:pt x="166" y="363"/>
                    <a:pt x="170" y="368"/>
                    <a:pt x="172" y="372"/>
                  </a:cubicBezTo>
                  <a:cubicBezTo>
                    <a:pt x="174" y="374"/>
                    <a:pt x="174" y="374"/>
                    <a:pt x="174" y="374"/>
                  </a:cubicBezTo>
                  <a:cubicBezTo>
                    <a:pt x="175" y="377"/>
                    <a:pt x="177" y="380"/>
                    <a:pt x="178" y="385"/>
                  </a:cubicBezTo>
                  <a:cubicBezTo>
                    <a:pt x="178" y="386"/>
                    <a:pt x="178" y="387"/>
                    <a:pt x="178" y="388"/>
                  </a:cubicBezTo>
                  <a:cubicBezTo>
                    <a:pt x="179" y="390"/>
                    <a:pt x="179" y="392"/>
                    <a:pt x="178" y="396"/>
                  </a:cubicBezTo>
                  <a:cubicBezTo>
                    <a:pt x="178" y="399"/>
                    <a:pt x="177" y="400"/>
                    <a:pt x="176" y="400"/>
                  </a:cubicBezTo>
                  <a:cubicBezTo>
                    <a:pt x="175" y="401"/>
                    <a:pt x="175" y="401"/>
                    <a:pt x="175" y="403"/>
                  </a:cubicBezTo>
                  <a:cubicBezTo>
                    <a:pt x="175" y="404"/>
                    <a:pt x="175" y="405"/>
                    <a:pt x="175" y="406"/>
                  </a:cubicBezTo>
                  <a:cubicBezTo>
                    <a:pt x="176" y="408"/>
                    <a:pt x="176" y="410"/>
                    <a:pt x="175" y="413"/>
                  </a:cubicBezTo>
                  <a:cubicBezTo>
                    <a:pt x="174" y="415"/>
                    <a:pt x="173" y="416"/>
                    <a:pt x="172" y="416"/>
                  </a:cubicBezTo>
                  <a:cubicBezTo>
                    <a:pt x="171" y="416"/>
                    <a:pt x="171" y="416"/>
                    <a:pt x="171" y="418"/>
                  </a:cubicBezTo>
                  <a:cubicBezTo>
                    <a:pt x="171" y="420"/>
                    <a:pt x="171" y="420"/>
                    <a:pt x="171" y="420"/>
                  </a:cubicBezTo>
                  <a:cubicBezTo>
                    <a:pt x="172" y="420"/>
                    <a:pt x="172" y="420"/>
                    <a:pt x="172" y="420"/>
                  </a:cubicBezTo>
                  <a:cubicBezTo>
                    <a:pt x="172" y="420"/>
                    <a:pt x="172" y="420"/>
                    <a:pt x="172" y="420"/>
                  </a:cubicBezTo>
                  <a:cubicBezTo>
                    <a:pt x="173" y="420"/>
                    <a:pt x="174" y="420"/>
                    <a:pt x="175" y="421"/>
                  </a:cubicBezTo>
                  <a:cubicBezTo>
                    <a:pt x="175" y="422"/>
                    <a:pt x="176" y="423"/>
                    <a:pt x="176" y="425"/>
                  </a:cubicBezTo>
                  <a:cubicBezTo>
                    <a:pt x="176" y="425"/>
                    <a:pt x="176" y="425"/>
                    <a:pt x="176" y="425"/>
                  </a:cubicBezTo>
                  <a:cubicBezTo>
                    <a:pt x="172" y="428"/>
                    <a:pt x="172" y="428"/>
                    <a:pt x="172" y="428"/>
                  </a:cubicBezTo>
                  <a:cubicBezTo>
                    <a:pt x="178" y="436"/>
                    <a:pt x="178" y="436"/>
                    <a:pt x="178" y="436"/>
                  </a:cubicBezTo>
                  <a:cubicBezTo>
                    <a:pt x="176" y="437"/>
                    <a:pt x="176" y="437"/>
                    <a:pt x="176" y="437"/>
                  </a:cubicBezTo>
                  <a:cubicBezTo>
                    <a:pt x="175" y="436"/>
                    <a:pt x="172" y="435"/>
                    <a:pt x="170" y="435"/>
                  </a:cubicBezTo>
                  <a:cubicBezTo>
                    <a:pt x="169" y="435"/>
                    <a:pt x="169" y="435"/>
                    <a:pt x="169" y="435"/>
                  </a:cubicBezTo>
                  <a:cubicBezTo>
                    <a:pt x="168" y="436"/>
                    <a:pt x="168" y="437"/>
                    <a:pt x="167" y="438"/>
                  </a:cubicBezTo>
                  <a:cubicBezTo>
                    <a:pt x="167" y="440"/>
                    <a:pt x="166" y="442"/>
                    <a:pt x="164" y="442"/>
                  </a:cubicBezTo>
                  <a:cubicBezTo>
                    <a:pt x="163" y="442"/>
                    <a:pt x="162" y="441"/>
                    <a:pt x="160" y="440"/>
                  </a:cubicBezTo>
                  <a:cubicBezTo>
                    <a:pt x="159" y="439"/>
                    <a:pt x="158" y="439"/>
                    <a:pt x="157" y="439"/>
                  </a:cubicBezTo>
                  <a:cubicBezTo>
                    <a:pt x="156" y="439"/>
                    <a:pt x="155" y="440"/>
                    <a:pt x="154" y="443"/>
                  </a:cubicBezTo>
                  <a:cubicBezTo>
                    <a:pt x="154" y="445"/>
                    <a:pt x="153" y="446"/>
                    <a:pt x="153" y="447"/>
                  </a:cubicBezTo>
                  <a:cubicBezTo>
                    <a:pt x="153" y="449"/>
                    <a:pt x="153" y="451"/>
                    <a:pt x="151" y="452"/>
                  </a:cubicBezTo>
                  <a:cubicBezTo>
                    <a:pt x="150" y="452"/>
                    <a:pt x="149" y="453"/>
                    <a:pt x="148" y="454"/>
                  </a:cubicBezTo>
                  <a:cubicBezTo>
                    <a:pt x="144" y="457"/>
                    <a:pt x="142" y="459"/>
                    <a:pt x="140" y="459"/>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89" name="Freeform 15">
              <a:extLst>
                <a:ext uri="{FF2B5EF4-FFF2-40B4-BE49-F238E27FC236}">
                  <a16:creationId xmlns:a16="http://schemas.microsoft.com/office/drawing/2014/main" id="{EB15828B-5E73-C12D-0F29-FBD64E2EBD4C}"/>
                </a:ext>
              </a:extLst>
            </p:cNvPr>
            <p:cNvSpPr>
              <a:spLocks noEditPoints="1"/>
            </p:cNvSpPr>
            <p:nvPr/>
          </p:nvSpPr>
          <p:spPr bwMode="auto">
            <a:xfrm>
              <a:off x="8170294" y="3552545"/>
              <a:ext cx="995363" cy="1425575"/>
            </a:xfrm>
            <a:custGeom>
              <a:avLst/>
              <a:gdLst>
                <a:gd name="T0" fmla="*/ 242 w 322"/>
                <a:gd name="T1" fmla="*/ 19 h 461"/>
                <a:gd name="T2" fmla="*/ 255 w 322"/>
                <a:gd name="T3" fmla="*/ 75 h 461"/>
                <a:gd name="T4" fmla="*/ 282 w 322"/>
                <a:gd name="T5" fmla="*/ 56 h 461"/>
                <a:gd name="T6" fmla="*/ 316 w 322"/>
                <a:gd name="T7" fmla="*/ 109 h 461"/>
                <a:gd name="T8" fmla="*/ 307 w 322"/>
                <a:gd name="T9" fmla="*/ 131 h 461"/>
                <a:gd name="T10" fmla="*/ 298 w 322"/>
                <a:gd name="T11" fmla="*/ 154 h 461"/>
                <a:gd name="T12" fmla="*/ 291 w 322"/>
                <a:gd name="T13" fmla="*/ 200 h 461"/>
                <a:gd name="T14" fmla="*/ 296 w 322"/>
                <a:gd name="T15" fmla="*/ 241 h 461"/>
                <a:gd name="T16" fmla="*/ 228 w 322"/>
                <a:gd name="T17" fmla="*/ 289 h 461"/>
                <a:gd name="T18" fmla="*/ 182 w 322"/>
                <a:gd name="T19" fmla="*/ 314 h 461"/>
                <a:gd name="T20" fmla="*/ 176 w 322"/>
                <a:gd name="T21" fmla="*/ 414 h 461"/>
                <a:gd name="T22" fmla="*/ 163 w 322"/>
                <a:gd name="T23" fmla="*/ 441 h 461"/>
                <a:gd name="T24" fmla="*/ 115 w 322"/>
                <a:gd name="T25" fmla="*/ 415 h 461"/>
                <a:gd name="T26" fmla="*/ 91 w 322"/>
                <a:gd name="T27" fmla="*/ 385 h 461"/>
                <a:gd name="T28" fmla="*/ 25 w 322"/>
                <a:gd name="T29" fmla="*/ 344 h 461"/>
                <a:gd name="T30" fmla="*/ 21 w 322"/>
                <a:gd name="T31" fmla="*/ 307 h 461"/>
                <a:gd name="T32" fmla="*/ 47 w 322"/>
                <a:gd name="T33" fmla="*/ 280 h 461"/>
                <a:gd name="T34" fmla="*/ 46 w 322"/>
                <a:gd name="T35" fmla="*/ 229 h 461"/>
                <a:gd name="T36" fmla="*/ 76 w 322"/>
                <a:gd name="T37" fmla="*/ 162 h 461"/>
                <a:gd name="T38" fmla="*/ 118 w 322"/>
                <a:gd name="T39" fmla="*/ 117 h 461"/>
                <a:gd name="T40" fmla="*/ 110 w 322"/>
                <a:gd name="T41" fmla="*/ 84 h 461"/>
                <a:gd name="T42" fmla="*/ 150 w 322"/>
                <a:gd name="T43" fmla="*/ 42 h 461"/>
                <a:gd name="T44" fmla="*/ 213 w 322"/>
                <a:gd name="T45" fmla="*/ 8 h 461"/>
                <a:gd name="T46" fmla="*/ 200 w 322"/>
                <a:gd name="T47" fmla="*/ 26 h 461"/>
                <a:gd name="T48" fmla="*/ 159 w 322"/>
                <a:gd name="T49" fmla="*/ 29 h 461"/>
                <a:gd name="T50" fmla="*/ 137 w 322"/>
                <a:gd name="T51" fmla="*/ 52 h 461"/>
                <a:gd name="T52" fmla="*/ 109 w 322"/>
                <a:gd name="T53" fmla="*/ 85 h 461"/>
                <a:gd name="T54" fmla="*/ 123 w 322"/>
                <a:gd name="T55" fmla="*/ 110 h 461"/>
                <a:gd name="T56" fmla="*/ 93 w 322"/>
                <a:gd name="T57" fmla="*/ 139 h 461"/>
                <a:gd name="T58" fmla="*/ 65 w 322"/>
                <a:gd name="T59" fmla="*/ 160 h 461"/>
                <a:gd name="T60" fmla="*/ 47 w 322"/>
                <a:gd name="T61" fmla="*/ 199 h 461"/>
                <a:gd name="T62" fmla="*/ 30 w 322"/>
                <a:gd name="T63" fmla="*/ 244 h 461"/>
                <a:gd name="T64" fmla="*/ 45 w 322"/>
                <a:gd name="T65" fmla="*/ 280 h 461"/>
                <a:gd name="T66" fmla="*/ 29 w 322"/>
                <a:gd name="T67" fmla="*/ 288 h 461"/>
                <a:gd name="T68" fmla="*/ 20 w 322"/>
                <a:gd name="T69" fmla="*/ 313 h 461"/>
                <a:gd name="T70" fmla="*/ 19 w 322"/>
                <a:gd name="T71" fmla="*/ 346 h 461"/>
                <a:gd name="T72" fmla="*/ 63 w 322"/>
                <a:gd name="T73" fmla="*/ 333 h 461"/>
                <a:gd name="T74" fmla="*/ 86 w 322"/>
                <a:gd name="T75" fmla="*/ 385 h 461"/>
                <a:gd name="T76" fmla="*/ 95 w 322"/>
                <a:gd name="T77" fmla="*/ 429 h 461"/>
                <a:gd name="T78" fmla="*/ 147 w 322"/>
                <a:gd name="T79" fmla="*/ 440 h 461"/>
                <a:gd name="T80" fmla="*/ 156 w 322"/>
                <a:gd name="T81" fmla="*/ 449 h 461"/>
                <a:gd name="T82" fmla="*/ 178 w 322"/>
                <a:gd name="T83" fmla="*/ 427 h 461"/>
                <a:gd name="T84" fmla="*/ 178 w 322"/>
                <a:gd name="T85" fmla="*/ 407 h 461"/>
                <a:gd name="T86" fmla="*/ 164 w 322"/>
                <a:gd name="T87" fmla="*/ 323 h 461"/>
                <a:gd name="T88" fmla="*/ 221 w 322"/>
                <a:gd name="T89" fmla="*/ 322 h 461"/>
                <a:gd name="T90" fmla="*/ 250 w 322"/>
                <a:gd name="T91" fmla="*/ 288 h 461"/>
                <a:gd name="T92" fmla="*/ 273 w 322"/>
                <a:gd name="T93" fmla="*/ 257 h 461"/>
                <a:gd name="T94" fmla="*/ 301 w 322"/>
                <a:gd name="T95" fmla="*/ 213 h 461"/>
                <a:gd name="T96" fmla="*/ 282 w 322"/>
                <a:gd name="T97" fmla="*/ 207 h 461"/>
                <a:gd name="T98" fmla="*/ 297 w 322"/>
                <a:gd name="T99" fmla="*/ 162 h 461"/>
                <a:gd name="T100" fmla="*/ 297 w 322"/>
                <a:gd name="T101" fmla="*/ 132 h 461"/>
                <a:gd name="T102" fmla="*/ 318 w 322"/>
                <a:gd name="T103" fmla="*/ 122 h 461"/>
                <a:gd name="T104" fmla="*/ 322 w 322"/>
                <a:gd name="T105" fmla="*/ 96 h 461"/>
                <a:gd name="T106" fmla="*/ 284 w 322"/>
                <a:gd name="T107" fmla="*/ 56 h 461"/>
                <a:gd name="T108" fmla="*/ 256 w 322"/>
                <a:gd name="T109" fmla="*/ 57 h 461"/>
                <a:gd name="T110" fmla="*/ 237 w 322"/>
                <a:gd name="T111" fmla="*/ 58 h 461"/>
                <a:gd name="T112" fmla="*/ 246 w 322"/>
                <a:gd name="T113" fmla="*/ 19 h 461"/>
                <a:gd name="T114" fmla="*/ 222 w 322"/>
                <a:gd name="T115" fmla="*/ 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2" h="461">
                  <a:moveTo>
                    <a:pt x="222" y="2"/>
                  </a:moveTo>
                  <a:cubicBezTo>
                    <a:pt x="222" y="2"/>
                    <a:pt x="222" y="2"/>
                    <a:pt x="222" y="2"/>
                  </a:cubicBezTo>
                  <a:cubicBezTo>
                    <a:pt x="225" y="2"/>
                    <a:pt x="225" y="7"/>
                    <a:pt x="227" y="7"/>
                  </a:cubicBezTo>
                  <a:cubicBezTo>
                    <a:pt x="228" y="7"/>
                    <a:pt x="229" y="7"/>
                    <a:pt x="230" y="7"/>
                  </a:cubicBezTo>
                  <a:cubicBezTo>
                    <a:pt x="232" y="7"/>
                    <a:pt x="233" y="7"/>
                    <a:pt x="235" y="6"/>
                  </a:cubicBezTo>
                  <a:cubicBezTo>
                    <a:pt x="237" y="5"/>
                    <a:pt x="239" y="5"/>
                    <a:pt x="240" y="5"/>
                  </a:cubicBezTo>
                  <a:cubicBezTo>
                    <a:pt x="242" y="5"/>
                    <a:pt x="243" y="5"/>
                    <a:pt x="243" y="7"/>
                  </a:cubicBezTo>
                  <a:cubicBezTo>
                    <a:pt x="244" y="9"/>
                    <a:pt x="248" y="12"/>
                    <a:pt x="249" y="13"/>
                  </a:cubicBezTo>
                  <a:cubicBezTo>
                    <a:pt x="251" y="14"/>
                    <a:pt x="250" y="18"/>
                    <a:pt x="248" y="18"/>
                  </a:cubicBezTo>
                  <a:cubicBezTo>
                    <a:pt x="248" y="18"/>
                    <a:pt x="247" y="18"/>
                    <a:pt x="247" y="18"/>
                  </a:cubicBezTo>
                  <a:cubicBezTo>
                    <a:pt x="245" y="17"/>
                    <a:pt x="244" y="17"/>
                    <a:pt x="243" y="17"/>
                  </a:cubicBezTo>
                  <a:cubicBezTo>
                    <a:pt x="242" y="17"/>
                    <a:pt x="241" y="17"/>
                    <a:pt x="242" y="19"/>
                  </a:cubicBezTo>
                  <a:cubicBezTo>
                    <a:pt x="243" y="20"/>
                    <a:pt x="245" y="22"/>
                    <a:pt x="243" y="22"/>
                  </a:cubicBezTo>
                  <a:cubicBezTo>
                    <a:pt x="243" y="22"/>
                    <a:pt x="242" y="22"/>
                    <a:pt x="242" y="22"/>
                  </a:cubicBezTo>
                  <a:cubicBezTo>
                    <a:pt x="242" y="22"/>
                    <a:pt x="242" y="22"/>
                    <a:pt x="241" y="22"/>
                  </a:cubicBezTo>
                  <a:cubicBezTo>
                    <a:pt x="239" y="22"/>
                    <a:pt x="243" y="25"/>
                    <a:pt x="240" y="27"/>
                  </a:cubicBezTo>
                  <a:cubicBezTo>
                    <a:pt x="238" y="29"/>
                    <a:pt x="238" y="32"/>
                    <a:pt x="240" y="33"/>
                  </a:cubicBezTo>
                  <a:cubicBezTo>
                    <a:pt x="241" y="35"/>
                    <a:pt x="244" y="40"/>
                    <a:pt x="243" y="42"/>
                  </a:cubicBezTo>
                  <a:cubicBezTo>
                    <a:pt x="243" y="44"/>
                    <a:pt x="246" y="45"/>
                    <a:pt x="244" y="48"/>
                  </a:cubicBezTo>
                  <a:cubicBezTo>
                    <a:pt x="243" y="51"/>
                    <a:pt x="243" y="52"/>
                    <a:pt x="239" y="53"/>
                  </a:cubicBezTo>
                  <a:cubicBezTo>
                    <a:pt x="236" y="53"/>
                    <a:pt x="235" y="55"/>
                    <a:pt x="235" y="57"/>
                  </a:cubicBezTo>
                  <a:cubicBezTo>
                    <a:pt x="234" y="60"/>
                    <a:pt x="233" y="62"/>
                    <a:pt x="237" y="65"/>
                  </a:cubicBezTo>
                  <a:cubicBezTo>
                    <a:pt x="240" y="67"/>
                    <a:pt x="249" y="69"/>
                    <a:pt x="251" y="71"/>
                  </a:cubicBezTo>
                  <a:cubicBezTo>
                    <a:pt x="252" y="73"/>
                    <a:pt x="254" y="75"/>
                    <a:pt x="255" y="75"/>
                  </a:cubicBezTo>
                  <a:cubicBezTo>
                    <a:pt x="256" y="75"/>
                    <a:pt x="257" y="74"/>
                    <a:pt x="258" y="73"/>
                  </a:cubicBezTo>
                  <a:cubicBezTo>
                    <a:pt x="260" y="71"/>
                    <a:pt x="262" y="69"/>
                    <a:pt x="259" y="68"/>
                  </a:cubicBezTo>
                  <a:cubicBezTo>
                    <a:pt x="255" y="66"/>
                    <a:pt x="253" y="63"/>
                    <a:pt x="253" y="61"/>
                  </a:cubicBezTo>
                  <a:cubicBezTo>
                    <a:pt x="253" y="60"/>
                    <a:pt x="254" y="61"/>
                    <a:pt x="257" y="59"/>
                  </a:cubicBezTo>
                  <a:cubicBezTo>
                    <a:pt x="260" y="57"/>
                    <a:pt x="263" y="56"/>
                    <a:pt x="264" y="53"/>
                  </a:cubicBezTo>
                  <a:cubicBezTo>
                    <a:pt x="265" y="51"/>
                    <a:pt x="267" y="50"/>
                    <a:pt x="268" y="50"/>
                  </a:cubicBezTo>
                  <a:cubicBezTo>
                    <a:pt x="269" y="50"/>
                    <a:pt x="270" y="50"/>
                    <a:pt x="270" y="51"/>
                  </a:cubicBezTo>
                  <a:cubicBezTo>
                    <a:pt x="270" y="53"/>
                    <a:pt x="271" y="55"/>
                    <a:pt x="271" y="55"/>
                  </a:cubicBezTo>
                  <a:cubicBezTo>
                    <a:pt x="271" y="55"/>
                    <a:pt x="270" y="50"/>
                    <a:pt x="273" y="49"/>
                  </a:cubicBezTo>
                  <a:cubicBezTo>
                    <a:pt x="274" y="48"/>
                    <a:pt x="274" y="48"/>
                    <a:pt x="275" y="48"/>
                  </a:cubicBezTo>
                  <a:cubicBezTo>
                    <a:pt x="276" y="48"/>
                    <a:pt x="277" y="49"/>
                    <a:pt x="279" y="50"/>
                  </a:cubicBezTo>
                  <a:cubicBezTo>
                    <a:pt x="280" y="51"/>
                    <a:pt x="281" y="54"/>
                    <a:pt x="282" y="56"/>
                  </a:cubicBezTo>
                  <a:cubicBezTo>
                    <a:pt x="281" y="56"/>
                    <a:pt x="280" y="56"/>
                    <a:pt x="280" y="56"/>
                  </a:cubicBezTo>
                  <a:cubicBezTo>
                    <a:pt x="280" y="56"/>
                    <a:pt x="281" y="56"/>
                    <a:pt x="282" y="56"/>
                  </a:cubicBezTo>
                  <a:cubicBezTo>
                    <a:pt x="282" y="56"/>
                    <a:pt x="282" y="56"/>
                    <a:pt x="282" y="56"/>
                  </a:cubicBezTo>
                  <a:cubicBezTo>
                    <a:pt x="282" y="58"/>
                    <a:pt x="281" y="64"/>
                    <a:pt x="283" y="66"/>
                  </a:cubicBezTo>
                  <a:cubicBezTo>
                    <a:pt x="285" y="67"/>
                    <a:pt x="284" y="69"/>
                    <a:pt x="285" y="72"/>
                  </a:cubicBezTo>
                  <a:cubicBezTo>
                    <a:pt x="287" y="74"/>
                    <a:pt x="289" y="76"/>
                    <a:pt x="292" y="76"/>
                  </a:cubicBezTo>
                  <a:cubicBezTo>
                    <a:pt x="296" y="76"/>
                    <a:pt x="296" y="78"/>
                    <a:pt x="297" y="81"/>
                  </a:cubicBezTo>
                  <a:cubicBezTo>
                    <a:pt x="298" y="84"/>
                    <a:pt x="303" y="88"/>
                    <a:pt x="307" y="89"/>
                  </a:cubicBezTo>
                  <a:cubicBezTo>
                    <a:pt x="310" y="89"/>
                    <a:pt x="318" y="93"/>
                    <a:pt x="319" y="94"/>
                  </a:cubicBezTo>
                  <a:cubicBezTo>
                    <a:pt x="321" y="95"/>
                    <a:pt x="321" y="98"/>
                    <a:pt x="318" y="100"/>
                  </a:cubicBezTo>
                  <a:cubicBezTo>
                    <a:pt x="316" y="101"/>
                    <a:pt x="318" y="104"/>
                    <a:pt x="317" y="107"/>
                  </a:cubicBezTo>
                  <a:cubicBezTo>
                    <a:pt x="317" y="108"/>
                    <a:pt x="317" y="109"/>
                    <a:pt x="316" y="109"/>
                  </a:cubicBezTo>
                  <a:cubicBezTo>
                    <a:pt x="316" y="109"/>
                    <a:pt x="315" y="108"/>
                    <a:pt x="314" y="106"/>
                  </a:cubicBezTo>
                  <a:cubicBezTo>
                    <a:pt x="313" y="104"/>
                    <a:pt x="312" y="102"/>
                    <a:pt x="311" y="102"/>
                  </a:cubicBezTo>
                  <a:cubicBezTo>
                    <a:pt x="310" y="102"/>
                    <a:pt x="309" y="103"/>
                    <a:pt x="308" y="104"/>
                  </a:cubicBezTo>
                  <a:cubicBezTo>
                    <a:pt x="306" y="106"/>
                    <a:pt x="306" y="107"/>
                    <a:pt x="309" y="109"/>
                  </a:cubicBezTo>
                  <a:cubicBezTo>
                    <a:pt x="313" y="111"/>
                    <a:pt x="316" y="112"/>
                    <a:pt x="316" y="112"/>
                  </a:cubicBezTo>
                  <a:cubicBezTo>
                    <a:pt x="316" y="112"/>
                    <a:pt x="315" y="113"/>
                    <a:pt x="313" y="115"/>
                  </a:cubicBezTo>
                  <a:cubicBezTo>
                    <a:pt x="311" y="117"/>
                    <a:pt x="310" y="117"/>
                    <a:pt x="312" y="119"/>
                  </a:cubicBezTo>
                  <a:cubicBezTo>
                    <a:pt x="314" y="121"/>
                    <a:pt x="316" y="121"/>
                    <a:pt x="317" y="123"/>
                  </a:cubicBezTo>
                  <a:cubicBezTo>
                    <a:pt x="318" y="125"/>
                    <a:pt x="320" y="126"/>
                    <a:pt x="318" y="129"/>
                  </a:cubicBezTo>
                  <a:cubicBezTo>
                    <a:pt x="316" y="132"/>
                    <a:pt x="316" y="135"/>
                    <a:pt x="314" y="135"/>
                  </a:cubicBezTo>
                  <a:cubicBezTo>
                    <a:pt x="314" y="135"/>
                    <a:pt x="313" y="135"/>
                    <a:pt x="313" y="135"/>
                  </a:cubicBezTo>
                  <a:cubicBezTo>
                    <a:pt x="309" y="134"/>
                    <a:pt x="309" y="131"/>
                    <a:pt x="307" y="131"/>
                  </a:cubicBezTo>
                  <a:cubicBezTo>
                    <a:pt x="307" y="131"/>
                    <a:pt x="307" y="131"/>
                    <a:pt x="306" y="131"/>
                  </a:cubicBezTo>
                  <a:cubicBezTo>
                    <a:pt x="305" y="132"/>
                    <a:pt x="303" y="133"/>
                    <a:pt x="302" y="133"/>
                  </a:cubicBezTo>
                  <a:cubicBezTo>
                    <a:pt x="301" y="133"/>
                    <a:pt x="301" y="133"/>
                    <a:pt x="300" y="132"/>
                  </a:cubicBezTo>
                  <a:cubicBezTo>
                    <a:pt x="299" y="131"/>
                    <a:pt x="298" y="130"/>
                    <a:pt x="297" y="130"/>
                  </a:cubicBezTo>
                  <a:cubicBezTo>
                    <a:pt x="296" y="130"/>
                    <a:pt x="294" y="131"/>
                    <a:pt x="295" y="133"/>
                  </a:cubicBezTo>
                  <a:cubicBezTo>
                    <a:pt x="295" y="137"/>
                    <a:pt x="296" y="141"/>
                    <a:pt x="298" y="142"/>
                  </a:cubicBezTo>
                  <a:cubicBezTo>
                    <a:pt x="301" y="144"/>
                    <a:pt x="303" y="146"/>
                    <a:pt x="297" y="146"/>
                  </a:cubicBezTo>
                  <a:cubicBezTo>
                    <a:pt x="292" y="146"/>
                    <a:pt x="290" y="146"/>
                    <a:pt x="289" y="145"/>
                  </a:cubicBezTo>
                  <a:cubicBezTo>
                    <a:pt x="288" y="145"/>
                    <a:pt x="288" y="145"/>
                    <a:pt x="288" y="145"/>
                  </a:cubicBezTo>
                  <a:cubicBezTo>
                    <a:pt x="286" y="145"/>
                    <a:pt x="285" y="146"/>
                    <a:pt x="286" y="148"/>
                  </a:cubicBezTo>
                  <a:cubicBezTo>
                    <a:pt x="289" y="149"/>
                    <a:pt x="290" y="149"/>
                    <a:pt x="292" y="150"/>
                  </a:cubicBezTo>
                  <a:cubicBezTo>
                    <a:pt x="294" y="151"/>
                    <a:pt x="296" y="152"/>
                    <a:pt x="298" y="154"/>
                  </a:cubicBezTo>
                  <a:cubicBezTo>
                    <a:pt x="300" y="156"/>
                    <a:pt x="304" y="159"/>
                    <a:pt x="298" y="159"/>
                  </a:cubicBezTo>
                  <a:cubicBezTo>
                    <a:pt x="293" y="160"/>
                    <a:pt x="294" y="162"/>
                    <a:pt x="295" y="163"/>
                  </a:cubicBezTo>
                  <a:cubicBezTo>
                    <a:pt x="296" y="165"/>
                    <a:pt x="298" y="168"/>
                    <a:pt x="294" y="168"/>
                  </a:cubicBezTo>
                  <a:cubicBezTo>
                    <a:pt x="291" y="168"/>
                    <a:pt x="287" y="170"/>
                    <a:pt x="286" y="173"/>
                  </a:cubicBezTo>
                  <a:cubicBezTo>
                    <a:pt x="285" y="176"/>
                    <a:pt x="288" y="178"/>
                    <a:pt x="285" y="181"/>
                  </a:cubicBezTo>
                  <a:cubicBezTo>
                    <a:pt x="283" y="183"/>
                    <a:pt x="281" y="182"/>
                    <a:pt x="283" y="184"/>
                  </a:cubicBezTo>
                  <a:cubicBezTo>
                    <a:pt x="286" y="186"/>
                    <a:pt x="285" y="189"/>
                    <a:pt x="284" y="191"/>
                  </a:cubicBezTo>
                  <a:cubicBezTo>
                    <a:pt x="282" y="193"/>
                    <a:pt x="281" y="199"/>
                    <a:pt x="279" y="199"/>
                  </a:cubicBezTo>
                  <a:cubicBezTo>
                    <a:pt x="276" y="199"/>
                    <a:pt x="277" y="201"/>
                    <a:pt x="278" y="204"/>
                  </a:cubicBezTo>
                  <a:cubicBezTo>
                    <a:pt x="278" y="207"/>
                    <a:pt x="279" y="209"/>
                    <a:pt x="282" y="209"/>
                  </a:cubicBezTo>
                  <a:cubicBezTo>
                    <a:pt x="285" y="209"/>
                    <a:pt x="290" y="209"/>
                    <a:pt x="289" y="206"/>
                  </a:cubicBezTo>
                  <a:cubicBezTo>
                    <a:pt x="287" y="202"/>
                    <a:pt x="287" y="201"/>
                    <a:pt x="291" y="200"/>
                  </a:cubicBezTo>
                  <a:cubicBezTo>
                    <a:pt x="293" y="199"/>
                    <a:pt x="294" y="198"/>
                    <a:pt x="296" y="198"/>
                  </a:cubicBezTo>
                  <a:cubicBezTo>
                    <a:pt x="297" y="198"/>
                    <a:pt x="297" y="198"/>
                    <a:pt x="297" y="198"/>
                  </a:cubicBezTo>
                  <a:cubicBezTo>
                    <a:pt x="300" y="198"/>
                    <a:pt x="299" y="201"/>
                    <a:pt x="302" y="204"/>
                  </a:cubicBezTo>
                  <a:cubicBezTo>
                    <a:pt x="304" y="206"/>
                    <a:pt x="303" y="209"/>
                    <a:pt x="302" y="211"/>
                  </a:cubicBezTo>
                  <a:cubicBezTo>
                    <a:pt x="302" y="211"/>
                    <a:pt x="302" y="211"/>
                    <a:pt x="302" y="211"/>
                  </a:cubicBezTo>
                  <a:cubicBezTo>
                    <a:pt x="302" y="211"/>
                    <a:pt x="301" y="210"/>
                    <a:pt x="301" y="210"/>
                  </a:cubicBezTo>
                  <a:cubicBezTo>
                    <a:pt x="301" y="210"/>
                    <a:pt x="300" y="210"/>
                    <a:pt x="300" y="211"/>
                  </a:cubicBezTo>
                  <a:cubicBezTo>
                    <a:pt x="298" y="214"/>
                    <a:pt x="299" y="216"/>
                    <a:pt x="300" y="219"/>
                  </a:cubicBezTo>
                  <a:cubicBezTo>
                    <a:pt x="301" y="223"/>
                    <a:pt x="302" y="227"/>
                    <a:pt x="302" y="227"/>
                  </a:cubicBezTo>
                  <a:cubicBezTo>
                    <a:pt x="302" y="228"/>
                    <a:pt x="302" y="228"/>
                    <a:pt x="302" y="228"/>
                  </a:cubicBezTo>
                  <a:cubicBezTo>
                    <a:pt x="301" y="229"/>
                    <a:pt x="300" y="230"/>
                    <a:pt x="299" y="232"/>
                  </a:cubicBezTo>
                  <a:cubicBezTo>
                    <a:pt x="296" y="235"/>
                    <a:pt x="298" y="238"/>
                    <a:pt x="296" y="241"/>
                  </a:cubicBezTo>
                  <a:cubicBezTo>
                    <a:pt x="294" y="245"/>
                    <a:pt x="289" y="247"/>
                    <a:pt x="285" y="251"/>
                  </a:cubicBezTo>
                  <a:cubicBezTo>
                    <a:pt x="282" y="254"/>
                    <a:pt x="277" y="255"/>
                    <a:pt x="273" y="255"/>
                  </a:cubicBezTo>
                  <a:cubicBezTo>
                    <a:pt x="271" y="255"/>
                    <a:pt x="269" y="255"/>
                    <a:pt x="268" y="254"/>
                  </a:cubicBezTo>
                  <a:cubicBezTo>
                    <a:pt x="266" y="253"/>
                    <a:pt x="265" y="252"/>
                    <a:pt x="264" y="252"/>
                  </a:cubicBezTo>
                  <a:cubicBezTo>
                    <a:pt x="263" y="252"/>
                    <a:pt x="262" y="253"/>
                    <a:pt x="260" y="256"/>
                  </a:cubicBezTo>
                  <a:cubicBezTo>
                    <a:pt x="255" y="262"/>
                    <a:pt x="260" y="265"/>
                    <a:pt x="260" y="270"/>
                  </a:cubicBezTo>
                  <a:cubicBezTo>
                    <a:pt x="260" y="275"/>
                    <a:pt x="258" y="276"/>
                    <a:pt x="255" y="280"/>
                  </a:cubicBezTo>
                  <a:cubicBezTo>
                    <a:pt x="253" y="283"/>
                    <a:pt x="250" y="281"/>
                    <a:pt x="246" y="285"/>
                  </a:cubicBezTo>
                  <a:cubicBezTo>
                    <a:pt x="243" y="288"/>
                    <a:pt x="250" y="290"/>
                    <a:pt x="250" y="290"/>
                  </a:cubicBezTo>
                  <a:cubicBezTo>
                    <a:pt x="250" y="290"/>
                    <a:pt x="244" y="292"/>
                    <a:pt x="240" y="292"/>
                  </a:cubicBezTo>
                  <a:cubicBezTo>
                    <a:pt x="239" y="292"/>
                    <a:pt x="238" y="291"/>
                    <a:pt x="237" y="291"/>
                  </a:cubicBezTo>
                  <a:cubicBezTo>
                    <a:pt x="235" y="289"/>
                    <a:pt x="228" y="289"/>
                    <a:pt x="228" y="289"/>
                  </a:cubicBezTo>
                  <a:cubicBezTo>
                    <a:pt x="228" y="289"/>
                    <a:pt x="229" y="296"/>
                    <a:pt x="229" y="299"/>
                  </a:cubicBezTo>
                  <a:cubicBezTo>
                    <a:pt x="229" y="303"/>
                    <a:pt x="233" y="302"/>
                    <a:pt x="233" y="305"/>
                  </a:cubicBezTo>
                  <a:cubicBezTo>
                    <a:pt x="233" y="308"/>
                    <a:pt x="230" y="309"/>
                    <a:pt x="230" y="313"/>
                  </a:cubicBezTo>
                  <a:cubicBezTo>
                    <a:pt x="230" y="316"/>
                    <a:pt x="228" y="318"/>
                    <a:pt x="223" y="319"/>
                  </a:cubicBezTo>
                  <a:cubicBezTo>
                    <a:pt x="223" y="320"/>
                    <a:pt x="222" y="320"/>
                    <a:pt x="221" y="320"/>
                  </a:cubicBezTo>
                  <a:cubicBezTo>
                    <a:pt x="217" y="320"/>
                    <a:pt x="214" y="318"/>
                    <a:pt x="212" y="315"/>
                  </a:cubicBezTo>
                  <a:cubicBezTo>
                    <a:pt x="210" y="313"/>
                    <a:pt x="207" y="310"/>
                    <a:pt x="205" y="309"/>
                  </a:cubicBezTo>
                  <a:cubicBezTo>
                    <a:pt x="203" y="308"/>
                    <a:pt x="201" y="308"/>
                    <a:pt x="199" y="308"/>
                  </a:cubicBezTo>
                  <a:cubicBezTo>
                    <a:pt x="196" y="308"/>
                    <a:pt x="193" y="309"/>
                    <a:pt x="191" y="309"/>
                  </a:cubicBezTo>
                  <a:cubicBezTo>
                    <a:pt x="187" y="310"/>
                    <a:pt x="182" y="318"/>
                    <a:pt x="182" y="318"/>
                  </a:cubicBezTo>
                  <a:cubicBezTo>
                    <a:pt x="182" y="318"/>
                    <a:pt x="184" y="314"/>
                    <a:pt x="182" y="314"/>
                  </a:cubicBezTo>
                  <a:cubicBezTo>
                    <a:pt x="182" y="314"/>
                    <a:pt x="182" y="314"/>
                    <a:pt x="182" y="314"/>
                  </a:cubicBezTo>
                  <a:cubicBezTo>
                    <a:pt x="181" y="314"/>
                    <a:pt x="181" y="314"/>
                    <a:pt x="181" y="314"/>
                  </a:cubicBezTo>
                  <a:cubicBezTo>
                    <a:pt x="179" y="314"/>
                    <a:pt x="177" y="313"/>
                    <a:pt x="174" y="313"/>
                  </a:cubicBezTo>
                  <a:cubicBezTo>
                    <a:pt x="173" y="313"/>
                    <a:pt x="172" y="313"/>
                    <a:pt x="170" y="313"/>
                  </a:cubicBezTo>
                  <a:cubicBezTo>
                    <a:pt x="165" y="315"/>
                    <a:pt x="164" y="317"/>
                    <a:pt x="162" y="322"/>
                  </a:cubicBezTo>
                  <a:cubicBezTo>
                    <a:pt x="160" y="327"/>
                    <a:pt x="163" y="329"/>
                    <a:pt x="166" y="331"/>
                  </a:cubicBezTo>
                  <a:cubicBezTo>
                    <a:pt x="170" y="333"/>
                    <a:pt x="168" y="339"/>
                    <a:pt x="166" y="342"/>
                  </a:cubicBezTo>
                  <a:cubicBezTo>
                    <a:pt x="165" y="345"/>
                    <a:pt x="165" y="352"/>
                    <a:pt x="166" y="359"/>
                  </a:cubicBezTo>
                  <a:cubicBezTo>
                    <a:pt x="168" y="365"/>
                    <a:pt x="172" y="371"/>
                    <a:pt x="174" y="375"/>
                  </a:cubicBezTo>
                  <a:cubicBezTo>
                    <a:pt x="176" y="378"/>
                    <a:pt x="178" y="381"/>
                    <a:pt x="179" y="386"/>
                  </a:cubicBezTo>
                  <a:cubicBezTo>
                    <a:pt x="179" y="391"/>
                    <a:pt x="181" y="392"/>
                    <a:pt x="179" y="397"/>
                  </a:cubicBezTo>
                  <a:cubicBezTo>
                    <a:pt x="178" y="402"/>
                    <a:pt x="176" y="400"/>
                    <a:pt x="176" y="404"/>
                  </a:cubicBezTo>
                  <a:cubicBezTo>
                    <a:pt x="176" y="408"/>
                    <a:pt x="177" y="409"/>
                    <a:pt x="176" y="414"/>
                  </a:cubicBezTo>
                  <a:cubicBezTo>
                    <a:pt x="175" y="418"/>
                    <a:pt x="172" y="414"/>
                    <a:pt x="172" y="419"/>
                  </a:cubicBezTo>
                  <a:cubicBezTo>
                    <a:pt x="171" y="422"/>
                    <a:pt x="172" y="422"/>
                    <a:pt x="173" y="422"/>
                  </a:cubicBezTo>
                  <a:cubicBezTo>
                    <a:pt x="174" y="422"/>
                    <a:pt x="174" y="422"/>
                    <a:pt x="174" y="422"/>
                  </a:cubicBezTo>
                  <a:cubicBezTo>
                    <a:pt x="175" y="422"/>
                    <a:pt x="176" y="422"/>
                    <a:pt x="176" y="423"/>
                  </a:cubicBezTo>
                  <a:cubicBezTo>
                    <a:pt x="177" y="423"/>
                    <a:pt x="177" y="425"/>
                    <a:pt x="177" y="426"/>
                  </a:cubicBezTo>
                  <a:cubicBezTo>
                    <a:pt x="177" y="426"/>
                    <a:pt x="177" y="426"/>
                    <a:pt x="177" y="426"/>
                  </a:cubicBezTo>
                  <a:cubicBezTo>
                    <a:pt x="173" y="429"/>
                    <a:pt x="173" y="429"/>
                    <a:pt x="173" y="429"/>
                  </a:cubicBezTo>
                  <a:cubicBezTo>
                    <a:pt x="179" y="437"/>
                    <a:pt x="179" y="437"/>
                    <a:pt x="179" y="437"/>
                  </a:cubicBezTo>
                  <a:cubicBezTo>
                    <a:pt x="179" y="437"/>
                    <a:pt x="175" y="435"/>
                    <a:pt x="172" y="435"/>
                  </a:cubicBezTo>
                  <a:cubicBezTo>
                    <a:pt x="171" y="435"/>
                    <a:pt x="170" y="435"/>
                    <a:pt x="170" y="436"/>
                  </a:cubicBezTo>
                  <a:cubicBezTo>
                    <a:pt x="168" y="438"/>
                    <a:pt x="168" y="442"/>
                    <a:pt x="166" y="442"/>
                  </a:cubicBezTo>
                  <a:cubicBezTo>
                    <a:pt x="165" y="442"/>
                    <a:pt x="164" y="442"/>
                    <a:pt x="163" y="441"/>
                  </a:cubicBezTo>
                  <a:cubicBezTo>
                    <a:pt x="161" y="440"/>
                    <a:pt x="160" y="439"/>
                    <a:pt x="159" y="439"/>
                  </a:cubicBezTo>
                  <a:cubicBezTo>
                    <a:pt x="157" y="439"/>
                    <a:pt x="156" y="441"/>
                    <a:pt x="155" y="444"/>
                  </a:cubicBezTo>
                  <a:cubicBezTo>
                    <a:pt x="154" y="449"/>
                    <a:pt x="155" y="450"/>
                    <a:pt x="152" y="452"/>
                  </a:cubicBezTo>
                  <a:cubicBezTo>
                    <a:pt x="150" y="453"/>
                    <a:pt x="145" y="459"/>
                    <a:pt x="142" y="459"/>
                  </a:cubicBezTo>
                  <a:cubicBezTo>
                    <a:pt x="141" y="459"/>
                    <a:pt x="140" y="458"/>
                    <a:pt x="140" y="455"/>
                  </a:cubicBezTo>
                  <a:cubicBezTo>
                    <a:pt x="141" y="445"/>
                    <a:pt x="140" y="446"/>
                    <a:pt x="145" y="446"/>
                  </a:cubicBezTo>
                  <a:cubicBezTo>
                    <a:pt x="149" y="445"/>
                    <a:pt x="152" y="439"/>
                    <a:pt x="147" y="439"/>
                  </a:cubicBezTo>
                  <a:cubicBezTo>
                    <a:pt x="141" y="439"/>
                    <a:pt x="140" y="438"/>
                    <a:pt x="139" y="434"/>
                  </a:cubicBezTo>
                  <a:cubicBezTo>
                    <a:pt x="139" y="434"/>
                    <a:pt x="135" y="437"/>
                    <a:pt x="130" y="437"/>
                  </a:cubicBezTo>
                  <a:cubicBezTo>
                    <a:pt x="127" y="437"/>
                    <a:pt x="123" y="435"/>
                    <a:pt x="122" y="430"/>
                  </a:cubicBezTo>
                  <a:cubicBezTo>
                    <a:pt x="120" y="418"/>
                    <a:pt x="121" y="415"/>
                    <a:pt x="117" y="415"/>
                  </a:cubicBezTo>
                  <a:cubicBezTo>
                    <a:pt x="116" y="415"/>
                    <a:pt x="116" y="415"/>
                    <a:pt x="115" y="415"/>
                  </a:cubicBezTo>
                  <a:cubicBezTo>
                    <a:pt x="110" y="416"/>
                    <a:pt x="108" y="421"/>
                    <a:pt x="110" y="426"/>
                  </a:cubicBezTo>
                  <a:cubicBezTo>
                    <a:pt x="111" y="431"/>
                    <a:pt x="109" y="436"/>
                    <a:pt x="106" y="436"/>
                  </a:cubicBezTo>
                  <a:cubicBezTo>
                    <a:pt x="105" y="436"/>
                    <a:pt x="104" y="436"/>
                    <a:pt x="104" y="435"/>
                  </a:cubicBezTo>
                  <a:cubicBezTo>
                    <a:pt x="99" y="432"/>
                    <a:pt x="94" y="421"/>
                    <a:pt x="90" y="421"/>
                  </a:cubicBezTo>
                  <a:cubicBezTo>
                    <a:pt x="90" y="421"/>
                    <a:pt x="90" y="421"/>
                    <a:pt x="90" y="421"/>
                  </a:cubicBezTo>
                  <a:cubicBezTo>
                    <a:pt x="87" y="422"/>
                    <a:pt x="86" y="422"/>
                    <a:pt x="86" y="423"/>
                  </a:cubicBezTo>
                  <a:cubicBezTo>
                    <a:pt x="86" y="421"/>
                    <a:pt x="85" y="420"/>
                    <a:pt x="85" y="419"/>
                  </a:cubicBezTo>
                  <a:cubicBezTo>
                    <a:pt x="84" y="416"/>
                    <a:pt x="83" y="413"/>
                    <a:pt x="80" y="410"/>
                  </a:cubicBezTo>
                  <a:cubicBezTo>
                    <a:pt x="77" y="408"/>
                    <a:pt x="77" y="406"/>
                    <a:pt x="77" y="403"/>
                  </a:cubicBezTo>
                  <a:cubicBezTo>
                    <a:pt x="78" y="399"/>
                    <a:pt x="80" y="398"/>
                    <a:pt x="84" y="397"/>
                  </a:cubicBezTo>
                  <a:cubicBezTo>
                    <a:pt x="89" y="396"/>
                    <a:pt x="87" y="394"/>
                    <a:pt x="91" y="389"/>
                  </a:cubicBezTo>
                  <a:cubicBezTo>
                    <a:pt x="95" y="385"/>
                    <a:pt x="94" y="386"/>
                    <a:pt x="91" y="385"/>
                  </a:cubicBezTo>
                  <a:cubicBezTo>
                    <a:pt x="88" y="385"/>
                    <a:pt x="87" y="383"/>
                    <a:pt x="84" y="382"/>
                  </a:cubicBezTo>
                  <a:cubicBezTo>
                    <a:pt x="82" y="382"/>
                    <a:pt x="82" y="377"/>
                    <a:pt x="81" y="374"/>
                  </a:cubicBezTo>
                  <a:cubicBezTo>
                    <a:pt x="81" y="372"/>
                    <a:pt x="82" y="368"/>
                    <a:pt x="80" y="365"/>
                  </a:cubicBezTo>
                  <a:cubicBezTo>
                    <a:pt x="78" y="363"/>
                    <a:pt x="77" y="365"/>
                    <a:pt x="76" y="362"/>
                  </a:cubicBezTo>
                  <a:cubicBezTo>
                    <a:pt x="75" y="359"/>
                    <a:pt x="76" y="353"/>
                    <a:pt x="76" y="349"/>
                  </a:cubicBezTo>
                  <a:cubicBezTo>
                    <a:pt x="77" y="345"/>
                    <a:pt x="73" y="342"/>
                    <a:pt x="71" y="339"/>
                  </a:cubicBezTo>
                  <a:cubicBezTo>
                    <a:pt x="69" y="336"/>
                    <a:pt x="66" y="335"/>
                    <a:pt x="64" y="332"/>
                  </a:cubicBezTo>
                  <a:cubicBezTo>
                    <a:pt x="63" y="331"/>
                    <a:pt x="61" y="330"/>
                    <a:pt x="59" y="330"/>
                  </a:cubicBezTo>
                  <a:cubicBezTo>
                    <a:pt x="57" y="330"/>
                    <a:pt x="56" y="331"/>
                    <a:pt x="54" y="331"/>
                  </a:cubicBezTo>
                  <a:cubicBezTo>
                    <a:pt x="52" y="332"/>
                    <a:pt x="47" y="334"/>
                    <a:pt x="42" y="335"/>
                  </a:cubicBezTo>
                  <a:cubicBezTo>
                    <a:pt x="38" y="337"/>
                    <a:pt x="36" y="337"/>
                    <a:pt x="34" y="339"/>
                  </a:cubicBezTo>
                  <a:cubicBezTo>
                    <a:pt x="31" y="341"/>
                    <a:pt x="28" y="341"/>
                    <a:pt x="25" y="344"/>
                  </a:cubicBezTo>
                  <a:cubicBezTo>
                    <a:pt x="25" y="344"/>
                    <a:pt x="22" y="344"/>
                    <a:pt x="19" y="344"/>
                  </a:cubicBezTo>
                  <a:cubicBezTo>
                    <a:pt x="18" y="344"/>
                    <a:pt x="17" y="344"/>
                    <a:pt x="16" y="344"/>
                  </a:cubicBezTo>
                  <a:cubicBezTo>
                    <a:pt x="13" y="342"/>
                    <a:pt x="12" y="339"/>
                    <a:pt x="11" y="335"/>
                  </a:cubicBezTo>
                  <a:cubicBezTo>
                    <a:pt x="10" y="330"/>
                    <a:pt x="7" y="330"/>
                    <a:pt x="4" y="329"/>
                  </a:cubicBezTo>
                  <a:cubicBezTo>
                    <a:pt x="1" y="327"/>
                    <a:pt x="4" y="323"/>
                    <a:pt x="6" y="321"/>
                  </a:cubicBezTo>
                  <a:cubicBezTo>
                    <a:pt x="8" y="319"/>
                    <a:pt x="10" y="321"/>
                    <a:pt x="10" y="319"/>
                  </a:cubicBezTo>
                  <a:cubicBezTo>
                    <a:pt x="11" y="317"/>
                    <a:pt x="11" y="314"/>
                    <a:pt x="12" y="313"/>
                  </a:cubicBezTo>
                  <a:cubicBezTo>
                    <a:pt x="12" y="312"/>
                    <a:pt x="13" y="312"/>
                    <a:pt x="13" y="312"/>
                  </a:cubicBezTo>
                  <a:cubicBezTo>
                    <a:pt x="15" y="312"/>
                    <a:pt x="17" y="313"/>
                    <a:pt x="19" y="314"/>
                  </a:cubicBezTo>
                  <a:cubicBezTo>
                    <a:pt x="20" y="315"/>
                    <a:pt x="21" y="315"/>
                    <a:pt x="22" y="315"/>
                  </a:cubicBezTo>
                  <a:cubicBezTo>
                    <a:pt x="23" y="315"/>
                    <a:pt x="23" y="314"/>
                    <a:pt x="23" y="312"/>
                  </a:cubicBezTo>
                  <a:cubicBezTo>
                    <a:pt x="24" y="310"/>
                    <a:pt x="23" y="307"/>
                    <a:pt x="21" y="307"/>
                  </a:cubicBezTo>
                  <a:cubicBezTo>
                    <a:pt x="19" y="306"/>
                    <a:pt x="17" y="306"/>
                    <a:pt x="15" y="304"/>
                  </a:cubicBezTo>
                  <a:cubicBezTo>
                    <a:pt x="13" y="302"/>
                    <a:pt x="18" y="299"/>
                    <a:pt x="20" y="297"/>
                  </a:cubicBezTo>
                  <a:cubicBezTo>
                    <a:pt x="23" y="295"/>
                    <a:pt x="25" y="294"/>
                    <a:pt x="27" y="291"/>
                  </a:cubicBezTo>
                  <a:cubicBezTo>
                    <a:pt x="28" y="291"/>
                    <a:pt x="28" y="290"/>
                    <a:pt x="29" y="290"/>
                  </a:cubicBezTo>
                  <a:cubicBezTo>
                    <a:pt x="30" y="290"/>
                    <a:pt x="32" y="292"/>
                    <a:pt x="35" y="293"/>
                  </a:cubicBezTo>
                  <a:cubicBezTo>
                    <a:pt x="35" y="294"/>
                    <a:pt x="36" y="294"/>
                    <a:pt x="36" y="294"/>
                  </a:cubicBezTo>
                  <a:cubicBezTo>
                    <a:pt x="39" y="294"/>
                    <a:pt x="40" y="291"/>
                    <a:pt x="39" y="289"/>
                  </a:cubicBezTo>
                  <a:cubicBezTo>
                    <a:pt x="39" y="286"/>
                    <a:pt x="36" y="288"/>
                    <a:pt x="35" y="286"/>
                  </a:cubicBezTo>
                  <a:cubicBezTo>
                    <a:pt x="35" y="284"/>
                    <a:pt x="37" y="283"/>
                    <a:pt x="39" y="283"/>
                  </a:cubicBezTo>
                  <a:cubicBezTo>
                    <a:pt x="40" y="283"/>
                    <a:pt x="41" y="283"/>
                    <a:pt x="42" y="284"/>
                  </a:cubicBezTo>
                  <a:cubicBezTo>
                    <a:pt x="43" y="284"/>
                    <a:pt x="44" y="285"/>
                    <a:pt x="44" y="285"/>
                  </a:cubicBezTo>
                  <a:cubicBezTo>
                    <a:pt x="46" y="285"/>
                    <a:pt x="47" y="283"/>
                    <a:pt x="47" y="280"/>
                  </a:cubicBezTo>
                  <a:cubicBezTo>
                    <a:pt x="48" y="277"/>
                    <a:pt x="47" y="274"/>
                    <a:pt x="45" y="272"/>
                  </a:cubicBezTo>
                  <a:cubicBezTo>
                    <a:pt x="43" y="270"/>
                    <a:pt x="42" y="270"/>
                    <a:pt x="41" y="267"/>
                  </a:cubicBezTo>
                  <a:cubicBezTo>
                    <a:pt x="40" y="265"/>
                    <a:pt x="41" y="263"/>
                    <a:pt x="39" y="261"/>
                  </a:cubicBezTo>
                  <a:cubicBezTo>
                    <a:pt x="37" y="259"/>
                    <a:pt x="35" y="256"/>
                    <a:pt x="30" y="256"/>
                  </a:cubicBezTo>
                  <a:cubicBezTo>
                    <a:pt x="25" y="255"/>
                    <a:pt x="27" y="254"/>
                    <a:pt x="29" y="252"/>
                  </a:cubicBezTo>
                  <a:cubicBezTo>
                    <a:pt x="32" y="249"/>
                    <a:pt x="31" y="248"/>
                    <a:pt x="32" y="245"/>
                  </a:cubicBezTo>
                  <a:cubicBezTo>
                    <a:pt x="32" y="242"/>
                    <a:pt x="30" y="239"/>
                    <a:pt x="30" y="236"/>
                  </a:cubicBezTo>
                  <a:cubicBezTo>
                    <a:pt x="29" y="233"/>
                    <a:pt x="32" y="231"/>
                    <a:pt x="34" y="229"/>
                  </a:cubicBezTo>
                  <a:cubicBezTo>
                    <a:pt x="35" y="227"/>
                    <a:pt x="37" y="225"/>
                    <a:pt x="39" y="225"/>
                  </a:cubicBezTo>
                  <a:cubicBezTo>
                    <a:pt x="39" y="225"/>
                    <a:pt x="40" y="225"/>
                    <a:pt x="40" y="225"/>
                  </a:cubicBezTo>
                  <a:cubicBezTo>
                    <a:pt x="42" y="225"/>
                    <a:pt x="43" y="229"/>
                    <a:pt x="46" y="229"/>
                  </a:cubicBezTo>
                  <a:cubicBezTo>
                    <a:pt x="46" y="229"/>
                    <a:pt x="46" y="229"/>
                    <a:pt x="46" y="229"/>
                  </a:cubicBezTo>
                  <a:cubicBezTo>
                    <a:pt x="48" y="229"/>
                    <a:pt x="50" y="224"/>
                    <a:pt x="52" y="220"/>
                  </a:cubicBezTo>
                  <a:cubicBezTo>
                    <a:pt x="54" y="217"/>
                    <a:pt x="52" y="210"/>
                    <a:pt x="50" y="207"/>
                  </a:cubicBezTo>
                  <a:cubicBezTo>
                    <a:pt x="49" y="204"/>
                    <a:pt x="49" y="201"/>
                    <a:pt x="49" y="199"/>
                  </a:cubicBezTo>
                  <a:cubicBezTo>
                    <a:pt x="50" y="197"/>
                    <a:pt x="51" y="196"/>
                    <a:pt x="52" y="194"/>
                  </a:cubicBezTo>
                  <a:cubicBezTo>
                    <a:pt x="55" y="190"/>
                    <a:pt x="53" y="188"/>
                    <a:pt x="53" y="184"/>
                  </a:cubicBezTo>
                  <a:cubicBezTo>
                    <a:pt x="52" y="179"/>
                    <a:pt x="51" y="181"/>
                    <a:pt x="50" y="177"/>
                  </a:cubicBezTo>
                  <a:cubicBezTo>
                    <a:pt x="50" y="174"/>
                    <a:pt x="53" y="175"/>
                    <a:pt x="55" y="172"/>
                  </a:cubicBezTo>
                  <a:cubicBezTo>
                    <a:pt x="57" y="169"/>
                    <a:pt x="58" y="168"/>
                    <a:pt x="62" y="166"/>
                  </a:cubicBezTo>
                  <a:cubicBezTo>
                    <a:pt x="66" y="164"/>
                    <a:pt x="66" y="162"/>
                    <a:pt x="68" y="159"/>
                  </a:cubicBezTo>
                  <a:cubicBezTo>
                    <a:pt x="68" y="157"/>
                    <a:pt x="69" y="156"/>
                    <a:pt x="69" y="156"/>
                  </a:cubicBezTo>
                  <a:cubicBezTo>
                    <a:pt x="70" y="156"/>
                    <a:pt x="71" y="158"/>
                    <a:pt x="72" y="159"/>
                  </a:cubicBezTo>
                  <a:cubicBezTo>
                    <a:pt x="73" y="161"/>
                    <a:pt x="74" y="162"/>
                    <a:pt x="76" y="162"/>
                  </a:cubicBezTo>
                  <a:cubicBezTo>
                    <a:pt x="77" y="162"/>
                    <a:pt x="78" y="162"/>
                    <a:pt x="80" y="162"/>
                  </a:cubicBezTo>
                  <a:cubicBezTo>
                    <a:pt x="86" y="160"/>
                    <a:pt x="84" y="160"/>
                    <a:pt x="86" y="156"/>
                  </a:cubicBezTo>
                  <a:cubicBezTo>
                    <a:pt x="88" y="152"/>
                    <a:pt x="88" y="153"/>
                    <a:pt x="92" y="151"/>
                  </a:cubicBezTo>
                  <a:cubicBezTo>
                    <a:pt x="95" y="149"/>
                    <a:pt x="93" y="149"/>
                    <a:pt x="93" y="145"/>
                  </a:cubicBezTo>
                  <a:cubicBezTo>
                    <a:pt x="93" y="141"/>
                    <a:pt x="95" y="141"/>
                    <a:pt x="97" y="138"/>
                  </a:cubicBezTo>
                  <a:cubicBezTo>
                    <a:pt x="99" y="134"/>
                    <a:pt x="100" y="135"/>
                    <a:pt x="103" y="132"/>
                  </a:cubicBezTo>
                  <a:cubicBezTo>
                    <a:pt x="105" y="129"/>
                    <a:pt x="105" y="130"/>
                    <a:pt x="103" y="129"/>
                  </a:cubicBezTo>
                  <a:cubicBezTo>
                    <a:pt x="101" y="127"/>
                    <a:pt x="100" y="125"/>
                    <a:pt x="99" y="120"/>
                  </a:cubicBezTo>
                  <a:cubicBezTo>
                    <a:pt x="98" y="116"/>
                    <a:pt x="100" y="117"/>
                    <a:pt x="104" y="114"/>
                  </a:cubicBezTo>
                  <a:cubicBezTo>
                    <a:pt x="105" y="113"/>
                    <a:pt x="107" y="113"/>
                    <a:pt x="108" y="113"/>
                  </a:cubicBezTo>
                  <a:cubicBezTo>
                    <a:pt x="111" y="113"/>
                    <a:pt x="114" y="114"/>
                    <a:pt x="117" y="114"/>
                  </a:cubicBezTo>
                  <a:cubicBezTo>
                    <a:pt x="120" y="114"/>
                    <a:pt x="118" y="117"/>
                    <a:pt x="118" y="117"/>
                  </a:cubicBezTo>
                  <a:cubicBezTo>
                    <a:pt x="118" y="117"/>
                    <a:pt x="119" y="117"/>
                    <a:pt x="119" y="116"/>
                  </a:cubicBezTo>
                  <a:cubicBezTo>
                    <a:pt x="120" y="115"/>
                    <a:pt x="121" y="113"/>
                    <a:pt x="124" y="112"/>
                  </a:cubicBezTo>
                  <a:cubicBezTo>
                    <a:pt x="127" y="112"/>
                    <a:pt x="127" y="112"/>
                    <a:pt x="124" y="109"/>
                  </a:cubicBezTo>
                  <a:cubicBezTo>
                    <a:pt x="122" y="107"/>
                    <a:pt x="124" y="106"/>
                    <a:pt x="126" y="103"/>
                  </a:cubicBezTo>
                  <a:cubicBezTo>
                    <a:pt x="128" y="101"/>
                    <a:pt x="130" y="101"/>
                    <a:pt x="131" y="97"/>
                  </a:cubicBezTo>
                  <a:cubicBezTo>
                    <a:pt x="133" y="94"/>
                    <a:pt x="133" y="94"/>
                    <a:pt x="132" y="92"/>
                  </a:cubicBezTo>
                  <a:cubicBezTo>
                    <a:pt x="131" y="90"/>
                    <a:pt x="130" y="88"/>
                    <a:pt x="129" y="84"/>
                  </a:cubicBezTo>
                  <a:cubicBezTo>
                    <a:pt x="128" y="80"/>
                    <a:pt x="129" y="79"/>
                    <a:pt x="127" y="79"/>
                  </a:cubicBezTo>
                  <a:cubicBezTo>
                    <a:pt x="126" y="79"/>
                    <a:pt x="126" y="79"/>
                    <a:pt x="125" y="79"/>
                  </a:cubicBezTo>
                  <a:cubicBezTo>
                    <a:pt x="122" y="79"/>
                    <a:pt x="120" y="80"/>
                    <a:pt x="117" y="82"/>
                  </a:cubicBezTo>
                  <a:cubicBezTo>
                    <a:pt x="115" y="84"/>
                    <a:pt x="114" y="85"/>
                    <a:pt x="112" y="85"/>
                  </a:cubicBezTo>
                  <a:cubicBezTo>
                    <a:pt x="112" y="85"/>
                    <a:pt x="111" y="84"/>
                    <a:pt x="110" y="84"/>
                  </a:cubicBezTo>
                  <a:cubicBezTo>
                    <a:pt x="108" y="82"/>
                    <a:pt x="109" y="81"/>
                    <a:pt x="107" y="79"/>
                  </a:cubicBezTo>
                  <a:cubicBezTo>
                    <a:pt x="105" y="76"/>
                    <a:pt x="108" y="74"/>
                    <a:pt x="110" y="70"/>
                  </a:cubicBezTo>
                  <a:cubicBezTo>
                    <a:pt x="113" y="65"/>
                    <a:pt x="113" y="66"/>
                    <a:pt x="118" y="62"/>
                  </a:cubicBezTo>
                  <a:cubicBezTo>
                    <a:pt x="122" y="59"/>
                    <a:pt x="120" y="58"/>
                    <a:pt x="123" y="58"/>
                  </a:cubicBezTo>
                  <a:cubicBezTo>
                    <a:pt x="125" y="58"/>
                    <a:pt x="126" y="58"/>
                    <a:pt x="128" y="58"/>
                  </a:cubicBezTo>
                  <a:cubicBezTo>
                    <a:pt x="129" y="58"/>
                    <a:pt x="131" y="58"/>
                    <a:pt x="132" y="56"/>
                  </a:cubicBezTo>
                  <a:cubicBezTo>
                    <a:pt x="134" y="55"/>
                    <a:pt x="135" y="54"/>
                    <a:pt x="137" y="54"/>
                  </a:cubicBezTo>
                  <a:cubicBezTo>
                    <a:pt x="138" y="54"/>
                    <a:pt x="139" y="55"/>
                    <a:pt x="141" y="56"/>
                  </a:cubicBezTo>
                  <a:cubicBezTo>
                    <a:pt x="141" y="56"/>
                    <a:pt x="143" y="56"/>
                    <a:pt x="144" y="56"/>
                  </a:cubicBezTo>
                  <a:cubicBezTo>
                    <a:pt x="147" y="56"/>
                    <a:pt x="151" y="55"/>
                    <a:pt x="154" y="54"/>
                  </a:cubicBezTo>
                  <a:cubicBezTo>
                    <a:pt x="159" y="53"/>
                    <a:pt x="158" y="50"/>
                    <a:pt x="157" y="48"/>
                  </a:cubicBezTo>
                  <a:cubicBezTo>
                    <a:pt x="156" y="46"/>
                    <a:pt x="153" y="45"/>
                    <a:pt x="150" y="42"/>
                  </a:cubicBezTo>
                  <a:cubicBezTo>
                    <a:pt x="147" y="38"/>
                    <a:pt x="146" y="37"/>
                    <a:pt x="150" y="35"/>
                  </a:cubicBezTo>
                  <a:cubicBezTo>
                    <a:pt x="154" y="32"/>
                    <a:pt x="159" y="31"/>
                    <a:pt x="163" y="29"/>
                  </a:cubicBezTo>
                  <a:cubicBezTo>
                    <a:pt x="164" y="29"/>
                    <a:pt x="164" y="29"/>
                    <a:pt x="165" y="29"/>
                  </a:cubicBezTo>
                  <a:cubicBezTo>
                    <a:pt x="167" y="29"/>
                    <a:pt x="169" y="32"/>
                    <a:pt x="172" y="33"/>
                  </a:cubicBezTo>
                  <a:cubicBezTo>
                    <a:pt x="175" y="34"/>
                    <a:pt x="177" y="34"/>
                    <a:pt x="175" y="37"/>
                  </a:cubicBezTo>
                  <a:cubicBezTo>
                    <a:pt x="174" y="40"/>
                    <a:pt x="176" y="44"/>
                    <a:pt x="180" y="45"/>
                  </a:cubicBezTo>
                  <a:cubicBezTo>
                    <a:pt x="181" y="45"/>
                    <a:pt x="181" y="45"/>
                    <a:pt x="181" y="45"/>
                  </a:cubicBezTo>
                  <a:cubicBezTo>
                    <a:pt x="185" y="45"/>
                    <a:pt x="187" y="41"/>
                    <a:pt x="189" y="39"/>
                  </a:cubicBezTo>
                  <a:cubicBezTo>
                    <a:pt x="192" y="37"/>
                    <a:pt x="199" y="30"/>
                    <a:pt x="202" y="27"/>
                  </a:cubicBezTo>
                  <a:cubicBezTo>
                    <a:pt x="204" y="24"/>
                    <a:pt x="207" y="19"/>
                    <a:pt x="209" y="16"/>
                  </a:cubicBezTo>
                  <a:cubicBezTo>
                    <a:pt x="210" y="13"/>
                    <a:pt x="206" y="14"/>
                    <a:pt x="206" y="11"/>
                  </a:cubicBezTo>
                  <a:cubicBezTo>
                    <a:pt x="206" y="9"/>
                    <a:pt x="209" y="8"/>
                    <a:pt x="213" y="8"/>
                  </a:cubicBezTo>
                  <a:cubicBezTo>
                    <a:pt x="216" y="8"/>
                    <a:pt x="218" y="4"/>
                    <a:pt x="218" y="4"/>
                  </a:cubicBezTo>
                  <a:cubicBezTo>
                    <a:pt x="218" y="4"/>
                    <a:pt x="218" y="4"/>
                    <a:pt x="217" y="4"/>
                  </a:cubicBezTo>
                  <a:cubicBezTo>
                    <a:pt x="219" y="3"/>
                    <a:pt x="220" y="2"/>
                    <a:pt x="222" y="2"/>
                  </a:cubicBezTo>
                  <a:moveTo>
                    <a:pt x="222" y="0"/>
                  </a:moveTo>
                  <a:cubicBezTo>
                    <a:pt x="222" y="0"/>
                    <a:pt x="222" y="0"/>
                    <a:pt x="222" y="0"/>
                  </a:cubicBezTo>
                  <a:cubicBezTo>
                    <a:pt x="220" y="0"/>
                    <a:pt x="218" y="1"/>
                    <a:pt x="216" y="3"/>
                  </a:cubicBezTo>
                  <a:cubicBezTo>
                    <a:pt x="212" y="6"/>
                    <a:pt x="212" y="6"/>
                    <a:pt x="212" y="6"/>
                  </a:cubicBezTo>
                  <a:cubicBezTo>
                    <a:pt x="207" y="6"/>
                    <a:pt x="204" y="8"/>
                    <a:pt x="204" y="11"/>
                  </a:cubicBezTo>
                  <a:cubicBezTo>
                    <a:pt x="204" y="14"/>
                    <a:pt x="206" y="14"/>
                    <a:pt x="207" y="15"/>
                  </a:cubicBezTo>
                  <a:cubicBezTo>
                    <a:pt x="207" y="15"/>
                    <a:pt x="207" y="15"/>
                    <a:pt x="207" y="15"/>
                  </a:cubicBezTo>
                  <a:cubicBezTo>
                    <a:pt x="207" y="15"/>
                    <a:pt x="207" y="15"/>
                    <a:pt x="207" y="15"/>
                  </a:cubicBezTo>
                  <a:cubicBezTo>
                    <a:pt x="206" y="18"/>
                    <a:pt x="203" y="23"/>
                    <a:pt x="200" y="26"/>
                  </a:cubicBezTo>
                  <a:cubicBezTo>
                    <a:pt x="194" y="32"/>
                    <a:pt x="190" y="36"/>
                    <a:pt x="188" y="37"/>
                  </a:cubicBezTo>
                  <a:cubicBezTo>
                    <a:pt x="187" y="38"/>
                    <a:pt x="186" y="39"/>
                    <a:pt x="186" y="40"/>
                  </a:cubicBezTo>
                  <a:cubicBezTo>
                    <a:pt x="184" y="42"/>
                    <a:pt x="183" y="43"/>
                    <a:pt x="181" y="43"/>
                  </a:cubicBezTo>
                  <a:cubicBezTo>
                    <a:pt x="181" y="43"/>
                    <a:pt x="181" y="43"/>
                    <a:pt x="181" y="43"/>
                  </a:cubicBezTo>
                  <a:cubicBezTo>
                    <a:pt x="179" y="43"/>
                    <a:pt x="177" y="42"/>
                    <a:pt x="177" y="41"/>
                  </a:cubicBezTo>
                  <a:cubicBezTo>
                    <a:pt x="176" y="40"/>
                    <a:pt x="176" y="39"/>
                    <a:pt x="177" y="38"/>
                  </a:cubicBezTo>
                  <a:cubicBezTo>
                    <a:pt x="177" y="37"/>
                    <a:pt x="178" y="36"/>
                    <a:pt x="177" y="34"/>
                  </a:cubicBezTo>
                  <a:cubicBezTo>
                    <a:pt x="177" y="32"/>
                    <a:pt x="175" y="32"/>
                    <a:pt x="173" y="31"/>
                  </a:cubicBezTo>
                  <a:cubicBezTo>
                    <a:pt x="172" y="31"/>
                    <a:pt x="171" y="30"/>
                    <a:pt x="170" y="29"/>
                  </a:cubicBezTo>
                  <a:cubicBezTo>
                    <a:pt x="169" y="28"/>
                    <a:pt x="167" y="27"/>
                    <a:pt x="165" y="27"/>
                  </a:cubicBezTo>
                  <a:cubicBezTo>
                    <a:pt x="164" y="27"/>
                    <a:pt x="163" y="27"/>
                    <a:pt x="162" y="27"/>
                  </a:cubicBezTo>
                  <a:cubicBezTo>
                    <a:pt x="161" y="28"/>
                    <a:pt x="160" y="28"/>
                    <a:pt x="159" y="29"/>
                  </a:cubicBezTo>
                  <a:cubicBezTo>
                    <a:pt x="155" y="30"/>
                    <a:pt x="152" y="31"/>
                    <a:pt x="149" y="33"/>
                  </a:cubicBezTo>
                  <a:cubicBezTo>
                    <a:pt x="148" y="34"/>
                    <a:pt x="146" y="36"/>
                    <a:pt x="146" y="37"/>
                  </a:cubicBezTo>
                  <a:cubicBezTo>
                    <a:pt x="146" y="39"/>
                    <a:pt x="147" y="41"/>
                    <a:pt x="148" y="43"/>
                  </a:cubicBezTo>
                  <a:cubicBezTo>
                    <a:pt x="149" y="43"/>
                    <a:pt x="149" y="43"/>
                    <a:pt x="149" y="43"/>
                  </a:cubicBezTo>
                  <a:cubicBezTo>
                    <a:pt x="150" y="44"/>
                    <a:pt x="152" y="46"/>
                    <a:pt x="153" y="47"/>
                  </a:cubicBezTo>
                  <a:cubicBezTo>
                    <a:pt x="154" y="47"/>
                    <a:pt x="155" y="48"/>
                    <a:pt x="155" y="49"/>
                  </a:cubicBezTo>
                  <a:cubicBezTo>
                    <a:pt x="156" y="50"/>
                    <a:pt x="156" y="51"/>
                    <a:pt x="156" y="51"/>
                  </a:cubicBezTo>
                  <a:cubicBezTo>
                    <a:pt x="156" y="52"/>
                    <a:pt x="155" y="52"/>
                    <a:pt x="154" y="52"/>
                  </a:cubicBezTo>
                  <a:cubicBezTo>
                    <a:pt x="153" y="53"/>
                    <a:pt x="151" y="53"/>
                    <a:pt x="150" y="53"/>
                  </a:cubicBezTo>
                  <a:cubicBezTo>
                    <a:pt x="148" y="54"/>
                    <a:pt x="146" y="55"/>
                    <a:pt x="144" y="55"/>
                  </a:cubicBezTo>
                  <a:cubicBezTo>
                    <a:pt x="143" y="55"/>
                    <a:pt x="142" y="54"/>
                    <a:pt x="142" y="54"/>
                  </a:cubicBezTo>
                  <a:cubicBezTo>
                    <a:pt x="140" y="53"/>
                    <a:pt x="138" y="52"/>
                    <a:pt x="137" y="52"/>
                  </a:cubicBezTo>
                  <a:cubicBezTo>
                    <a:pt x="135" y="52"/>
                    <a:pt x="133" y="53"/>
                    <a:pt x="131" y="55"/>
                  </a:cubicBezTo>
                  <a:cubicBezTo>
                    <a:pt x="130" y="56"/>
                    <a:pt x="129" y="56"/>
                    <a:pt x="128" y="56"/>
                  </a:cubicBezTo>
                  <a:cubicBezTo>
                    <a:pt x="127" y="56"/>
                    <a:pt x="126" y="56"/>
                    <a:pt x="126" y="56"/>
                  </a:cubicBezTo>
                  <a:cubicBezTo>
                    <a:pt x="125" y="56"/>
                    <a:pt x="124" y="56"/>
                    <a:pt x="123" y="56"/>
                  </a:cubicBezTo>
                  <a:cubicBezTo>
                    <a:pt x="121" y="56"/>
                    <a:pt x="120" y="57"/>
                    <a:pt x="119" y="58"/>
                  </a:cubicBezTo>
                  <a:cubicBezTo>
                    <a:pt x="119" y="59"/>
                    <a:pt x="118" y="60"/>
                    <a:pt x="117" y="61"/>
                  </a:cubicBezTo>
                  <a:cubicBezTo>
                    <a:pt x="116" y="62"/>
                    <a:pt x="115" y="62"/>
                    <a:pt x="114" y="63"/>
                  </a:cubicBezTo>
                  <a:cubicBezTo>
                    <a:pt x="112" y="64"/>
                    <a:pt x="111" y="65"/>
                    <a:pt x="109" y="69"/>
                  </a:cubicBezTo>
                  <a:cubicBezTo>
                    <a:pt x="108" y="70"/>
                    <a:pt x="107" y="71"/>
                    <a:pt x="107" y="72"/>
                  </a:cubicBezTo>
                  <a:cubicBezTo>
                    <a:pt x="105" y="74"/>
                    <a:pt x="103" y="77"/>
                    <a:pt x="106" y="80"/>
                  </a:cubicBezTo>
                  <a:cubicBezTo>
                    <a:pt x="107" y="81"/>
                    <a:pt x="107" y="81"/>
                    <a:pt x="107" y="82"/>
                  </a:cubicBezTo>
                  <a:cubicBezTo>
                    <a:pt x="107" y="83"/>
                    <a:pt x="108" y="84"/>
                    <a:pt x="109" y="85"/>
                  </a:cubicBezTo>
                  <a:cubicBezTo>
                    <a:pt x="110" y="86"/>
                    <a:pt x="111" y="87"/>
                    <a:pt x="112" y="87"/>
                  </a:cubicBezTo>
                  <a:cubicBezTo>
                    <a:pt x="115" y="87"/>
                    <a:pt x="117" y="85"/>
                    <a:pt x="118" y="84"/>
                  </a:cubicBezTo>
                  <a:cubicBezTo>
                    <a:pt x="121" y="82"/>
                    <a:pt x="123" y="81"/>
                    <a:pt x="126" y="80"/>
                  </a:cubicBezTo>
                  <a:cubicBezTo>
                    <a:pt x="126" y="80"/>
                    <a:pt x="126" y="80"/>
                    <a:pt x="127" y="80"/>
                  </a:cubicBezTo>
                  <a:cubicBezTo>
                    <a:pt x="127" y="81"/>
                    <a:pt x="127" y="81"/>
                    <a:pt x="127" y="81"/>
                  </a:cubicBezTo>
                  <a:cubicBezTo>
                    <a:pt x="127" y="82"/>
                    <a:pt x="127" y="83"/>
                    <a:pt x="127" y="84"/>
                  </a:cubicBezTo>
                  <a:cubicBezTo>
                    <a:pt x="128" y="88"/>
                    <a:pt x="129" y="90"/>
                    <a:pt x="130" y="93"/>
                  </a:cubicBezTo>
                  <a:cubicBezTo>
                    <a:pt x="131" y="94"/>
                    <a:pt x="131" y="94"/>
                    <a:pt x="130" y="97"/>
                  </a:cubicBezTo>
                  <a:cubicBezTo>
                    <a:pt x="129" y="98"/>
                    <a:pt x="128" y="99"/>
                    <a:pt x="127" y="99"/>
                  </a:cubicBezTo>
                  <a:cubicBezTo>
                    <a:pt x="126" y="100"/>
                    <a:pt x="126" y="101"/>
                    <a:pt x="125" y="102"/>
                  </a:cubicBezTo>
                  <a:cubicBezTo>
                    <a:pt x="124" y="102"/>
                    <a:pt x="124" y="103"/>
                    <a:pt x="123" y="103"/>
                  </a:cubicBezTo>
                  <a:cubicBezTo>
                    <a:pt x="122" y="105"/>
                    <a:pt x="120" y="107"/>
                    <a:pt x="123" y="110"/>
                  </a:cubicBezTo>
                  <a:cubicBezTo>
                    <a:pt x="121" y="111"/>
                    <a:pt x="120" y="112"/>
                    <a:pt x="119" y="113"/>
                  </a:cubicBezTo>
                  <a:cubicBezTo>
                    <a:pt x="118" y="113"/>
                    <a:pt x="118" y="112"/>
                    <a:pt x="117" y="112"/>
                  </a:cubicBezTo>
                  <a:cubicBezTo>
                    <a:pt x="116" y="112"/>
                    <a:pt x="114" y="112"/>
                    <a:pt x="113" y="112"/>
                  </a:cubicBezTo>
                  <a:cubicBezTo>
                    <a:pt x="112" y="111"/>
                    <a:pt x="110" y="111"/>
                    <a:pt x="108" y="111"/>
                  </a:cubicBezTo>
                  <a:cubicBezTo>
                    <a:pt x="106" y="111"/>
                    <a:pt x="104" y="112"/>
                    <a:pt x="103" y="113"/>
                  </a:cubicBezTo>
                  <a:cubicBezTo>
                    <a:pt x="102" y="114"/>
                    <a:pt x="101" y="114"/>
                    <a:pt x="100" y="114"/>
                  </a:cubicBezTo>
                  <a:cubicBezTo>
                    <a:pt x="98" y="116"/>
                    <a:pt x="97" y="117"/>
                    <a:pt x="98" y="121"/>
                  </a:cubicBezTo>
                  <a:cubicBezTo>
                    <a:pt x="99" y="126"/>
                    <a:pt x="100" y="128"/>
                    <a:pt x="102" y="130"/>
                  </a:cubicBezTo>
                  <a:cubicBezTo>
                    <a:pt x="102" y="130"/>
                    <a:pt x="101" y="130"/>
                    <a:pt x="101" y="131"/>
                  </a:cubicBezTo>
                  <a:cubicBezTo>
                    <a:pt x="100" y="131"/>
                    <a:pt x="100" y="132"/>
                    <a:pt x="99" y="132"/>
                  </a:cubicBezTo>
                  <a:cubicBezTo>
                    <a:pt x="98" y="133"/>
                    <a:pt x="97" y="134"/>
                    <a:pt x="95" y="137"/>
                  </a:cubicBezTo>
                  <a:cubicBezTo>
                    <a:pt x="94" y="138"/>
                    <a:pt x="94" y="139"/>
                    <a:pt x="93" y="139"/>
                  </a:cubicBezTo>
                  <a:cubicBezTo>
                    <a:pt x="92" y="140"/>
                    <a:pt x="91" y="142"/>
                    <a:pt x="91" y="145"/>
                  </a:cubicBezTo>
                  <a:cubicBezTo>
                    <a:pt x="91" y="147"/>
                    <a:pt x="91" y="148"/>
                    <a:pt x="91" y="149"/>
                  </a:cubicBezTo>
                  <a:cubicBezTo>
                    <a:pt x="91" y="149"/>
                    <a:pt x="91" y="149"/>
                    <a:pt x="90" y="149"/>
                  </a:cubicBezTo>
                  <a:cubicBezTo>
                    <a:pt x="90" y="150"/>
                    <a:pt x="89" y="150"/>
                    <a:pt x="89" y="150"/>
                  </a:cubicBezTo>
                  <a:cubicBezTo>
                    <a:pt x="87" y="151"/>
                    <a:pt x="86" y="152"/>
                    <a:pt x="85" y="155"/>
                  </a:cubicBezTo>
                  <a:cubicBezTo>
                    <a:pt x="84" y="156"/>
                    <a:pt x="84" y="157"/>
                    <a:pt x="84" y="158"/>
                  </a:cubicBezTo>
                  <a:cubicBezTo>
                    <a:pt x="83" y="159"/>
                    <a:pt x="83" y="159"/>
                    <a:pt x="80" y="160"/>
                  </a:cubicBezTo>
                  <a:cubicBezTo>
                    <a:pt x="78" y="160"/>
                    <a:pt x="77" y="160"/>
                    <a:pt x="76" y="160"/>
                  </a:cubicBezTo>
                  <a:cubicBezTo>
                    <a:pt x="75" y="160"/>
                    <a:pt x="74" y="160"/>
                    <a:pt x="73" y="158"/>
                  </a:cubicBezTo>
                  <a:cubicBezTo>
                    <a:pt x="72" y="156"/>
                    <a:pt x="71" y="155"/>
                    <a:pt x="69" y="155"/>
                  </a:cubicBezTo>
                  <a:cubicBezTo>
                    <a:pt x="67" y="155"/>
                    <a:pt x="66" y="157"/>
                    <a:pt x="66" y="158"/>
                  </a:cubicBezTo>
                  <a:cubicBezTo>
                    <a:pt x="65" y="159"/>
                    <a:pt x="65" y="160"/>
                    <a:pt x="65" y="160"/>
                  </a:cubicBezTo>
                  <a:cubicBezTo>
                    <a:pt x="64" y="162"/>
                    <a:pt x="64" y="163"/>
                    <a:pt x="61" y="164"/>
                  </a:cubicBezTo>
                  <a:cubicBezTo>
                    <a:pt x="60" y="165"/>
                    <a:pt x="60" y="165"/>
                    <a:pt x="60" y="165"/>
                  </a:cubicBezTo>
                  <a:cubicBezTo>
                    <a:pt x="57" y="166"/>
                    <a:pt x="55" y="167"/>
                    <a:pt x="53" y="171"/>
                  </a:cubicBezTo>
                  <a:cubicBezTo>
                    <a:pt x="53" y="172"/>
                    <a:pt x="52" y="172"/>
                    <a:pt x="51" y="172"/>
                  </a:cubicBezTo>
                  <a:cubicBezTo>
                    <a:pt x="50" y="173"/>
                    <a:pt x="48" y="174"/>
                    <a:pt x="48" y="178"/>
                  </a:cubicBezTo>
                  <a:cubicBezTo>
                    <a:pt x="49" y="180"/>
                    <a:pt x="49" y="181"/>
                    <a:pt x="50" y="181"/>
                  </a:cubicBezTo>
                  <a:cubicBezTo>
                    <a:pt x="51" y="182"/>
                    <a:pt x="51" y="182"/>
                    <a:pt x="51" y="184"/>
                  </a:cubicBezTo>
                  <a:cubicBezTo>
                    <a:pt x="51" y="185"/>
                    <a:pt x="51" y="186"/>
                    <a:pt x="52" y="187"/>
                  </a:cubicBezTo>
                  <a:cubicBezTo>
                    <a:pt x="52" y="189"/>
                    <a:pt x="52" y="190"/>
                    <a:pt x="50" y="193"/>
                  </a:cubicBezTo>
                  <a:cubicBezTo>
                    <a:pt x="49" y="195"/>
                    <a:pt x="48" y="197"/>
                    <a:pt x="47" y="198"/>
                  </a:cubicBezTo>
                  <a:cubicBezTo>
                    <a:pt x="47" y="198"/>
                    <a:pt x="47" y="198"/>
                    <a:pt x="47" y="198"/>
                  </a:cubicBezTo>
                  <a:cubicBezTo>
                    <a:pt x="47" y="199"/>
                    <a:pt x="47" y="199"/>
                    <a:pt x="47" y="199"/>
                  </a:cubicBezTo>
                  <a:cubicBezTo>
                    <a:pt x="47" y="201"/>
                    <a:pt x="47" y="205"/>
                    <a:pt x="49" y="208"/>
                  </a:cubicBezTo>
                  <a:cubicBezTo>
                    <a:pt x="51" y="211"/>
                    <a:pt x="52" y="217"/>
                    <a:pt x="51" y="219"/>
                  </a:cubicBezTo>
                  <a:cubicBezTo>
                    <a:pt x="50" y="220"/>
                    <a:pt x="50" y="221"/>
                    <a:pt x="49" y="222"/>
                  </a:cubicBezTo>
                  <a:cubicBezTo>
                    <a:pt x="48" y="224"/>
                    <a:pt x="47" y="227"/>
                    <a:pt x="46" y="227"/>
                  </a:cubicBezTo>
                  <a:cubicBezTo>
                    <a:pt x="45" y="227"/>
                    <a:pt x="45" y="227"/>
                    <a:pt x="44" y="226"/>
                  </a:cubicBezTo>
                  <a:cubicBezTo>
                    <a:pt x="43" y="225"/>
                    <a:pt x="42" y="223"/>
                    <a:pt x="40" y="223"/>
                  </a:cubicBezTo>
                  <a:cubicBezTo>
                    <a:pt x="40" y="223"/>
                    <a:pt x="39" y="223"/>
                    <a:pt x="39" y="223"/>
                  </a:cubicBezTo>
                  <a:cubicBezTo>
                    <a:pt x="36" y="223"/>
                    <a:pt x="34" y="225"/>
                    <a:pt x="33" y="227"/>
                  </a:cubicBezTo>
                  <a:cubicBezTo>
                    <a:pt x="32" y="228"/>
                    <a:pt x="32" y="228"/>
                    <a:pt x="31" y="229"/>
                  </a:cubicBezTo>
                  <a:cubicBezTo>
                    <a:pt x="30" y="231"/>
                    <a:pt x="27" y="233"/>
                    <a:pt x="28" y="236"/>
                  </a:cubicBezTo>
                  <a:cubicBezTo>
                    <a:pt x="28" y="238"/>
                    <a:pt x="29" y="239"/>
                    <a:pt x="29" y="240"/>
                  </a:cubicBezTo>
                  <a:cubicBezTo>
                    <a:pt x="30" y="242"/>
                    <a:pt x="30" y="243"/>
                    <a:pt x="30" y="244"/>
                  </a:cubicBezTo>
                  <a:cubicBezTo>
                    <a:pt x="30" y="245"/>
                    <a:pt x="30" y="246"/>
                    <a:pt x="30" y="246"/>
                  </a:cubicBezTo>
                  <a:cubicBezTo>
                    <a:pt x="30" y="248"/>
                    <a:pt x="30" y="249"/>
                    <a:pt x="28" y="250"/>
                  </a:cubicBezTo>
                  <a:cubicBezTo>
                    <a:pt x="27" y="251"/>
                    <a:pt x="27" y="251"/>
                    <a:pt x="27" y="251"/>
                  </a:cubicBezTo>
                  <a:cubicBezTo>
                    <a:pt x="26" y="252"/>
                    <a:pt x="25" y="254"/>
                    <a:pt x="25" y="255"/>
                  </a:cubicBezTo>
                  <a:cubicBezTo>
                    <a:pt x="26" y="257"/>
                    <a:pt x="28" y="257"/>
                    <a:pt x="30" y="258"/>
                  </a:cubicBezTo>
                  <a:cubicBezTo>
                    <a:pt x="33" y="258"/>
                    <a:pt x="35" y="260"/>
                    <a:pt x="37" y="262"/>
                  </a:cubicBezTo>
                  <a:cubicBezTo>
                    <a:pt x="37" y="262"/>
                    <a:pt x="37" y="262"/>
                    <a:pt x="37" y="262"/>
                  </a:cubicBezTo>
                  <a:cubicBezTo>
                    <a:pt x="38" y="263"/>
                    <a:pt x="39" y="264"/>
                    <a:pt x="39" y="265"/>
                  </a:cubicBezTo>
                  <a:cubicBezTo>
                    <a:pt x="39" y="266"/>
                    <a:pt x="39" y="267"/>
                    <a:pt x="40" y="268"/>
                  </a:cubicBezTo>
                  <a:cubicBezTo>
                    <a:pt x="40" y="270"/>
                    <a:pt x="41" y="271"/>
                    <a:pt x="42" y="272"/>
                  </a:cubicBezTo>
                  <a:cubicBezTo>
                    <a:pt x="43" y="272"/>
                    <a:pt x="43" y="272"/>
                    <a:pt x="44" y="273"/>
                  </a:cubicBezTo>
                  <a:cubicBezTo>
                    <a:pt x="45" y="275"/>
                    <a:pt x="46" y="277"/>
                    <a:pt x="45" y="280"/>
                  </a:cubicBezTo>
                  <a:cubicBezTo>
                    <a:pt x="45" y="282"/>
                    <a:pt x="44" y="283"/>
                    <a:pt x="44" y="283"/>
                  </a:cubicBezTo>
                  <a:cubicBezTo>
                    <a:pt x="44" y="283"/>
                    <a:pt x="44" y="283"/>
                    <a:pt x="43" y="282"/>
                  </a:cubicBezTo>
                  <a:cubicBezTo>
                    <a:pt x="42" y="282"/>
                    <a:pt x="41" y="281"/>
                    <a:pt x="39" y="281"/>
                  </a:cubicBezTo>
                  <a:cubicBezTo>
                    <a:pt x="37" y="281"/>
                    <a:pt x="35" y="282"/>
                    <a:pt x="34" y="283"/>
                  </a:cubicBezTo>
                  <a:cubicBezTo>
                    <a:pt x="33" y="284"/>
                    <a:pt x="33" y="285"/>
                    <a:pt x="33" y="286"/>
                  </a:cubicBezTo>
                  <a:cubicBezTo>
                    <a:pt x="34" y="288"/>
                    <a:pt x="36" y="288"/>
                    <a:pt x="37" y="289"/>
                  </a:cubicBezTo>
                  <a:cubicBezTo>
                    <a:pt x="37" y="289"/>
                    <a:pt x="37" y="289"/>
                    <a:pt x="37" y="289"/>
                  </a:cubicBezTo>
                  <a:cubicBezTo>
                    <a:pt x="38" y="290"/>
                    <a:pt x="37" y="291"/>
                    <a:pt x="37" y="292"/>
                  </a:cubicBezTo>
                  <a:cubicBezTo>
                    <a:pt x="37" y="292"/>
                    <a:pt x="37" y="292"/>
                    <a:pt x="36" y="292"/>
                  </a:cubicBezTo>
                  <a:cubicBezTo>
                    <a:pt x="36" y="292"/>
                    <a:pt x="36" y="292"/>
                    <a:pt x="36" y="292"/>
                  </a:cubicBezTo>
                  <a:cubicBezTo>
                    <a:pt x="35" y="291"/>
                    <a:pt x="34" y="291"/>
                    <a:pt x="33" y="290"/>
                  </a:cubicBezTo>
                  <a:cubicBezTo>
                    <a:pt x="32" y="289"/>
                    <a:pt x="31" y="288"/>
                    <a:pt x="29" y="288"/>
                  </a:cubicBezTo>
                  <a:cubicBezTo>
                    <a:pt x="28" y="288"/>
                    <a:pt x="27" y="289"/>
                    <a:pt x="26" y="290"/>
                  </a:cubicBezTo>
                  <a:cubicBezTo>
                    <a:pt x="25" y="291"/>
                    <a:pt x="24" y="292"/>
                    <a:pt x="22" y="293"/>
                  </a:cubicBezTo>
                  <a:cubicBezTo>
                    <a:pt x="21" y="294"/>
                    <a:pt x="20" y="295"/>
                    <a:pt x="19" y="296"/>
                  </a:cubicBezTo>
                  <a:cubicBezTo>
                    <a:pt x="19" y="296"/>
                    <a:pt x="18" y="297"/>
                    <a:pt x="17" y="297"/>
                  </a:cubicBezTo>
                  <a:cubicBezTo>
                    <a:pt x="15" y="299"/>
                    <a:pt x="13" y="300"/>
                    <a:pt x="13" y="303"/>
                  </a:cubicBezTo>
                  <a:cubicBezTo>
                    <a:pt x="13" y="303"/>
                    <a:pt x="13" y="304"/>
                    <a:pt x="14" y="305"/>
                  </a:cubicBezTo>
                  <a:cubicBezTo>
                    <a:pt x="16" y="307"/>
                    <a:pt x="18" y="308"/>
                    <a:pt x="20" y="309"/>
                  </a:cubicBezTo>
                  <a:cubicBezTo>
                    <a:pt x="20" y="309"/>
                    <a:pt x="20" y="309"/>
                    <a:pt x="20" y="309"/>
                  </a:cubicBezTo>
                  <a:cubicBezTo>
                    <a:pt x="21" y="309"/>
                    <a:pt x="22" y="310"/>
                    <a:pt x="21" y="312"/>
                  </a:cubicBezTo>
                  <a:cubicBezTo>
                    <a:pt x="21" y="312"/>
                    <a:pt x="21" y="312"/>
                    <a:pt x="21" y="312"/>
                  </a:cubicBezTo>
                  <a:cubicBezTo>
                    <a:pt x="21" y="312"/>
                    <a:pt x="21" y="313"/>
                    <a:pt x="21" y="313"/>
                  </a:cubicBezTo>
                  <a:cubicBezTo>
                    <a:pt x="21" y="313"/>
                    <a:pt x="20" y="313"/>
                    <a:pt x="20" y="313"/>
                  </a:cubicBezTo>
                  <a:cubicBezTo>
                    <a:pt x="19" y="312"/>
                    <a:pt x="18" y="312"/>
                    <a:pt x="18" y="312"/>
                  </a:cubicBezTo>
                  <a:cubicBezTo>
                    <a:pt x="16" y="311"/>
                    <a:pt x="15" y="310"/>
                    <a:pt x="13" y="310"/>
                  </a:cubicBezTo>
                  <a:cubicBezTo>
                    <a:pt x="12" y="310"/>
                    <a:pt x="11" y="311"/>
                    <a:pt x="11" y="312"/>
                  </a:cubicBezTo>
                  <a:cubicBezTo>
                    <a:pt x="10" y="313"/>
                    <a:pt x="9" y="315"/>
                    <a:pt x="9" y="317"/>
                  </a:cubicBezTo>
                  <a:cubicBezTo>
                    <a:pt x="9" y="317"/>
                    <a:pt x="8" y="318"/>
                    <a:pt x="8" y="318"/>
                  </a:cubicBezTo>
                  <a:cubicBezTo>
                    <a:pt x="8" y="318"/>
                    <a:pt x="6" y="318"/>
                    <a:pt x="5" y="320"/>
                  </a:cubicBezTo>
                  <a:cubicBezTo>
                    <a:pt x="4" y="320"/>
                    <a:pt x="0" y="324"/>
                    <a:pt x="1" y="327"/>
                  </a:cubicBezTo>
                  <a:cubicBezTo>
                    <a:pt x="1" y="329"/>
                    <a:pt x="2" y="330"/>
                    <a:pt x="3" y="331"/>
                  </a:cubicBezTo>
                  <a:cubicBezTo>
                    <a:pt x="4" y="331"/>
                    <a:pt x="5" y="331"/>
                    <a:pt x="6" y="331"/>
                  </a:cubicBezTo>
                  <a:cubicBezTo>
                    <a:pt x="8" y="332"/>
                    <a:pt x="9" y="333"/>
                    <a:pt x="9" y="335"/>
                  </a:cubicBezTo>
                  <a:cubicBezTo>
                    <a:pt x="10" y="339"/>
                    <a:pt x="11" y="344"/>
                    <a:pt x="15" y="345"/>
                  </a:cubicBezTo>
                  <a:cubicBezTo>
                    <a:pt x="16" y="346"/>
                    <a:pt x="17" y="346"/>
                    <a:pt x="19" y="346"/>
                  </a:cubicBezTo>
                  <a:cubicBezTo>
                    <a:pt x="22" y="346"/>
                    <a:pt x="25" y="345"/>
                    <a:pt x="25" y="345"/>
                  </a:cubicBezTo>
                  <a:cubicBezTo>
                    <a:pt x="26" y="345"/>
                    <a:pt x="26" y="345"/>
                    <a:pt x="26" y="345"/>
                  </a:cubicBezTo>
                  <a:cubicBezTo>
                    <a:pt x="26" y="345"/>
                    <a:pt x="26" y="345"/>
                    <a:pt x="26" y="345"/>
                  </a:cubicBezTo>
                  <a:cubicBezTo>
                    <a:pt x="28" y="344"/>
                    <a:pt x="29" y="343"/>
                    <a:pt x="30" y="343"/>
                  </a:cubicBezTo>
                  <a:cubicBezTo>
                    <a:pt x="32" y="342"/>
                    <a:pt x="33" y="342"/>
                    <a:pt x="35" y="341"/>
                  </a:cubicBezTo>
                  <a:cubicBezTo>
                    <a:pt x="37" y="339"/>
                    <a:pt x="38" y="339"/>
                    <a:pt x="41" y="338"/>
                  </a:cubicBezTo>
                  <a:cubicBezTo>
                    <a:pt x="43" y="337"/>
                    <a:pt x="43" y="337"/>
                    <a:pt x="43" y="337"/>
                  </a:cubicBezTo>
                  <a:cubicBezTo>
                    <a:pt x="46" y="336"/>
                    <a:pt x="46" y="336"/>
                    <a:pt x="46" y="336"/>
                  </a:cubicBezTo>
                  <a:cubicBezTo>
                    <a:pt x="49" y="335"/>
                    <a:pt x="53" y="333"/>
                    <a:pt x="55" y="333"/>
                  </a:cubicBezTo>
                  <a:cubicBezTo>
                    <a:pt x="55" y="333"/>
                    <a:pt x="55" y="333"/>
                    <a:pt x="55" y="333"/>
                  </a:cubicBezTo>
                  <a:cubicBezTo>
                    <a:pt x="56" y="332"/>
                    <a:pt x="58" y="332"/>
                    <a:pt x="59" y="332"/>
                  </a:cubicBezTo>
                  <a:cubicBezTo>
                    <a:pt x="61" y="332"/>
                    <a:pt x="62" y="333"/>
                    <a:pt x="63" y="333"/>
                  </a:cubicBezTo>
                  <a:cubicBezTo>
                    <a:pt x="63" y="334"/>
                    <a:pt x="64" y="335"/>
                    <a:pt x="65" y="335"/>
                  </a:cubicBezTo>
                  <a:cubicBezTo>
                    <a:pt x="66" y="337"/>
                    <a:pt x="68" y="338"/>
                    <a:pt x="69" y="340"/>
                  </a:cubicBezTo>
                  <a:cubicBezTo>
                    <a:pt x="70" y="342"/>
                    <a:pt x="71" y="342"/>
                    <a:pt x="72" y="343"/>
                  </a:cubicBezTo>
                  <a:cubicBezTo>
                    <a:pt x="74" y="345"/>
                    <a:pt x="75" y="347"/>
                    <a:pt x="75" y="349"/>
                  </a:cubicBezTo>
                  <a:cubicBezTo>
                    <a:pt x="74" y="353"/>
                    <a:pt x="73" y="359"/>
                    <a:pt x="75" y="362"/>
                  </a:cubicBezTo>
                  <a:cubicBezTo>
                    <a:pt x="75" y="365"/>
                    <a:pt x="76" y="365"/>
                    <a:pt x="78" y="366"/>
                  </a:cubicBezTo>
                  <a:cubicBezTo>
                    <a:pt x="78" y="366"/>
                    <a:pt x="78" y="366"/>
                    <a:pt x="79" y="367"/>
                  </a:cubicBezTo>
                  <a:cubicBezTo>
                    <a:pt x="79" y="367"/>
                    <a:pt x="79" y="369"/>
                    <a:pt x="79" y="371"/>
                  </a:cubicBezTo>
                  <a:cubicBezTo>
                    <a:pt x="79" y="372"/>
                    <a:pt x="79" y="374"/>
                    <a:pt x="79" y="375"/>
                  </a:cubicBezTo>
                  <a:cubicBezTo>
                    <a:pt x="79" y="375"/>
                    <a:pt x="79" y="376"/>
                    <a:pt x="80" y="376"/>
                  </a:cubicBezTo>
                  <a:cubicBezTo>
                    <a:pt x="80" y="379"/>
                    <a:pt x="80" y="383"/>
                    <a:pt x="84" y="384"/>
                  </a:cubicBezTo>
                  <a:cubicBezTo>
                    <a:pt x="85" y="384"/>
                    <a:pt x="85" y="385"/>
                    <a:pt x="86" y="385"/>
                  </a:cubicBezTo>
                  <a:cubicBezTo>
                    <a:pt x="87" y="386"/>
                    <a:pt x="89" y="387"/>
                    <a:pt x="91" y="387"/>
                  </a:cubicBezTo>
                  <a:cubicBezTo>
                    <a:pt x="90" y="388"/>
                    <a:pt x="90" y="388"/>
                    <a:pt x="90" y="388"/>
                  </a:cubicBezTo>
                  <a:cubicBezTo>
                    <a:pt x="88" y="390"/>
                    <a:pt x="87" y="392"/>
                    <a:pt x="87" y="393"/>
                  </a:cubicBezTo>
                  <a:cubicBezTo>
                    <a:pt x="86" y="395"/>
                    <a:pt x="86" y="395"/>
                    <a:pt x="84" y="396"/>
                  </a:cubicBezTo>
                  <a:cubicBezTo>
                    <a:pt x="79" y="397"/>
                    <a:pt x="76" y="398"/>
                    <a:pt x="76" y="402"/>
                  </a:cubicBezTo>
                  <a:cubicBezTo>
                    <a:pt x="75" y="406"/>
                    <a:pt x="76" y="410"/>
                    <a:pt x="79" y="412"/>
                  </a:cubicBezTo>
                  <a:cubicBezTo>
                    <a:pt x="81" y="414"/>
                    <a:pt x="82" y="417"/>
                    <a:pt x="83" y="419"/>
                  </a:cubicBezTo>
                  <a:cubicBezTo>
                    <a:pt x="83" y="421"/>
                    <a:pt x="84" y="422"/>
                    <a:pt x="85" y="423"/>
                  </a:cubicBezTo>
                  <a:cubicBezTo>
                    <a:pt x="85" y="425"/>
                    <a:pt x="85" y="425"/>
                    <a:pt x="85" y="425"/>
                  </a:cubicBezTo>
                  <a:cubicBezTo>
                    <a:pt x="87" y="424"/>
                    <a:pt x="87" y="424"/>
                    <a:pt x="87" y="424"/>
                  </a:cubicBezTo>
                  <a:cubicBezTo>
                    <a:pt x="90" y="423"/>
                    <a:pt x="90" y="423"/>
                    <a:pt x="90" y="423"/>
                  </a:cubicBezTo>
                  <a:cubicBezTo>
                    <a:pt x="91" y="423"/>
                    <a:pt x="94" y="427"/>
                    <a:pt x="95" y="429"/>
                  </a:cubicBezTo>
                  <a:cubicBezTo>
                    <a:pt x="98" y="432"/>
                    <a:pt x="100" y="435"/>
                    <a:pt x="103" y="437"/>
                  </a:cubicBezTo>
                  <a:cubicBezTo>
                    <a:pt x="104" y="437"/>
                    <a:pt x="105" y="438"/>
                    <a:pt x="106" y="438"/>
                  </a:cubicBezTo>
                  <a:cubicBezTo>
                    <a:pt x="107" y="438"/>
                    <a:pt x="109" y="437"/>
                    <a:pt x="110" y="435"/>
                  </a:cubicBezTo>
                  <a:cubicBezTo>
                    <a:pt x="112" y="433"/>
                    <a:pt x="113" y="429"/>
                    <a:pt x="112" y="426"/>
                  </a:cubicBezTo>
                  <a:cubicBezTo>
                    <a:pt x="111" y="423"/>
                    <a:pt x="111" y="420"/>
                    <a:pt x="112" y="419"/>
                  </a:cubicBezTo>
                  <a:cubicBezTo>
                    <a:pt x="113" y="418"/>
                    <a:pt x="114" y="417"/>
                    <a:pt x="116" y="417"/>
                  </a:cubicBezTo>
                  <a:cubicBezTo>
                    <a:pt x="116" y="417"/>
                    <a:pt x="116" y="417"/>
                    <a:pt x="117" y="417"/>
                  </a:cubicBezTo>
                  <a:cubicBezTo>
                    <a:pt x="118" y="417"/>
                    <a:pt x="119" y="417"/>
                    <a:pt x="120" y="424"/>
                  </a:cubicBezTo>
                  <a:cubicBezTo>
                    <a:pt x="120" y="426"/>
                    <a:pt x="120" y="428"/>
                    <a:pt x="121" y="430"/>
                  </a:cubicBezTo>
                  <a:cubicBezTo>
                    <a:pt x="121" y="436"/>
                    <a:pt x="125" y="439"/>
                    <a:pt x="130" y="439"/>
                  </a:cubicBezTo>
                  <a:cubicBezTo>
                    <a:pt x="133" y="439"/>
                    <a:pt x="136" y="438"/>
                    <a:pt x="138" y="437"/>
                  </a:cubicBezTo>
                  <a:cubicBezTo>
                    <a:pt x="139" y="440"/>
                    <a:pt x="142" y="440"/>
                    <a:pt x="147" y="440"/>
                  </a:cubicBezTo>
                  <a:cubicBezTo>
                    <a:pt x="148" y="440"/>
                    <a:pt x="148" y="441"/>
                    <a:pt x="148" y="441"/>
                  </a:cubicBezTo>
                  <a:cubicBezTo>
                    <a:pt x="148" y="441"/>
                    <a:pt x="148" y="441"/>
                    <a:pt x="148" y="441"/>
                  </a:cubicBezTo>
                  <a:cubicBezTo>
                    <a:pt x="148" y="441"/>
                    <a:pt x="148" y="441"/>
                    <a:pt x="147" y="442"/>
                  </a:cubicBezTo>
                  <a:cubicBezTo>
                    <a:pt x="147" y="443"/>
                    <a:pt x="145" y="444"/>
                    <a:pt x="144" y="444"/>
                  </a:cubicBezTo>
                  <a:cubicBezTo>
                    <a:pt x="144" y="444"/>
                    <a:pt x="144" y="444"/>
                    <a:pt x="143" y="444"/>
                  </a:cubicBezTo>
                  <a:cubicBezTo>
                    <a:pt x="139" y="444"/>
                    <a:pt x="139" y="446"/>
                    <a:pt x="139" y="452"/>
                  </a:cubicBezTo>
                  <a:cubicBezTo>
                    <a:pt x="139" y="453"/>
                    <a:pt x="139" y="454"/>
                    <a:pt x="139" y="455"/>
                  </a:cubicBezTo>
                  <a:cubicBezTo>
                    <a:pt x="138" y="458"/>
                    <a:pt x="139" y="459"/>
                    <a:pt x="140" y="460"/>
                  </a:cubicBezTo>
                  <a:cubicBezTo>
                    <a:pt x="140" y="461"/>
                    <a:pt x="141" y="461"/>
                    <a:pt x="142" y="461"/>
                  </a:cubicBezTo>
                  <a:cubicBezTo>
                    <a:pt x="144" y="461"/>
                    <a:pt x="147" y="459"/>
                    <a:pt x="150" y="456"/>
                  </a:cubicBezTo>
                  <a:cubicBezTo>
                    <a:pt x="151" y="455"/>
                    <a:pt x="153" y="454"/>
                    <a:pt x="153" y="454"/>
                  </a:cubicBezTo>
                  <a:cubicBezTo>
                    <a:pt x="156" y="452"/>
                    <a:pt x="156" y="450"/>
                    <a:pt x="156" y="449"/>
                  </a:cubicBezTo>
                  <a:cubicBezTo>
                    <a:pt x="156" y="448"/>
                    <a:pt x="156" y="446"/>
                    <a:pt x="157" y="445"/>
                  </a:cubicBezTo>
                  <a:cubicBezTo>
                    <a:pt x="157" y="444"/>
                    <a:pt x="158" y="441"/>
                    <a:pt x="159" y="441"/>
                  </a:cubicBezTo>
                  <a:cubicBezTo>
                    <a:pt x="159" y="441"/>
                    <a:pt x="160" y="441"/>
                    <a:pt x="162" y="442"/>
                  </a:cubicBezTo>
                  <a:cubicBezTo>
                    <a:pt x="163" y="443"/>
                    <a:pt x="164" y="444"/>
                    <a:pt x="166" y="444"/>
                  </a:cubicBezTo>
                  <a:cubicBezTo>
                    <a:pt x="168" y="444"/>
                    <a:pt x="169" y="441"/>
                    <a:pt x="170" y="439"/>
                  </a:cubicBezTo>
                  <a:cubicBezTo>
                    <a:pt x="171" y="438"/>
                    <a:pt x="171" y="438"/>
                    <a:pt x="171" y="437"/>
                  </a:cubicBezTo>
                  <a:cubicBezTo>
                    <a:pt x="171" y="437"/>
                    <a:pt x="172" y="436"/>
                    <a:pt x="172" y="436"/>
                  </a:cubicBezTo>
                  <a:cubicBezTo>
                    <a:pt x="174" y="436"/>
                    <a:pt x="177" y="438"/>
                    <a:pt x="178" y="439"/>
                  </a:cubicBezTo>
                  <a:cubicBezTo>
                    <a:pt x="180" y="436"/>
                    <a:pt x="180" y="436"/>
                    <a:pt x="180" y="436"/>
                  </a:cubicBezTo>
                  <a:cubicBezTo>
                    <a:pt x="176" y="429"/>
                    <a:pt x="176" y="429"/>
                    <a:pt x="176" y="429"/>
                  </a:cubicBezTo>
                  <a:cubicBezTo>
                    <a:pt x="178" y="428"/>
                    <a:pt x="178" y="428"/>
                    <a:pt x="178" y="428"/>
                  </a:cubicBezTo>
                  <a:cubicBezTo>
                    <a:pt x="178" y="427"/>
                    <a:pt x="178" y="427"/>
                    <a:pt x="178" y="427"/>
                  </a:cubicBezTo>
                  <a:cubicBezTo>
                    <a:pt x="178" y="427"/>
                    <a:pt x="178" y="427"/>
                    <a:pt x="178" y="427"/>
                  </a:cubicBezTo>
                  <a:cubicBezTo>
                    <a:pt x="179" y="427"/>
                    <a:pt x="179" y="427"/>
                    <a:pt x="179" y="427"/>
                  </a:cubicBezTo>
                  <a:cubicBezTo>
                    <a:pt x="179" y="426"/>
                    <a:pt x="179" y="426"/>
                    <a:pt x="179" y="426"/>
                  </a:cubicBezTo>
                  <a:cubicBezTo>
                    <a:pt x="179" y="424"/>
                    <a:pt x="178" y="423"/>
                    <a:pt x="178" y="422"/>
                  </a:cubicBezTo>
                  <a:cubicBezTo>
                    <a:pt x="177" y="421"/>
                    <a:pt x="176" y="420"/>
                    <a:pt x="174" y="420"/>
                  </a:cubicBezTo>
                  <a:cubicBezTo>
                    <a:pt x="174" y="420"/>
                    <a:pt x="174" y="420"/>
                    <a:pt x="174" y="420"/>
                  </a:cubicBezTo>
                  <a:cubicBezTo>
                    <a:pt x="174" y="420"/>
                    <a:pt x="174" y="420"/>
                    <a:pt x="174" y="419"/>
                  </a:cubicBezTo>
                  <a:cubicBezTo>
                    <a:pt x="174" y="418"/>
                    <a:pt x="174" y="418"/>
                    <a:pt x="174" y="418"/>
                  </a:cubicBezTo>
                  <a:cubicBezTo>
                    <a:pt x="174" y="418"/>
                    <a:pt x="174" y="418"/>
                    <a:pt x="174" y="418"/>
                  </a:cubicBezTo>
                  <a:cubicBezTo>
                    <a:pt x="174" y="418"/>
                    <a:pt x="174" y="418"/>
                    <a:pt x="174" y="418"/>
                  </a:cubicBezTo>
                  <a:cubicBezTo>
                    <a:pt x="176" y="417"/>
                    <a:pt x="177" y="417"/>
                    <a:pt x="178" y="414"/>
                  </a:cubicBezTo>
                  <a:cubicBezTo>
                    <a:pt x="179" y="411"/>
                    <a:pt x="179" y="409"/>
                    <a:pt x="178" y="407"/>
                  </a:cubicBezTo>
                  <a:cubicBezTo>
                    <a:pt x="178" y="406"/>
                    <a:pt x="178" y="405"/>
                    <a:pt x="178" y="404"/>
                  </a:cubicBezTo>
                  <a:cubicBezTo>
                    <a:pt x="178" y="402"/>
                    <a:pt x="178" y="402"/>
                    <a:pt x="179" y="402"/>
                  </a:cubicBezTo>
                  <a:cubicBezTo>
                    <a:pt x="179" y="401"/>
                    <a:pt x="180" y="400"/>
                    <a:pt x="181" y="397"/>
                  </a:cubicBezTo>
                  <a:cubicBezTo>
                    <a:pt x="182" y="393"/>
                    <a:pt x="182" y="391"/>
                    <a:pt x="181" y="389"/>
                  </a:cubicBezTo>
                  <a:cubicBezTo>
                    <a:pt x="181" y="388"/>
                    <a:pt x="181" y="387"/>
                    <a:pt x="181" y="385"/>
                  </a:cubicBezTo>
                  <a:cubicBezTo>
                    <a:pt x="180" y="381"/>
                    <a:pt x="178" y="378"/>
                    <a:pt x="176" y="375"/>
                  </a:cubicBezTo>
                  <a:cubicBezTo>
                    <a:pt x="176" y="374"/>
                    <a:pt x="176" y="374"/>
                    <a:pt x="176" y="374"/>
                  </a:cubicBezTo>
                  <a:cubicBezTo>
                    <a:pt x="175" y="372"/>
                    <a:pt x="175" y="372"/>
                    <a:pt x="175" y="372"/>
                  </a:cubicBezTo>
                  <a:cubicBezTo>
                    <a:pt x="173" y="369"/>
                    <a:pt x="169" y="363"/>
                    <a:pt x="168" y="358"/>
                  </a:cubicBezTo>
                  <a:cubicBezTo>
                    <a:pt x="167" y="352"/>
                    <a:pt x="167" y="345"/>
                    <a:pt x="168" y="343"/>
                  </a:cubicBezTo>
                  <a:cubicBezTo>
                    <a:pt x="171" y="337"/>
                    <a:pt x="171" y="332"/>
                    <a:pt x="167" y="330"/>
                  </a:cubicBezTo>
                  <a:cubicBezTo>
                    <a:pt x="163" y="327"/>
                    <a:pt x="162" y="326"/>
                    <a:pt x="164" y="323"/>
                  </a:cubicBezTo>
                  <a:cubicBezTo>
                    <a:pt x="164" y="322"/>
                    <a:pt x="164" y="322"/>
                    <a:pt x="164" y="322"/>
                  </a:cubicBezTo>
                  <a:cubicBezTo>
                    <a:pt x="166" y="318"/>
                    <a:pt x="166" y="317"/>
                    <a:pt x="171" y="315"/>
                  </a:cubicBezTo>
                  <a:cubicBezTo>
                    <a:pt x="172" y="315"/>
                    <a:pt x="173" y="314"/>
                    <a:pt x="174" y="314"/>
                  </a:cubicBezTo>
                  <a:cubicBezTo>
                    <a:pt x="175" y="314"/>
                    <a:pt x="176" y="315"/>
                    <a:pt x="178" y="315"/>
                  </a:cubicBezTo>
                  <a:cubicBezTo>
                    <a:pt x="179" y="316"/>
                    <a:pt x="180" y="316"/>
                    <a:pt x="181" y="316"/>
                  </a:cubicBezTo>
                  <a:cubicBezTo>
                    <a:pt x="180" y="316"/>
                    <a:pt x="180" y="317"/>
                    <a:pt x="180" y="317"/>
                  </a:cubicBezTo>
                  <a:cubicBezTo>
                    <a:pt x="183" y="319"/>
                    <a:pt x="183" y="319"/>
                    <a:pt x="183" y="319"/>
                  </a:cubicBezTo>
                  <a:cubicBezTo>
                    <a:pt x="186" y="315"/>
                    <a:pt x="189" y="311"/>
                    <a:pt x="191" y="311"/>
                  </a:cubicBezTo>
                  <a:cubicBezTo>
                    <a:pt x="193" y="310"/>
                    <a:pt x="196" y="310"/>
                    <a:pt x="199" y="310"/>
                  </a:cubicBezTo>
                  <a:cubicBezTo>
                    <a:pt x="202" y="310"/>
                    <a:pt x="203" y="311"/>
                    <a:pt x="204" y="311"/>
                  </a:cubicBezTo>
                  <a:cubicBezTo>
                    <a:pt x="206" y="312"/>
                    <a:pt x="209" y="314"/>
                    <a:pt x="211" y="316"/>
                  </a:cubicBezTo>
                  <a:cubicBezTo>
                    <a:pt x="213" y="319"/>
                    <a:pt x="217" y="322"/>
                    <a:pt x="221" y="322"/>
                  </a:cubicBezTo>
                  <a:cubicBezTo>
                    <a:pt x="222" y="322"/>
                    <a:pt x="223" y="322"/>
                    <a:pt x="224" y="321"/>
                  </a:cubicBezTo>
                  <a:cubicBezTo>
                    <a:pt x="229" y="320"/>
                    <a:pt x="232" y="317"/>
                    <a:pt x="232" y="313"/>
                  </a:cubicBezTo>
                  <a:cubicBezTo>
                    <a:pt x="232" y="311"/>
                    <a:pt x="232" y="311"/>
                    <a:pt x="233" y="309"/>
                  </a:cubicBezTo>
                  <a:cubicBezTo>
                    <a:pt x="234" y="308"/>
                    <a:pt x="235" y="307"/>
                    <a:pt x="235" y="305"/>
                  </a:cubicBezTo>
                  <a:cubicBezTo>
                    <a:pt x="235" y="302"/>
                    <a:pt x="233" y="301"/>
                    <a:pt x="232" y="301"/>
                  </a:cubicBezTo>
                  <a:cubicBezTo>
                    <a:pt x="231" y="300"/>
                    <a:pt x="231" y="300"/>
                    <a:pt x="231" y="299"/>
                  </a:cubicBezTo>
                  <a:cubicBezTo>
                    <a:pt x="231" y="297"/>
                    <a:pt x="231" y="293"/>
                    <a:pt x="230" y="291"/>
                  </a:cubicBezTo>
                  <a:cubicBezTo>
                    <a:pt x="233" y="291"/>
                    <a:pt x="235" y="292"/>
                    <a:pt x="236" y="292"/>
                  </a:cubicBezTo>
                  <a:cubicBezTo>
                    <a:pt x="237" y="293"/>
                    <a:pt x="238" y="293"/>
                    <a:pt x="240" y="293"/>
                  </a:cubicBezTo>
                  <a:cubicBezTo>
                    <a:pt x="244" y="293"/>
                    <a:pt x="250" y="291"/>
                    <a:pt x="250" y="291"/>
                  </a:cubicBezTo>
                  <a:cubicBezTo>
                    <a:pt x="257" y="289"/>
                    <a:pt x="257" y="289"/>
                    <a:pt x="257" y="289"/>
                  </a:cubicBezTo>
                  <a:cubicBezTo>
                    <a:pt x="250" y="288"/>
                    <a:pt x="250" y="288"/>
                    <a:pt x="250" y="288"/>
                  </a:cubicBezTo>
                  <a:cubicBezTo>
                    <a:pt x="249" y="287"/>
                    <a:pt x="248" y="287"/>
                    <a:pt x="247" y="286"/>
                  </a:cubicBezTo>
                  <a:cubicBezTo>
                    <a:pt x="247" y="286"/>
                    <a:pt x="247" y="286"/>
                    <a:pt x="248" y="286"/>
                  </a:cubicBezTo>
                  <a:cubicBezTo>
                    <a:pt x="249" y="285"/>
                    <a:pt x="250" y="284"/>
                    <a:pt x="252" y="284"/>
                  </a:cubicBezTo>
                  <a:cubicBezTo>
                    <a:pt x="253" y="284"/>
                    <a:pt x="255" y="283"/>
                    <a:pt x="257" y="281"/>
                  </a:cubicBezTo>
                  <a:cubicBezTo>
                    <a:pt x="257" y="280"/>
                    <a:pt x="258" y="280"/>
                    <a:pt x="258" y="279"/>
                  </a:cubicBezTo>
                  <a:cubicBezTo>
                    <a:pt x="260" y="277"/>
                    <a:pt x="262" y="275"/>
                    <a:pt x="262" y="270"/>
                  </a:cubicBezTo>
                  <a:cubicBezTo>
                    <a:pt x="262" y="268"/>
                    <a:pt x="261" y="266"/>
                    <a:pt x="261" y="265"/>
                  </a:cubicBezTo>
                  <a:cubicBezTo>
                    <a:pt x="260" y="262"/>
                    <a:pt x="259" y="260"/>
                    <a:pt x="261" y="257"/>
                  </a:cubicBezTo>
                  <a:cubicBezTo>
                    <a:pt x="263" y="254"/>
                    <a:pt x="264" y="254"/>
                    <a:pt x="264" y="254"/>
                  </a:cubicBezTo>
                  <a:cubicBezTo>
                    <a:pt x="264" y="254"/>
                    <a:pt x="265" y="255"/>
                    <a:pt x="266" y="255"/>
                  </a:cubicBezTo>
                  <a:cubicBezTo>
                    <a:pt x="266" y="255"/>
                    <a:pt x="267" y="255"/>
                    <a:pt x="267" y="256"/>
                  </a:cubicBezTo>
                  <a:cubicBezTo>
                    <a:pt x="268" y="257"/>
                    <a:pt x="271" y="257"/>
                    <a:pt x="273" y="257"/>
                  </a:cubicBezTo>
                  <a:cubicBezTo>
                    <a:pt x="277" y="257"/>
                    <a:pt x="283" y="256"/>
                    <a:pt x="286" y="253"/>
                  </a:cubicBezTo>
                  <a:cubicBezTo>
                    <a:pt x="288" y="251"/>
                    <a:pt x="290" y="250"/>
                    <a:pt x="291" y="248"/>
                  </a:cubicBezTo>
                  <a:cubicBezTo>
                    <a:pt x="294" y="246"/>
                    <a:pt x="296" y="245"/>
                    <a:pt x="297" y="242"/>
                  </a:cubicBezTo>
                  <a:cubicBezTo>
                    <a:pt x="299" y="240"/>
                    <a:pt x="299" y="239"/>
                    <a:pt x="299" y="237"/>
                  </a:cubicBezTo>
                  <a:cubicBezTo>
                    <a:pt x="299" y="235"/>
                    <a:pt x="299" y="234"/>
                    <a:pt x="300" y="233"/>
                  </a:cubicBezTo>
                  <a:cubicBezTo>
                    <a:pt x="301" y="232"/>
                    <a:pt x="302" y="231"/>
                    <a:pt x="304" y="229"/>
                  </a:cubicBezTo>
                  <a:cubicBezTo>
                    <a:pt x="305" y="228"/>
                    <a:pt x="305" y="228"/>
                    <a:pt x="305" y="228"/>
                  </a:cubicBezTo>
                  <a:cubicBezTo>
                    <a:pt x="304" y="227"/>
                    <a:pt x="304" y="227"/>
                    <a:pt x="304" y="227"/>
                  </a:cubicBezTo>
                  <a:cubicBezTo>
                    <a:pt x="303" y="226"/>
                    <a:pt x="303" y="226"/>
                    <a:pt x="303" y="226"/>
                  </a:cubicBezTo>
                  <a:cubicBezTo>
                    <a:pt x="303" y="225"/>
                    <a:pt x="302" y="222"/>
                    <a:pt x="302" y="219"/>
                  </a:cubicBezTo>
                  <a:cubicBezTo>
                    <a:pt x="302" y="218"/>
                    <a:pt x="302" y="217"/>
                    <a:pt x="301" y="216"/>
                  </a:cubicBezTo>
                  <a:cubicBezTo>
                    <a:pt x="301" y="215"/>
                    <a:pt x="301" y="214"/>
                    <a:pt x="301" y="213"/>
                  </a:cubicBezTo>
                  <a:cubicBezTo>
                    <a:pt x="301" y="213"/>
                    <a:pt x="302" y="213"/>
                    <a:pt x="302" y="213"/>
                  </a:cubicBezTo>
                  <a:cubicBezTo>
                    <a:pt x="302" y="213"/>
                    <a:pt x="303" y="213"/>
                    <a:pt x="304" y="211"/>
                  </a:cubicBezTo>
                  <a:cubicBezTo>
                    <a:pt x="304" y="210"/>
                    <a:pt x="306" y="206"/>
                    <a:pt x="303" y="202"/>
                  </a:cubicBezTo>
                  <a:cubicBezTo>
                    <a:pt x="302" y="202"/>
                    <a:pt x="302" y="201"/>
                    <a:pt x="302" y="200"/>
                  </a:cubicBezTo>
                  <a:cubicBezTo>
                    <a:pt x="301" y="198"/>
                    <a:pt x="300" y="196"/>
                    <a:pt x="298" y="196"/>
                  </a:cubicBezTo>
                  <a:cubicBezTo>
                    <a:pt x="297" y="196"/>
                    <a:pt x="297" y="196"/>
                    <a:pt x="296" y="196"/>
                  </a:cubicBezTo>
                  <a:cubicBezTo>
                    <a:pt x="294" y="196"/>
                    <a:pt x="293" y="196"/>
                    <a:pt x="291" y="197"/>
                  </a:cubicBezTo>
                  <a:cubicBezTo>
                    <a:pt x="291" y="198"/>
                    <a:pt x="290" y="198"/>
                    <a:pt x="290" y="198"/>
                  </a:cubicBezTo>
                  <a:cubicBezTo>
                    <a:pt x="288" y="199"/>
                    <a:pt x="286" y="200"/>
                    <a:pt x="286" y="202"/>
                  </a:cubicBezTo>
                  <a:cubicBezTo>
                    <a:pt x="285" y="203"/>
                    <a:pt x="286" y="205"/>
                    <a:pt x="287" y="206"/>
                  </a:cubicBezTo>
                  <a:cubicBezTo>
                    <a:pt x="287" y="206"/>
                    <a:pt x="287" y="206"/>
                    <a:pt x="287" y="206"/>
                  </a:cubicBezTo>
                  <a:cubicBezTo>
                    <a:pt x="286" y="207"/>
                    <a:pt x="283" y="207"/>
                    <a:pt x="282" y="207"/>
                  </a:cubicBezTo>
                  <a:cubicBezTo>
                    <a:pt x="281" y="207"/>
                    <a:pt x="280" y="206"/>
                    <a:pt x="279" y="204"/>
                  </a:cubicBezTo>
                  <a:cubicBezTo>
                    <a:pt x="279" y="203"/>
                    <a:pt x="279" y="203"/>
                    <a:pt x="279" y="202"/>
                  </a:cubicBezTo>
                  <a:cubicBezTo>
                    <a:pt x="279" y="202"/>
                    <a:pt x="279" y="201"/>
                    <a:pt x="279" y="201"/>
                  </a:cubicBezTo>
                  <a:cubicBezTo>
                    <a:pt x="282" y="201"/>
                    <a:pt x="283" y="197"/>
                    <a:pt x="284" y="195"/>
                  </a:cubicBezTo>
                  <a:cubicBezTo>
                    <a:pt x="284" y="194"/>
                    <a:pt x="285" y="193"/>
                    <a:pt x="285" y="192"/>
                  </a:cubicBezTo>
                  <a:cubicBezTo>
                    <a:pt x="288" y="189"/>
                    <a:pt x="288" y="185"/>
                    <a:pt x="285" y="183"/>
                  </a:cubicBezTo>
                  <a:cubicBezTo>
                    <a:pt x="285" y="183"/>
                    <a:pt x="286" y="182"/>
                    <a:pt x="287" y="182"/>
                  </a:cubicBezTo>
                  <a:cubicBezTo>
                    <a:pt x="289" y="180"/>
                    <a:pt x="288" y="178"/>
                    <a:pt x="288" y="176"/>
                  </a:cubicBezTo>
                  <a:cubicBezTo>
                    <a:pt x="288" y="175"/>
                    <a:pt x="287" y="174"/>
                    <a:pt x="288" y="173"/>
                  </a:cubicBezTo>
                  <a:cubicBezTo>
                    <a:pt x="288" y="171"/>
                    <a:pt x="292" y="170"/>
                    <a:pt x="294" y="170"/>
                  </a:cubicBezTo>
                  <a:cubicBezTo>
                    <a:pt x="297" y="170"/>
                    <a:pt x="298" y="169"/>
                    <a:pt x="298" y="168"/>
                  </a:cubicBezTo>
                  <a:cubicBezTo>
                    <a:pt x="299" y="167"/>
                    <a:pt x="298" y="165"/>
                    <a:pt x="297" y="162"/>
                  </a:cubicBezTo>
                  <a:cubicBezTo>
                    <a:pt x="297" y="162"/>
                    <a:pt x="296" y="162"/>
                    <a:pt x="296" y="161"/>
                  </a:cubicBezTo>
                  <a:cubicBezTo>
                    <a:pt x="297" y="161"/>
                    <a:pt x="297" y="161"/>
                    <a:pt x="299" y="161"/>
                  </a:cubicBezTo>
                  <a:cubicBezTo>
                    <a:pt x="300" y="161"/>
                    <a:pt x="302" y="161"/>
                    <a:pt x="303" y="159"/>
                  </a:cubicBezTo>
                  <a:cubicBezTo>
                    <a:pt x="304" y="157"/>
                    <a:pt x="302" y="155"/>
                    <a:pt x="300" y="153"/>
                  </a:cubicBezTo>
                  <a:cubicBezTo>
                    <a:pt x="300" y="153"/>
                    <a:pt x="299" y="153"/>
                    <a:pt x="299" y="153"/>
                  </a:cubicBezTo>
                  <a:cubicBezTo>
                    <a:pt x="297" y="150"/>
                    <a:pt x="295" y="149"/>
                    <a:pt x="293" y="148"/>
                  </a:cubicBezTo>
                  <a:cubicBezTo>
                    <a:pt x="293" y="148"/>
                    <a:pt x="293" y="148"/>
                    <a:pt x="292" y="148"/>
                  </a:cubicBezTo>
                  <a:cubicBezTo>
                    <a:pt x="294" y="148"/>
                    <a:pt x="295" y="148"/>
                    <a:pt x="297" y="148"/>
                  </a:cubicBezTo>
                  <a:cubicBezTo>
                    <a:pt x="299" y="148"/>
                    <a:pt x="302" y="148"/>
                    <a:pt x="303" y="146"/>
                  </a:cubicBezTo>
                  <a:cubicBezTo>
                    <a:pt x="303" y="144"/>
                    <a:pt x="301" y="142"/>
                    <a:pt x="300" y="141"/>
                  </a:cubicBezTo>
                  <a:cubicBezTo>
                    <a:pt x="299" y="140"/>
                    <a:pt x="297" y="139"/>
                    <a:pt x="297" y="133"/>
                  </a:cubicBezTo>
                  <a:cubicBezTo>
                    <a:pt x="297" y="132"/>
                    <a:pt x="297" y="132"/>
                    <a:pt x="297" y="132"/>
                  </a:cubicBezTo>
                  <a:cubicBezTo>
                    <a:pt x="297" y="132"/>
                    <a:pt x="297" y="132"/>
                    <a:pt x="297" y="132"/>
                  </a:cubicBezTo>
                  <a:cubicBezTo>
                    <a:pt x="297" y="132"/>
                    <a:pt x="297" y="132"/>
                    <a:pt x="297" y="132"/>
                  </a:cubicBezTo>
                  <a:cubicBezTo>
                    <a:pt x="297" y="132"/>
                    <a:pt x="298" y="133"/>
                    <a:pt x="298" y="133"/>
                  </a:cubicBezTo>
                  <a:cubicBezTo>
                    <a:pt x="299" y="134"/>
                    <a:pt x="301" y="135"/>
                    <a:pt x="302" y="135"/>
                  </a:cubicBezTo>
                  <a:cubicBezTo>
                    <a:pt x="304" y="135"/>
                    <a:pt x="306" y="134"/>
                    <a:pt x="307" y="133"/>
                  </a:cubicBezTo>
                  <a:cubicBezTo>
                    <a:pt x="307" y="133"/>
                    <a:pt x="307" y="133"/>
                    <a:pt x="308" y="133"/>
                  </a:cubicBezTo>
                  <a:cubicBezTo>
                    <a:pt x="308" y="134"/>
                    <a:pt x="310" y="136"/>
                    <a:pt x="312" y="136"/>
                  </a:cubicBezTo>
                  <a:cubicBezTo>
                    <a:pt x="313" y="137"/>
                    <a:pt x="313" y="137"/>
                    <a:pt x="314" y="137"/>
                  </a:cubicBezTo>
                  <a:cubicBezTo>
                    <a:pt x="317" y="137"/>
                    <a:pt x="318" y="135"/>
                    <a:pt x="318" y="133"/>
                  </a:cubicBezTo>
                  <a:cubicBezTo>
                    <a:pt x="319" y="132"/>
                    <a:pt x="319" y="131"/>
                    <a:pt x="319" y="130"/>
                  </a:cubicBezTo>
                  <a:cubicBezTo>
                    <a:pt x="322" y="126"/>
                    <a:pt x="320" y="124"/>
                    <a:pt x="319" y="123"/>
                  </a:cubicBezTo>
                  <a:cubicBezTo>
                    <a:pt x="319" y="122"/>
                    <a:pt x="318" y="122"/>
                    <a:pt x="318" y="122"/>
                  </a:cubicBezTo>
                  <a:cubicBezTo>
                    <a:pt x="317" y="121"/>
                    <a:pt x="317" y="120"/>
                    <a:pt x="316" y="120"/>
                  </a:cubicBezTo>
                  <a:cubicBezTo>
                    <a:pt x="315" y="119"/>
                    <a:pt x="314" y="119"/>
                    <a:pt x="313" y="118"/>
                  </a:cubicBezTo>
                  <a:cubicBezTo>
                    <a:pt x="313" y="118"/>
                    <a:pt x="313" y="118"/>
                    <a:pt x="313" y="118"/>
                  </a:cubicBezTo>
                  <a:cubicBezTo>
                    <a:pt x="313" y="117"/>
                    <a:pt x="313" y="117"/>
                    <a:pt x="314" y="117"/>
                  </a:cubicBezTo>
                  <a:cubicBezTo>
                    <a:pt x="314" y="116"/>
                    <a:pt x="314" y="116"/>
                    <a:pt x="314" y="116"/>
                  </a:cubicBezTo>
                  <a:cubicBezTo>
                    <a:pt x="317" y="114"/>
                    <a:pt x="317" y="113"/>
                    <a:pt x="317" y="112"/>
                  </a:cubicBezTo>
                  <a:cubicBezTo>
                    <a:pt x="318" y="110"/>
                    <a:pt x="318" y="110"/>
                    <a:pt x="318" y="110"/>
                  </a:cubicBezTo>
                  <a:cubicBezTo>
                    <a:pt x="318" y="110"/>
                    <a:pt x="318" y="110"/>
                    <a:pt x="318" y="110"/>
                  </a:cubicBezTo>
                  <a:cubicBezTo>
                    <a:pt x="319" y="109"/>
                    <a:pt x="319" y="108"/>
                    <a:pt x="319" y="107"/>
                  </a:cubicBezTo>
                  <a:cubicBezTo>
                    <a:pt x="319" y="106"/>
                    <a:pt x="319" y="104"/>
                    <a:pt x="319" y="103"/>
                  </a:cubicBezTo>
                  <a:cubicBezTo>
                    <a:pt x="319" y="101"/>
                    <a:pt x="319" y="101"/>
                    <a:pt x="319" y="101"/>
                  </a:cubicBezTo>
                  <a:cubicBezTo>
                    <a:pt x="321" y="100"/>
                    <a:pt x="322" y="98"/>
                    <a:pt x="322" y="96"/>
                  </a:cubicBezTo>
                  <a:cubicBezTo>
                    <a:pt x="322" y="95"/>
                    <a:pt x="322" y="94"/>
                    <a:pt x="320" y="93"/>
                  </a:cubicBezTo>
                  <a:cubicBezTo>
                    <a:pt x="319" y="92"/>
                    <a:pt x="311" y="87"/>
                    <a:pt x="307" y="87"/>
                  </a:cubicBezTo>
                  <a:cubicBezTo>
                    <a:pt x="304" y="86"/>
                    <a:pt x="299" y="83"/>
                    <a:pt x="299" y="81"/>
                  </a:cubicBezTo>
                  <a:cubicBezTo>
                    <a:pt x="298" y="80"/>
                    <a:pt x="298" y="80"/>
                    <a:pt x="298" y="79"/>
                  </a:cubicBezTo>
                  <a:cubicBezTo>
                    <a:pt x="298" y="77"/>
                    <a:pt x="297" y="74"/>
                    <a:pt x="292" y="74"/>
                  </a:cubicBezTo>
                  <a:cubicBezTo>
                    <a:pt x="289" y="74"/>
                    <a:pt x="288" y="73"/>
                    <a:pt x="287" y="71"/>
                  </a:cubicBezTo>
                  <a:cubicBezTo>
                    <a:pt x="286" y="70"/>
                    <a:pt x="286" y="69"/>
                    <a:pt x="286" y="68"/>
                  </a:cubicBezTo>
                  <a:cubicBezTo>
                    <a:pt x="286" y="67"/>
                    <a:pt x="286" y="65"/>
                    <a:pt x="284" y="64"/>
                  </a:cubicBezTo>
                  <a:cubicBezTo>
                    <a:pt x="283" y="63"/>
                    <a:pt x="283" y="59"/>
                    <a:pt x="283" y="58"/>
                  </a:cubicBezTo>
                  <a:cubicBezTo>
                    <a:pt x="283" y="58"/>
                    <a:pt x="284" y="57"/>
                    <a:pt x="284" y="57"/>
                  </a:cubicBezTo>
                  <a:cubicBezTo>
                    <a:pt x="284" y="57"/>
                    <a:pt x="284" y="57"/>
                    <a:pt x="284" y="57"/>
                  </a:cubicBezTo>
                  <a:cubicBezTo>
                    <a:pt x="284" y="56"/>
                    <a:pt x="284" y="56"/>
                    <a:pt x="284" y="56"/>
                  </a:cubicBezTo>
                  <a:cubicBezTo>
                    <a:pt x="284" y="56"/>
                    <a:pt x="284" y="56"/>
                    <a:pt x="284" y="56"/>
                  </a:cubicBezTo>
                  <a:cubicBezTo>
                    <a:pt x="284" y="56"/>
                    <a:pt x="284" y="56"/>
                    <a:pt x="284" y="56"/>
                  </a:cubicBezTo>
                  <a:cubicBezTo>
                    <a:pt x="283" y="53"/>
                    <a:pt x="283" y="53"/>
                    <a:pt x="283" y="53"/>
                  </a:cubicBezTo>
                  <a:cubicBezTo>
                    <a:pt x="283" y="53"/>
                    <a:pt x="283" y="53"/>
                    <a:pt x="283" y="53"/>
                  </a:cubicBezTo>
                  <a:cubicBezTo>
                    <a:pt x="282" y="51"/>
                    <a:pt x="281" y="50"/>
                    <a:pt x="280" y="48"/>
                  </a:cubicBezTo>
                  <a:cubicBezTo>
                    <a:pt x="278" y="47"/>
                    <a:pt x="277" y="46"/>
                    <a:pt x="275" y="46"/>
                  </a:cubicBezTo>
                  <a:cubicBezTo>
                    <a:pt x="274" y="46"/>
                    <a:pt x="273" y="47"/>
                    <a:pt x="272" y="47"/>
                  </a:cubicBezTo>
                  <a:cubicBezTo>
                    <a:pt x="271" y="47"/>
                    <a:pt x="271" y="48"/>
                    <a:pt x="270" y="49"/>
                  </a:cubicBezTo>
                  <a:cubicBezTo>
                    <a:pt x="270" y="48"/>
                    <a:pt x="269" y="48"/>
                    <a:pt x="268" y="48"/>
                  </a:cubicBezTo>
                  <a:cubicBezTo>
                    <a:pt x="266" y="48"/>
                    <a:pt x="264" y="50"/>
                    <a:pt x="263" y="52"/>
                  </a:cubicBezTo>
                  <a:cubicBezTo>
                    <a:pt x="262" y="54"/>
                    <a:pt x="261" y="55"/>
                    <a:pt x="259" y="56"/>
                  </a:cubicBezTo>
                  <a:cubicBezTo>
                    <a:pt x="258" y="56"/>
                    <a:pt x="257" y="57"/>
                    <a:pt x="256" y="57"/>
                  </a:cubicBezTo>
                  <a:cubicBezTo>
                    <a:pt x="255" y="58"/>
                    <a:pt x="254" y="58"/>
                    <a:pt x="254" y="58"/>
                  </a:cubicBezTo>
                  <a:cubicBezTo>
                    <a:pt x="253" y="59"/>
                    <a:pt x="252" y="59"/>
                    <a:pt x="252" y="61"/>
                  </a:cubicBezTo>
                  <a:cubicBezTo>
                    <a:pt x="252" y="64"/>
                    <a:pt x="254" y="68"/>
                    <a:pt x="258" y="69"/>
                  </a:cubicBezTo>
                  <a:cubicBezTo>
                    <a:pt x="258" y="70"/>
                    <a:pt x="258" y="70"/>
                    <a:pt x="259" y="70"/>
                  </a:cubicBezTo>
                  <a:cubicBezTo>
                    <a:pt x="258" y="70"/>
                    <a:pt x="258" y="71"/>
                    <a:pt x="257" y="71"/>
                  </a:cubicBezTo>
                  <a:cubicBezTo>
                    <a:pt x="256" y="72"/>
                    <a:pt x="256" y="72"/>
                    <a:pt x="256" y="72"/>
                  </a:cubicBezTo>
                  <a:cubicBezTo>
                    <a:pt x="256" y="73"/>
                    <a:pt x="255" y="73"/>
                    <a:pt x="255" y="73"/>
                  </a:cubicBezTo>
                  <a:cubicBezTo>
                    <a:pt x="255" y="73"/>
                    <a:pt x="254" y="72"/>
                    <a:pt x="252" y="70"/>
                  </a:cubicBezTo>
                  <a:cubicBezTo>
                    <a:pt x="251" y="69"/>
                    <a:pt x="248" y="67"/>
                    <a:pt x="243" y="65"/>
                  </a:cubicBezTo>
                  <a:cubicBezTo>
                    <a:pt x="241" y="65"/>
                    <a:pt x="239" y="64"/>
                    <a:pt x="238" y="63"/>
                  </a:cubicBezTo>
                  <a:cubicBezTo>
                    <a:pt x="236" y="62"/>
                    <a:pt x="236" y="61"/>
                    <a:pt x="236" y="58"/>
                  </a:cubicBezTo>
                  <a:cubicBezTo>
                    <a:pt x="237" y="58"/>
                    <a:pt x="237" y="58"/>
                    <a:pt x="237" y="58"/>
                  </a:cubicBezTo>
                  <a:cubicBezTo>
                    <a:pt x="237" y="55"/>
                    <a:pt x="237" y="55"/>
                    <a:pt x="240" y="54"/>
                  </a:cubicBezTo>
                  <a:cubicBezTo>
                    <a:pt x="243" y="54"/>
                    <a:pt x="244" y="53"/>
                    <a:pt x="245" y="51"/>
                  </a:cubicBezTo>
                  <a:cubicBezTo>
                    <a:pt x="245" y="50"/>
                    <a:pt x="245" y="50"/>
                    <a:pt x="246" y="49"/>
                  </a:cubicBezTo>
                  <a:cubicBezTo>
                    <a:pt x="247" y="46"/>
                    <a:pt x="246" y="45"/>
                    <a:pt x="245" y="43"/>
                  </a:cubicBezTo>
                  <a:cubicBezTo>
                    <a:pt x="245" y="43"/>
                    <a:pt x="245" y="43"/>
                    <a:pt x="245" y="43"/>
                  </a:cubicBezTo>
                  <a:cubicBezTo>
                    <a:pt x="246" y="40"/>
                    <a:pt x="243" y="34"/>
                    <a:pt x="241" y="32"/>
                  </a:cubicBezTo>
                  <a:cubicBezTo>
                    <a:pt x="241" y="31"/>
                    <a:pt x="240" y="31"/>
                    <a:pt x="240" y="30"/>
                  </a:cubicBezTo>
                  <a:cubicBezTo>
                    <a:pt x="241" y="30"/>
                    <a:pt x="241" y="29"/>
                    <a:pt x="242" y="28"/>
                  </a:cubicBezTo>
                  <a:cubicBezTo>
                    <a:pt x="243" y="27"/>
                    <a:pt x="243" y="25"/>
                    <a:pt x="243" y="24"/>
                  </a:cubicBezTo>
                  <a:cubicBezTo>
                    <a:pt x="245" y="24"/>
                    <a:pt x="245" y="23"/>
                    <a:pt x="245" y="23"/>
                  </a:cubicBezTo>
                  <a:cubicBezTo>
                    <a:pt x="246" y="21"/>
                    <a:pt x="245" y="20"/>
                    <a:pt x="244" y="19"/>
                  </a:cubicBezTo>
                  <a:cubicBezTo>
                    <a:pt x="245" y="19"/>
                    <a:pt x="245" y="19"/>
                    <a:pt x="246" y="19"/>
                  </a:cubicBezTo>
                  <a:cubicBezTo>
                    <a:pt x="247" y="20"/>
                    <a:pt x="247" y="20"/>
                    <a:pt x="248" y="20"/>
                  </a:cubicBezTo>
                  <a:cubicBezTo>
                    <a:pt x="250" y="20"/>
                    <a:pt x="251" y="19"/>
                    <a:pt x="252" y="17"/>
                  </a:cubicBezTo>
                  <a:cubicBezTo>
                    <a:pt x="252" y="15"/>
                    <a:pt x="252" y="13"/>
                    <a:pt x="250" y="12"/>
                  </a:cubicBezTo>
                  <a:cubicBezTo>
                    <a:pt x="248" y="10"/>
                    <a:pt x="245" y="8"/>
                    <a:pt x="245" y="6"/>
                  </a:cubicBezTo>
                  <a:cubicBezTo>
                    <a:pt x="244" y="4"/>
                    <a:pt x="243" y="3"/>
                    <a:pt x="240" y="3"/>
                  </a:cubicBezTo>
                  <a:cubicBezTo>
                    <a:pt x="238" y="3"/>
                    <a:pt x="236" y="3"/>
                    <a:pt x="234" y="4"/>
                  </a:cubicBezTo>
                  <a:cubicBezTo>
                    <a:pt x="233" y="5"/>
                    <a:pt x="232" y="5"/>
                    <a:pt x="230" y="5"/>
                  </a:cubicBezTo>
                  <a:cubicBezTo>
                    <a:pt x="230" y="5"/>
                    <a:pt x="229" y="5"/>
                    <a:pt x="229" y="5"/>
                  </a:cubicBezTo>
                  <a:cubicBezTo>
                    <a:pt x="228" y="5"/>
                    <a:pt x="228" y="5"/>
                    <a:pt x="227" y="5"/>
                  </a:cubicBezTo>
                  <a:cubicBezTo>
                    <a:pt x="227" y="5"/>
                    <a:pt x="227" y="4"/>
                    <a:pt x="226" y="4"/>
                  </a:cubicBezTo>
                  <a:cubicBezTo>
                    <a:pt x="226" y="2"/>
                    <a:pt x="225" y="0"/>
                    <a:pt x="223" y="0"/>
                  </a:cubicBezTo>
                  <a:cubicBezTo>
                    <a:pt x="222" y="0"/>
                    <a:pt x="222" y="0"/>
                    <a:pt x="222" y="0"/>
                  </a:cubicBezTo>
                  <a:cubicBezTo>
                    <a:pt x="222" y="0"/>
                    <a:pt x="222" y="0"/>
                    <a:pt x="222" y="0"/>
                  </a:cubicBezTo>
                  <a:close/>
                  <a:moveTo>
                    <a:pt x="309" y="106"/>
                  </a:moveTo>
                  <a:cubicBezTo>
                    <a:pt x="309" y="106"/>
                    <a:pt x="309" y="106"/>
                    <a:pt x="310" y="105"/>
                  </a:cubicBezTo>
                  <a:cubicBezTo>
                    <a:pt x="311" y="104"/>
                    <a:pt x="311" y="104"/>
                    <a:pt x="311" y="104"/>
                  </a:cubicBezTo>
                  <a:cubicBezTo>
                    <a:pt x="311" y="104"/>
                    <a:pt x="312" y="104"/>
                    <a:pt x="312" y="107"/>
                  </a:cubicBezTo>
                  <a:cubicBezTo>
                    <a:pt x="313" y="107"/>
                    <a:pt x="313" y="108"/>
                    <a:pt x="313" y="109"/>
                  </a:cubicBezTo>
                  <a:cubicBezTo>
                    <a:pt x="312" y="108"/>
                    <a:pt x="311" y="108"/>
                    <a:pt x="310" y="107"/>
                  </a:cubicBezTo>
                  <a:cubicBezTo>
                    <a:pt x="309" y="107"/>
                    <a:pt x="309" y="106"/>
                    <a:pt x="309" y="106"/>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0" name="Freeform 16">
              <a:extLst>
                <a:ext uri="{FF2B5EF4-FFF2-40B4-BE49-F238E27FC236}">
                  <a16:creationId xmlns:a16="http://schemas.microsoft.com/office/drawing/2014/main" id="{386718FF-1CAB-B029-F13A-69565E3ED8D5}"/>
                </a:ext>
              </a:extLst>
            </p:cNvPr>
            <p:cNvSpPr>
              <a:spLocks/>
            </p:cNvSpPr>
            <p:nvPr/>
          </p:nvSpPr>
          <p:spPr bwMode="auto">
            <a:xfrm>
              <a:off x="9024369" y="3549370"/>
              <a:ext cx="1106488" cy="909638"/>
            </a:xfrm>
            <a:custGeom>
              <a:avLst/>
              <a:gdLst>
                <a:gd name="T0" fmla="*/ 93 w 358"/>
                <a:gd name="T1" fmla="*/ 270 h 294"/>
                <a:gd name="T2" fmla="*/ 73 w 358"/>
                <a:gd name="T3" fmla="*/ 260 h 294"/>
                <a:gd name="T4" fmla="*/ 44 w 358"/>
                <a:gd name="T5" fmla="*/ 228 h 294"/>
                <a:gd name="T6" fmla="*/ 27 w 358"/>
                <a:gd name="T7" fmla="*/ 230 h 294"/>
                <a:gd name="T8" fmla="*/ 25 w 358"/>
                <a:gd name="T9" fmla="*/ 210 h 294"/>
                <a:gd name="T10" fmla="*/ 15 w 358"/>
                <a:gd name="T11" fmla="*/ 202 h 294"/>
                <a:gd name="T12" fmla="*/ 0 w 358"/>
                <a:gd name="T13" fmla="*/ 200 h 294"/>
                <a:gd name="T14" fmla="*/ 9 w 358"/>
                <a:gd name="T15" fmla="*/ 181 h 294"/>
                <a:gd name="T16" fmla="*/ 22 w 358"/>
                <a:gd name="T17" fmla="*/ 159 h 294"/>
                <a:gd name="T18" fmla="*/ 9 w 358"/>
                <a:gd name="T19" fmla="*/ 147 h 294"/>
                <a:gd name="T20" fmla="*/ 18 w 358"/>
                <a:gd name="T21" fmla="*/ 131 h 294"/>
                <a:gd name="T22" fmla="*/ 37 w 358"/>
                <a:gd name="T23" fmla="*/ 135 h 294"/>
                <a:gd name="T24" fmla="*/ 35 w 358"/>
                <a:gd name="T25" fmla="*/ 121 h 294"/>
                <a:gd name="T26" fmla="*/ 32 w 358"/>
                <a:gd name="T27" fmla="*/ 104 h 294"/>
                <a:gd name="T28" fmla="*/ 43 w 358"/>
                <a:gd name="T29" fmla="*/ 97 h 294"/>
                <a:gd name="T30" fmla="*/ 7 w 358"/>
                <a:gd name="T31" fmla="*/ 70 h 294"/>
                <a:gd name="T32" fmla="*/ 21 w 358"/>
                <a:gd name="T33" fmla="*/ 45 h 294"/>
                <a:gd name="T34" fmla="*/ 39 w 358"/>
                <a:gd name="T35" fmla="*/ 35 h 294"/>
                <a:gd name="T36" fmla="*/ 60 w 358"/>
                <a:gd name="T37" fmla="*/ 22 h 294"/>
                <a:gd name="T38" fmla="*/ 86 w 358"/>
                <a:gd name="T39" fmla="*/ 18 h 294"/>
                <a:gd name="T40" fmla="*/ 96 w 358"/>
                <a:gd name="T41" fmla="*/ 13 h 294"/>
                <a:gd name="T42" fmla="*/ 101 w 358"/>
                <a:gd name="T43" fmla="*/ 1 h 294"/>
                <a:gd name="T44" fmla="*/ 116 w 358"/>
                <a:gd name="T45" fmla="*/ 0 h 294"/>
                <a:gd name="T46" fmla="*/ 133 w 358"/>
                <a:gd name="T47" fmla="*/ 10 h 294"/>
                <a:gd name="T48" fmla="*/ 134 w 358"/>
                <a:gd name="T49" fmla="*/ 27 h 294"/>
                <a:gd name="T50" fmla="*/ 150 w 358"/>
                <a:gd name="T51" fmla="*/ 43 h 294"/>
                <a:gd name="T52" fmla="*/ 166 w 358"/>
                <a:gd name="T53" fmla="*/ 48 h 294"/>
                <a:gd name="T54" fmla="*/ 177 w 358"/>
                <a:gd name="T55" fmla="*/ 48 h 294"/>
                <a:gd name="T56" fmla="*/ 194 w 358"/>
                <a:gd name="T57" fmla="*/ 52 h 294"/>
                <a:gd name="T58" fmla="*/ 205 w 358"/>
                <a:gd name="T59" fmla="*/ 69 h 294"/>
                <a:gd name="T60" fmla="*/ 191 w 358"/>
                <a:gd name="T61" fmla="*/ 83 h 294"/>
                <a:gd name="T62" fmla="*/ 202 w 358"/>
                <a:gd name="T63" fmla="*/ 101 h 294"/>
                <a:gd name="T64" fmla="*/ 230 w 358"/>
                <a:gd name="T65" fmla="*/ 106 h 294"/>
                <a:gd name="T66" fmla="*/ 242 w 358"/>
                <a:gd name="T67" fmla="*/ 118 h 294"/>
                <a:gd name="T68" fmla="*/ 261 w 358"/>
                <a:gd name="T69" fmla="*/ 118 h 294"/>
                <a:gd name="T70" fmla="*/ 286 w 358"/>
                <a:gd name="T71" fmla="*/ 130 h 294"/>
                <a:gd name="T72" fmla="*/ 302 w 358"/>
                <a:gd name="T73" fmla="*/ 136 h 294"/>
                <a:gd name="T74" fmla="*/ 306 w 358"/>
                <a:gd name="T75" fmla="*/ 118 h 294"/>
                <a:gd name="T76" fmla="*/ 317 w 358"/>
                <a:gd name="T77" fmla="*/ 108 h 294"/>
                <a:gd name="T78" fmla="*/ 341 w 358"/>
                <a:gd name="T79" fmla="*/ 117 h 294"/>
                <a:gd name="T80" fmla="*/ 354 w 358"/>
                <a:gd name="T81" fmla="*/ 127 h 294"/>
                <a:gd name="T82" fmla="*/ 350 w 358"/>
                <a:gd name="T83" fmla="*/ 146 h 294"/>
                <a:gd name="T84" fmla="*/ 330 w 358"/>
                <a:gd name="T85" fmla="*/ 160 h 294"/>
                <a:gd name="T86" fmla="*/ 320 w 358"/>
                <a:gd name="T87" fmla="*/ 160 h 294"/>
                <a:gd name="T88" fmla="*/ 307 w 358"/>
                <a:gd name="T89" fmla="*/ 167 h 294"/>
                <a:gd name="T90" fmla="*/ 307 w 358"/>
                <a:gd name="T91" fmla="*/ 176 h 294"/>
                <a:gd name="T92" fmla="*/ 312 w 358"/>
                <a:gd name="T93" fmla="*/ 183 h 294"/>
                <a:gd name="T94" fmla="*/ 312 w 358"/>
                <a:gd name="T95" fmla="*/ 200 h 294"/>
                <a:gd name="T96" fmla="*/ 296 w 358"/>
                <a:gd name="T97" fmla="*/ 207 h 294"/>
                <a:gd name="T98" fmla="*/ 287 w 358"/>
                <a:gd name="T99" fmla="*/ 219 h 294"/>
                <a:gd name="T100" fmla="*/ 277 w 358"/>
                <a:gd name="T101" fmla="*/ 205 h 294"/>
                <a:gd name="T102" fmla="*/ 263 w 358"/>
                <a:gd name="T103" fmla="*/ 225 h 294"/>
                <a:gd name="T104" fmla="*/ 268 w 358"/>
                <a:gd name="T105" fmla="*/ 246 h 294"/>
                <a:gd name="T106" fmla="*/ 231 w 358"/>
                <a:gd name="T107" fmla="*/ 255 h 294"/>
                <a:gd name="T108" fmla="*/ 210 w 358"/>
                <a:gd name="T109" fmla="*/ 251 h 294"/>
                <a:gd name="T110" fmla="*/ 196 w 358"/>
                <a:gd name="T111" fmla="*/ 229 h 294"/>
                <a:gd name="T112" fmla="*/ 184 w 358"/>
                <a:gd name="T113" fmla="*/ 279 h 294"/>
                <a:gd name="T114" fmla="*/ 172 w 358"/>
                <a:gd name="T115" fmla="*/ 280 h 294"/>
                <a:gd name="T116" fmla="*/ 154 w 358"/>
                <a:gd name="T117" fmla="*/ 265 h 294"/>
                <a:gd name="T118" fmla="*/ 129 w 358"/>
                <a:gd name="T119" fmla="*/ 257 h 294"/>
                <a:gd name="T120" fmla="*/ 126 w 358"/>
                <a:gd name="T121" fmla="*/ 279 h 294"/>
                <a:gd name="T122" fmla="*/ 114 w 358"/>
                <a:gd name="T123" fmla="*/ 28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8" h="294">
                  <a:moveTo>
                    <a:pt x="109" y="294"/>
                  </a:moveTo>
                  <a:cubicBezTo>
                    <a:pt x="108" y="294"/>
                    <a:pt x="107" y="294"/>
                    <a:pt x="107" y="293"/>
                  </a:cubicBezTo>
                  <a:cubicBezTo>
                    <a:pt x="107" y="293"/>
                    <a:pt x="107" y="293"/>
                    <a:pt x="107" y="293"/>
                  </a:cubicBezTo>
                  <a:cubicBezTo>
                    <a:pt x="106" y="293"/>
                    <a:pt x="102" y="293"/>
                    <a:pt x="98" y="291"/>
                  </a:cubicBezTo>
                  <a:cubicBezTo>
                    <a:pt x="93" y="290"/>
                    <a:pt x="94" y="284"/>
                    <a:pt x="95" y="280"/>
                  </a:cubicBezTo>
                  <a:cubicBezTo>
                    <a:pt x="95" y="278"/>
                    <a:pt x="95" y="277"/>
                    <a:pt x="94" y="275"/>
                  </a:cubicBezTo>
                  <a:cubicBezTo>
                    <a:pt x="93" y="274"/>
                    <a:pt x="93" y="272"/>
                    <a:pt x="93" y="270"/>
                  </a:cubicBezTo>
                  <a:cubicBezTo>
                    <a:pt x="93" y="267"/>
                    <a:pt x="90" y="266"/>
                    <a:pt x="89" y="266"/>
                  </a:cubicBezTo>
                  <a:cubicBezTo>
                    <a:pt x="89" y="266"/>
                    <a:pt x="88" y="267"/>
                    <a:pt x="87" y="267"/>
                  </a:cubicBezTo>
                  <a:cubicBezTo>
                    <a:pt x="85" y="267"/>
                    <a:pt x="82" y="266"/>
                    <a:pt x="80" y="265"/>
                  </a:cubicBezTo>
                  <a:cubicBezTo>
                    <a:pt x="79" y="264"/>
                    <a:pt x="78" y="263"/>
                    <a:pt x="77" y="262"/>
                  </a:cubicBezTo>
                  <a:cubicBezTo>
                    <a:pt x="76" y="260"/>
                    <a:pt x="76" y="259"/>
                    <a:pt x="75" y="259"/>
                  </a:cubicBezTo>
                  <a:cubicBezTo>
                    <a:pt x="75" y="259"/>
                    <a:pt x="75" y="259"/>
                    <a:pt x="74" y="259"/>
                  </a:cubicBezTo>
                  <a:cubicBezTo>
                    <a:pt x="74" y="260"/>
                    <a:pt x="73" y="260"/>
                    <a:pt x="73" y="260"/>
                  </a:cubicBezTo>
                  <a:cubicBezTo>
                    <a:pt x="70" y="260"/>
                    <a:pt x="69" y="258"/>
                    <a:pt x="68" y="255"/>
                  </a:cubicBezTo>
                  <a:cubicBezTo>
                    <a:pt x="66" y="253"/>
                    <a:pt x="66" y="253"/>
                    <a:pt x="66" y="253"/>
                  </a:cubicBezTo>
                  <a:cubicBezTo>
                    <a:pt x="65" y="250"/>
                    <a:pt x="64" y="249"/>
                    <a:pt x="61" y="245"/>
                  </a:cubicBezTo>
                  <a:cubicBezTo>
                    <a:pt x="59" y="243"/>
                    <a:pt x="59" y="242"/>
                    <a:pt x="58" y="241"/>
                  </a:cubicBezTo>
                  <a:cubicBezTo>
                    <a:pt x="58" y="239"/>
                    <a:pt x="58" y="239"/>
                    <a:pt x="55" y="239"/>
                  </a:cubicBezTo>
                  <a:cubicBezTo>
                    <a:pt x="51" y="238"/>
                    <a:pt x="49" y="235"/>
                    <a:pt x="47" y="231"/>
                  </a:cubicBezTo>
                  <a:cubicBezTo>
                    <a:pt x="46" y="230"/>
                    <a:pt x="45" y="229"/>
                    <a:pt x="44" y="228"/>
                  </a:cubicBezTo>
                  <a:cubicBezTo>
                    <a:pt x="43" y="227"/>
                    <a:pt x="43" y="226"/>
                    <a:pt x="42" y="226"/>
                  </a:cubicBezTo>
                  <a:cubicBezTo>
                    <a:pt x="42" y="226"/>
                    <a:pt x="41" y="226"/>
                    <a:pt x="41" y="227"/>
                  </a:cubicBezTo>
                  <a:cubicBezTo>
                    <a:pt x="40" y="227"/>
                    <a:pt x="38" y="228"/>
                    <a:pt x="37" y="228"/>
                  </a:cubicBezTo>
                  <a:cubicBezTo>
                    <a:pt x="34" y="228"/>
                    <a:pt x="33" y="227"/>
                    <a:pt x="33" y="227"/>
                  </a:cubicBezTo>
                  <a:cubicBezTo>
                    <a:pt x="32" y="227"/>
                    <a:pt x="32" y="227"/>
                    <a:pt x="32" y="227"/>
                  </a:cubicBezTo>
                  <a:cubicBezTo>
                    <a:pt x="32" y="227"/>
                    <a:pt x="32" y="227"/>
                    <a:pt x="32" y="227"/>
                  </a:cubicBezTo>
                  <a:cubicBezTo>
                    <a:pt x="31" y="227"/>
                    <a:pt x="29" y="228"/>
                    <a:pt x="27" y="230"/>
                  </a:cubicBezTo>
                  <a:cubicBezTo>
                    <a:pt x="26" y="230"/>
                    <a:pt x="26" y="230"/>
                    <a:pt x="26" y="230"/>
                  </a:cubicBezTo>
                  <a:cubicBezTo>
                    <a:pt x="25" y="228"/>
                    <a:pt x="25" y="228"/>
                    <a:pt x="25" y="228"/>
                  </a:cubicBezTo>
                  <a:cubicBezTo>
                    <a:pt x="25" y="228"/>
                    <a:pt x="25" y="228"/>
                    <a:pt x="25" y="228"/>
                  </a:cubicBezTo>
                  <a:cubicBezTo>
                    <a:pt x="25" y="228"/>
                    <a:pt x="24" y="224"/>
                    <a:pt x="23" y="220"/>
                  </a:cubicBezTo>
                  <a:cubicBezTo>
                    <a:pt x="23" y="219"/>
                    <a:pt x="23" y="219"/>
                    <a:pt x="23" y="218"/>
                  </a:cubicBezTo>
                  <a:cubicBezTo>
                    <a:pt x="22" y="216"/>
                    <a:pt x="22" y="215"/>
                    <a:pt x="23" y="212"/>
                  </a:cubicBezTo>
                  <a:cubicBezTo>
                    <a:pt x="24" y="211"/>
                    <a:pt x="24" y="210"/>
                    <a:pt x="25" y="210"/>
                  </a:cubicBezTo>
                  <a:cubicBezTo>
                    <a:pt x="25" y="210"/>
                    <a:pt x="25" y="210"/>
                    <a:pt x="26" y="210"/>
                  </a:cubicBezTo>
                  <a:cubicBezTo>
                    <a:pt x="26" y="209"/>
                    <a:pt x="26" y="207"/>
                    <a:pt x="25" y="205"/>
                  </a:cubicBezTo>
                  <a:cubicBezTo>
                    <a:pt x="24" y="204"/>
                    <a:pt x="23" y="203"/>
                    <a:pt x="23" y="202"/>
                  </a:cubicBezTo>
                  <a:cubicBezTo>
                    <a:pt x="23" y="200"/>
                    <a:pt x="22" y="200"/>
                    <a:pt x="21" y="200"/>
                  </a:cubicBezTo>
                  <a:cubicBezTo>
                    <a:pt x="21" y="200"/>
                    <a:pt x="20" y="200"/>
                    <a:pt x="20" y="200"/>
                  </a:cubicBezTo>
                  <a:cubicBezTo>
                    <a:pt x="19" y="200"/>
                    <a:pt x="18" y="200"/>
                    <a:pt x="17" y="201"/>
                  </a:cubicBezTo>
                  <a:cubicBezTo>
                    <a:pt x="16" y="201"/>
                    <a:pt x="16" y="201"/>
                    <a:pt x="15" y="202"/>
                  </a:cubicBezTo>
                  <a:cubicBezTo>
                    <a:pt x="14" y="202"/>
                    <a:pt x="13" y="203"/>
                    <a:pt x="13" y="204"/>
                  </a:cubicBezTo>
                  <a:cubicBezTo>
                    <a:pt x="12" y="204"/>
                    <a:pt x="13" y="205"/>
                    <a:pt x="13" y="206"/>
                  </a:cubicBezTo>
                  <a:cubicBezTo>
                    <a:pt x="14" y="207"/>
                    <a:pt x="14" y="208"/>
                    <a:pt x="13" y="209"/>
                  </a:cubicBezTo>
                  <a:cubicBezTo>
                    <a:pt x="12" y="211"/>
                    <a:pt x="9" y="211"/>
                    <a:pt x="6" y="211"/>
                  </a:cubicBezTo>
                  <a:cubicBezTo>
                    <a:pt x="2" y="211"/>
                    <a:pt x="1" y="208"/>
                    <a:pt x="1" y="205"/>
                  </a:cubicBezTo>
                  <a:cubicBezTo>
                    <a:pt x="0" y="204"/>
                    <a:pt x="0" y="204"/>
                    <a:pt x="0" y="204"/>
                  </a:cubicBezTo>
                  <a:cubicBezTo>
                    <a:pt x="0" y="202"/>
                    <a:pt x="0" y="201"/>
                    <a:pt x="0" y="200"/>
                  </a:cubicBezTo>
                  <a:cubicBezTo>
                    <a:pt x="1" y="199"/>
                    <a:pt x="2" y="199"/>
                    <a:pt x="3" y="199"/>
                  </a:cubicBezTo>
                  <a:cubicBezTo>
                    <a:pt x="4" y="199"/>
                    <a:pt x="5" y="197"/>
                    <a:pt x="5" y="195"/>
                  </a:cubicBezTo>
                  <a:cubicBezTo>
                    <a:pt x="6" y="193"/>
                    <a:pt x="6" y="192"/>
                    <a:pt x="7" y="191"/>
                  </a:cubicBezTo>
                  <a:cubicBezTo>
                    <a:pt x="8" y="190"/>
                    <a:pt x="9" y="188"/>
                    <a:pt x="7" y="186"/>
                  </a:cubicBezTo>
                  <a:cubicBezTo>
                    <a:pt x="6" y="185"/>
                    <a:pt x="5" y="185"/>
                    <a:pt x="5" y="184"/>
                  </a:cubicBezTo>
                  <a:cubicBezTo>
                    <a:pt x="5" y="183"/>
                    <a:pt x="6" y="182"/>
                    <a:pt x="7" y="182"/>
                  </a:cubicBezTo>
                  <a:cubicBezTo>
                    <a:pt x="7" y="182"/>
                    <a:pt x="8" y="181"/>
                    <a:pt x="9" y="181"/>
                  </a:cubicBezTo>
                  <a:cubicBezTo>
                    <a:pt x="10" y="180"/>
                    <a:pt x="10" y="179"/>
                    <a:pt x="9" y="178"/>
                  </a:cubicBezTo>
                  <a:cubicBezTo>
                    <a:pt x="9" y="177"/>
                    <a:pt x="8" y="175"/>
                    <a:pt x="9" y="173"/>
                  </a:cubicBezTo>
                  <a:cubicBezTo>
                    <a:pt x="10" y="170"/>
                    <a:pt x="14" y="168"/>
                    <a:pt x="18" y="168"/>
                  </a:cubicBezTo>
                  <a:cubicBezTo>
                    <a:pt x="19" y="168"/>
                    <a:pt x="19" y="168"/>
                    <a:pt x="20" y="168"/>
                  </a:cubicBezTo>
                  <a:cubicBezTo>
                    <a:pt x="20" y="167"/>
                    <a:pt x="19" y="166"/>
                    <a:pt x="19" y="165"/>
                  </a:cubicBezTo>
                  <a:cubicBezTo>
                    <a:pt x="18" y="164"/>
                    <a:pt x="17" y="163"/>
                    <a:pt x="18" y="161"/>
                  </a:cubicBezTo>
                  <a:cubicBezTo>
                    <a:pt x="18" y="160"/>
                    <a:pt x="20" y="159"/>
                    <a:pt x="22" y="159"/>
                  </a:cubicBezTo>
                  <a:cubicBezTo>
                    <a:pt x="24" y="159"/>
                    <a:pt x="24" y="159"/>
                    <a:pt x="24" y="159"/>
                  </a:cubicBezTo>
                  <a:cubicBezTo>
                    <a:pt x="24" y="158"/>
                    <a:pt x="23" y="157"/>
                    <a:pt x="22" y="156"/>
                  </a:cubicBezTo>
                  <a:cubicBezTo>
                    <a:pt x="21" y="156"/>
                    <a:pt x="21" y="156"/>
                    <a:pt x="21" y="156"/>
                  </a:cubicBezTo>
                  <a:cubicBezTo>
                    <a:pt x="19" y="153"/>
                    <a:pt x="18" y="152"/>
                    <a:pt x="16" y="152"/>
                  </a:cubicBezTo>
                  <a:cubicBezTo>
                    <a:pt x="15" y="151"/>
                    <a:pt x="14" y="151"/>
                    <a:pt x="14" y="151"/>
                  </a:cubicBezTo>
                  <a:cubicBezTo>
                    <a:pt x="12" y="151"/>
                    <a:pt x="11" y="150"/>
                    <a:pt x="10" y="149"/>
                  </a:cubicBezTo>
                  <a:cubicBezTo>
                    <a:pt x="8" y="148"/>
                    <a:pt x="9" y="147"/>
                    <a:pt x="9" y="147"/>
                  </a:cubicBezTo>
                  <a:cubicBezTo>
                    <a:pt x="9" y="146"/>
                    <a:pt x="11" y="145"/>
                    <a:pt x="12" y="145"/>
                  </a:cubicBezTo>
                  <a:cubicBezTo>
                    <a:pt x="12" y="145"/>
                    <a:pt x="12" y="145"/>
                    <a:pt x="13" y="145"/>
                  </a:cubicBezTo>
                  <a:cubicBezTo>
                    <a:pt x="14" y="146"/>
                    <a:pt x="16" y="146"/>
                    <a:pt x="21" y="146"/>
                  </a:cubicBezTo>
                  <a:cubicBezTo>
                    <a:pt x="24" y="146"/>
                    <a:pt x="24" y="146"/>
                    <a:pt x="24" y="146"/>
                  </a:cubicBezTo>
                  <a:cubicBezTo>
                    <a:pt x="24" y="146"/>
                    <a:pt x="22" y="144"/>
                    <a:pt x="22" y="144"/>
                  </a:cubicBezTo>
                  <a:cubicBezTo>
                    <a:pt x="20" y="143"/>
                    <a:pt x="19" y="139"/>
                    <a:pt x="18" y="134"/>
                  </a:cubicBezTo>
                  <a:cubicBezTo>
                    <a:pt x="18" y="133"/>
                    <a:pt x="18" y="132"/>
                    <a:pt x="18" y="131"/>
                  </a:cubicBezTo>
                  <a:cubicBezTo>
                    <a:pt x="19" y="131"/>
                    <a:pt x="20" y="130"/>
                    <a:pt x="21" y="130"/>
                  </a:cubicBezTo>
                  <a:cubicBezTo>
                    <a:pt x="22" y="130"/>
                    <a:pt x="24" y="131"/>
                    <a:pt x="25" y="132"/>
                  </a:cubicBezTo>
                  <a:cubicBezTo>
                    <a:pt x="25" y="133"/>
                    <a:pt x="25" y="133"/>
                    <a:pt x="26" y="133"/>
                  </a:cubicBezTo>
                  <a:cubicBezTo>
                    <a:pt x="27" y="133"/>
                    <a:pt x="29" y="132"/>
                    <a:pt x="30" y="131"/>
                  </a:cubicBezTo>
                  <a:cubicBezTo>
                    <a:pt x="30" y="131"/>
                    <a:pt x="31" y="131"/>
                    <a:pt x="31" y="131"/>
                  </a:cubicBezTo>
                  <a:cubicBezTo>
                    <a:pt x="32" y="131"/>
                    <a:pt x="33" y="131"/>
                    <a:pt x="34" y="132"/>
                  </a:cubicBezTo>
                  <a:cubicBezTo>
                    <a:pt x="34" y="133"/>
                    <a:pt x="35" y="134"/>
                    <a:pt x="37" y="135"/>
                  </a:cubicBezTo>
                  <a:cubicBezTo>
                    <a:pt x="37" y="135"/>
                    <a:pt x="38" y="135"/>
                    <a:pt x="38" y="135"/>
                  </a:cubicBezTo>
                  <a:cubicBezTo>
                    <a:pt x="39" y="135"/>
                    <a:pt x="39" y="134"/>
                    <a:pt x="40" y="133"/>
                  </a:cubicBezTo>
                  <a:cubicBezTo>
                    <a:pt x="40" y="132"/>
                    <a:pt x="40" y="131"/>
                    <a:pt x="41" y="130"/>
                  </a:cubicBezTo>
                  <a:cubicBezTo>
                    <a:pt x="42" y="127"/>
                    <a:pt x="42" y="127"/>
                    <a:pt x="41" y="126"/>
                  </a:cubicBezTo>
                  <a:cubicBezTo>
                    <a:pt x="40" y="125"/>
                    <a:pt x="40" y="125"/>
                    <a:pt x="40" y="125"/>
                  </a:cubicBezTo>
                  <a:cubicBezTo>
                    <a:pt x="40" y="124"/>
                    <a:pt x="39" y="124"/>
                    <a:pt x="38" y="123"/>
                  </a:cubicBezTo>
                  <a:cubicBezTo>
                    <a:pt x="37" y="123"/>
                    <a:pt x="36" y="122"/>
                    <a:pt x="35" y="121"/>
                  </a:cubicBezTo>
                  <a:cubicBezTo>
                    <a:pt x="35" y="120"/>
                    <a:pt x="34" y="120"/>
                    <a:pt x="34" y="119"/>
                  </a:cubicBezTo>
                  <a:cubicBezTo>
                    <a:pt x="34" y="117"/>
                    <a:pt x="35" y="117"/>
                    <a:pt x="36" y="116"/>
                  </a:cubicBezTo>
                  <a:cubicBezTo>
                    <a:pt x="36" y="115"/>
                    <a:pt x="36" y="115"/>
                    <a:pt x="36" y="115"/>
                  </a:cubicBezTo>
                  <a:cubicBezTo>
                    <a:pt x="37" y="114"/>
                    <a:pt x="38" y="114"/>
                    <a:pt x="38" y="113"/>
                  </a:cubicBezTo>
                  <a:cubicBezTo>
                    <a:pt x="37" y="113"/>
                    <a:pt x="35" y="112"/>
                    <a:pt x="33" y="111"/>
                  </a:cubicBezTo>
                  <a:cubicBezTo>
                    <a:pt x="32" y="110"/>
                    <a:pt x="30" y="109"/>
                    <a:pt x="30" y="107"/>
                  </a:cubicBezTo>
                  <a:cubicBezTo>
                    <a:pt x="30" y="106"/>
                    <a:pt x="30" y="105"/>
                    <a:pt x="32" y="104"/>
                  </a:cubicBezTo>
                  <a:cubicBezTo>
                    <a:pt x="33" y="103"/>
                    <a:pt x="34" y="103"/>
                    <a:pt x="35" y="103"/>
                  </a:cubicBezTo>
                  <a:cubicBezTo>
                    <a:pt x="37" y="103"/>
                    <a:pt x="38" y="105"/>
                    <a:pt x="39" y="106"/>
                  </a:cubicBezTo>
                  <a:cubicBezTo>
                    <a:pt x="39" y="108"/>
                    <a:pt x="40" y="108"/>
                    <a:pt x="40" y="109"/>
                  </a:cubicBezTo>
                  <a:cubicBezTo>
                    <a:pt x="40" y="108"/>
                    <a:pt x="40" y="108"/>
                    <a:pt x="40" y="108"/>
                  </a:cubicBezTo>
                  <a:cubicBezTo>
                    <a:pt x="40" y="107"/>
                    <a:pt x="40" y="106"/>
                    <a:pt x="40" y="105"/>
                  </a:cubicBezTo>
                  <a:cubicBezTo>
                    <a:pt x="40" y="103"/>
                    <a:pt x="40" y="101"/>
                    <a:pt x="42" y="100"/>
                  </a:cubicBezTo>
                  <a:cubicBezTo>
                    <a:pt x="43" y="99"/>
                    <a:pt x="43" y="98"/>
                    <a:pt x="43" y="97"/>
                  </a:cubicBezTo>
                  <a:cubicBezTo>
                    <a:pt x="43" y="97"/>
                    <a:pt x="43" y="96"/>
                    <a:pt x="43" y="96"/>
                  </a:cubicBezTo>
                  <a:cubicBezTo>
                    <a:pt x="41" y="95"/>
                    <a:pt x="34" y="91"/>
                    <a:pt x="31" y="90"/>
                  </a:cubicBezTo>
                  <a:cubicBezTo>
                    <a:pt x="27" y="90"/>
                    <a:pt x="21" y="86"/>
                    <a:pt x="20" y="83"/>
                  </a:cubicBezTo>
                  <a:cubicBezTo>
                    <a:pt x="20" y="82"/>
                    <a:pt x="20" y="82"/>
                    <a:pt x="20" y="81"/>
                  </a:cubicBezTo>
                  <a:cubicBezTo>
                    <a:pt x="19" y="79"/>
                    <a:pt x="19" y="78"/>
                    <a:pt x="16" y="78"/>
                  </a:cubicBezTo>
                  <a:cubicBezTo>
                    <a:pt x="12" y="78"/>
                    <a:pt x="10" y="76"/>
                    <a:pt x="9" y="73"/>
                  </a:cubicBezTo>
                  <a:cubicBezTo>
                    <a:pt x="8" y="72"/>
                    <a:pt x="8" y="71"/>
                    <a:pt x="7" y="70"/>
                  </a:cubicBezTo>
                  <a:cubicBezTo>
                    <a:pt x="7" y="69"/>
                    <a:pt x="7" y="68"/>
                    <a:pt x="6" y="67"/>
                  </a:cubicBezTo>
                  <a:cubicBezTo>
                    <a:pt x="4" y="66"/>
                    <a:pt x="4" y="62"/>
                    <a:pt x="5" y="59"/>
                  </a:cubicBezTo>
                  <a:cubicBezTo>
                    <a:pt x="5" y="58"/>
                    <a:pt x="5" y="58"/>
                    <a:pt x="5" y="57"/>
                  </a:cubicBezTo>
                  <a:cubicBezTo>
                    <a:pt x="5" y="56"/>
                    <a:pt x="5" y="56"/>
                    <a:pt x="5" y="56"/>
                  </a:cubicBezTo>
                  <a:cubicBezTo>
                    <a:pt x="5" y="56"/>
                    <a:pt x="5" y="56"/>
                    <a:pt x="5" y="56"/>
                  </a:cubicBezTo>
                  <a:cubicBezTo>
                    <a:pt x="11" y="54"/>
                    <a:pt x="13" y="52"/>
                    <a:pt x="13" y="52"/>
                  </a:cubicBezTo>
                  <a:cubicBezTo>
                    <a:pt x="15" y="50"/>
                    <a:pt x="19" y="46"/>
                    <a:pt x="21" y="45"/>
                  </a:cubicBezTo>
                  <a:cubicBezTo>
                    <a:pt x="22" y="45"/>
                    <a:pt x="24" y="45"/>
                    <a:pt x="25" y="45"/>
                  </a:cubicBezTo>
                  <a:cubicBezTo>
                    <a:pt x="26" y="45"/>
                    <a:pt x="27" y="45"/>
                    <a:pt x="29" y="45"/>
                  </a:cubicBezTo>
                  <a:cubicBezTo>
                    <a:pt x="29" y="45"/>
                    <a:pt x="29" y="46"/>
                    <a:pt x="29" y="46"/>
                  </a:cubicBezTo>
                  <a:cubicBezTo>
                    <a:pt x="32" y="46"/>
                    <a:pt x="35" y="44"/>
                    <a:pt x="36" y="43"/>
                  </a:cubicBezTo>
                  <a:cubicBezTo>
                    <a:pt x="36" y="42"/>
                    <a:pt x="36" y="41"/>
                    <a:pt x="36" y="40"/>
                  </a:cubicBezTo>
                  <a:cubicBezTo>
                    <a:pt x="37" y="38"/>
                    <a:pt x="37" y="36"/>
                    <a:pt x="39" y="35"/>
                  </a:cubicBezTo>
                  <a:cubicBezTo>
                    <a:pt x="39" y="35"/>
                    <a:pt x="39" y="35"/>
                    <a:pt x="39" y="35"/>
                  </a:cubicBezTo>
                  <a:cubicBezTo>
                    <a:pt x="40" y="35"/>
                    <a:pt x="41" y="35"/>
                    <a:pt x="42" y="36"/>
                  </a:cubicBezTo>
                  <a:cubicBezTo>
                    <a:pt x="42" y="36"/>
                    <a:pt x="43" y="37"/>
                    <a:pt x="43" y="37"/>
                  </a:cubicBezTo>
                  <a:cubicBezTo>
                    <a:pt x="44" y="37"/>
                    <a:pt x="44" y="37"/>
                    <a:pt x="44" y="36"/>
                  </a:cubicBezTo>
                  <a:cubicBezTo>
                    <a:pt x="45" y="36"/>
                    <a:pt x="46" y="35"/>
                    <a:pt x="46" y="35"/>
                  </a:cubicBezTo>
                  <a:cubicBezTo>
                    <a:pt x="48" y="33"/>
                    <a:pt x="50" y="32"/>
                    <a:pt x="51" y="30"/>
                  </a:cubicBezTo>
                  <a:cubicBezTo>
                    <a:pt x="53" y="28"/>
                    <a:pt x="54" y="28"/>
                    <a:pt x="57" y="26"/>
                  </a:cubicBezTo>
                  <a:cubicBezTo>
                    <a:pt x="59" y="25"/>
                    <a:pt x="59" y="25"/>
                    <a:pt x="60" y="22"/>
                  </a:cubicBezTo>
                  <a:cubicBezTo>
                    <a:pt x="60" y="21"/>
                    <a:pt x="60" y="21"/>
                    <a:pt x="60" y="21"/>
                  </a:cubicBezTo>
                  <a:cubicBezTo>
                    <a:pt x="60" y="18"/>
                    <a:pt x="60" y="15"/>
                    <a:pt x="63" y="14"/>
                  </a:cubicBezTo>
                  <a:cubicBezTo>
                    <a:pt x="65" y="13"/>
                    <a:pt x="68" y="13"/>
                    <a:pt x="70" y="13"/>
                  </a:cubicBezTo>
                  <a:cubicBezTo>
                    <a:pt x="72" y="13"/>
                    <a:pt x="76" y="14"/>
                    <a:pt x="78" y="16"/>
                  </a:cubicBezTo>
                  <a:cubicBezTo>
                    <a:pt x="80" y="18"/>
                    <a:pt x="82" y="20"/>
                    <a:pt x="83" y="20"/>
                  </a:cubicBezTo>
                  <a:cubicBezTo>
                    <a:pt x="84" y="20"/>
                    <a:pt x="84" y="20"/>
                    <a:pt x="84" y="20"/>
                  </a:cubicBezTo>
                  <a:cubicBezTo>
                    <a:pt x="85" y="19"/>
                    <a:pt x="86" y="18"/>
                    <a:pt x="86" y="18"/>
                  </a:cubicBezTo>
                  <a:cubicBezTo>
                    <a:pt x="87" y="17"/>
                    <a:pt x="87" y="16"/>
                    <a:pt x="88" y="15"/>
                  </a:cubicBezTo>
                  <a:cubicBezTo>
                    <a:pt x="89" y="14"/>
                    <a:pt x="90" y="14"/>
                    <a:pt x="91" y="14"/>
                  </a:cubicBezTo>
                  <a:cubicBezTo>
                    <a:pt x="92" y="14"/>
                    <a:pt x="93" y="15"/>
                    <a:pt x="94" y="16"/>
                  </a:cubicBezTo>
                  <a:cubicBezTo>
                    <a:pt x="95" y="16"/>
                    <a:pt x="95" y="16"/>
                    <a:pt x="96" y="16"/>
                  </a:cubicBezTo>
                  <a:cubicBezTo>
                    <a:pt x="97" y="16"/>
                    <a:pt x="98" y="16"/>
                    <a:pt x="98" y="16"/>
                  </a:cubicBezTo>
                  <a:cubicBezTo>
                    <a:pt x="98" y="15"/>
                    <a:pt x="98" y="15"/>
                    <a:pt x="97" y="15"/>
                  </a:cubicBezTo>
                  <a:cubicBezTo>
                    <a:pt x="97" y="14"/>
                    <a:pt x="96" y="14"/>
                    <a:pt x="96" y="13"/>
                  </a:cubicBezTo>
                  <a:cubicBezTo>
                    <a:pt x="95" y="12"/>
                    <a:pt x="93" y="11"/>
                    <a:pt x="94" y="9"/>
                  </a:cubicBezTo>
                  <a:cubicBezTo>
                    <a:pt x="94" y="6"/>
                    <a:pt x="96" y="6"/>
                    <a:pt x="98" y="4"/>
                  </a:cubicBezTo>
                  <a:cubicBezTo>
                    <a:pt x="99" y="4"/>
                    <a:pt x="99" y="3"/>
                    <a:pt x="99" y="2"/>
                  </a:cubicBezTo>
                  <a:cubicBezTo>
                    <a:pt x="100" y="2"/>
                    <a:pt x="100" y="2"/>
                    <a:pt x="100" y="2"/>
                  </a:cubicBezTo>
                  <a:cubicBezTo>
                    <a:pt x="100" y="2"/>
                    <a:pt x="100" y="2"/>
                    <a:pt x="100" y="2"/>
                  </a:cubicBezTo>
                  <a:cubicBezTo>
                    <a:pt x="101" y="0"/>
                    <a:pt x="101" y="0"/>
                    <a:pt x="101" y="0"/>
                  </a:cubicBezTo>
                  <a:cubicBezTo>
                    <a:pt x="101" y="1"/>
                    <a:pt x="101" y="1"/>
                    <a:pt x="101" y="1"/>
                  </a:cubicBezTo>
                  <a:cubicBezTo>
                    <a:pt x="102" y="1"/>
                    <a:pt x="102" y="0"/>
                    <a:pt x="102" y="0"/>
                  </a:cubicBezTo>
                  <a:cubicBezTo>
                    <a:pt x="103" y="0"/>
                    <a:pt x="103" y="0"/>
                    <a:pt x="103" y="1"/>
                  </a:cubicBezTo>
                  <a:cubicBezTo>
                    <a:pt x="103" y="1"/>
                    <a:pt x="104" y="1"/>
                    <a:pt x="104" y="1"/>
                  </a:cubicBezTo>
                  <a:cubicBezTo>
                    <a:pt x="105" y="1"/>
                    <a:pt x="107" y="0"/>
                    <a:pt x="108" y="0"/>
                  </a:cubicBezTo>
                  <a:cubicBezTo>
                    <a:pt x="110" y="0"/>
                    <a:pt x="111" y="0"/>
                    <a:pt x="112" y="0"/>
                  </a:cubicBezTo>
                  <a:cubicBezTo>
                    <a:pt x="113" y="0"/>
                    <a:pt x="114" y="0"/>
                    <a:pt x="114" y="0"/>
                  </a:cubicBezTo>
                  <a:cubicBezTo>
                    <a:pt x="115" y="0"/>
                    <a:pt x="116" y="0"/>
                    <a:pt x="116" y="0"/>
                  </a:cubicBezTo>
                  <a:cubicBezTo>
                    <a:pt x="118" y="1"/>
                    <a:pt x="120" y="1"/>
                    <a:pt x="121" y="2"/>
                  </a:cubicBezTo>
                  <a:cubicBezTo>
                    <a:pt x="122" y="3"/>
                    <a:pt x="123" y="3"/>
                    <a:pt x="123" y="4"/>
                  </a:cubicBezTo>
                  <a:cubicBezTo>
                    <a:pt x="124" y="5"/>
                    <a:pt x="125" y="6"/>
                    <a:pt x="126" y="6"/>
                  </a:cubicBezTo>
                  <a:cubicBezTo>
                    <a:pt x="126" y="6"/>
                    <a:pt x="127" y="6"/>
                    <a:pt x="127" y="6"/>
                  </a:cubicBezTo>
                  <a:cubicBezTo>
                    <a:pt x="128" y="6"/>
                    <a:pt x="128" y="6"/>
                    <a:pt x="129" y="6"/>
                  </a:cubicBezTo>
                  <a:cubicBezTo>
                    <a:pt x="129" y="6"/>
                    <a:pt x="130" y="6"/>
                    <a:pt x="130" y="6"/>
                  </a:cubicBezTo>
                  <a:cubicBezTo>
                    <a:pt x="132" y="6"/>
                    <a:pt x="133" y="8"/>
                    <a:pt x="133" y="10"/>
                  </a:cubicBezTo>
                  <a:cubicBezTo>
                    <a:pt x="133" y="11"/>
                    <a:pt x="133" y="13"/>
                    <a:pt x="130" y="13"/>
                  </a:cubicBezTo>
                  <a:cubicBezTo>
                    <a:pt x="128" y="13"/>
                    <a:pt x="128" y="14"/>
                    <a:pt x="128" y="14"/>
                  </a:cubicBezTo>
                  <a:cubicBezTo>
                    <a:pt x="128" y="14"/>
                    <a:pt x="128" y="14"/>
                    <a:pt x="129" y="16"/>
                  </a:cubicBezTo>
                  <a:cubicBezTo>
                    <a:pt x="129" y="16"/>
                    <a:pt x="131" y="17"/>
                    <a:pt x="132" y="18"/>
                  </a:cubicBezTo>
                  <a:cubicBezTo>
                    <a:pt x="133" y="20"/>
                    <a:pt x="134" y="21"/>
                    <a:pt x="134" y="22"/>
                  </a:cubicBezTo>
                  <a:cubicBezTo>
                    <a:pt x="134" y="23"/>
                    <a:pt x="134" y="23"/>
                    <a:pt x="134" y="24"/>
                  </a:cubicBezTo>
                  <a:cubicBezTo>
                    <a:pt x="134" y="25"/>
                    <a:pt x="134" y="26"/>
                    <a:pt x="134" y="27"/>
                  </a:cubicBezTo>
                  <a:cubicBezTo>
                    <a:pt x="135" y="28"/>
                    <a:pt x="138" y="31"/>
                    <a:pt x="138" y="33"/>
                  </a:cubicBezTo>
                  <a:cubicBezTo>
                    <a:pt x="138" y="40"/>
                    <a:pt x="138" y="40"/>
                    <a:pt x="138" y="40"/>
                  </a:cubicBezTo>
                  <a:cubicBezTo>
                    <a:pt x="138" y="43"/>
                    <a:pt x="139" y="44"/>
                    <a:pt x="140" y="45"/>
                  </a:cubicBezTo>
                  <a:cubicBezTo>
                    <a:pt x="141" y="45"/>
                    <a:pt x="141" y="45"/>
                    <a:pt x="142" y="45"/>
                  </a:cubicBezTo>
                  <a:cubicBezTo>
                    <a:pt x="143" y="45"/>
                    <a:pt x="144" y="45"/>
                    <a:pt x="146" y="44"/>
                  </a:cubicBezTo>
                  <a:cubicBezTo>
                    <a:pt x="146" y="44"/>
                    <a:pt x="147" y="44"/>
                    <a:pt x="147" y="44"/>
                  </a:cubicBezTo>
                  <a:cubicBezTo>
                    <a:pt x="148" y="43"/>
                    <a:pt x="149" y="43"/>
                    <a:pt x="150" y="43"/>
                  </a:cubicBezTo>
                  <a:cubicBezTo>
                    <a:pt x="150" y="43"/>
                    <a:pt x="151" y="43"/>
                    <a:pt x="152" y="43"/>
                  </a:cubicBezTo>
                  <a:cubicBezTo>
                    <a:pt x="152" y="44"/>
                    <a:pt x="154" y="45"/>
                    <a:pt x="155" y="45"/>
                  </a:cubicBezTo>
                  <a:cubicBezTo>
                    <a:pt x="156" y="46"/>
                    <a:pt x="158" y="47"/>
                    <a:pt x="159" y="48"/>
                  </a:cubicBezTo>
                  <a:cubicBezTo>
                    <a:pt x="160" y="48"/>
                    <a:pt x="161" y="48"/>
                    <a:pt x="161" y="48"/>
                  </a:cubicBezTo>
                  <a:cubicBezTo>
                    <a:pt x="162" y="48"/>
                    <a:pt x="163" y="48"/>
                    <a:pt x="163" y="48"/>
                  </a:cubicBezTo>
                  <a:cubicBezTo>
                    <a:pt x="164" y="47"/>
                    <a:pt x="164" y="47"/>
                    <a:pt x="165" y="47"/>
                  </a:cubicBezTo>
                  <a:cubicBezTo>
                    <a:pt x="165" y="47"/>
                    <a:pt x="166" y="48"/>
                    <a:pt x="166" y="48"/>
                  </a:cubicBezTo>
                  <a:cubicBezTo>
                    <a:pt x="166" y="48"/>
                    <a:pt x="167" y="48"/>
                    <a:pt x="167" y="48"/>
                  </a:cubicBezTo>
                  <a:cubicBezTo>
                    <a:pt x="167" y="48"/>
                    <a:pt x="168" y="48"/>
                    <a:pt x="168" y="48"/>
                  </a:cubicBezTo>
                  <a:cubicBezTo>
                    <a:pt x="169" y="47"/>
                    <a:pt x="169" y="46"/>
                    <a:pt x="171" y="46"/>
                  </a:cubicBezTo>
                  <a:cubicBezTo>
                    <a:pt x="171" y="46"/>
                    <a:pt x="171" y="46"/>
                    <a:pt x="171" y="46"/>
                  </a:cubicBezTo>
                  <a:cubicBezTo>
                    <a:pt x="173" y="47"/>
                    <a:pt x="173" y="47"/>
                    <a:pt x="174" y="48"/>
                  </a:cubicBezTo>
                  <a:cubicBezTo>
                    <a:pt x="175" y="48"/>
                    <a:pt x="175" y="48"/>
                    <a:pt x="176" y="48"/>
                  </a:cubicBezTo>
                  <a:cubicBezTo>
                    <a:pt x="176" y="48"/>
                    <a:pt x="176" y="48"/>
                    <a:pt x="177" y="48"/>
                  </a:cubicBezTo>
                  <a:cubicBezTo>
                    <a:pt x="178" y="48"/>
                    <a:pt x="178" y="48"/>
                    <a:pt x="179" y="47"/>
                  </a:cubicBezTo>
                  <a:cubicBezTo>
                    <a:pt x="180" y="47"/>
                    <a:pt x="180" y="46"/>
                    <a:pt x="181" y="46"/>
                  </a:cubicBezTo>
                  <a:cubicBezTo>
                    <a:pt x="183" y="46"/>
                    <a:pt x="183" y="48"/>
                    <a:pt x="183" y="48"/>
                  </a:cubicBezTo>
                  <a:cubicBezTo>
                    <a:pt x="184" y="49"/>
                    <a:pt x="184" y="49"/>
                    <a:pt x="184" y="49"/>
                  </a:cubicBezTo>
                  <a:cubicBezTo>
                    <a:pt x="185" y="49"/>
                    <a:pt x="186" y="50"/>
                    <a:pt x="187" y="50"/>
                  </a:cubicBezTo>
                  <a:cubicBezTo>
                    <a:pt x="188" y="50"/>
                    <a:pt x="189" y="50"/>
                    <a:pt x="191" y="50"/>
                  </a:cubicBezTo>
                  <a:cubicBezTo>
                    <a:pt x="192" y="51"/>
                    <a:pt x="193" y="51"/>
                    <a:pt x="194" y="52"/>
                  </a:cubicBezTo>
                  <a:cubicBezTo>
                    <a:pt x="194" y="53"/>
                    <a:pt x="194" y="55"/>
                    <a:pt x="193" y="56"/>
                  </a:cubicBezTo>
                  <a:cubicBezTo>
                    <a:pt x="193" y="57"/>
                    <a:pt x="193" y="57"/>
                    <a:pt x="193" y="58"/>
                  </a:cubicBezTo>
                  <a:cubicBezTo>
                    <a:pt x="193" y="58"/>
                    <a:pt x="193" y="58"/>
                    <a:pt x="195" y="59"/>
                  </a:cubicBezTo>
                  <a:cubicBezTo>
                    <a:pt x="197" y="60"/>
                    <a:pt x="198" y="60"/>
                    <a:pt x="199" y="63"/>
                  </a:cubicBezTo>
                  <a:cubicBezTo>
                    <a:pt x="200" y="65"/>
                    <a:pt x="200" y="65"/>
                    <a:pt x="202" y="67"/>
                  </a:cubicBezTo>
                  <a:cubicBezTo>
                    <a:pt x="203" y="67"/>
                    <a:pt x="203" y="67"/>
                    <a:pt x="203" y="67"/>
                  </a:cubicBezTo>
                  <a:cubicBezTo>
                    <a:pt x="204" y="67"/>
                    <a:pt x="205" y="68"/>
                    <a:pt x="205" y="69"/>
                  </a:cubicBezTo>
                  <a:cubicBezTo>
                    <a:pt x="205" y="70"/>
                    <a:pt x="204" y="71"/>
                    <a:pt x="203" y="72"/>
                  </a:cubicBezTo>
                  <a:cubicBezTo>
                    <a:pt x="201" y="74"/>
                    <a:pt x="201" y="76"/>
                    <a:pt x="200" y="77"/>
                  </a:cubicBezTo>
                  <a:cubicBezTo>
                    <a:pt x="199" y="79"/>
                    <a:pt x="198" y="81"/>
                    <a:pt x="197" y="81"/>
                  </a:cubicBezTo>
                  <a:cubicBezTo>
                    <a:pt x="196" y="81"/>
                    <a:pt x="196" y="81"/>
                    <a:pt x="195" y="81"/>
                  </a:cubicBezTo>
                  <a:cubicBezTo>
                    <a:pt x="195" y="81"/>
                    <a:pt x="195" y="81"/>
                    <a:pt x="194" y="81"/>
                  </a:cubicBezTo>
                  <a:cubicBezTo>
                    <a:pt x="194" y="81"/>
                    <a:pt x="193" y="81"/>
                    <a:pt x="192" y="81"/>
                  </a:cubicBezTo>
                  <a:cubicBezTo>
                    <a:pt x="192" y="82"/>
                    <a:pt x="191" y="82"/>
                    <a:pt x="191" y="83"/>
                  </a:cubicBezTo>
                  <a:cubicBezTo>
                    <a:pt x="191" y="83"/>
                    <a:pt x="191" y="83"/>
                    <a:pt x="192" y="84"/>
                  </a:cubicBezTo>
                  <a:cubicBezTo>
                    <a:pt x="194" y="85"/>
                    <a:pt x="196" y="86"/>
                    <a:pt x="198" y="86"/>
                  </a:cubicBezTo>
                  <a:cubicBezTo>
                    <a:pt x="201" y="87"/>
                    <a:pt x="204" y="88"/>
                    <a:pt x="205" y="91"/>
                  </a:cubicBezTo>
                  <a:cubicBezTo>
                    <a:pt x="205" y="91"/>
                    <a:pt x="205" y="92"/>
                    <a:pt x="205" y="92"/>
                  </a:cubicBezTo>
                  <a:cubicBezTo>
                    <a:pt x="206" y="94"/>
                    <a:pt x="207" y="96"/>
                    <a:pt x="205" y="98"/>
                  </a:cubicBezTo>
                  <a:cubicBezTo>
                    <a:pt x="205" y="98"/>
                    <a:pt x="204" y="99"/>
                    <a:pt x="204" y="99"/>
                  </a:cubicBezTo>
                  <a:cubicBezTo>
                    <a:pt x="202" y="100"/>
                    <a:pt x="202" y="100"/>
                    <a:pt x="202" y="101"/>
                  </a:cubicBezTo>
                  <a:cubicBezTo>
                    <a:pt x="202" y="103"/>
                    <a:pt x="203" y="103"/>
                    <a:pt x="205" y="104"/>
                  </a:cubicBezTo>
                  <a:cubicBezTo>
                    <a:pt x="207" y="106"/>
                    <a:pt x="209" y="107"/>
                    <a:pt x="210" y="107"/>
                  </a:cubicBezTo>
                  <a:cubicBezTo>
                    <a:pt x="210" y="107"/>
                    <a:pt x="210" y="107"/>
                    <a:pt x="210" y="107"/>
                  </a:cubicBezTo>
                  <a:cubicBezTo>
                    <a:pt x="213" y="106"/>
                    <a:pt x="217" y="105"/>
                    <a:pt x="219" y="105"/>
                  </a:cubicBezTo>
                  <a:cubicBezTo>
                    <a:pt x="220" y="105"/>
                    <a:pt x="221" y="105"/>
                    <a:pt x="222" y="106"/>
                  </a:cubicBezTo>
                  <a:cubicBezTo>
                    <a:pt x="223" y="107"/>
                    <a:pt x="224" y="107"/>
                    <a:pt x="224" y="107"/>
                  </a:cubicBezTo>
                  <a:cubicBezTo>
                    <a:pt x="226" y="107"/>
                    <a:pt x="229" y="107"/>
                    <a:pt x="230" y="106"/>
                  </a:cubicBezTo>
                  <a:cubicBezTo>
                    <a:pt x="230" y="106"/>
                    <a:pt x="230" y="106"/>
                    <a:pt x="230" y="106"/>
                  </a:cubicBezTo>
                  <a:cubicBezTo>
                    <a:pt x="230" y="106"/>
                    <a:pt x="230" y="106"/>
                    <a:pt x="230" y="106"/>
                  </a:cubicBezTo>
                  <a:cubicBezTo>
                    <a:pt x="232" y="106"/>
                    <a:pt x="232" y="108"/>
                    <a:pt x="233" y="110"/>
                  </a:cubicBezTo>
                  <a:cubicBezTo>
                    <a:pt x="233" y="110"/>
                    <a:pt x="234" y="111"/>
                    <a:pt x="234" y="111"/>
                  </a:cubicBezTo>
                  <a:cubicBezTo>
                    <a:pt x="236" y="113"/>
                    <a:pt x="237" y="115"/>
                    <a:pt x="238" y="115"/>
                  </a:cubicBezTo>
                  <a:cubicBezTo>
                    <a:pt x="240" y="116"/>
                    <a:pt x="240" y="116"/>
                    <a:pt x="241" y="117"/>
                  </a:cubicBezTo>
                  <a:cubicBezTo>
                    <a:pt x="241" y="118"/>
                    <a:pt x="241" y="118"/>
                    <a:pt x="242" y="118"/>
                  </a:cubicBezTo>
                  <a:cubicBezTo>
                    <a:pt x="242" y="118"/>
                    <a:pt x="242" y="118"/>
                    <a:pt x="243" y="118"/>
                  </a:cubicBezTo>
                  <a:cubicBezTo>
                    <a:pt x="244" y="118"/>
                    <a:pt x="245" y="118"/>
                    <a:pt x="246" y="118"/>
                  </a:cubicBezTo>
                  <a:cubicBezTo>
                    <a:pt x="248" y="118"/>
                    <a:pt x="251" y="118"/>
                    <a:pt x="252" y="117"/>
                  </a:cubicBezTo>
                  <a:cubicBezTo>
                    <a:pt x="253" y="117"/>
                    <a:pt x="253" y="117"/>
                    <a:pt x="253" y="117"/>
                  </a:cubicBezTo>
                  <a:cubicBezTo>
                    <a:pt x="254" y="116"/>
                    <a:pt x="255" y="115"/>
                    <a:pt x="257" y="115"/>
                  </a:cubicBezTo>
                  <a:cubicBezTo>
                    <a:pt x="257" y="115"/>
                    <a:pt x="258" y="115"/>
                    <a:pt x="259" y="116"/>
                  </a:cubicBezTo>
                  <a:cubicBezTo>
                    <a:pt x="259" y="116"/>
                    <a:pt x="260" y="117"/>
                    <a:pt x="261" y="118"/>
                  </a:cubicBezTo>
                  <a:cubicBezTo>
                    <a:pt x="262" y="120"/>
                    <a:pt x="263" y="121"/>
                    <a:pt x="265" y="121"/>
                  </a:cubicBezTo>
                  <a:cubicBezTo>
                    <a:pt x="268" y="121"/>
                    <a:pt x="270" y="123"/>
                    <a:pt x="271" y="125"/>
                  </a:cubicBezTo>
                  <a:cubicBezTo>
                    <a:pt x="272" y="128"/>
                    <a:pt x="273" y="131"/>
                    <a:pt x="276" y="131"/>
                  </a:cubicBezTo>
                  <a:cubicBezTo>
                    <a:pt x="276" y="131"/>
                    <a:pt x="277" y="131"/>
                    <a:pt x="278" y="132"/>
                  </a:cubicBezTo>
                  <a:cubicBezTo>
                    <a:pt x="278" y="132"/>
                    <a:pt x="279" y="132"/>
                    <a:pt x="280" y="132"/>
                  </a:cubicBezTo>
                  <a:cubicBezTo>
                    <a:pt x="280" y="132"/>
                    <a:pt x="281" y="132"/>
                    <a:pt x="282" y="131"/>
                  </a:cubicBezTo>
                  <a:cubicBezTo>
                    <a:pt x="283" y="130"/>
                    <a:pt x="285" y="130"/>
                    <a:pt x="286" y="130"/>
                  </a:cubicBezTo>
                  <a:cubicBezTo>
                    <a:pt x="287" y="130"/>
                    <a:pt x="288" y="131"/>
                    <a:pt x="289" y="132"/>
                  </a:cubicBezTo>
                  <a:cubicBezTo>
                    <a:pt x="290" y="133"/>
                    <a:pt x="291" y="134"/>
                    <a:pt x="291" y="134"/>
                  </a:cubicBezTo>
                  <a:cubicBezTo>
                    <a:pt x="292" y="134"/>
                    <a:pt x="292" y="133"/>
                    <a:pt x="293" y="133"/>
                  </a:cubicBezTo>
                  <a:cubicBezTo>
                    <a:pt x="293" y="132"/>
                    <a:pt x="294" y="130"/>
                    <a:pt x="296" y="130"/>
                  </a:cubicBezTo>
                  <a:cubicBezTo>
                    <a:pt x="297" y="130"/>
                    <a:pt x="299" y="132"/>
                    <a:pt x="299" y="134"/>
                  </a:cubicBezTo>
                  <a:cubicBezTo>
                    <a:pt x="300" y="134"/>
                    <a:pt x="300" y="136"/>
                    <a:pt x="301" y="136"/>
                  </a:cubicBezTo>
                  <a:cubicBezTo>
                    <a:pt x="301" y="136"/>
                    <a:pt x="302" y="136"/>
                    <a:pt x="302" y="136"/>
                  </a:cubicBezTo>
                  <a:cubicBezTo>
                    <a:pt x="303" y="135"/>
                    <a:pt x="303" y="135"/>
                    <a:pt x="303" y="134"/>
                  </a:cubicBezTo>
                  <a:cubicBezTo>
                    <a:pt x="303" y="134"/>
                    <a:pt x="303" y="133"/>
                    <a:pt x="304" y="132"/>
                  </a:cubicBezTo>
                  <a:cubicBezTo>
                    <a:pt x="304" y="131"/>
                    <a:pt x="304" y="131"/>
                    <a:pt x="304" y="131"/>
                  </a:cubicBezTo>
                  <a:cubicBezTo>
                    <a:pt x="305" y="129"/>
                    <a:pt x="305" y="128"/>
                    <a:pt x="307" y="127"/>
                  </a:cubicBezTo>
                  <a:cubicBezTo>
                    <a:pt x="308" y="126"/>
                    <a:pt x="310" y="124"/>
                    <a:pt x="310" y="122"/>
                  </a:cubicBezTo>
                  <a:cubicBezTo>
                    <a:pt x="310" y="121"/>
                    <a:pt x="309" y="121"/>
                    <a:pt x="308" y="121"/>
                  </a:cubicBezTo>
                  <a:cubicBezTo>
                    <a:pt x="307" y="120"/>
                    <a:pt x="306" y="119"/>
                    <a:pt x="306" y="118"/>
                  </a:cubicBezTo>
                  <a:cubicBezTo>
                    <a:pt x="305" y="117"/>
                    <a:pt x="305" y="117"/>
                    <a:pt x="305" y="117"/>
                  </a:cubicBezTo>
                  <a:cubicBezTo>
                    <a:pt x="305" y="115"/>
                    <a:pt x="304" y="113"/>
                    <a:pt x="306" y="111"/>
                  </a:cubicBezTo>
                  <a:cubicBezTo>
                    <a:pt x="306" y="110"/>
                    <a:pt x="308" y="108"/>
                    <a:pt x="309" y="106"/>
                  </a:cubicBezTo>
                  <a:cubicBezTo>
                    <a:pt x="309" y="106"/>
                    <a:pt x="309" y="106"/>
                    <a:pt x="309" y="106"/>
                  </a:cubicBezTo>
                  <a:cubicBezTo>
                    <a:pt x="309" y="105"/>
                    <a:pt x="309" y="105"/>
                    <a:pt x="309" y="105"/>
                  </a:cubicBezTo>
                  <a:cubicBezTo>
                    <a:pt x="311" y="105"/>
                    <a:pt x="311" y="105"/>
                    <a:pt x="312" y="105"/>
                  </a:cubicBezTo>
                  <a:cubicBezTo>
                    <a:pt x="314" y="105"/>
                    <a:pt x="316" y="106"/>
                    <a:pt x="317" y="108"/>
                  </a:cubicBezTo>
                  <a:cubicBezTo>
                    <a:pt x="318" y="109"/>
                    <a:pt x="320" y="110"/>
                    <a:pt x="323" y="110"/>
                  </a:cubicBezTo>
                  <a:cubicBezTo>
                    <a:pt x="323" y="110"/>
                    <a:pt x="324" y="110"/>
                    <a:pt x="325" y="110"/>
                  </a:cubicBezTo>
                  <a:cubicBezTo>
                    <a:pt x="328" y="109"/>
                    <a:pt x="328" y="109"/>
                    <a:pt x="329" y="109"/>
                  </a:cubicBezTo>
                  <a:cubicBezTo>
                    <a:pt x="329" y="109"/>
                    <a:pt x="330" y="108"/>
                    <a:pt x="331" y="108"/>
                  </a:cubicBezTo>
                  <a:cubicBezTo>
                    <a:pt x="332" y="108"/>
                    <a:pt x="332" y="109"/>
                    <a:pt x="333" y="110"/>
                  </a:cubicBezTo>
                  <a:cubicBezTo>
                    <a:pt x="333" y="110"/>
                    <a:pt x="333" y="111"/>
                    <a:pt x="335" y="111"/>
                  </a:cubicBezTo>
                  <a:cubicBezTo>
                    <a:pt x="337" y="112"/>
                    <a:pt x="339" y="113"/>
                    <a:pt x="341" y="117"/>
                  </a:cubicBezTo>
                  <a:cubicBezTo>
                    <a:pt x="341" y="118"/>
                    <a:pt x="342" y="119"/>
                    <a:pt x="342" y="120"/>
                  </a:cubicBezTo>
                  <a:cubicBezTo>
                    <a:pt x="342" y="122"/>
                    <a:pt x="342" y="123"/>
                    <a:pt x="344" y="124"/>
                  </a:cubicBezTo>
                  <a:cubicBezTo>
                    <a:pt x="346" y="124"/>
                    <a:pt x="347" y="124"/>
                    <a:pt x="347" y="125"/>
                  </a:cubicBezTo>
                  <a:cubicBezTo>
                    <a:pt x="348" y="125"/>
                    <a:pt x="348" y="125"/>
                    <a:pt x="348" y="125"/>
                  </a:cubicBezTo>
                  <a:cubicBezTo>
                    <a:pt x="348" y="125"/>
                    <a:pt x="348" y="125"/>
                    <a:pt x="349" y="124"/>
                  </a:cubicBezTo>
                  <a:cubicBezTo>
                    <a:pt x="350" y="124"/>
                    <a:pt x="350" y="124"/>
                    <a:pt x="351" y="124"/>
                  </a:cubicBezTo>
                  <a:cubicBezTo>
                    <a:pt x="352" y="124"/>
                    <a:pt x="353" y="125"/>
                    <a:pt x="354" y="127"/>
                  </a:cubicBezTo>
                  <a:cubicBezTo>
                    <a:pt x="354" y="127"/>
                    <a:pt x="354" y="128"/>
                    <a:pt x="354" y="128"/>
                  </a:cubicBezTo>
                  <a:cubicBezTo>
                    <a:pt x="355" y="130"/>
                    <a:pt x="355" y="130"/>
                    <a:pt x="355" y="130"/>
                  </a:cubicBezTo>
                  <a:cubicBezTo>
                    <a:pt x="355" y="132"/>
                    <a:pt x="356" y="134"/>
                    <a:pt x="357" y="137"/>
                  </a:cubicBezTo>
                  <a:cubicBezTo>
                    <a:pt x="357" y="139"/>
                    <a:pt x="357" y="139"/>
                    <a:pt x="357" y="139"/>
                  </a:cubicBezTo>
                  <a:cubicBezTo>
                    <a:pt x="358" y="142"/>
                    <a:pt x="358" y="143"/>
                    <a:pt x="356" y="145"/>
                  </a:cubicBezTo>
                  <a:cubicBezTo>
                    <a:pt x="355" y="146"/>
                    <a:pt x="353" y="146"/>
                    <a:pt x="350" y="146"/>
                  </a:cubicBezTo>
                  <a:cubicBezTo>
                    <a:pt x="350" y="146"/>
                    <a:pt x="350" y="146"/>
                    <a:pt x="350" y="146"/>
                  </a:cubicBezTo>
                  <a:cubicBezTo>
                    <a:pt x="349" y="146"/>
                    <a:pt x="347" y="146"/>
                    <a:pt x="346" y="146"/>
                  </a:cubicBezTo>
                  <a:cubicBezTo>
                    <a:pt x="344" y="146"/>
                    <a:pt x="343" y="146"/>
                    <a:pt x="341" y="146"/>
                  </a:cubicBezTo>
                  <a:cubicBezTo>
                    <a:pt x="339" y="146"/>
                    <a:pt x="338" y="146"/>
                    <a:pt x="337" y="146"/>
                  </a:cubicBezTo>
                  <a:cubicBezTo>
                    <a:pt x="335" y="147"/>
                    <a:pt x="334" y="149"/>
                    <a:pt x="333" y="151"/>
                  </a:cubicBezTo>
                  <a:cubicBezTo>
                    <a:pt x="333" y="152"/>
                    <a:pt x="332" y="152"/>
                    <a:pt x="332" y="153"/>
                  </a:cubicBezTo>
                  <a:cubicBezTo>
                    <a:pt x="331" y="154"/>
                    <a:pt x="331" y="156"/>
                    <a:pt x="331" y="157"/>
                  </a:cubicBezTo>
                  <a:cubicBezTo>
                    <a:pt x="331" y="158"/>
                    <a:pt x="330" y="159"/>
                    <a:pt x="330" y="160"/>
                  </a:cubicBezTo>
                  <a:cubicBezTo>
                    <a:pt x="329" y="160"/>
                    <a:pt x="329" y="160"/>
                    <a:pt x="329" y="160"/>
                  </a:cubicBezTo>
                  <a:cubicBezTo>
                    <a:pt x="329" y="160"/>
                    <a:pt x="329" y="160"/>
                    <a:pt x="329" y="160"/>
                  </a:cubicBezTo>
                  <a:cubicBezTo>
                    <a:pt x="328" y="160"/>
                    <a:pt x="328" y="160"/>
                    <a:pt x="327" y="156"/>
                  </a:cubicBezTo>
                  <a:cubicBezTo>
                    <a:pt x="326" y="157"/>
                    <a:pt x="326" y="157"/>
                    <a:pt x="325" y="158"/>
                  </a:cubicBezTo>
                  <a:cubicBezTo>
                    <a:pt x="324" y="158"/>
                    <a:pt x="323" y="158"/>
                    <a:pt x="322" y="159"/>
                  </a:cubicBezTo>
                  <a:cubicBezTo>
                    <a:pt x="321" y="159"/>
                    <a:pt x="320" y="159"/>
                    <a:pt x="320" y="160"/>
                  </a:cubicBezTo>
                  <a:cubicBezTo>
                    <a:pt x="320" y="160"/>
                    <a:pt x="320" y="160"/>
                    <a:pt x="320" y="160"/>
                  </a:cubicBezTo>
                  <a:cubicBezTo>
                    <a:pt x="320" y="162"/>
                    <a:pt x="319" y="163"/>
                    <a:pt x="317" y="163"/>
                  </a:cubicBezTo>
                  <a:cubicBezTo>
                    <a:pt x="317" y="163"/>
                    <a:pt x="317" y="163"/>
                    <a:pt x="316" y="163"/>
                  </a:cubicBezTo>
                  <a:cubicBezTo>
                    <a:pt x="315" y="163"/>
                    <a:pt x="315" y="163"/>
                    <a:pt x="315" y="163"/>
                  </a:cubicBezTo>
                  <a:cubicBezTo>
                    <a:pt x="315" y="163"/>
                    <a:pt x="314" y="162"/>
                    <a:pt x="313" y="162"/>
                  </a:cubicBezTo>
                  <a:cubicBezTo>
                    <a:pt x="313" y="162"/>
                    <a:pt x="312" y="163"/>
                    <a:pt x="312" y="163"/>
                  </a:cubicBezTo>
                  <a:cubicBezTo>
                    <a:pt x="311" y="164"/>
                    <a:pt x="311" y="164"/>
                    <a:pt x="311" y="164"/>
                  </a:cubicBezTo>
                  <a:cubicBezTo>
                    <a:pt x="310" y="166"/>
                    <a:pt x="310" y="166"/>
                    <a:pt x="307" y="167"/>
                  </a:cubicBezTo>
                  <a:cubicBezTo>
                    <a:pt x="306" y="167"/>
                    <a:pt x="306" y="167"/>
                    <a:pt x="306" y="167"/>
                  </a:cubicBezTo>
                  <a:cubicBezTo>
                    <a:pt x="306" y="167"/>
                    <a:pt x="308" y="168"/>
                    <a:pt x="309" y="169"/>
                  </a:cubicBezTo>
                  <a:cubicBezTo>
                    <a:pt x="310" y="169"/>
                    <a:pt x="310" y="169"/>
                    <a:pt x="310" y="169"/>
                  </a:cubicBezTo>
                  <a:cubicBezTo>
                    <a:pt x="312" y="169"/>
                    <a:pt x="313" y="169"/>
                    <a:pt x="313" y="170"/>
                  </a:cubicBezTo>
                  <a:cubicBezTo>
                    <a:pt x="314" y="171"/>
                    <a:pt x="313" y="172"/>
                    <a:pt x="313" y="173"/>
                  </a:cubicBezTo>
                  <a:cubicBezTo>
                    <a:pt x="311" y="175"/>
                    <a:pt x="309" y="176"/>
                    <a:pt x="308" y="176"/>
                  </a:cubicBezTo>
                  <a:cubicBezTo>
                    <a:pt x="308" y="176"/>
                    <a:pt x="307" y="176"/>
                    <a:pt x="307" y="176"/>
                  </a:cubicBezTo>
                  <a:cubicBezTo>
                    <a:pt x="306" y="177"/>
                    <a:pt x="305" y="178"/>
                    <a:pt x="305" y="180"/>
                  </a:cubicBezTo>
                  <a:cubicBezTo>
                    <a:pt x="306" y="180"/>
                    <a:pt x="306" y="180"/>
                    <a:pt x="306" y="180"/>
                  </a:cubicBezTo>
                  <a:cubicBezTo>
                    <a:pt x="306" y="180"/>
                    <a:pt x="307" y="180"/>
                    <a:pt x="307" y="179"/>
                  </a:cubicBezTo>
                  <a:cubicBezTo>
                    <a:pt x="308" y="179"/>
                    <a:pt x="308" y="179"/>
                    <a:pt x="308" y="179"/>
                  </a:cubicBezTo>
                  <a:cubicBezTo>
                    <a:pt x="309" y="178"/>
                    <a:pt x="309" y="178"/>
                    <a:pt x="310" y="178"/>
                  </a:cubicBezTo>
                  <a:cubicBezTo>
                    <a:pt x="310" y="178"/>
                    <a:pt x="311" y="179"/>
                    <a:pt x="311" y="179"/>
                  </a:cubicBezTo>
                  <a:cubicBezTo>
                    <a:pt x="312" y="180"/>
                    <a:pt x="312" y="181"/>
                    <a:pt x="312" y="183"/>
                  </a:cubicBezTo>
                  <a:cubicBezTo>
                    <a:pt x="311" y="184"/>
                    <a:pt x="311" y="185"/>
                    <a:pt x="311" y="185"/>
                  </a:cubicBezTo>
                  <a:cubicBezTo>
                    <a:pt x="310" y="186"/>
                    <a:pt x="310" y="186"/>
                    <a:pt x="310" y="187"/>
                  </a:cubicBezTo>
                  <a:cubicBezTo>
                    <a:pt x="311" y="188"/>
                    <a:pt x="311" y="189"/>
                    <a:pt x="315" y="189"/>
                  </a:cubicBezTo>
                  <a:cubicBezTo>
                    <a:pt x="317" y="190"/>
                    <a:pt x="318" y="191"/>
                    <a:pt x="318" y="192"/>
                  </a:cubicBezTo>
                  <a:cubicBezTo>
                    <a:pt x="318" y="194"/>
                    <a:pt x="317" y="197"/>
                    <a:pt x="315" y="198"/>
                  </a:cubicBezTo>
                  <a:cubicBezTo>
                    <a:pt x="314" y="198"/>
                    <a:pt x="314" y="198"/>
                    <a:pt x="314" y="198"/>
                  </a:cubicBezTo>
                  <a:cubicBezTo>
                    <a:pt x="313" y="199"/>
                    <a:pt x="313" y="199"/>
                    <a:pt x="312" y="200"/>
                  </a:cubicBezTo>
                  <a:cubicBezTo>
                    <a:pt x="312" y="200"/>
                    <a:pt x="312" y="200"/>
                    <a:pt x="312" y="200"/>
                  </a:cubicBezTo>
                  <a:cubicBezTo>
                    <a:pt x="311" y="202"/>
                    <a:pt x="310" y="202"/>
                    <a:pt x="308" y="203"/>
                  </a:cubicBezTo>
                  <a:cubicBezTo>
                    <a:pt x="308" y="203"/>
                    <a:pt x="307" y="203"/>
                    <a:pt x="306" y="203"/>
                  </a:cubicBezTo>
                  <a:cubicBezTo>
                    <a:pt x="305" y="203"/>
                    <a:pt x="304" y="203"/>
                    <a:pt x="304" y="203"/>
                  </a:cubicBezTo>
                  <a:cubicBezTo>
                    <a:pt x="303" y="204"/>
                    <a:pt x="301" y="205"/>
                    <a:pt x="297" y="205"/>
                  </a:cubicBezTo>
                  <a:cubicBezTo>
                    <a:pt x="297" y="205"/>
                    <a:pt x="297" y="205"/>
                    <a:pt x="297" y="205"/>
                  </a:cubicBezTo>
                  <a:cubicBezTo>
                    <a:pt x="297" y="206"/>
                    <a:pt x="297" y="207"/>
                    <a:pt x="296" y="207"/>
                  </a:cubicBezTo>
                  <a:cubicBezTo>
                    <a:pt x="295" y="209"/>
                    <a:pt x="295" y="209"/>
                    <a:pt x="296" y="210"/>
                  </a:cubicBezTo>
                  <a:cubicBezTo>
                    <a:pt x="297" y="211"/>
                    <a:pt x="297" y="214"/>
                    <a:pt x="293" y="216"/>
                  </a:cubicBezTo>
                  <a:cubicBezTo>
                    <a:pt x="293" y="217"/>
                    <a:pt x="292" y="217"/>
                    <a:pt x="292" y="217"/>
                  </a:cubicBezTo>
                  <a:cubicBezTo>
                    <a:pt x="291" y="217"/>
                    <a:pt x="290" y="215"/>
                    <a:pt x="290" y="215"/>
                  </a:cubicBezTo>
                  <a:cubicBezTo>
                    <a:pt x="290" y="214"/>
                    <a:pt x="289" y="214"/>
                    <a:pt x="289" y="214"/>
                  </a:cubicBezTo>
                  <a:cubicBezTo>
                    <a:pt x="289" y="214"/>
                    <a:pt x="289" y="214"/>
                    <a:pt x="289" y="215"/>
                  </a:cubicBezTo>
                  <a:cubicBezTo>
                    <a:pt x="289" y="216"/>
                    <a:pt x="288" y="217"/>
                    <a:pt x="287" y="219"/>
                  </a:cubicBezTo>
                  <a:cubicBezTo>
                    <a:pt x="286" y="220"/>
                    <a:pt x="285" y="220"/>
                    <a:pt x="284" y="220"/>
                  </a:cubicBezTo>
                  <a:cubicBezTo>
                    <a:pt x="282" y="220"/>
                    <a:pt x="280" y="217"/>
                    <a:pt x="279" y="216"/>
                  </a:cubicBezTo>
                  <a:cubicBezTo>
                    <a:pt x="279" y="214"/>
                    <a:pt x="279" y="212"/>
                    <a:pt x="280" y="211"/>
                  </a:cubicBezTo>
                  <a:cubicBezTo>
                    <a:pt x="279" y="211"/>
                    <a:pt x="278" y="209"/>
                    <a:pt x="278" y="207"/>
                  </a:cubicBezTo>
                  <a:cubicBezTo>
                    <a:pt x="278" y="206"/>
                    <a:pt x="278" y="206"/>
                    <a:pt x="278" y="205"/>
                  </a:cubicBezTo>
                  <a:cubicBezTo>
                    <a:pt x="278" y="205"/>
                    <a:pt x="278" y="205"/>
                    <a:pt x="278" y="205"/>
                  </a:cubicBezTo>
                  <a:cubicBezTo>
                    <a:pt x="277" y="205"/>
                    <a:pt x="277" y="205"/>
                    <a:pt x="277" y="205"/>
                  </a:cubicBezTo>
                  <a:cubicBezTo>
                    <a:pt x="276" y="207"/>
                    <a:pt x="275" y="207"/>
                    <a:pt x="274" y="208"/>
                  </a:cubicBezTo>
                  <a:cubicBezTo>
                    <a:pt x="274" y="208"/>
                    <a:pt x="273" y="209"/>
                    <a:pt x="273" y="209"/>
                  </a:cubicBezTo>
                  <a:cubicBezTo>
                    <a:pt x="270" y="211"/>
                    <a:pt x="269" y="211"/>
                    <a:pt x="268" y="214"/>
                  </a:cubicBezTo>
                  <a:cubicBezTo>
                    <a:pt x="268" y="214"/>
                    <a:pt x="268" y="214"/>
                    <a:pt x="268" y="214"/>
                  </a:cubicBezTo>
                  <a:cubicBezTo>
                    <a:pt x="267" y="217"/>
                    <a:pt x="266" y="219"/>
                    <a:pt x="263" y="220"/>
                  </a:cubicBezTo>
                  <a:cubicBezTo>
                    <a:pt x="263" y="220"/>
                    <a:pt x="262" y="221"/>
                    <a:pt x="262" y="221"/>
                  </a:cubicBezTo>
                  <a:cubicBezTo>
                    <a:pt x="262" y="221"/>
                    <a:pt x="262" y="223"/>
                    <a:pt x="263" y="225"/>
                  </a:cubicBezTo>
                  <a:cubicBezTo>
                    <a:pt x="263" y="226"/>
                    <a:pt x="263" y="226"/>
                    <a:pt x="263" y="226"/>
                  </a:cubicBezTo>
                  <a:cubicBezTo>
                    <a:pt x="264" y="226"/>
                    <a:pt x="264" y="226"/>
                    <a:pt x="265" y="225"/>
                  </a:cubicBezTo>
                  <a:cubicBezTo>
                    <a:pt x="266" y="225"/>
                    <a:pt x="266" y="225"/>
                    <a:pt x="267" y="225"/>
                  </a:cubicBezTo>
                  <a:cubicBezTo>
                    <a:pt x="269" y="225"/>
                    <a:pt x="271" y="227"/>
                    <a:pt x="272" y="230"/>
                  </a:cubicBezTo>
                  <a:cubicBezTo>
                    <a:pt x="273" y="234"/>
                    <a:pt x="272" y="236"/>
                    <a:pt x="268" y="238"/>
                  </a:cubicBezTo>
                  <a:cubicBezTo>
                    <a:pt x="265" y="240"/>
                    <a:pt x="265" y="241"/>
                    <a:pt x="263" y="243"/>
                  </a:cubicBezTo>
                  <a:cubicBezTo>
                    <a:pt x="263" y="244"/>
                    <a:pt x="266" y="245"/>
                    <a:pt x="268" y="246"/>
                  </a:cubicBezTo>
                  <a:cubicBezTo>
                    <a:pt x="268" y="248"/>
                    <a:pt x="268" y="248"/>
                    <a:pt x="268" y="248"/>
                  </a:cubicBezTo>
                  <a:cubicBezTo>
                    <a:pt x="267" y="248"/>
                    <a:pt x="265" y="249"/>
                    <a:pt x="264" y="250"/>
                  </a:cubicBezTo>
                  <a:cubicBezTo>
                    <a:pt x="260" y="252"/>
                    <a:pt x="260" y="252"/>
                    <a:pt x="254" y="252"/>
                  </a:cubicBezTo>
                  <a:cubicBezTo>
                    <a:pt x="251" y="252"/>
                    <a:pt x="250" y="251"/>
                    <a:pt x="250" y="250"/>
                  </a:cubicBezTo>
                  <a:cubicBezTo>
                    <a:pt x="250" y="250"/>
                    <a:pt x="249" y="250"/>
                    <a:pt x="248" y="250"/>
                  </a:cubicBezTo>
                  <a:cubicBezTo>
                    <a:pt x="245" y="250"/>
                    <a:pt x="238" y="252"/>
                    <a:pt x="233" y="254"/>
                  </a:cubicBezTo>
                  <a:cubicBezTo>
                    <a:pt x="232" y="255"/>
                    <a:pt x="231" y="255"/>
                    <a:pt x="231" y="255"/>
                  </a:cubicBezTo>
                  <a:cubicBezTo>
                    <a:pt x="229" y="255"/>
                    <a:pt x="228" y="254"/>
                    <a:pt x="227" y="253"/>
                  </a:cubicBezTo>
                  <a:cubicBezTo>
                    <a:pt x="226" y="253"/>
                    <a:pt x="226" y="252"/>
                    <a:pt x="225" y="252"/>
                  </a:cubicBezTo>
                  <a:cubicBezTo>
                    <a:pt x="225" y="252"/>
                    <a:pt x="224" y="251"/>
                    <a:pt x="224" y="251"/>
                  </a:cubicBezTo>
                  <a:cubicBezTo>
                    <a:pt x="224" y="251"/>
                    <a:pt x="223" y="252"/>
                    <a:pt x="222" y="254"/>
                  </a:cubicBezTo>
                  <a:cubicBezTo>
                    <a:pt x="221" y="255"/>
                    <a:pt x="220" y="256"/>
                    <a:pt x="219" y="257"/>
                  </a:cubicBezTo>
                  <a:cubicBezTo>
                    <a:pt x="218" y="258"/>
                    <a:pt x="217" y="258"/>
                    <a:pt x="216" y="258"/>
                  </a:cubicBezTo>
                  <a:cubicBezTo>
                    <a:pt x="213" y="258"/>
                    <a:pt x="211" y="253"/>
                    <a:pt x="210" y="251"/>
                  </a:cubicBezTo>
                  <a:cubicBezTo>
                    <a:pt x="210" y="248"/>
                    <a:pt x="209" y="247"/>
                    <a:pt x="206" y="246"/>
                  </a:cubicBezTo>
                  <a:cubicBezTo>
                    <a:pt x="205" y="246"/>
                    <a:pt x="204" y="245"/>
                    <a:pt x="203" y="243"/>
                  </a:cubicBezTo>
                  <a:cubicBezTo>
                    <a:pt x="201" y="241"/>
                    <a:pt x="201" y="238"/>
                    <a:pt x="201" y="237"/>
                  </a:cubicBezTo>
                  <a:cubicBezTo>
                    <a:pt x="202" y="235"/>
                    <a:pt x="202" y="232"/>
                    <a:pt x="201" y="230"/>
                  </a:cubicBezTo>
                  <a:cubicBezTo>
                    <a:pt x="200" y="230"/>
                    <a:pt x="200" y="229"/>
                    <a:pt x="200" y="229"/>
                  </a:cubicBezTo>
                  <a:cubicBezTo>
                    <a:pt x="199" y="229"/>
                    <a:pt x="198" y="229"/>
                    <a:pt x="197" y="229"/>
                  </a:cubicBezTo>
                  <a:cubicBezTo>
                    <a:pt x="197" y="229"/>
                    <a:pt x="196" y="229"/>
                    <a:pt x="196" y="229"/>
                  </a:cubicBezTo>
                  <a:cubicBezTo>
                    <a:pt x="193" y="229"/>
                    <a:pt x="193" y="230"/>
                    <a:pt x="193" y="230"/>
                  </a:cubicBezTo>
                  <a:cubicBezTo>
                    <a:pt x="192" y="233"/>
                    <a:pt x="190" y="234"/>
                    <a:pt x="186" y="236"/>
                  </a:cubicBezTo>
                  <a:cubicBezTo>
                    <a:pt x="183" y="238"/>
                    <a:pt x="181" y="239"/>
                    <a:pt x="180" y="240"/>
                  </a:cubicBezTo>
                  <a:cubicBezTo>
                    <a:pt x="181" y="242"/>
                    <a:pt x="181" y="248"/>
                    <a:pt x="184" y="252"/>
                  </a:cubicBezTo>
                  <a:cubicBezTo>
                    <a:pt x="186" y="256"/>
                    <a:pt x="185" y="260"/>
                    <a:pt x="185" y="264"/>
                  </a:cubicBezTo>
                  <a:cubicBezTo>
                    <a:pt x="185" y="266"/>
                    <a:pt x="185" y="269"/>
                    <a:pt x="185" y="272"/>
                  </a:cubicBezTo>
                  <a:cubicBezTo>
                    <a:pt x="185" y="276"/>
                    <a:pt x="185" y="278"/>
                    <a:pt x="184" y="279"/>
                  </a:cubicBezTo>
                  <a:cubicBezTo>
                    <a:pt x="183" y="280"/>
                    <a:pt x="182" y="280"/>
                    <a:pt x="181" y="280"/>
                  </a:cubicBezTo>
                  <a:cubicBezTo>
                    <a:pt x="181" y="280"/>
                    <a:pt x="180" y="280"/>
                    <a:pt x="180" y="280"/>
                  </a:cubicBezTo>
                  <a:cubicBezTo>
                    <a:pt x="180" y="280"/>
                    <a:pt x="180" y="280"/>
                    <a:pt x="179" y="280"/>
                  </a:cubicBezTo>
                  <a:cubicBezTo>
                    <a:pt x="178" y="280"/>
                    <a:pt x="177" y="280"/>
                    <a:pt x="177" y="279"/>
                  </a:cubicBezTo>
                  <a:cubicBezTo>
                    <a:pt x="176" y="279"/>
                    <a:pt x="176" y="279"/>
                    <a:pt x="176" y="279"/>
                  </a:cubicBezTo>
                  <a:cubicBezTo>
                    <a:pt x="176" y="279"/>
                    <a:pt x="175" y="279"/>
                    <a:pt x="175" y="279"/>
                  </a:cubicBezTo>
                  <a:cubicBezTo>
                    <a:pt x="174" y="280"/>
                    <a:pt x="173" y="280"/>
                    <a:pt x="172" y="280"/>
                  </a:cubicBezTo>
                  <a:cubicBezTo>
                    <a:pt x="171" y="280"/>
                    <a:pt x="169" y="279"/>
                    <a:pt x="167" y="277"/>
                  </a:cubicBezTo>
                  <a:cubicBezTo>
                    <a:pt x="164" y="275"/>
                    <a:pt x="166" y="271"/>
                    <a:pt x="166" y="271"/>
                  </a:cubicBezTo>
                  <a:cubicBezTo>
                    <a:pt x="166" y="269"/>
                    <a:pt x="167" y="265"/>
                    <a:pt x="165" y="264"/>
                  </a:cubicBezTo>
                  <a:cubicBezTo>
                    <a:pt x="164" y="263"/>
                    <a:pt x="163" y="263"/>
                    <a:pt x="162" y="263"/>
                  </a:cubicBezTo>
                  <a:cubicBezTo>
                    <a:pt x="161" y="263"/>
                    <a:pt x="161" y="263"/>
                    <a:pt x="161" y="263"/>
                  </a:cubicBezTo>
                  <a:cubicBezTo>
                    <a:pt x="161" y="263"/>
                    <a:pt x="161" y="263"/>
                    <a:pt x="161" y="263"/>
                  </a:cubicBezTo>
                  <a:cubicBezTo>
                    <a:pt x="161" y="263"/>
                    <a:pt x="157" y="265"/>
                    <a:pt x="154" y="265"/>
                  </a:cubicBezTo>
                  <a:cubicBezTo>
                    <a:pt x="153" y="265"/>
                    <a:pt x="153" y="265"/>
                    <a:pt x="152" y="265"/>
                  </a:cubicBezTo>
                  <a:cubicBezTo>
                    <a:pt x="149" y="263"/>
                    <a:pt x="148" y="263"/>
                    <a:pt x="148" y="263"/>
                  </a:cubicBezTo>
                  <a:cubicBezTo>
                    <a:pt x="148" y="264"/>
                    <a:pt x="147" y="265"/>
                    <a:pt x="147" y="265"/>
                  </a:cubicBezTo>
                  <a:cubicBezTo>
                    <a:pt x="145" y="265"/>
                    <a:pt x="143" y="263"/>
                    <a:pt x="142" y="261"/>
                  </a:cubicBezTo>
                  <a:cubicBezTo>
                    <a:pt x="141" y="259"/>
                    <a:pt x="137" y="258"/>
                    <a:pt x="134" y="258"/>
                  </a:cubicBezTo>
                  <a:cubicBezTo>
                    <a:pt x="133" y="258"/>
                    <a:pt x="132" y="258"/>
                    <a:pt x="131" y="258"/>
                  </a:cubicBezTo>
                  <a:cubicBezTo>
                    <a:pt x="130" y="258"/>
                    <a:pt x="130" y="257"/>
                    <a:pt x="129" y="257"/>
                  </a:cubicBezTo>
                  <a:cubicBezTo>
                    <a:pt x="128" y="257"/>
                    <a:pt x="126" y="258"/>
                    <a:pt x="125" y="258"/>
                  </a:cubicBezTo>
                  <a:cubicBezTo>
                    <a:pt x="122" y="259"/>
                    <a:pt x="121" y="260"/>
                    <a:pt x="117" y="262"/>
                  </a:cubicBezTo>
                  <a:cubicBezTo>
                    <a:pt x="116" y="263"/>
                    <a:pt x="116" y="263"/>
                    <a:pt x="116" y="263"/>
                  </a:cubicBezTo>
                  <a:cubicBezTo>
                    <a:pt x="112" y="266"/>
                    <a:pt x="112" y="268"/>
                    <a:pt x="114" y="271"/>
                  </a:cubicBezTo>
                  <a:cubicBezTo>
                    <a:pt x="114" y="272"/>
                    <a:pt x="114" y="272"/>
                    <a:pt x="114" y="272"/>
                  </a:cubicBezTo>
                  <a:cubicBezTo>
                    <a:pt x="115" y="275"/>
                    <a:pt x="118" y="276"/>
                    <a:pt x="121" y="277"/>
                  </a:cubicBezTo>
                  <a:cubicBezTo>
                    <a:pt x="123" y="278"/>
                    <a:pt x="124" y="278"/>
                    <a:pt x="126" y="279"/>
                  </a:cubicBezTo>
                  <a:cubicBezTo>
                    <a:pt x="129" y="281"/>
                    <a:pt x="130" y="283"/>
                    <a:pt x="129" y="285"/>
                  </a:cubicBezTo>
                  <a:cubicBezTo>
                    <a:pt x="129" y="287"/>
                    <a:pt x="127" y="289"/>
                    <a:pt x="125" y="289"/>
                  </a:cubicBezTo>
                  <a:cubicBezTo>
                    <a:pt x="124" y="289"/>
                    <a:pt x="123" y="288"/>
                    <a:pt x="122" y="288"/>
                  </a:cubicBezTo>
                  <a:cubicBezTo>
                    <a:pt x="122" y="288"/>
                    <a:pt x="122" y="288"/>
                    <a:pt x="122" y="288"/>
                  </a:cubicBezTo>
                  <a:cubicBezTo>
                    <a:pt x="122" y="288"/>
                    <a:pt x="122" y="288"/>
                    <a:pt x="121" y="289"/>
                  </a:cubicBezTo>
                  <a:cubicBezTo>
                    <a:pt x="120" y="290"/>
                    <a:pt x="119" y="290"/>
                    <a:pt x="118" y="290"/>
                  </a:cubicBezTo>
                  <a:cubicBezTo>
                    <a:pt x="116" y="290"/>
                    <a:pt x="115" y="290"/>
                    <a:pt x="114" y="289"/>
                  </a:cubicBezTo>
                  <a:cubicBezTo>
                    <a:pt x="114" y="291"/>
                    <a:pt x="113" y="292"/>
                    <a:pt x="113" y="293"/>
                  </a:cubicBezTo>
                  <a:cubicBezTo>
                    <a:pt x="112" y="294"/>
                    <a:pt x="111" y="294"/>
                    <a:pt x="109" y="294"/>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1" name="Freeform 17">
              <a:extLst>
                <a:ext uri="{FF2B5EF4-FFF2-40B4-BE49-F238E27FC236}">
                  <a16:creationId xmlns:a16="http://schemas.microsoft.com/office/drawing/2014/main" id="{4880CEA6-E565-6395-9E7D-EF1E85C5C5E2}"/>
                </a:ext>
              </a:extLst>
            </p:cNvPr>
            <p:cNvSpPr>
              <a:spLocks noEditPoints="1"/>
            </p:cNvSpPr>
            <p:nvPr/>
          </p:nvSpPr>
          <p:spPr bwMode="auto">
            <a:xfrm>
              <a:off x="9021194" y="3544608"/>
              <a:ext cx="1116013" cy="917575"/>
            </a:xfrm>
            <a:custGeom>
              <a:avLst/>
              <a:gdLst>
                <a:gd name="T0" fmla="*/ 138 w 361"/>
                <a:gd name="T1" fmla="*/ 35 h 297"/>
                <a:gd name="T2" fmla="*/ 168 w 361"/>
                <a:gd name="T3" fmla="*/ 51 h 297"/>
                <a:gd name="T4" fmla="*/ 203 w 361"/>
                <a:gd name="T5" fmla="*/ 74 h 297"/>
                <a:gd name="T6" fmla="*/ 220 w 361"/>
                <a:gd name="T7" fmla="*/ 108 h 297"/>
                <a:gd name="T8" fmla="*/ 271 w 361"/>
                <a:gd name="T9" fmla="*/ 128 h 297"/>
                <a:gd name="T10" fmla="*/ 305 w 361"/>
                <a:gd name="T11" fmla="*/ 134 h 297"/>
                <a:gd name="T12" fmla="*/ 335 w 361"/>
                <a:gd name="T13" fmla="*/ 114 h 297"/>
                <a:gd name="T14" fmla="*/ 332 w 361"/>
                <a:gd name="T15" fmla="*/ 154 h 297"/>
                <a:gd name="T16" fmla="*/ 313 w 361"/>
                <a:gd name="T17" fmla="*/ 175 h 297"/>
                <a:gd name="T18" fmla="*/ 307 w 361"/>
                <a:gd name="T19" fmla="*/ 204 h 297"/>
                <a:gd name="T20" fmla="*/ 280 w 361"/>
                <a:gd name="T21" fmla="*/ 208 h 297"/>
                <a:gd name="T22" fmla="*/ 263 w 361"/>
                <a:gd name="T23" fmla="*/ 245 h 297"/>
                <a:gd name="T24" fmla="*/ 208 w 361"/>
                <a:gd name="T25" fmla="*/ 247 h 297"/>
                <a:gd name="T26" fmla="*/ 175 w 361"/>
                <a:gd name="T27" fmla="*/ 281 h 297"/>
                <a:gd name="T28" fmla="*/ 144 w 361"/>
                <a:gd name="T29" fmla="*/ 263 h 297"/>
                <a:gd name="T30" fmla="*/ 110 w 361"/>
                <a:gd name="T31" fmla="*/ 295 h 297"/>
                <a:gd name="T32" fmla="*/ 63 w 361"/>
                <a:gd name="T33" fmla="*/ 247 h 297"/>
                <a:gd name="T34" fmla="*/ 27 w 361"/>
                <a:gd name="T35" fmla="*/ 214 h 297"/>
                <a:gd name="T36" fmla="*/ 10 w 361"/>
                <a:gd name="T37" fmla="*/ 184 h 297"/>
                <a:gd name="T38" fmla="*/ 20 w 361"/>
                <a:gd name="T39" fmla="*/ 136 h 297"/>
                <a:gd name="T40" fmla="*/ 41 w 361"/>
                <a:gd name="T41" fmla="*/ 115 h 297"/>
                <a:gd name="T42" fmla="*/ 10 w 361"/>
                <a:gd name="T43" fmla="*/ 75 h 297"/>
                <a:gd name="T44" fmla="*/ 44 w 361"/>
                <a:gd name="T45" fmla="*/ 40 h 297"/>
                <a:gd name="T46" fmla="*/ 95 w 361"/>
                <a:gd name="T47" fmla="*/ 18 h 297"/>
                <a:gd name="T48" fmla="*/ 102 w 361"/>
                <a:gd name="T49" fmla="*/ 0 h 297"/>
                <a:gd name="T50" fmla="*/ 86 w 361"/>
                <a:gd name="T51" fmla="*/ 19 h 297"/>
                <a:gd name="T52" fmla="*/ 44 w 361"/>
                <a:gd name="T53" fmla="*/ 38 h 297"/>
                <a:gd name="T54" fmla="*/ 5 w 361"/>
                <a:gd name="T55" fmla="*/ 57 h 297"/>
                <a:gd name="T56" fmla="*/ 44 w 361"/>
                <a:gd name="T57" fmla="*/ 99 h 297"/>
                <a:gd name="T58" fmla="*/ 39 w 361"/>
                <a:gd name="T59" fmla="*/ 126 h 297"/>
                <a:gd name="T60" fmla="*/ 22 w 361"/>
                <a:gd name="T61" fmla="*/ 131 h 297"/>
                <a:gd name="T62" fmla="*/ 22 w 361"/>
                <a:gd name="T63" fmla="*/ 158 h 297"/>
                <a:gd name="T64" fmla="*/ 5 w 361"/>
                <a:gd name="T65" fmla="*/ 186 h 297"/>
                <a:gd name="T66" fmla="*/ 15 w 361"/>
                <a:gd name="T67" fmla="*/ 206 h 297"/>
                <a:gd name="T68" fmla="*/ 25 w 361"/>
                <a:gd name="T69" fmla="*/ 231 h 297"/>
                <a:gd name="T70" fmla="*/ 59 w 361"/>
                <a:gd name="T71" fmla="*/ 243 h 297"/>
                <a:gd name="T72" fmla="*/ 93 w 361"/>
                <a:gd name="T73" fmla="*/ 272 h 297"/>
                <a:gd name="T74" fmla="*/ 126 w 361"/>
                <a:gd name="T75" fmla="*/ 292 h 297"/>
                <a:gd name="T76" fmla="*/ 142 w 361"/>
                <a:gd name="T77" fmla="*/ 263 h 297"/>
                <a:gd name="T78" fmla="*/ 177 w 361"/>
                <a:gd name="T79" fmla="*/ 282 h 297"/>
                <a:gd name="T80" fmla="*/ 197 w 361"/>
                <a:gd name="T81" fmla="*/ 232 h 297"/>
                <a:gd name="T82" fmla="*/ 225 w 361"/>
                <a:gd name="T83" fmla="*/ 255 h 297"/>
                <a:gd name="T84" fmla="*/ 274 w 361"/>
                <a:gd name="T85" fmla="*/ 232 h 297"/>
                <a:gd name="T86" fmla="*/ 278 w 361"/>
                <a:gd name="T87" fmla="*/ 209 h 297"/>
                <a:gd name="T88" fmla="*/ 305 w 361"/>
                <a:gd name="T89" fmla="*/ 206 h 297"/>
                <a:gd name="T90" fmla="*/ 314 w 361"/>
                <a:gd name="T91" fmla="*/ 185 h 297"/>
                <a:gd name="T92" fmla="*/ 309 w 361"/>
                <a:gd name="T93" fmla="*/ 169 h 297"/>
                <a:gd name="T94" fmla="*/ 330 w 361"/>
                <a:gd name="T95" fmla="*/ 163 h 297"/>
                <a:gd name="T96" fmla="*/ 359 w 361"/>
                <a:gd name="T97" fmla="*/ 139 h 297"/>
                <a:gd name="T98" fmla="*/ 336 w 361"/>
                <a:gd name="T99" fmla="*/ 112 h 297"/>
                <a:gd name="T100" fmla="*/ 309 w 361"/>
                <a:gd name="T101" fmla="*/ 107 h 297"/>
                <a:gd name="T102" fmla="*/ 302 w 361"/>
                <a:gd name="T103" fmla="*/ 137 h 297"/>
                <a:gd name="T104" fmla="*/ 273 w 361"/>
                <a:gd name="T105" fmla="*/ 127 h 297"/>
                <a:gd name="T106" fmla="*/ 240 w 361"/>
                <a:gd name="T107" fmla="*/ 116 h 297"/>
                <a:gd name="T108" fmla="*/ 205 w 361"/>
                <a:gd name="T109" fmla="*/ 102 h 297"/>
                <a:gd name="T110" fmla="*/ 204 w 361"/>
                <a:gd name="T111" fmla="*/ 75 h 297"/>
                <a:gd name="T112" fmla="*/ 185 w 361"/>
                <a:gd name="T113" fmla="*/ 50 h 297"/>
                <a:gd name="T114" fmla="*/ 168 w 361"/>
                <a:gd name="T115" fmla="*/ 49 h 297"/>
                <a:gd name="T116" fmla="*/ 140 w 361"/>
                <a:gd name="T117" fmla="*/ 42 h 297"/>
                <a:gd name="T118" fmla="*/ 128 w 361"/>
                <a:gd name="T119" fmla="*/ 7 h 297"/>
                <a:gd name="T120" fmla="*/ 104 w 361"/>
                <a:gd name="T121" fmla="*/ 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1" h="297">
                  <a:moveTo>
                    <a:pt x="113" y="3"/>
                  </a:moveTo>
                  <a:cubicBezTo>
                    <a:pt x="114" y="3"/>
                    <a:pt x="114" y="3"/>
                    <a:pt x="115" y="3"/>
                  </a:cubicBezTo>
                  <a:cubicBezTo>
                    <a:pt x="117" y="3"/>
                    <a:pt x="120" y="3"/>
                    <a:pt x="122" y="5"/>
                  </a:cubicBezTo>
                  <a:cubicBezTo>
                    <a:pt x="123" y="6"/>
                    <a:pt x="125" y="9"/>
                    <a:pt x="127" y="9"/>
                  </a:cubicBezTo>
                  <a:cubicBezTo>
                    <a:pt x="127" y="9"/>
                    <a:pt x="127" y="9"/>
                    <a:pt x="127" y="9"/>
                  </a:cubicBezTo>
                  <a:cubicBezTo>
                    <a:pt x="127" y="9"/>
                    <a:pt x="128" y="9"/>
                    <a:pt x="128" y="9"/>
                  </a:cubicBezTo>
                  <a:cubicBezTo>
                    <a:pt x="129" y="9"/>
                    <a:pt x="130" y="9"/>
                    <a:pt x="131" y="9"/>
                  </a:cubicBezTo>
                  <a:cubicBezTo>
                    <a:pt x="133" y="9"/>
                    <a:pt x="135" y="14"/>
                    <a:pt x="131" y="14"/>
                  </a:cubicBezTo>
                  <a:cubicBezTo>
                    <a:pt x="127" y="15"/>
                    <a:pt x="128" y="16"/>
                    <a:pt x="129" y="18"/>
                  </a:cubicBezTo>
                  <a:cubicBezTo>
                    <a:pt x="131" y="20"/>
                    <a:pt x="134" y="23"/>
                    <a:pt x="134" y="24"/>
                  </a:cubicBezTo>
                  <a:cubicBezTo>
                    <a:pt x="135" y="25"/>
                    <a:pt x="133" y="28"/>
                    <a:pt x="134" y="29"/>
                  </a:cubicBezTo>
                  <a:cubicBezTo>
                    <a:pt x="136" y="31"/>
                    <a:pt x="138" y="34"/>
                    <a:pt x="138" y="35"/>
                  </a:cubicBezTo>
                  <a:cubicBezTo>
                    <a:pt x="138" y="37"/>
                    <a:pt x="138" y="40"/>
                    <a:pt x="138" y="42"/>
                  </a:cubicBezTo>
                  <a:cubicBezTo>
                    <a:pt x="138" y="45"/>
                    <a:pt x="139" y="47"/>
                    <a:pt x="141" y="48"/>
                  </a:cubicBezTo>
                  <a:cubicBezTo>
                    <a:pt x="141" y="48"/>
                    <a:pt x="142" y="48"/>
                    <a:pt x="143" y="48"/>
                  </a:cubicBezTo>
                  <a:cubicBezTo>
                    <a:pt x="144" y="48"/>
                    <a:pt x="145" y="48"/>
                    <a:pt x="147" y="47"/>
                  </a:cubicBezTo>
                  <a:cubicBezTo>
                    <a:pt x="149" y="47"/>
                    <a:pt x="150" y="46"/>
                    <a:pt x="151" y="46"/>
                  </a:cubicBezTo>
                  <a:cubicBezTo>
                    <a:pt x="151" y="46"/>
                    <a:pt x="152" y="46"/>
                    <a:pt x="152" y="46"/>
                  </a:cubicBezTo>
                  <a:cubicBezTo>
                    <a:pt x="154" y="47"/>
                    <a:pt x="158" y="50"/>
                    <a:pt x="160" y="50"/>
                  </a:cubicBezTo>
                  <a:cubicBezTo>
                    <a:pt x="161" y="51"/>
                    <a:pt x="162" y="51"/>
                    <a:pt x="162" y="51"/>
                  </a:cubicBezTo>
                  <a:cubicBezTo>
                    <a:pt x="163" y="51"/>
                    <a:pt x="164" y="51"/>
                    <a:pt x="165" y="50"/>
                  </a:cubicBezTo>
                  <a:cubicBezTo>
                    <a:pt x="165" y="50"/>
                    <a:pt x="165" y="50"/>
                    <a:pt x="166" y="50"/>
                  </a:cubicBezTo>
                  <a:cubicBezTo>
                    <a:pt x="166" y="50"/>
                    <a:pt x="167" y="51"/>
                    <a:pt x="168" y="51"/>
                  </a:cubicBezTo>
                  <a:cubicBezTo>
                    <a:pt x="168" y="51"/>
                    <a:pt x="168" y="51"/>
                    <a:pt x="168" y="51"/>
                  </a:cubicBezTo>
                  <a:cubicBezTo>
                    <a:pt x="170" y="51"/>
                    <a:pt x="170" y="49"/>
                    <a:pt x="172" y="49"/>
                  </a:cubicBezTo>
                  <a:cubicBezTo>
                    <a:pt x="172" y="49"/>
                    <a:pt x="172" y="49"/>
                    <a:pt x="172" y="49"/>
                  </a:cubicBezTo>
                  <a:cubicBezTo>
                    <a:pt x="174" y="50"/>
                    <a:pt x="175" y="51"/>
                    <a:pt x="177" y="51"/>
                  </a:cubicBezTo>
                  <a:cubicBezTo>
                    <a:pt x="177" y="51"/>
                    <a:pt x="178" y="51"/>
                    <a:pt x="178" y="51"/>
                  </a:cubicBezTo>
                  <a:cubicBezTo>
                    <a:pt x="181" y="50"/>
                    <a:pt x="181" y="49"/>
                    <a:pt x="182" y="49"/>
                  </a:cubicBezTo>
                  <a:cubicBezTo>
                    <a:pt x="184" y="49"/>
                    <a:pt x="183" y="52"/>
                    <a:pt x="185" y="52"/>
                  </a:cubicBezTo>
                  <a:cubicBezTo>
                    <a:pt x="188" y="53"/>
                    <a:pt x="189" y="53"/>
                    <a:pt x="191" y="53"/>
                  </a:cubicBezTo>
                  <a:cubicBezTo>
                    <a:pt x="194" y="54"/>
                    <a:pt x="195" y="56"/>
                    <a:pt x="194" y="58"/>
                  </a:cubicBezTo>
                  <a:cubicBezTo>
                    <a:pt x="193" y="60"/>
                    <a:pt x="193" y="61"/>
                    <a:pt x="195" y="62"/>
                  </a:cubicBezTo>
                  <a:cubicBezTo>
                    <a:pt x="198" y="63"/>
                    <a:pt x="198" y="63"/>
                    <a:pt x="199" y="65"/>
                  </a:cubicBezTo>
                  <a:cubicBezTo>
                    <a:pt x="200" y="67"/>
                    <a:pt x="201" y="68"/>
                    <a:pt x="203" y="69"/>
                  </a:cubicBezTo>
                  <a:cubicBezTo>
                    <a:pt x="205" y="71"/>
                    <a:pt x="206" y="71"/>
                    <a:pt x="203" y="74"/>
                  </a:cubicBezTo>
                  <a:cubicBezTo>
                    <a:pt x="200" y="77"/>
                    <a:pt x="199" y="82"/>
                    <a:pt x="198" y="82"/>
                  </a:cubicBezTo>
                  <a:cubicBezTo>
                    <a:pt x="197" y="82"/>
                    <a:pt x="196" y="82"/>
                    <a:pt x="195" y="82"/>
                  </a:cubicBezTo>
                  <a:cubicBezTo>
                    <a:pt x="195" y="82"/>
                    <a:pt x="194" y="82"/>
                    <a:pt x="193" y="83"/>
                  </a:cubicBezTo>
                  <a:cubicBezTo>
                    <a:pt x="191" y="84"/>
                    <a:pt x="190" y="85"/>
                    <a:pt x="192" y="86"/>
                  </a:cubicBezTo>
                  <a:cubicBezTo>
                    <a:pt x="194" y="88"/>
                    <a:pt x="197" y="89"/>
                    <a:pt x="199" y="89"/>
                  </a:cubicBezTo>
                  <a:cubicBezTo>
                    <a:pt x="201" y="89"/>
                    <a:pt x="204" y="91"/>
                    <a:pt x="205" y="93"/>
                  </a:cubicBezTo>
                  <a:cubicBezTo>
                    <a:pt x="205" y="95"/>
                    <a:pt x="207" y="98"/>
                    <a:pt x="206" y="99"/>
                  </a:cubicBezTo>
                  <a:cubicBezTo>
                    <a:pt x="204" y="101"/>
                    <a:pt x="202" y="101"/>
                    <a:pt x="202" y="103"/>
                  </a:cubicBezTo>
                  <a:cubicBezTo>
                    <a:pt x="203" y="105"/>
                    <a:pt x="204" y="106"/>
                    <a:pt x="205" y="107"/>
                  </a:cubicBezTo>
                  <a:cubicBezTo>
                    <a:pt x="206" y="108"/>
                    <a:pt x="209" y="110"/>
                    <a:pt x="211" y="110"/>
                  </a:cubicBezTo>
                  <a:cubicBezTo>
                    <a:pt x="211" y="110"/>
                    <a:pt x="211" y="110"/>
                    <a:pt x="212" y="110"/>
                  </a:cubicBezTo>
                  <a:cubicBezTo>
                    <a:pt x="214" y="109"/>
                    <a:pt x="218" y="108"/>
                    <a:pt x="220" y="108"/>
                  </a:cubicBezTo>
                  <a:cubicBezTo>
                    <a:pt x="222" y="108"/>
                    <a:pt x="223" y="110"/>
                    <a:pt x="225" y="110"/>
                  </a:cubicBezTo>
                  <a:cubicBezTo>
                    <a:pt x="227" y="110"/>
                    <a:pt x="230" y="110"/>
                    <a:pt x="231" y="109"/>
                  </a:cubicBezTo>
                  <a:cubicBezTo>
                    <a:pt x="231" y="109"/>
                    <a:pt x="231" y="109"/>
                    <a:pt x="231" y="109"/>
                  </a:cubicBezTo>
                  <a:cubicBezTo>
                    <a:pt x="233" y="109"/>
                    <a:pt x="233" y="113"/>
                    <a:pt x="234" y="114"/>
                  </a:cubicBezTo>
                  <a:cubicBezTo>
                    <a:pt x="235" y="115"/>
                    <a:pt x="237" y="117"/>
                    <a:pt x="239" y="118"/>
                  </a:cubicBezTo>
                  <a:cubicBezTo>
                    <a:pt x="241" y="119"/>
                    <a:pt x="241" y="121"/>
                    <a:pt x="243" y="121"/>
                  </a:cubicBezTo>
                  <a:cubicBezTo>
                    <a:pt x="243" y="121"/>
                    <a:pt x="244" y="121"/>
                    <a:pt x="244" y="121"/>
                  </a:cubicBezTo>
                  <a:cubicBezTo>
                    <a:pt x="247" y="120"/>
                    <a:pt x="252" y="121"/>
                    <a:pt x="253" y="120"/>
                  </a:cubicBezTo>
                  <a:cubicBezTo>
                    <a:pt x="255" y="119"/>
                    <a:pt x="256" y="118"/>
                    <a:pt x="258" y="118"/>
                  </a:cubicBezTo>
                  <a:cubicBezTo>
                    <a:pt x="258" y="118"/>
                    <a:pt x="259" y="118"/>
                    <a:pt x="259" y="118"/>
                  </a:cubicBezTo>
                  <a:cubicBezTo>
                    <a:pt x="261" y="120"/>
                    <a:pt x="263" y="124"/>
                    <a:pt x="266" y="124"/>
                  </a:cubicBezTo>
                  <a:cubicBezTo>
                    <a:pt x="269" y="124"/>
                    <a:pt x="270" y="125"/>
                    <a:pt x="271" y="128"/>
                  </a:cubicBezTo>
                  <a:cubicBezTo>
                    <a:pt x="272" y="130"/>
                    <a:pt x="274" y="134"/>
                    <a:pt x="276" y="134"/>
                  </a:cubicBezTo>
                  <a:cubicBezTo>
                    <a:pt x="278" y="134"/>
                    <a:pt x="279" y="135"/>
                    <a:pt x="281" y="135"/>
                  </a:cubicBezTo>
                  <a:cubicBezTo>
                    <a:pt x="281" y="135"/>
                    <a:pt x="282" y="135"/>
                    <a:pt x="283" y="134"/>
                  </a:cubicBezTo>
                  <a:cubicBezTo>
                    <a:pt x="284" y="133"/>
                    <a:pt x="286" y="133"/>
                    <a:pt x="287" y="133"/>
                  </a:cubicBezTo>
                  <a:cubicBezTo>
                    <a:pt x="288" y="133"/>
                    <a:pt x="289" y="133"/>
                    <a:pt x="289" y="134"/>
                  </a:cubicBezTo>
                  <a:cubicBezTo>
                    <a:pt x="290" y="135"/>
                    <a:pt x="291" y="137"/>
                    <a:pt x="292" y="137"/>
                  </a:cubicBezTo>
                  <a:cubicBezTo>
                    <a:pt x="292" y="137"/>
                    <a:pt x="293" y="137"/>
                    <a:pt x="293" y="137"/>
                  </a:cubicBezTo>
                  <a:cubicBezTo>
                    <a:pt x="294" y="136"/>
                    <a:pt x="295" y="133"/>
                    <a:pt x="297" y="133"/>
                  </a:cubicBezTo>
                  <a:cubicBezTo>
                    <a:pt x="298" y="133"/>
                    <a:pt x="299" y="135"/>
                    <a:pt x="299" y="136"/>
                  </a:cubicBezTo>
                  <a:cubicBezTo>
                    <a:pt x="300" y="137"/>
                    <a:pt x="300" y="139"/>
                    <a:pt x="302" y="139"/>
                  </a:cubicBezTo>
                  <a:cubicBezTo>
                    <a:pt x="302" y="139"/>
                    <a:pt x="303" y="139"/>
                    <a:pt x="303" y="139"/>
                  </a:cubicBezTo>
                  <a:cubicBezTo>
                    <a:pt x="306" y="137"/>
                    <a:pt x="304" y="136"/>
                    <a:pt x="305" y="134"/>
                  </a:cubicBezTo>
                  <a:cubicBezTo>
                    <a:pt x="306" y="132"/>
                    <a:pt x="306" y="131"/>
                    <a:pt x="308" y="130"/>
                  </a:cubicBezTo>
                  <a:cubicBezTo>
                    <a:pt x="311" y="128"/>
                    <a:pt x="312" y="126"/>
                    <a:pt x="312" y="124"/>
                  </a:cubicBezTo>
                  <a:cubicBezTo>
                    <a:pt x="311" y="122"/>
                    <a:pt x="308" y="122"/>
                    <a:pt x="307" y="120"/>
                  </a:cubicBezTo>
                  <a:cubicBezTo>
                    <a:pt x="307" y="118"/>
                    <a:pt x="306" y="116"/>
                    <a:pt x="307" y="114"/>
                  </a:cubicBezTo>
                  <a:cubicBezTo>
                    <a:pt x="308" y="112"/>
                    <a:pt x="310" y="110"/>
                    <a:pt x="311" y="108"/>
                  </a:cubicBezTo>
                  <a:cubicBezTo>
                    <a:pt x="311" y="108"/>
                    <a:pt x="311" y="108"/>
                    <a:pt x="311" y="108"/>
                  </a:cubicBezTo>
                  <a:cubicBezTo>
                    <a:pt x="312" y="108"/>
                    <a:pt x="312" y="108"/>
                    <a:pt x="313" y="108"/>
                  </a:cubicBezTo>
                  <a:cubicBezTo>
                    <a:pt x="315" y="108"/>
                    <a:pt x="316" y="109"/>
                    <a:pt x="318" y="110"/>
                  </a:cubicBezTo>
                  <a:cubicBezTo>
                    <a:pt x="319" y="112"/>
                    <a:pt x="321" y="113"/>
                    <a:pt x="324" y="113"/>
                  </a:cubicBezTo>
                  <a:cubicBezTo>
                    <a:pt x="325" y="113"/>
                    <a:pt x="325" y="113"/>
                    <a:pt x="326" y="112"/>
                  </a:cubicBezTo>
                  <a:cubicBezTo>
                    <a:pt x="331" y="112"/>
                    <a:pt x="330" y="111"/>
                    <a:pt x="332" y="111"/>
                  </a:cubicBezTo>
                  <a:cubicBezTo>
                    <a:pt x="333" y="111"/>
                    <a:pt x="333" y="114"/>
                    <a:pt x="335" y="114"/>
                  </a:cubicBezTo>
                  <a:cubicBezTo>
                    <a:pt x="338" y="115"/>
                    <a:pt x="340" y="116"/>
                    <a:pt x="341" y="119"/>
                  </a:cubicBezTo>
                  <a:cubicBezTo>
                    <a:pt x="343" y="123"/>
                    <a:pt x="341" y="126"/>
                    <a:pt x="345" y="127"/>
                  </a:cubicBezTo>
                  <a:cubicBezTo>
                    <a:pt x="348" y="127"/>
                    <a:pt x="348" y="128"/>
                    <a:pt x="349" y="128"/>
                  </a:cubicBezTo>
                  <a:cubicBezTo>
                    <a:pt x="349" y="128"/>
                    <a:pt x="349" y="127"/>
                    <a:pt x="350" y="127"/>
                  </a:cubicBezTo>
                  <a:cubicBezTo>
                    <a:pt x="351" y="127"/>
                    <a:pt x="351" y="127"/>
                    <a:pt x="352" y="127"/>
                  </a:cubicBezTo>
                  <a:cubicBezTo>
                    <a:pt x="353" y="127"/>
                    <a:pt x="353" y="129"/>
                    <a:pt x="354" y="131"/>
                  </a:cubicBezTo>
                  <a:cubicBezTo>
                    <a:pt x="355" y="133"/>
                    <a:pt x="356" y="135"/>
                    <a:pt x="357" y="140"/>
                  </a:cubicBezTo>
                  <a:cubicBezTo>
                    <a:pt x="358" y="144"/>
                    <a:pt x="359" y="144"/>
                    <a:pt x="356" y="146"/>
                  </a:cubicBezTo>
                  <a:cubicBezTo>
                    <a:pt x="355" y="147"/>
                    <a:pt x="354" y="147"/>
                    <a:pt x="351" y="147"/>
                  </a:cubicBezTo>
                  <a:cubicBezTo>
                    <a:pt x="349" y="147"/>
                    <a:pt x="345" y="147"/>
                    <a:pt x="342" y="147"/>
                  </a:cubicBezTo>
                  <a:cubicBezTo>
                    <a:pt x="340" y="147"/>
                    <a:pt x="339" y="147"/>
                    <a:pt x="338" y="147"/>
                  </a:cubicBezTo>
                  <a:cubicBezTo>
                    <a:pt x="334" y="149"/>
                    <a:pt x="334" y="152"/>
                    <a:pt x="332" y="154"/>
                  </a:cubicBezTo>
                  <a:cubicBezTo>
                    <a:pt x="331" y="157"/>
                    <a:pt x="331" y="161"/>
                    <a:pt x="330" y="161"/>
                  </a:cubicBezTo>
                  <a:cubicBezTo>
                    <a:pt x="330" y="161"/>
                    <a:pt x="330" y="161"/>
                    <a:pt x="330" y="161"/>
                  </a:cubicBezTo>
                  <a:cubicBezTo>
                    <a:pt x="329" y="161"/>
                    <a:pt x="329" y="155"/>
                    <a:pt x="329" y="155"/>
                  </a:cubicBezTo>
                  <a:cubicBezTo>
                    <a:pt x="329" y="155"/>
                    <a:pt x="328" y="158"/>
                    <a:pt x="325" y="159"/>
                  </a:cubicBezTo>
                  <a:cubicBezTo>
                    <a:pt x="323" y="160"/>
                    <a:pt x="321" y="159"/>
                    <a:pt x="320" y="162"/>
                  </a:cubicBezTo>
                  <a:cubicBezTo>
                    <a:pt x="320" y="163"/>
                    <a:pt x="320" y="164"/>
                    <a:pt x="318" y="164"/>
                  </a:cubicBezTo>
                  <a:cubicBezTo>
                    <a:pt x="318" y="164"/>
                    <a:pt x="318" y="164"/>
                    <a:pt x="318" y="164"/>
                  </a:cubicBezTo>
                  <a:cubicBezTo>
                    <a:pt x="316" y="164"/>
                    <a:pt x="315" y="163"/>
                    <a:pt x="314" y="163"/>
                  </a:cubicBezTo>
                  <a:cubicBezTo>
                    <a:pt x="313" y="163"/>
                    <a:pt x="313" y="164"/>
                    <a:pt x="312" y="165"/>
                  </a:cubicBezTo>
                  <a:cubicBezTo>
                    <a:pt x="310" y="167"/>
                    <a:pt x="311" y="167"/>
                    <a:pt x="308" y="168"/>
                  </a:cubicBezTo>
                  <a:cubicBezTo>
                    <a:pt x="305" y="169"/>
                    <a:pt x="308" y="171"/>
                    <a:pt x="310" y="172"/>
                  </a:cubicBezTo>
                  <a:cubicBezTo>
                    <a:pt x="313" y="172"/>
                    <a:pt x="314" y="172"/>
                    <a:pt x="313" y="175"/>
                  </a:cubicBezTo>
                  <a:cubicBezTo>
                    <a:pt x="311" y="177"/>
                    <a:pt x="309" y="177"/>
                    <a:pt x="308" y="177"/>
                  </a:cubicBezTo>
                  <a:cubicBezTo>
                    <a:pt x="306" y="178"/>
                    <a:pt x="305" y="179"/>
                    <a:pt x="306" y="182"/>
                  </a:cubicBezTo>
                  <a:cubicBezTo>
                    <a:pt x="306" y="183"/>
                    <a:pt x="306" y="183"/>
                    <a:pt x="307" y="183"/>
                  </a:cubicBezTo>
                  <a:cubicBezTo>
                    <a:pt x="307" y="183"/>
                    <a:pt x="309" y="182"/>
                    <a:pt x="310" y="181"/>
                  </a:cubicBezTo>
                  <a:cubicBezTo>
                    <a:pt x="310" y="181"/>
                    <a:pt x="310" y="181"/>
                    <a:pt x="311" y="181"/>
                  </a:cubicBezTo>
                  <a:cubicBezTo>
                    <a:pt x="312" y="181"/>
                    <a:pt x="312" y="183"/>
                    <a:pt x="312" y="185"/>
                  </a:cubicBezTo>
                  <a:cubicBezTo>
                    <a:pt x="311" y="187"/>
                    <a:pt x="310" y="187"/>
                    <a:pt x="310" y="189"/>
                  </a:cubicBezTo>
                  <a:cubicBezTo>
                    <a:pt x="311" y="191"/>
                    <a:pt x="312" y="192"/>
                    <a:pt x="316" y="192"/>
                  </a:cubicBezTo>
                  <a:cubicBezTo>
                    <a:pt x="320" y="193"/>
                    <a:pt x="318" y="198"/>
                    <a:pt x="316" y="199"/>
                  </a:cubicBezTo>
                  <a:cubicBezTo>
                    <a:pt x="314" y="200"/>
                    <a:pt x="313" y="200"/>
                    <a:pt x="312" y="201"/>
                  </a:cubicBezTo>
                  <a:cubicBezTo>
                    <a:pt x="311" y="203"/>
                    <a:pt x="311" y="203"/>
                    <a:pt x="309" y="204"/>
                  </a:cubicBezTo>
                  <a:cubicBezTo>
                    <a:pt x="309" y="204"/>
                    <a:pt x="308" y="204"/>
                    <a:pt x="307" y="204"/>
                  </a:cubicBezTo>
                  <a:cubicBezTo>
                    <a:pt x="306" y="204"/>
                    <a:pt x="305" y="204"/>
                    <a:pt x="305" y="204"/>
                  </a:cubicBezTo>
                  <a:cubicBezTo>
                    <a:pt x="305" y="204"/>
                    <a:pt x="302" y="206"/>
                    <a:pt x="298" y="207"/>
                  </a:cubicBezTo>
                  <a:cubicBezTo>
                    <a:pt x="294" y="207"/>
                    <a:pt x="298" y="207"/>
                    <a:pt x="297" y="209"/>
                  </a:cubicBezTo>
                  <a:cubicBezTo>
                    <a:pt x="295" y="211"/>
                    <a:pt x="295" y="211"/>
                    <a:pt x="296" y="213"/>
                  </a:cubicBezTo>
                  <a:cubicBezTo>
                    <a:pt x="297" y="215"/>
                    <a:pt x="296" y="216"/>
                    <a:pt x="294" y="217"/>
                  </a:cubicBezTo>
                  <a:cubicBezTo>
                    <a:pt x="293" y="218"/>
                    <a:pt x="293" y="218"/>
                    <a:pt x="293" y="218"/>
                  </a:cubicBezTo>
                  <a:cubicBezTo>
                    <a:pt x="292" y="218"/>
                    <a:pt x="292" y="215"/>
                    <a:pt x="290" y="215"/>
                  </a:cubicBezTo>
                  <a:cubicBezTo>
                    <a:pt x="289" y="215"/>
                    <a:pt x="290" y="217"/>
                    <a:pt x="287" y="220"/>
                  </a:cubicBezTo>
                  <a:cubicBezTo>
                    <a:pt x="287" y="221"/>
                    <a:pt x="286" y="221"/>
                    <a:pt x="285" y="221"/>
                  </a:cubicBezTo>
                  <a:cubicBezTo>
                    <a:pt x="283" y="221"/>
                    <a:pt x="281" y="219"/>
                    <a:pt x="281" y="217"/>
                  </a:cubicBezTo>
                  <a:cubicBezTo>
                    <a:pt x="280" y="216"/>
                    <a:pt x="282" y="213"/>
                    <a:pt x="282" y="213"/>
                  </a:cubicBezTo>
                  <a:cubicBezTo>
                    <a:pt x="282" y="213"/>
                    <a:pt x="278" y="210"/>
                    <a:pt x="280" y="208"/>
                  </a:cubicBezTo>
                  <a:cubicBezTo>
                    <a:pt x="281" y="207"/>
                    <a:pt x="280" y="206"/>
                    <a:pt x="279" y="206"/>
                  </a:cubicBezTo>
                  <a:cubicBezTo>
                    <a:pt x="278" y="206"/>
                    <a:pt x="277" y="206"/>
                    <a:pt x="277" y="207"/>
                  </a:cubicBezTo>
                  <a:cubicBezTo>
                    <a:pt x="276" y="209"/>
                    <a:pt x="276" y="209"/>
                    <a:pt x="273" y="210"/>
                  </a:cubicBezTo>
                  <a:cubicBezTo>
                    <a:pt x="271" y="212"/>
                    <a:pt x="269" y="212"/>
                    <a:pt x="268" y="215"/>
                  </a:cubicBezTo>
                  <a:cubicBezTo>
                    <a:pt x="267" y="219"/>
                    <a:pt x="267" y="221"/>
                    <a:pt x="264" y="221"/>
                  </a:cubicBezTo>
                  <a:cubicBezTo>
                    <a:pt x="262" y="222"/>
                    <a:pt x="262" y="224"/>
                    <a:pt x="263" y="227"/>
                  </a:cubicBezTo>
                  <a:cubicBezTo>
                    <a:pt x="263" y="229"/>
                    <a:pt x="264" y="229"/>
                    <a:pt x="264" y="229"/>
                  </a:cubicBezTo>
                  <a:cubicBezTo>
                    <a:pt x="265" y="229"/>
                    <a:pt x="266" y="229"/>
                    <a:pt x="267" y="228"/>
                  </a:cubicBezTo>
                  <a:cubicBezTo>
                    <a:pt x="267" y="228"/>
                    <a:pt x="268" y="227"/>
                    <a:pt x="268" y="227"/>
                  </a:cubicBezTo>
                  <a:cubicBezTo>
                    <a:pt x="269" y="227"/>
                    <a:pt x="271" y="230"/>
                    <a:pt x="272" y="233"/>
                  </a:cubicBezTo>
                  <a:cubicBezTo>
                    <a:pt x="273" y="236"/>
                    <a:pt x="273" y="237"/>
                    <a:pt x="269" y="239"/>
                  </a:cubicBezTo>
                  <a:cubicBezTo>
                    <a:pt x="265" y="242"/>
                    <a:pt x="265" y="242"/>
                    <a:pt x="263" y="245"/>
                  </a:cubicBezTo>
                  <a:cubicBezTo>
                    <a:pt x="262" y="247"/>
                    <a:pt x="267" y="249"/>
                    <a:pt x="269" y="249"/>
                  </a:cubicBezTo>
                  <a:cubicBezTo>
                    <a:pt x="268" y="249"/>
                    <a:pt x="266" y="250"/>
                    <a:pt x="265" y="251"/>
                  </a:cubicBezTo>
                  <a:cubicBezTo>
                    <a:pt x="261" y="253"/>
                    <a:pt x="260" y="253"/>
                    <a:pt x="255" y="253"/>
                  </a:cubicBezTo>
                  <a:cubicBezTo>
                    <a:pt x="249" y="253"/>
                    <a:pt x="253" y="251"/>
                    <a:pt x="249" y="251"/>
                  </a:cubicBezTo>
                  <a:cubicBezTo>
                    <a:pt x="245" y="251"/>
                    <a:pt x="238" y="254"/>
                    <a:pt x="234" y="256"/>
                  </a:cubicBezTo>
                  <a:cubicBezTo>
                    <a:pt x="233" y="256"/>
                    <a:pt x="232" y="256"/>
                    <a:pt x="232" y="256"/>
                  </a:cubicBezTo>
                  <a:cubicBezTo>
                    <a:pt x="229" y="256"/>
                    <a:pt x="228" y="254"/>
                    <a:pt x="226" y="253"/>
                  </a:cubicBezTo>
                  <a:cubicBezTo>
                    <a:pt x="226" y="253"/>
                    <a:pt x="226" y="253"/>
                    <a:pt x="225" y="253"/>
                  </a:cubicBezTo>
                  <a:cubicBezTo>
                    <a:pt x="223" y="253"/>
                    <a:pt x="222" y="256"/>
                    <a:pt x="219" y="258"/>
                  </a:cubicBezTo>
                  <a:cubicBezTo>
                    <a:pt x="219" y="259"/>
                    <a:pt x="218" y="259"/>
                    <a:pt x="217" y="259"/>
                  </a:cubicBezTo>
                  <a:cubicBezTo>
                    <a:pt x="215" y="259"/>
                    <a:pt x="213" y="255"/>
                    <a:pt x="212" y="253"/>
                  </a:cubicBezTo>
                  <a:cubicBezTo>
                    <a:pt x="212" y="250"/>
                    <a:pt x="211" y="248"/>
                    <a:pt x="208" y="247"/>
                  </a:cubicBezTo>
                  <a:cubicBezTo>
                    <a:pt x="204" y="247"/>
                    <a:pt x="203" y="241"/>
                    <a:pt x="203" y="239"/>
                  </a:cubicBezTo>
                  <a:cubicBezTo>
                    <a:pt x="204" y="237"/>
                    <a:pt x="204" y="231"/>
                    <a:pt x="201" y="231"/>
                  </a:cubicBezTo>
                  <a:cubicBezTo>
                    <a:pt x="199" y="231"/>
                    <a:pt x="198" y="230"/>
                    <a:pt x="197" y="230"/>
                  </a:cubicBezTo>
                  <a:cubicBezTo>
                    <a:pt x="195" y="230"/>
                    <a:pt x="193" y="231"/>
                    <a:pt x="193" y="232"/>
                  </a:cubicBezTo>
                  <a:cubicBezTo>
                    <a:pt x="192" y="234"/>
                    <a:pt x="190" y="235"/>
                    <a:pt x="187" y="238"/>
                  </a:cubicBezTo>
                  <a:cubicBezTo>
                    <a:pt x="183" y="240"/>
                    <a:pt x="180" y="242"/>
                    <a:pt x="180" y="242"/>
                  </a:cubicBezTo>
                  <a:cubicBezTo>
                    <a:pt x="180" y="242"/>
                    <a:pt x="181" y="250"/>
                    <a:pt x="184" y="255"/>
                  </a:cubicBezTo>
                  <a:cubicBezTo>
                    <a:pt x="187" y="260"/>
                    <a:pt x="185" y="266"/>
                    <a:pt x="185" y="274"/>
                  </a:cubicBezTo>
                  <a:cubicBezTo>
                    <a:pt x="186" y="281"/>
                    <a:pt x="184" y="281"/>
                    <a:pt x="182" y="281"/>
                  </a:cubicBezTo>
                  <a:cubicBezTo>
                    <a:pt x="181" y="281"/>
                    <a:pt x="181" y="281"/>
                    <a:pt x="180" y="281"/>
                  </a:cubicBezTo>
                  <a:cubicBezTo>
                    <a:pt x="179" y="281"/>
                    <a:pt x="178" y="280"/>
                    <a:pt x="177" y="280"/>
                  </a:cubicBezTo>
                  <a:cubicBezTo>
                    <a:pt x="176" y="280"/>
                    <a:pt x="176" y="280"/>
                    <a:pt x="175" y="281"/>
                  </a:cubicBezTo>
                  <a:cubicBezTo>
                    <a:pt x="175" y="281"/>
                    <a:pt x="174" y="282"/>
                    <a:pt x="173" y="282"/>
                  </a:cubicBezTo>
                  <a:cubicBezTo>
                    <a:pt x="172" y="282"/>
                    <a:pt x="170" y="280"/>
                    <a:pt x="168" y="279"/>
                  </a:cubicBezTo>
                  <a:cubicBezTo>
                    <a:pt x="166" y="277"/>
                    <a:pt x="168" y="273"/>
                    <a:pt x="168" y="273"/>
                  </a:cubicBezTo>
                  <a:cubicBezTo>
                    <a:pt x="168" y="273"/>
                    <a:pt x="169" y="267"/>
                    <a:pt x="167" y="265"/>
                  </a:cubicBezTo>
                  <a:cubicBezTo>
                    <a:pt x="166" y="264"/>
                    <a:pt x="164" y="264"/>
                    <a:pt x="163" y="264"/>
                  </a:cubicBezTo>
                  <a:cubicBezTo>
                    <a:pt x="162" y="264"/>
                    <a:pt x="162" y="264"/>
                    <a:pt x="162" y="264"/>
                  </a:cubicBezTo>
                  <a:cubicBezTo>
                    <a:pt x="162" y="264"/>
                    <a:pt x="158" y="266"/>
                    <a:pt x="155" y="266"/>
                  </a:cubicBezTo>
                  <a:cubicBezTo>
                    <a:pt x="155" y="266"/>
                    <a:pt x="154" y="266"/>
                    <a:pt x="154" y="266"/>
                  </a:cubicBezTo>
                  <a:cubicBezTo>
                    <a:pt x="152" y="265"/>
                    <a:pt x="150" y="264"/>
                    <a:pt x="149" y="264"/>
                  </a:cubicBezTo>
                  <a:cubicBezTo>
                    <a:pt x="149" y="264"/>
                    <a:pt x="148" y="264"/>
                    <a:pt x="148" y="265"/>
                  </a:cubicBezTo>
                  <a:cubicBezTo>
                    <a:pt x="148" y="265"/>
                    <a:pt x="148" y="266"/>
                    <a:pt x="148" y="266"/>
                  </a:cubicBezTo>
                  <a:cubicBezTo>
                    <a:pt x="147" y="266"/>
                    <a:pt x="145" y="264"/>
                    <a:pt x="144" y="263"/>
                  </a:cubicBezTo>
                  <a:cubicBezTo>
                    <a:pt x="143" y="260"/>
                    <a:pt x="138" y="259"/>
                    <a:pt x="135" y="259"/>
                  </a:cubicBezTo>
                  <a:cubicBezTo>
                    <a:pt x="133" y="259"/>
                    <a:pt x="132" y="258"/>
                    <a:pt x="130" y="258"/>
                  </a:cubicBezTo>
                  <a:cubicBezTo>
                    <a:pt x="129" y="258"/>
                    <a:pt x="127" y="259"/>
                    <a:pt x="126" y="259"/>
                  </a:cubicBezTo>
                  <a:cubicBezTo>
                    <a:pt x="122" y="261"/>
                    <a:pt x="121" y="261"/>
                    <a:pt x="116" y="265"/>
                  </a:cubicBezTo>
                  <a:cubicBezTo>
                    <a:pt x="111" y="268"/>
                    <a:pt x="113" y="270"/>
                    <a:pt x="114" y="274"/>
                  </a:cubicBezTo>
                  <a:cubicBezTo>
                    <a:pt x="116" y="279"/>
                    <a:pt x="122" y="279"/>
                    <a:pt x="127" y="282"/>
                  </a:cubicBezTo>
                  <a:cubicBezTo>
                    <a:pt x="132" y="285"/>
                    <a:pt x="129" y="290"/>
                    <a:pt x="126" y="290"/>
                  </a:cubicBezTo>
                  <a:cubicBezTo>
                    <a:pt x="124" y="290"/>
                    <a:pt x="124" y="289"/>
                    <a:pt x="123" y="289"/>
                  </a:cubicBezTo>
                  <a:cubicBezTo>
                    <a:pt x="122" y="289"/>
                    <a:pt x="122" y="289"/>
                    <a:pt x="121" y="290"/>
                  </a:cubicBezTo>
                  <a:cubicBezTo>
                    <a:pt x="121" y="291"/>
                    <a:pt x="120" y="292"/>
                    <a:pt x="119" y="292"/>
                  </a:cubicBezTo>
                  <a:cubicBezTo>
                    <a:pt x="116" y="292"/>
                    <a:pt x="113" y="290"/>
                    <a:pt x="113" y="290"/>
                  </a:cubicBezTo>
                  <a:cubicBezTo>
                    <a:pt x="114" y="294"/>
                    <a:pt x="112" y="295"/>
                    <a:pt x="110" y="295"/>
                  </a:cubicBezTo>
                  <a:cubicBezTo>
                    <a:pt x="109" y="295"/>
                    <a:pt x="108" y="295"/>
                    <a:pt x="108" y="295"/>
                  </a:cubicBezTo>
                  <a:cubicBezTo>
                    <a:pt x="108" y="295"/>
                    <a:pt x="104" y="294"/>
                    <a:pt x="100" y="293"/>
                  </a:cubicBezTo>
                  <a:cubicBezTo>
                    <a:pt x="95" y="291"/>
                    <a:pt x="96" y="286"/>
                    <a:pt x="97" y="282"/>
                  </a:cubicBezTo>
                  <a:cubicBezTo>
                    <a:pt x="97" y="278"/>
                    <a:pt x="95" y="277"/>
                    <a:pt x="95" y="272"/>
                  </a:cubicBezTo>
                  <a:cubicBezTo>
                    <a:pt x="95" y="268"/>
                    <a:pt x="90" y="267"/>
                    <a:pt x="90" y="267"/>
                  </a:cubicBezTo>
                  <a:cubicBezTo>
                    <a:pt x="90" y="267"/>
                    <a:pt x="89" y="268"/>
                    <a:pt x="88" y="268"/>
                  </a:cubicBezTo>
                  <a:cubicBezTo>
                    <a:pt x="86" y="268"/>
                    <a:pt x="83" y="267"/>
                    <a:pt x="81" y="266"/>
                  </a:cubicBezTo>
                  <a:cubicBezTo>
                    <a:pt x="79" y="264"/>
                    <a:pt x="79" y="260"/>
                    <a:pt x="76" y="260"/>
                  </a:cubicBezTo>
                  <a:cubicBezTo>
                    <a:pt x="76" y="260"/>
                    <a:pt x="75" y="260"/>
                    <a:pt x="75" y="261"/>
                  </a:cubicBezTo>
                  <a:cubicBezTo>
                    <a:pt x="75" y="261"/>
                    <a:pt x="74" y="261"/>
                    <a:pt x="74" y="261"/>
                  </a:cubicBezTo>
                  <a:cubicBezTo>
                    <a:pt x="71" y="261"/>
                    <a:pt x="71" y="259"/>
                    <a:pt x="69" y="256"/>
                  </a:cubicBezTo>
                  <a:cubicBezTo>
                    <a:pt x="67" y="252"/>
                    <a:pt x="66" y="251"/>
                    <a:pt x="63" y="247"/>
                  </a:cubicBezTo>
                  <a:cubicBezTo>
                    <a:pt x="59" y="242"/>
                    <a:pt x="61" y="240"/>
                    <a:pt x="56" y="240"/>
                  </a:cubicBezTo>
                  <a:cubicBezTo>
                    <a:pt x="51" y="239"/>
                    <a:pt x="49" y="233"/>
                    <a:pt x="46" y="229"/>
                  </a:cubicBezTo>
                  <a:cubicBezTo>
                    <a:pt x="45" y="228"/>
                    <a:pt x="44" y="227"/>
                    <a:pt x="43" y="227"/>
                  </a:cubicBezTo>
                  <a:cubicBezTo>
                    <a:pt x="42" y="227"/>
                    <a:pt x="40" y="229"/>
                    <a:pt x="38" y="229"/>
                  </a:cubicBezTo>
                  <a:cubicBezTo>
                    <a:pt x="34" y="229"/>
                    <a:pt x="34" y="228"/>
                    <a:pt x="33" y="228"/>
                  </a:cubicBezTo>
                  <a:cubicBezTo>
                    <a:pt x="33" y="228"/>
                    <a:pt x="33" y="228"/>
                    <a:pt x="33" y="228"/>
                  </a:cubicBezTo>
                  <a:cubicBezTo>
                    <a:pt x="31" y="228"/>
                    <a:pt x="29" y="229"/>
                    <a:pt x="27" y="231"/>
                  </a:cubicBezTo>
                  <a:cubicBezTo>
                    <a:pt x="27" y="230"/>
                    <a:pt x="27" y="230"/>
                    <a:pt x="27" y="230"/>
                  </a:cubicBezTo>
                  <a:cubicBezTo>
                    <a:pt x="27" y="230"/>
                    <a:pt x="26" y="226"/>
                    <a:pt x="25" y="222"/>
                  </a:cubicBezTo>
                  <a:cubicBezTo>
                    <a:pt x="24" y="219"/>
                    <a:pt x="23" y="217"/>
                    <a:pt x="25" y="214"/>
                  </a:cubicBezTo>
                  <a:cubicBezTo>
                    <a:pt x="25" y="213"/>
                    <a:pt x="26" y="213"/>
                    <a:pt x="26" y="213"/>
                  </a:cubicBezTo>
                  <a:cubicBezTo>
                    <a:pt x="26" y="213"/>
                    <a:pt x="27" y="214"/>
                    <a:pt x="27" y="214"/>
                  </a:cubicBezTo>
                  <a:cubicBezTo>
                    <a:pt x="27" y="214"/>
                    <a:pt x="27" y="214"/>
                    <a:pt x="27" y="214"/>
                  </a:cubicBezTo>
                  <a:cubicBezTo>
                    <a:pt x="28" y="212"/>
                    <a:pt x="29" y="209"/>
                    <a:pt x="27" y="207"/>
                  </a:cubicBezTo>
                  <a:cubicBezTo>
                    <a:pt x="24" y="204"/>
                    <a:pt x="25" y="201"/>
                    <a:pt x="22" y="201"/>
                  </a:cubicBezTo>
                  <a:cubicBezTo>
                    <a:pt x="22" y="201"/>
                    <a:pt x="22" y="201"/>
                    <a:pt x="21" y="201"/>
                  </a:cubicBezTo>
                  <a:cubicBezTo>
                    <a:pt x="19" y="201"/>
                    <a:pt x="18" y="202"/>
                    <a:pt x="16" y="203"/>
                  </a:cubicBezTo>
                  <a:cubicBezTo>
                    <a:pt x="12" y="204"/>
                    <a:pt x="12" y="205"/>
                    <a:pt x="14" y="209"/>
                  </a:cubicBezTo>
                  <a:cubicBezTo>
                    <a:pt x="15" y="212"/>
                    <a:pt x="10" y="212"/>
                    <a:pt x="7" y="212"/>
                  </a:cubicBezTo>
                  <a:cubicBezTo>
                    <a:pt x="4" y="212"/>
                    <a:pt x="3" y="210"/>
                    <a:pt x="3" y="207"/>
                  </a:cubicBezTo>
                  <a:cubicBezTo>
                    <a:pt x="2" y="204"/>
                    <a:pt x="1" y="202"/>
                    <a:pt x="4" y="202"/>
                  </a:cubicBezTo>
                  <a:cubicBezTo>
                    <a:pt x="6" y="202"/>
                    <a:pt x="7" y="196"/>
                    <a:pt x="9" y="194"/>
                  </a:cubicBezTo>
                  <a:cubicBezTo>
                    <a:pt x="10" y="192"/>
                    <a:pt x="11" y="189"/>
                    <a:pt x="8" y="187"/>
                  </a:cubicBezTo>
                  <a:cubicBezTo>
                    <a:pt x="6" y="185"/>
                    <a:pt x="8" y="186"/>
                    <a:pt x="10" y="184"/>
                  </a:cubicBezTo>
                  <a:cubicBezTo>
                    <a:pt x="13" y="181"/>
                    <a:pt x="10" y="179"/>
                    <a:pt x="11" y="176"/>
                  </a:cubicBezTo>
                  <a:cubicBezTo>
                    <a:pt x="12" y="173"/>
                    <a:pt x="16" y="171"/>
                    <a:pt x="19" y="171"/>
                  </a:cubicBezTo>
                  <a:cubicBezTo>
                    <a:pt x="23" y="171"/>
                    <a:pt x="21" y="168"/>
                    <a:pt x="20" y="166"/>
                  </a:cubicBezTo>
                  <a:cubicBezTo>
                    <a:pt x="19" y="165"/>
                    <a:pt x="18" y="163"/>
                    <a:pt x="23" y="162"/>
                  </a:cubicBezTo>
                  <a:cubicBezTo>
                    <a:pt x="29" y="162"/>
                    <a:pt x="25" y="159"/>
                    <a:pt x="23" y="157"/>
                  </a:cubicBezTo>
                  <a:cubicBezTo>
                    <a:pt x="21" y="155"/>
                    <a:pt x="19" y="154"/>
                    <a:pt x="17" y="153"/>
                  </a:cubicBezTo>
                  <a:cubicBezTo>
                    <a:pt x="15" y="152"/>
                    <a:pt x="14" y="152"/>
                    <a:pt x="11" y="151"/>
                  </a:cubicBezTo>
                  <a:cubicBezTo>
                    <a:pt x="10" y="149"/>
                    <a:pt x="11" y="148"/>
                    <a:pt x="13" y="148"/>
                  </a:cubicBezTo>
                  <a:cubicBezTo>
                    <a:pt x="13" y="148"/>
                    <a:pt x="13" y="148"/>
                    <a:pt x="14" y="148"/>
                  </a:cubicBezTo>
                  <a:cubicBezTo>
                    <a:pt x="15" y="149"/>
                    <a:pt x="17" y="149"/>
                    <a:pt x="22" y="149"/>
                  </a:cubicBezTo>
                  <a:cubicBezTo>
                    <a:pt x="28" y="149"/>
                    <a:pt x="26" y="147"/>
                    <a:pt x="23" y="145"/>
                  </a:cubicBezTo>
                  <a:cubicBezTo>
                    <a:pt x="21" y="144"/>
                    <a:pt x="20" y="140"/>
                    <a:pt x="20" y="136"/>
                  </a:cubicBezTo>
                  <a:cubicBezTo>
                    <a:pt x="19" y="134"/>
                    <a:pt x="21" y="133"/>
                    <a:pt x="22" y="133"/>
                  </a:cubicBezTo>
                  <a:cubicBezTo>
                    <a:pt x="23" y="133"/>
                    <a:pt x="24" y="134"/>
                    <a:pt x="25" y="135"/>
                  </a:cubicBezTo>
                  <a:cubicBezTo>
                    <a:pt x="26" y="136"/>
                    <a:pt x="26" y="136"/>
                    <a:pt x="27" y="136"/>
                  </a:cubicBezTo>
                  <a:cubicBezTo>
                    <a:pt x="28" y="136"/>
                    <a:pt x="30" y="135"/>
                    <a:pt x="31" y="134"/>
                  </a:cubicBezTo>
                  <a:cubicBezTo>
                    <a:pt x="32" y="134"/>
                    <a:pt x="32" y="134"/>
                    <a:pt x="32" y="134"/>
                  </a:cubicBezTo>
                  <a:cubicBezTo>
                    <a:pt x="34" y="134"/>
                    <a:pt x="34" y="137"/>
                    <a:pt x="38" y="138"/>
                  </a:cubicBezTo>
                  <a:cubicBezTo>
                    <a:pt x="38" y="138"/>
                    <a:pt x="39" y="138"/>
                    <a:pt x="39" y="138"/>
                  </a:cubicBezTo>
                  <a:cubicBezTo>
                    <a:pt x="41" y="138"/>
                    <a:pt x="41" y="135"/>
                    <a:pt x="43" y="132"/>
                  </a:cubicBezTo>
                  <a:cubicBezTo>
                    <a:pt x="45" y="129"/>
                    <a:pt x="43" y="128"/>
                    <a:pt x="42" y="126"/>
                  </a:cubicBezTo>
                  <a:cubicBezTo>
                    <a:pt x="41" y="124"/>
                    <a:pt x="39" y="124"/>
                    <a:pt x="37" y="122"/>
                  </a:cubicBezTo>
                  <a:cubicBezTo>
                    <a:pt x="35" y="120"/>
                    <a:pt x="36" y="120"/>
                    <a:pt x="38" y="118"/>
                  </a:cubicBezTo>
                  <a:cubicBezTo>
                    <a:pt x="40" y="116"/>
                    <a:pt x="41" y="115"/>
                    <a:pt x="41" y="115"/>
                  </a:cubicBezTo>
                  <a:cubicBezTo>
                    <a:pt x="41" y="115"/>
                    <a:pt x="38" y="114"/>
                    <a:pt x="34" y="112"/>
                  </a:cubicBezTo>
                  <a:cubicBezTo>
                    <a:pt x="31" y="110"/>
                    <a:pt x="31" y="109"/>
                    <a:pt x="33" y="107"/>
                  </a:cubicBezTo>
                  <a:cubicBezTo>
                    <a:pt x="34" y="106"/>
                    <a:pt x="35" y="105"/>
                    <a:pt x="36" y="105"/>
                  </a:cubicBezTo>
                  <a:cubicBezTo>
                    <a:pt x="37" y="105"/>
                    <a:pt x="38" y="107"/>
                    <a:pt x="39" y="109"/>
                  </a:cubicBezTo>
                  <a:cubicBezTo>
                    <a:pt x="40" y="111"/>
                    <a:pt x="41" y="112"/>
                    <a:pt x="41" y="112"/>
                  </a:cubicBezTo>
                  <a:cubicBezTo>
                    <a:pt x="42" y="112"/>
                    <a:pt x="42" y="111"/>
                    <a:pt x="42" y="110"/>
                  </a:cubicBezTo>
                  <a:cubicBezTo>
                    <a:pt x="43" y="107"/>
                    <a:pt x="41" y="104"/>
                    <a:pt x="43" y="103"/>
                  </a:cubicBezTo>
                  <a:cubicBezTo>
                    <a:pt x="46" y="101"/>
                    <a:pt x="46" y="98"/>
                    <a:pt x="44" y="97"/>
                  </a:cubicBezTo>
                  <a:cubicBezTo>
                    <a:pt x="43" y="96"/>
                    <a:pt x="35" y="92"/>
                    <a:pt x="32" y="92"/>
                  </a:cubicBezTo>
                  <a:cubicBezTo>
                    <a:pt x="28" y="91"/>
                    <a:pt x="23" y="87"/>
                    <a:pt x="22" y="84"/>
                  </a:cubicBezTo>
                  <a:cubicBezTo>
                    <a:pt x="21" y="81"/>
                    <a:pt x="21" y="79"/>
                    <a:pt x="17" y="79"/>
                  </a:cubicBezTo>
                  <a:cubicBezTo>
                    <a:pt x="14" y="79"/>
                    <a:pt x="12" y="77"/>
                    <a:pt x="10" y="75"/>
                  </a:cubicBezTo>
                  <a:cubicBezTo>
                    <a:pt x="9" y="72"/>
                    <a:pt x="10" y="70"/>
                    <a:pt x="8" y="69"/>
                  </a:cubicBezTo>
                  <a:cubicBezTo>
                    <a:pt x="6" y="67"/>
                    <a:pt x="7" y="61"/>
                    <a:pt x="7" y="59"/>
                  </a:cubicBezTo>
                  <a:cubicBezTo>
                    <a:pt x="7" y="59"/>
                    <a:pt x="7" y="59"/>
                    <a:pt x="7" y="59"/>
                  </a:cubicBezTo>
                  <a:cubicBezTo>
                    <a:pt x="9" y="58"/>
                    <a:pt x="14" y="56"/>
                    <a:pt x="15" y="54"/>
                  </a:cubicBezTo>
                  <a:cubicBezTo>
                    <a:pt x="17" y="52"/>
                    <a:pt x="20" y="49"/>
                    <a:pt x="23" y="48"/>
                  </a:cubicBezTo>
                  <a:cubicBezTo>
                    <a:pt x="24" y="48"/>
                    <a:pt x="25" y="48"/>
                    <a:pt x="26" y="48"/>
                  </a:cubicBezTo>
                  <a:cubicBezTo>
                    <a:pt x="27" y="48"/>
                    <a:pt x="28" y="48"/>
                    <a:pt x="30" y="48"/>
                  </a:cubicBezTo>
                  <a:cubicBezTo>
                    <a:pt x="30" y="48"/>
                    <a:pt x="30" y="48"/>
                    <a:pt x="30" y="48"/>
                  </a:cubicBezTo>
                  <a:cubicBezTo>
                    <a:pt x="33" y="48"/>
                    <a:pt x="37" y="47"/>
                    <a:pt x="38" y="45"/>
                  </a:cubicBezTo>
                  <a:cubicBezTo>
                    <a:pt x="39" y="42"/>
                    <a:pt x="38" y="39"/>
                    <a:pt x="40" y="38"/>
                  </a:cubicBezTo>
                  <a:cubicBezTo>
                    <a:pt x="40" y="38"/>
                    <a:pt x="40" y="38"/>
                    <a:pt x="40" y="38"/>
                  </a:cubicBezTo>
                  <a:cubicBezTo>
                    <a:pt x="42" y="38"/>
                    <a:pt x="43" y="40"/>
                    <a:pt x="44" y="40"/>
                  </a:cubicBezTo>
                  <a:cubicBezTo>
                    <a:pt x="45" y="40"/>
                    <a:pt x="45" y="39"/>
                    <a:pt x="46" y="39"/>
                  </a:cubicBezTo>
                  <a:cubicBezTo>
                    <a:pt x="49" y="37"/>
                    <a:pt x="51" y="35"/>
                    <a:pt x="53" y="33"/>
                  </a:cubicBezTo>
                  <a:cubicBezTo>
                    <a:pt x="55" y="31"/>
                    <a:pt x="56" y="30"/>
                    <a:pt x="58" y="29"/>
                  </a:cubicBezTo>
                  <a:cubicBezTo>
                    <a:pt x="61" y="27"/>
                    <a:pt x="61" y="27"/>
                    <a:pt x="62" y="24"/>
                  </a:cubicBezTo>
                  <a:cubicBezTo>
                    <a:pt x="62" y="22"/>
                    <a:pt x="62" y="18"/>
                    <a:pt x="64" y="17"/>
                  </a:cubicBezTo>
                  <a:cubicBezTo>
                    <a:pt x="66" y="16"/>
                    <a:pt x="69" y="16"/>
                    <a:pt x="71" y="16"/>
                  </a:cubicBezTo>
                  <a:cubicBezTo>
                    <a:pt x="73" y="16"/>
                    <a:pt x="77" y="17"/>
                    <a:pt x="78" y="19"/>
                  </a:cubicBezTo>
                  <a:cubicBezTo>
                    <a:pt x="79" y="20"/>
                    <a:pt x="82" y="23"/>
                    <a:pt x="84" y="23"/>
                  </a:cubicBezTo>
                  <a:cubicBezTo>
                    <a:pt x="85" y="23"/>
                    <a:pt x="85" y="23"/>
                    <a:pt x="86" y="23"/>
                  </a:cubicBezTo>
                  <a:cubicBezTo>
                    <a:pt x="88" y="21"/>
                    <a:pt x="88" y="19"/>
                    <a:pt x="90" y="18"/>
                  </a:cubicBezTo>
                  <a:cubicBezTo>
                    <a:pt x="91" y="17"/>
                    <a:pt x="91" y="17"/>
                    <a:pt x="92" y="17"/>
                  </a:cubicBezTo>
                  <a:cubicBezTo>
                    <a:pt x="93" y="17"/>
                    <a:pt x="94" y="17"/>
                    <a:pt x="95" y="18"/>
                  </a:cubicBezTo>
                  <a:cubicBezTo>
                    <a:pt x="95" y="19"/>
                    <a:pt x="96" y="19"/>
                    <a:pt x="97" y="19"/>
                  </a:cubicBezTo>
                  <a:cubicBezTo>
                    <a:pt x="99" y="19"/>
                    <a:pt x="101" y="18"/>
                    <a:pt x="99" y="16"/>
                  </a:cubicBezTo>
                  <a:cubicBezTo>
                    <a:pt x="97" y="14"/>
                    <a:pt x="95" y="14"/>
                    <a:pt x="96" y="11"/>
                  </a:cubicBezTo>
                  <a:cubicBezTo>
                    <a:pt x="96" y="9"/>
                    <a:pt x="97" y="8"/>
                    <a:pt x="100" y="7"/>
                  </a:cubicBezTo>
                  <a:cubicBezTo>
                    <a:pt x="101" y="6"/>
                    <a:pt x="101" y="5"/>
                    <a:pt x="102" y="4"/>
                  </a:cubicBezTo>
                  <a:cubicBezTo>
                    <a:pt x="103" y="8"/>
                    <a:pt x="103" y="8"/>
                    <a:pt x="103" y="8"/>
                  </a:cubicBezTo>
                  <a:cubicBezTo>
                    <a:pt x="102" y="4"/>
                    <a:pt x="102" y="4"/>
                    <a:pt x="102" y="4"/>
                  </a:cubicBezTo>
                  <a:cubicBezTo>
                    <a:pt x="102" y="4"/>
                    <a:pt x="102" y="3"/>
                    <a:pt x="103" y="3"/>
                  </a:cubicBezTo>
                  <a:cubicBezTo>
                    <a:pt x="104" y="3"/>
                    <a:pt x="104" y="3"/>
                    <a:pt x="104" y="3"/>
                  </a:cubicBezTo>
                  <a:cubicBezTo>
                    <a:pt x="104" y="3"/>
                    <a:pt x="105" y="3"/>
                    <a:pt x="105" y="3"/>
                  </a:cubicBezTo>
                  <a:cubicBezTo>
                    <a:pt x="108" y="3"/>
                    <a:pt x="111" y="3"/>
                    <a:pt x="113" y="3"/>
                  </a:cubicBezTo>
                  <a:moveTo>
                    <a:pt x="102" y="0"/>
                  </a:moveTo>
                  <a:cubicBezTo>
                    <a:pt x="100" y="3"/>
                    <a:pt x="100" y="3"/>
                    <a:pt x="100" y="3"/>
                  </a:cubicBezTo>
                  <a:cubicBezTo>
                    <a:pt x="100" y="4"/>
                    <a:pt x="100" y="4"/>
                    <a:pt x="100" y="4"/>
                  </a:cubicBezTo>
                  <a:cubicBezTo>
                    <a:pt x="100" y="4"/>
                    <a:pt x="100" y="4"/>
                    <a:pt x="100" y="4"/>
                  </a:cubicBezTo>
                  <a:cubicBezTo>
                    <a:pt x="99" y="5"/>
                    <a:pt x="99" y="5"/>
                    <a:pt x="99" y="5"/>
                  </a:cubicBezTo>
                  <a:cubicBezTo>
                    <a:pt x="96" y="7"/>
                    <a:pt x="94" y="8"/>
                    <a:pt x="94" y="11"/>
                  </a:cubicBezTo>
                  <a:cubicBezTo>
                    <a:pt x="93" y="14"/>
                    <a:pt x="95" y="15"/>
                    <a:pt x="96" y="16"/>
                  </a:cubicBezTo>
                  <a:cubicBezTo>
                    <a:pt x="97" y="16"/>
                    <a:pt x="97" y="17"/>
                    <a:pt x="97" y="17"/>
                  </a:cubicBezTo>
                  <a:cubicBezTo>
                    <a:pt x="97" y="17"/>
                    <a:pt x="97" y="17"/>
                    <a:pt x="97" y="17"/>
                  </a:cubicBezTo>
                  <a:cubicBezTo>
                    <a:pt x="96" y="17"/>
                    <a:pt x="96" y="17"/>
                    <a:pt x="96" y="17"/>
                  </a:cubicBezTo>
                  <a:cubicBezTo>
                    <a:pt x="95" y="16"/>
                    <a:pt x="94" y="15"/>
                    <a:pt x="92" y="15"/>
                  </a:cubicBezTo>
                  <a:cubicBezTo>
                    <a:pt x="91" y="15"/>
                    <a:pt x="90" y="16"/>
                    <a:pt x="89" y="16"/>
                  </a:cubicBezTo>
                  <a:cubicBezTo>
                    <a:pt x="87" y="17"/>
                    <a:pt x="87" y="18"/>
                    <a:pt x="86" y="19"/>
                  </a:cubicBezTo>
                  <a:cubicBezTo>
                    <a:pt x="86" y="20"/>
                    <a:pt x="85" y="21"/>
                    <a:pt x="85" y="21"/>
                  </a:cubicBezTo>
                  <a:cubicBezTo>
                    <a:pt x="85" y="21"/>
                    <a:pt x="85" y="21"/>
                    <a:pt x="84" y="21"/>
                  </a:cubicBezTo>
                  <a:cubicBezTo>
                    <a:pt x="83" y="21"/>
                    <a:pt x="81" y="20"/>
                    <a:pt x="80" y="18"/>
                  </a:cubicBezTo>
                  <a:cubicBezTo>
                    <a:pt x="78" y="15"/>
                    <a:pt x="73" y="14"/>
                    <a:pt x="71" y="14"/>
                  </a:cubicBezTo>
                  <a:cubicBezTo>
                    <a:pt x="69" y="14"/>
                    <a:pt x="66" y="14"/>
                    <a:pt x="63" y="15"/>
                  </a:cubicBezTo>
                  <a:cubicBezTo>
                    <a:pt x="60" y="17"/>
                    <a:pt x="60" y="20"/>
                    <a:pt x="60" y="23"/>
                  </a:cubicBezTo>
                  <a:cubicBezTo>
                    <a:pt x="60" y="23"/>
                    <a:pt x="60" y="24"/>
                    <a:pt x="60" y="24"/>
                  </a:cubicBezTo>
                  <a:cubicBezTo>
                    <a:pt x="59" y="26"/>
                    <a:pt x="59" y="26"/>
                    <a:pt x="57" y="27"/>
                  </a:cubicBezTo>
                  <a:cubicBezTo>
                    <a:pt x="55" y="29"/>
                    <a:pt x="54" y="30"/>
                    <a:pt x="52" y="32"/>
                  </a:cubicBezTo>
                  <a:cubicBezTo>
                    <a:pt x="51" y="33"/>
                    <a:pt x="49" y="35"/>
                    <a:pt x="47" y="36"/>
                  </a:cubicBezTo>
                  <a:cubicBezTo>
                    <a:pt x="46" y="36"/>
                    <a:pt x="45" y="37"/>
                    <a:pt x="45" y="37"/>
                  </a:cubicBezTo>
                  <a:cubicBezTo>
                    <a:pt x="45" y="38"/>
                    <a:pt x="44" y="38"/>
                    <a:pt x="44" y="38"/>
                  </a:cubicBezTo>
                  <a:cubicBezTo>
                    <a:pt x="44" y="38"/>
                    <a:pt x="44" y="37"/>
                    <a:pt x="43" y="37"/>
                  </a:cubicBezTo>
                  <a:cubicBezTo>
                    <a:pt x="42" y="37"/>
                    <a:pt x="42" y="36"/>
                    <a:pt x="40" y="36"/>
                  </a:cubicBezTo>
                  <a:cubicBezTo>
                    <a:pt x="40" y="36"/>
                    <a:pt x="40" y="36"/>
                    <a:pt x="39" y="36"/>
                  </a:cubicBezTo>
                  <a:cubicBezTo>
                    <a:pt x="37" y="37"/>
                    <a:pt x="37" y="39"/>
                    <a:pt x="36" y="41"/>
                  </a:cubicBezTo>
                  <a:cubicBezTo>
                    <a:pt x="36" y="42"/>
                    <a:pt x="36" y="43"/>
                    <a:pt x="36" y="44"/>
                  </a:cubicBezTo>
                  <a:cubicBezTo>
                    <a:pt x="35" y="45"/>
                    <a:pt x="33" y="47"/>
                    <a:pt x="30" y="47"/>
                  </a:cubicBezTo>
                  <a:cubicBezTo>
                    <a:pt x="30" y="47"/>
                    <a:pt x="30" y="47"/>
                    <a:pt x="30" y="47"/>
                  </a:cubicBezTo>
                  <a:cubicBezTo>
                    <a:pt x="28" y="46"/>
                    <a:pt x="27" y="46"/>
                    <a:pt x="26" y="46"/>
                  </a:cubicBezTo>
                  <a:cubicBezTo>
                    <a:pt x="25" y="46"/>
                    <a:pt x="23" y="46"/>
                    <a:pt x="22" y="47"/>
                  </a:cubicBezTo>
                  <a:cubicBezTo>
                    <a:pt x="19" y="47"/>
                    <a:pt x="15" y="51"/>
                    <a:pt x="14" y="53"/>
                  </a:cubicBezTo>
                  <a:cubicBezTo>
                    <a:pt x="13" y="54"/>
                    <a:pt x="11" y="55"/>
                    <a:pt x="6" y="57"/>
                  </a:cubicBezTo>
                  <a:cubicBezTo>
                    <a:pt x="5" y="57"/>
                    <a:pt x="5" y="57"/>
                    <a:pt x="5" y="57"/>
                  </a:cubicBezTo>
                  <a:cubicBezTo>
                    <a:pt x="5" y="59"/>
                    <a:pt x="5" y="59"/>
                    <a:pt x="5" y="59"/>
                  </a:cubicBezTo>
                  <a:cubicBezTo>
                    <a:pt x="5" y="59"/>
                    <a:pt x="5" y="59"/>
                    <a:pt x="5" y="59"/>
                  </a:cubicBezTo>
                  <a:cubicBezTo>
                    <a:pt x="5" y="60"/>
                    <a:pt x="5" y="60"/>
                    <a:pt x="5" y="61"/>
                  </a:cubicBezTo>
                  <a:cubicBezTo>
                    <a:pt x="4" y="64"/>
                    <a:pt x="4" y="68"/>
                    <a:pt x="7" y="70"/>
                  </a:cubicBezTo>
                  <a:cubicBezTo>
                    <a:pt x="7" y="70"/>
                    <a:pt x="7" y="71"/>
                    <a:pt x="7" y="72"/>
                  </a:cubicBezTo>
                  <a:cubicBezTo>
                    <a:pt x="8" y="73"/>
                    <a:pt x="8" y="74"/>
                    <a:pt x="9" y="76"/>
                  </a:cubicBezTo>
                  <a:cubicBezTo>
                    <a:pt x="11" y="79"/>
                    <a:pt x="13" y="81"/>
                    <a:pt x="17" y="81"/>
                  </a:cubicBezTo>
                  <a:cubicBezTo>
                    <a:pt x="19" y="81"/>
                    <a:pt x="19" y="81"/>
                    <a:pt x="20" y="83"/>
                  </a:cubicBezTo>
                  <a:cubicBezTo>
                    <a:pt x="20" y="84"/>
                    <a:pt x="20" y="84"/>
                    <a:pt x="20" y="85"/>
                  </a:cubicBezTo>
                  <a:cubicBezTo>
                    <a:pt x="21" y="89"/>
                    <a:pt x="27" y="93"/>
                    <a:pt x="32" y="93"/>
                  </a:cubicBezTo>
                  <a:cubicBezTo>
                    <a:pt x="35" y="94"/>
                    <a:pt x="42" y="98"/>
                    <a:pt x="43" y="99"/>
                  </a:cubicBezTo>
                  <a:cubicBezTo>
                    <a:pt x="43" y="99"/>
                    <a:pt x="44" y="99"/>
                    <a:pt x="44" y="99"/>
                  </a:cubicBezTo>
                  <a:cubicBezTo>
                    <a:pt x="44" y="100"/>
                    <a:pt x="43" y="101"/>
                    <a:pt x="42" y="101"/>
                  </a:cubicBezTo>
                  <a:cubicBezTo>
                    <a:pt x="40" y="103"/>
                    <a:pt x="40" y="105"/>
                    <a:pt x="40" y="107"/>
                  </a:cubicBezTo>
                  <a:cubicBezTo>
                    <a:pt x="40" y="105"/>
                    <a:pt x="38" y="104"/>
                    <a:pt x="36" y="104"/>
                  </a:cubicBezTo>
                  <a:cubicBezTo>
                    <a:pt x="35" y="104"/>
                    <a:pt x="34" y="104"/>
                    <a:pt x="32" y="105"/>
                  </a:cubicBezTo>
                  <a:cubicBezTo>
                    <a:pt x="32" y="106"/>
                    <a:pt x="30" y="107"/>
                    <a:pt x="30" y="110"/>
                  </a:cubicBezTo>
                  <a:cubicBezTo>
                    <a:pt x="30" y="112"/>
                    <a:pt x="32" y="113"/>
                    <a:pt x="34" y="114"/>
                  </a:cubicBezTo>
                  <a:cubicBezTo>
                    <a:pt x="35" y="114"/>
                    <a:pt x="36" y="115"/>
                    <a:pt x="38" y="115"/>
                  </a:cubicBezTo>
                  <a:cubicBezTo>
                    <a:pt x="37" y="116"/>
                    <a:pt x="37" y="116"/>
                    <a:pt x="37" y="116"/>
                  </a:cubicBezTo>
                  <a:cubicBezTo>
                    <a:pt x="36" y="117"/>
                    <a:pt x="36" y="117"/>
                    <a:pt x="36" y="117"/>
                  </a:cubicBezTo>
                  <a:cubicBezTo>
                    <a:pt x="35" y="118"/>
                    <a:pt x="34" y="119"/>
                    <a:pt x="34" y="121"/>
                  </a:cubicBezTo>
                  <a:cubicBezTo>
                    <a:pt x="34" y="122"/>
                    <a:pt x="35" y="123"/>
                    <a:pt x="36" y="124"/>
                  </a:cubicBezTo>
                  <a:cubicBezTo>
                    <a:pt x="37" y="125"/>
                    <a:pt x="38" y="126"/>
                    <a:pt x="39" y="126"/>
                  </a:cubicBezTo>
                  <a:cubicBezTo>
                    <a:pt x="40" y="126"/>
                    <a:pt x="40" y="127"/>
                    <a:pt x="40" y="127"/>
                  </a:cubicBezTo>
                  <a:cubicBezTo>
                    <a:pt x="40" y="127"/>
                    <a:pt x="41" y="128"/>
                    <a:pt x="41" y="128"/>
                  </a:cubicBezTo>
                  <a:cubicBezTo>
                    <a:pt x="42" y="129"/>
                    <a:pt x="42" y="130"/>
                    <a:pt x="41" y="131"/>
                  </a:cubicBezTo>
                  <a:cubicBezTo>
                    <a:pt x="40" y="133"/>
                    <a:pt x="40" y="134"/>
                    <a:pt x="40" y="134"/>
                  </a:cubicBezTo>
                  <a:cubicBezTo>
                    <a:pt x="40" y="135"/>
                    <a:pt x="39" y="136"/>
                    <a:pt x="39" y="136"/>
                  </a:cubicBezTo>
                  <a:cubicBezTo>
                    <a:pt x="39" y="136"/>
                    <a:pt x="39" y="136"/>
                    <a:pt x="38" y="136"/>
                  </a:cubicBezTo>
                  <a:cubicBezTo>
                    <a:pt x="37" y="135"/>
                    <a:pt x="36" y="135"/>
                    <a:pt x="35" y="134"/>
                  </a:cubicBezTo>
                  <a:cubicBezTo>
                    <a:pt x="35" y="133"/>
                    <a:pt x="34" y="132"/>
                    <a:pt x="32" y="132"/>
                  </a:cubicBezTo>
                  <a:cubicBezTo>
                    <a:pt x="31" y="132"/>
                    <a:pt x="31" y="132"/>
                    <a:pt x="30" y="132"/>
                  </a:cubicBezTo>
                  <a:cubicBezTo>
                    <a:pt x="29" y="134"/>
                    <a:pt x="28" y="134"/>
                    <a:pt x="27" y="134"/>
                  </a:cubicBezTo>
                  <a:cubicBezTo>
                    <a:pt x="27" y="134"/>
                    <a:pt x="27" y="134"/>
                    <a:pt x="26" y="134"/>
                  </a:cubicBezTo>
                  <a:cubicBezTo>
                    <a:pt x="25" y="132"/>
                    <a:pt x="24" y="131"/>
                    <a:pt x="22" y="131"/>
                  </a:cubicBezTo>
                  <a:cubicBezTo>
                    <a:pt x="21" y="131"/>
                    <a:pt x="19" y="132"/>
                    <a:pt x="19" y="133"/>
                  </a:cubicBezTo>
                  <a:cubicBezTo>
                    <a:pt x="18" y="133"/>
                    <a:pt x="18" y="134"/>
                    <a:pt x="18" y="136"/>
                  </a:cubicBezTo>
                  <a:cubicBezTo>
                    <a:pt x="19" y="142"/>
                    <a:pt x="20" y="145"/>
                    <a:pt x="22" y="147"/>
                  </a:cubicBezTo>
                  <a:cubicBezTo>
                    <a:pt x="22" y="147"/>
                    <a:pt x="23" y="147"/>
                    <a:pt x="23" y="147"/>
                  </a:cubicBezTo>
                  <a:cubicBezTo>
                    <a:pt x="23" y="147"/>
                    <a:pt x="22" y="147"/>
                    <a:pt x="22" y="147"/>
                  </a:cubicBezTo>
                  <a:cubicBezTo>
                    <a:pt x="17" y="147"/>
                    <a:pt x="16" y="147"/>
                    <a:pt x="14" y="146"/>
                  </a:cubicBezTo>
                  <a:cubicBezTo>
                    <a:pt x="14" y="146"/>
                    <a:pt x="13" y="146"/>
                    <a:pt x="13" y="146"/>
                  </a:cubicBezTo>
                  <a:cubicBezTo>
                    <a:pt x="11" y="146"/>
                    <a:pt x="9" y="147"/>
                    <a:pt x="9" y="149"/>
                  </a:cubicBezTo>
                  <a:cubicBezTo>
                    <a:pt x="9" y="149"/>
                    <a:pt x="8" y="151"/>
                    <a:pt x="10" y="152"/>
                  </a:cubicBezTo>
                  <a:cubicBezTo>
                    <a:pt x="12" y="153"/>
                    <a:pt x="13" y="154"/>
                    <a:pt x="14" y="154"/>
                  </a:cubicBezTo>
                  <a:cubicBezTo>
                    <a:pt x="15" y="154"/>
                    <a:pt x="16" y="154"/>
                    <a:pt x="16" y="154"/>
                  </a:cubicBezTo>
                  <a:cubicBezTo>
                    <a:pt x="18" y="155"/>
                    <a:pt x="20" y="156"/>
                    <a:pt x="22" y="158"/>
                  </a:cubicBezTo>
                  <a:cubicBezTo>
                    <a:pt x="22" y="158"/>
                    <a:pt x="22" y="159"/>
                    <a:pt x="22" y="159"/>
                  </a:cubicBezTo>
                  <a:cubicBezTo>
                    <a:pt x="23" y="159"/>
                    <a:pt x="23" y="160"/>
                    <a:pt x="24" y="160"/>
                  </a:cubicBezTo>
                  <a:cubicBezTo>
                    <a:pt x="24" y="160"/>
                    <a:pt x="23" y="160"/>
                    <a:pt x="23" y="160"/>
                  </a:cubicBezTo>
                  <a:cubicBezTo>
                    <a:pt x="21" y="160"/>
                    <a:pt x="19" y="161"/>
                    <a:pt x="18" y="163"/>
                  </a:cubicBezTo>
                  <a:cubicBezTo>
                    <a:pt x="17" y="165"/>
                    <a:pt x="18" y="167"/>
                    <a:pt x="19" y="167"/>
                  </a:cubicBezTo>
                  <a:cubicBezTo>
                    <a:pt x="19" y="168"/>
                    <a:pt x="20" y="169"/>
                    <a:pt x="20" y="169"/>
                  </a:cubicBezTo>
                  <a:cubicBezTo>
                    <a:pt x="20" y="169"/>
                    <a:pt x="19" y="169"/>
                    <a:pt x="19" y="169"/>
                  </a:cubicBezTo>
                  <a:cubicBezTo>
                    <a:pt x="14" y="169"/>
                    <a:pt x="10" y="171"/>
                    <a:pt x="9" y="175"/>
                  </a:cubicBezTo>
                  <a:cubicBezTo>
                    <a:pt x="8" y="177"/>
                    <a:pt x="9" y="179"/>
                    <a:pt x="9" y="180"/>
                  </a:cubicBezTo>
                  <a:cubicBezTo>
                    <a:pt x="10" y="182"/>
                    <a:pt x="10" y="182"/>
                    <a:pt x="9" y="182"/>
                  </a:cubicBezTo>
                  <a:cubicBezTo>
                    <a:pt x="9" y="183"/>
                    <a:pt x="8" y="183"/>
                    <a:pt x="7" y="183"/>
                  </a:cubicBezTo>
                  <a:cubicBezTo>
                    <a:pt x="6" y="184"/>
                    <a:pt x="5" y="184"/>
                    <a:pt x="5" y="186"/>
                  </a:cubicBezTo>
                  <a:cubicBezTo>
                    <a:pt x="5" y="187"/>
                    <a:pt x="6" y="188"/>
                    <a:pt x="7" y="189"/>
                  </a:cubicBezTo>
                  <a:cubicBezTo>
                    <a:pt x="8" y="189"/>
                    <a:pt x="9" y="190"/>
                    <a:pt x="7" y="193"/>
                  </a:cubicBezTo>
                  <a:cubicBezTo>
                    <a:pt x="7" y="194"/>
                    <a:pt x="6" y="195"/>
                    <a:pt x="6" y="196"/>
                  </a:cubicBezTo>
                  <a:cubicBezTo>
                    <a:pt x="5" y="197"/>
                    <a:pt x="4" y="200"/>
                    <a:pt x="4" y="200"/>
                  </a:cubicBezTo>
                  <a:cubicBezTo>
                    <a:pt x="4" y="200"/>
                    <a:pt x="4" y="200"/>
                    <a:pt x="4" y="200"/>
                  </a:cubicBezTo>
                  <a:cubicBezTo>
                    <a:pt x="2" y="200"/>
                    <a:pt x="1" y="201"/>
                    <a:pt x="1" y="201"/>
                  </a:cubicBezTo>
                  <a:cubicBezTo>
                    <a:pt x="0" y="203"/>
                    <a:pt x="0" y="204"/>
                    <a:pt x="0" y="206"/>
                  </a:cubicBezTo>
                  <a:cubicBezTo>
                    <a:pt x="1" y="207"/>
                    <a:pt x="1" y="207"/>
                    <a:pt x="1" y="207"/>
                  </a:cubicBezTo>
                  <a:cubicBezTo>
                    <a:pt x="1" y="209"/>
                    <a:pt x="2" y="214"/>
                    <a:pt x="7" y="214"/>
                  </a:cubicBezTo>
                  <a:cubicBezTo>
                    <a:pt x="10" y="214"/>
                    <a:pt x="14" y="214"/>
                    <a:pt x="15" y="211"/>
                  </a:cubicBezTo>
                  <a:cubicBezTo>
                    <a:pt x="16" y="211"/>
                    <a:pt x="16" y="209"/>
                    <a:pt x="15" y="208"/>
                  </a:cubicBezTo>
                  <a:cubicBezTo>
                    <a:pt x="14" y="206"/>
                    <a:pt x="14" y="206"/>
                    <a:pt x="15" y="206"/>
                  </a:cubicBezTo>
                  <a:cubicBezTo>
                    <a:pt x="15" y="206"/>
                    <a:pt x="15" y="205"/>
                    <a:pt x="16" y="205"/>
                  </a:cubicBezTo>
                  <a:cubicBezTo>
                    <a:pt x="17" y="204"/>
                    <a:pt x="18" y="204"/>
                    <a:pt x="18" y="204"/>
                  </a:cubicBezTo>
                  <a:cubicBezTo>
                    <a:pt x="20" y="203"/>
                    <a:pt x="20" y="202"/>
                    <a:pt x="21" y="202"/>
                  </a:cubicBezTo>
                  <a:cubicBezTo>
                    <a:pt x="21" y="202"/>
                    <a:pt x="22" y="203"/>
                    <a:pt x="22" y="203"/>
                  </a:cubicBezTo>
                  <a:cubicBezTo>
                    <a:pt x="23" y="203"/>
                    <a:pt x="23" y="203"/>
                    <a:pt x="23" y="204"/>
                  </a:cubicBezTo>
                  <a:cubicBezTo>
                    <a:pt x="24" y="205"/>
                    <a:pt x="24" y="206"/>
                    <a:pt x="25" y="208"/>
                  </a:cubicBezTo>
                  <a:cubicBezTo>
                    <a:pt x="26" y="209"/>
                    <a:pt x="26" y="210"/>
                    <a:pt x="26" y="211"/>
                  </a:cubicBezTo>
                  <a:cubicBezTo>
                    <a:pt x="24" y="211"/>
                    <a:pt x="24" y="213"/>
                    <a:pt x="23" y="214"/>
                  </a:cubicBezTo>
                  <a:cubicBezTo>
                    <a:pt x="22" y="216"/>
                    <a:pt x="22" y="218"/>
                    <a:pt x="23" y="220"/>
                  </a:cubicBezTo>
                  <a:cubicBezTo>
                    <a:pt x="23" y="221"/>
                    <a:pt x="23" y="222"/>
                    <a:pt x="23" y="222"/>
                  </a:cubicBezTo>
                  <a:cubicBezTo>
                    <a:pt x="24" y="226"/>
                    <a:pt x="25" y="230"/>
                    <a:pt x="25" y="230"/>
                  </a:cubicBezTo>
                  <a:cubicBezTo>
                    <a:pt x="25" y="231"/>
                    <a:pt x="25" y="231"/>
                    <a:pt x="25" y="231"/>
                  </a:cubicBezTo>
                  <a:cubicBezTo>
                    <a:pt x="25" y="231"/>
                    <a:pt x="25" y="231"/>
                    <a:pt x="25" y="231"/>
                  </a:cubicBezTo>
                  <a:cubicBezTo>
                    <a:pt x="26" y="232"/>
                    <a:pt x="26" y="232"/>
                    <a:pt x="26" y="232"/>
                  </a:cubicBezTo>
                  <a:cubicBezTo>
                    <a:pt x="27" y="234"/>
                    <a:pt x="27" y="234"/>
                    <a:pt x="27" y="234"/>
                  </a:cubicBezTo>
                  <a:cubicBezTo>
                    <a:pt x="29" y="232"/>
                    <a:pt x="29" y="232"/>
                    <a:pt x="29" y="232"/>
                  </a:cubicBezTo>
                  <a:cubicBezTo>
                    <a:pt x="30" y="231"/>
                    <a:pt x="32" y="230"/>
                    <a:pt x="33" y="230"/>
                  </a:cubicBezTo>
                  <a:cubicBezTo>
                    <a:pt x="34" y="230"/>
                    <a:pt x="35" y="231"/>
                    <a:pt x="38" y="231"/>
                  </a:cubicBezTo>
                  <a:cubicBezTo>
                    <a:pt x="40" y="231"/>
                    <a:pt x="41" y="230"/>
                    <a:pt x="42" y="230"/>
                  </a:cubicBezTo>
                  <a:cubicBezTo>
                    <a:pt x="42" y="229"/>
                    <a:pt x="43" y="229"/>
                    <a:pt x="43" y="229"/>
                  </a:cubicBezTo>
                  <a:cubicBezTo>
                    <a:pt x="43" y="229"/>
                    <a:pt x="44" y="229"/>
                    <a:pt x="44" y="230"/>
                  </a:cubicBezTo>
                  <a:cubicBezTo>
                    <a:pt x="45" y="231"/>
                    <a:pt x="46" y="233"/>
                    <a:pt x="47" y="234"/>
                  </a:cubicBezTo>
                  <a:cubicBezTo>
                    <a:pt x="49" y="237"/>
                    <a:pt x="52" y="241"/>
                    <a:pt x="56" y="241"/>
                  </a:cubicBezTo>
                  <a:cubicBezTo>
                    <a:pt x="58" y="242"/>
                    <a:pt x="58" y="242"/>
                    <a:pt x="59" y="243"/>
                  </a:cubicBezTo>
                  <a:cubicBezTo>
                    <a:pt x="59" y="244"/>
                    <a:pt x="60" y="246"/>
                    <a:pt x="61" y="248"/>
                  </a:cubicBezTo>
                  <a:cubicBezTo>
                    <a:pt x="64" y="251"/>
                    <a:pt x="65" y="253"/>
                    <a:pt x="67" y="255"/>
                  </a:cubicBezTo>
                  <a:cubicBezTo>
                    <a:pt x="67" y="257"/>
                    <a:pt x="67" y="257"/>
                    <a:pt x="67" y="257"/>
                  </a:cubicBezTo>
                  <a:cubicBezTo>
                    <a:pt x="68" y="257"/>
                    <a:pt x="68" y="257"/>
                    <a:pt x="68" y="258"/>
                  </a:cubicBezTo>
                  <a:cubicBezTo>
                    <a:pt x="69" y="260"/>
                    <a:pt x="71" y="263"/>
                    <a:pt x="74" y="263"/>
                  </a:cubicBezTo>
                  <a:cubicBezTo>
                    <a:pt x="74" y="263"/>
                    <a:pt x="75" y="262"/>
                    <a:pt x="76" y="262"/>
                  </a:cubicBezTo>
                  <a:cubicBezTo>
                    <a:pt x="76" y="262"/>
                    <a:pt x="76" y="262"/>
                    <a:pt x="76" y="262"/>
                  </a:cubicBezTo>
                  <a:cubicBezTo>
                    <a:pt x="76" y="262"/>
                    <a:pt x="77" y="263"/>
                    <a:pt x="77" y="264"/>
                  </a:cubicBezTo>
                  <a:cubicBezTo>
                    <a:pt x="78" y="265"/>
                    <a:pt x="79" y="267"/>
                    <a:pt x="80" y="268"/>
                  </a:cubicBezTo>
                  <a:cubicBezTo>
                    <a:pt x="82" y="269"/>
                    <a:pt x="85" y="269"/>
                    <a:pt x="88" y="269"/>
                  </a:cubicBezTo>
                  <a:cubicBezTo>
                    <a:pt x="89" y="269"/>
                    <a:pt x="90" y="269"/>
                    <a:pt x="90" y="269"/>
                  </a:cubicBezTo>
                  <a:cubicBezTo>
                    <a:pt x="91" y="270"/>
                    <a:pt x="93" y="270"/>
                    <a:pt x="93" y="272"/>
                  </a:cubicBezTo>
                  <a:cubicBezTo>
                    <a:pt x="93" y="275"/>
                    <a:pt x="93" y="276"/>
                    <a:pt x="94" y="278"/>
                  </a:cubicBezTo>
                  <a:cubicBezTo>
                    <a:pt x="95" y="279"/>
                    <a:pt x="95" y="280"/>
                    <a:pt x="95" y="282"/>
                  </a:cubicBezTo>
                  <a:cubicBezTo>
                    <a:pt x="94" y="286"/>
                    <a:pt x="93" y="292"/>
                    <a:pt x="99" y="294"/>
                  </a:cubicBezTo>
                  <a:cubicBezTo>
                    <a:pt x="103" y="296"/>
                    <a:pt x="107" y="296"/>
                    <a:pt x="107" y="296"/>
                  </a:cubicBezTo>
                  <a:cubicBezTo>
                    <a:pt x="108" y="297"/>
                    <a:pt x="109" y="297"/>
                    <a:pt x="110" y="297"/>
                  </a:cubicBezTo>
                  <a:cubicBezTo>
                    <a:pt x="113" y="297"/>
                    <a:pt x="114" y="296"/>
                    <a:pt x="114" y="295"/>
                  </a:cubicBezTo>
                  <a:cubicBezTo>
                    <a:pt x="115" y="295"/>
                    <a:pt x="115" y="294"/>
                    <a:pt x="115" y="293"/>
                  </a:cubicBezTo>
                  <a:cubicBezTo>
                    <a:pt x="116" y="293"/>
                    <a:pt x="118" y="293"/>
                    <a:pt x="119" y="293"/>
                  </a:cubicBezTo>
                  <a:cubicBezTo>
                    <a:pt x="121" y="293"/>
                    <a:pt x="122" y="292"/>
                    <a:pt x="123" y="292"/>
                  </a:cubicBezTo>
                  <a:cubicBezTo>
                    <a:pt x="123" y="291"/>
                    <a:pt x="123" y="291"/>
                    <a:pt x="123" y="291"/>
                  </a:cubicBezTo>
                  <a:cubicBezTo>
                    <a:pt x="123" y="291"/>
                    <a:pt x="123" y="291"/>
                    <a:pt x="123" y="291"/>
                  </a:cubicBezTo>
                  <a:cubicBezTo>
                    <a:pt x="124" y="291"/>
                    <a:pt x="125" y="292"/>
                    <a:pt x="126" y="292"/>
                  </a:cubicBezTo>
                  <a:cubicBezTo>
                    <a:pt x="128" y="292"/>
                    <a:pt x="130" y="290"/>
                    <a:pt x="131" y="287"/>
                  </a:cubicBezTo>
                  <a:cubicBezTo>
                    <a:pt x="132" y="285"/>
                    <a:pt x="130" y="282"/>
                    <a:pt x="128" y="280"/>
                  </a:cubicBezTo>
                  <a:cubicBezTo>
                    <a:pt x="126" y="279"/>
                    <a:pt x="124" y="279"/>
                    <a:pt x="122" y="278"/>
                  </a:cubicBezTo>
                  <a:cubicBezTo>
                    <a:pt x="119" y="277"/>
                    <a:pt x="117" y="276"/>
                    <a:pt x="116" y="274"/>
                  </a:cubicBezTo>
                  <a:cubicBezTo>
                    <a:pt x="116" y="273"/>
                    <a:pt x="116" y="273"/>
                    <a:pt x="116" y="273"/>
                  </a:cubicBezTo>
                  <a:cubicBezTo>
                    <a:pt x="114" y="269"/>
                    <a:pt x="114" y="269"/>
                    <a:pt x="117" y="266"/>
                  </a:cubicBezTo>
                  <a:cubicBezTo>
                    <a:pt x="119" y="265"/>
                    <a:pt x="119" y="265"/>
                    <a:pt x="119" y="265"/>
                  </a:cubicBezTo>
                  <a:cubicBezTo>
                    <a:pt x="122" y="263"/>
                    <a:pt x="123" y="262"/>
                    <a:pt x="127" y="261"/>
                  </a:cubicBezTo>
                  <a:cubicBezTo>
                    <a:pt x="128" y="261"/>
                    <a:pt x="129" y="260"/>
                    <a:pt x="130" y="260"/>
                  </a:cubicBezTo>
                  <a:cubicBezTo>
                    <a:pt x="130" y="260"/>
                    <a:pt x="131" y="261"/>
                    <a:pt x="132" y="261"/>
                  </a:cubicBezTo>
                  <a:cubicBezTo>
                    <a:pt x="133" y="261"/>
                    <a:pt x="134" y="261"/>
                    <a:pt x="135" y="261"/>
                  </a:cubicBezTo>
                  <a:cubicBezTo>
                    <a:pt x="138" y="261"/>
                    <a:pt x="142" y="262"/>
                    <a:pt x="142" y="263"/>
                  </a:cubicBezTo>
                  <a:cubicBezTo>
                    <a:pt x="143" y="265"/>
                    <a:pt x="145" y="268"/>
                    <a:pt x="148" y="268"/>
                  </a:cubicBezTo>
                  <a:cubicBezTo>
                    <a:pt x="148" y="268"/>
                    <a:pt x="149" y="267"/>
                    <a:pt x="150" y="266"/>
                  </a:cubicBezTo>
                  <a:cubicBezTo>
                    <a:pt x="150" y="266"/>
                    <a:pt x="151" y="267"/>
                    <a:pt x="153" y="268"/>
                  </a:cubicBezTo>
                  <a:cubicBezTo>
                    <a:pt x="153" y="268"/>
                    <a:pt x="154" y="268"/>
                    <a:pt x="155" y="268"/>
                  </a:cubicBezTo>
                  <a:cubicBezTo>
                    <a:pt x="158" y="268"/>
                    <a:pt x="161" y="266"/>
                    <a:pt x="162" y="266"/>
                  </a:cubicBezTo>
                  <a:cubicBezTo>
                    <a:pt x="162" y="266"/>
                    <a:pt x="163" y="266"/>
                    <a:pt x="163" y="266"/>
                  </a:cubicBezTo>
                  <a:cubicBezTo>
                    <a:pt x="164" y="266"/>
                    <a:pt x="165" y="266"/>
                    <a:pt x="166" y="267"/>
                  </a:cubicBezTo>
                  <a:cubicBezTo>
                    <a:pt x="167" y="268"/>
                    <a:pt x="166" y="271"/>
                    <a:pt x="166" y="272"/>
                  </a:cubicBezTo>
                  <a:cubicBezTo>
                    <a:pt x="165" y="274"/>
                    <a:pt x="165" y="278"/>
                    <a:pt x="167" y="280"/>
                  </a:cubicBezTo>
                  <a:cubicBezTo>
                    <a:pt x="170" y="282"/>
                    <a:pt x="172" y="283"/>
                    <a:pt x="173" y="283"/>
                  </a:cubicBezTo>
                  <a:cubicBezTo>
                    <a:pt x="175" y="283"/>
                    <a:pt x="176" y="283"/>
                    <a:pt x="177" y="282"/>
                  </a:cubicBezTo>
                  <a:cubicBezTo>
                    <a:pt x="177" y="282"/>
                    <a:pt x="177" y="282"/>
                    <a:pt x="177" y="282"/>
                  </a:cubicBezTo>
                  <a:cubicBezTo>
                    <a:pt x="177" y="282"/>
                    <a:pt x="177" y="282"/>
                    <a:pt x="177" y="282"/>
                  </a:cubicBezTo>
                  <a:cubicBezTo>
                    <a:pt x="178" y="283"/>
                    <a:pt x="179" y="283"/>
                    <a:pt x="180" y="283"/>
                  </a:cubicBezTo>
                  <a:cubicBezTo>
                    <a:pt x="181" y="283"/>
                    <a:pt x="181" y="283"/>
                    <a:pt x="181" y="283"/>
                  </a:cubicBezTo>
                  <a:cubicBezTo>
                    <a:pt x="181" y="283"/>
                    <a:pt x="182" y="283"/>
                    <a:pt x="182" y="283"/>
                  </a:cubicBezTo>
                  <a:cubicBezTo>
                    <a:pt x="183" y="283"/>
                    <a:pt x="184" y="283"/>
                    <a:pt x="186" y="282"/>
                  </a:cubicBezTo>
                  <a:cubicBezTo>
                    <a:pt x="187" y="281"/>
                    <a:pt x="187" y="278"/>
                    <a:pt x="187" y="274"/>
                  </a:cubicBezTo>
                  <a:cubicBezTo>
                    <a:pt x="187" y="271"/>
                    <a:pt x="187" y="269"/>
                    <a:pt x="187" y="266"/>
                  </a:cubicBezTo>
                  <a:cubicBezTo>
                    <a:pt x="187" y="261"/>
                    <a:pt x="187" y="258"/>
                    <a:pt x="185" y="254"/>
                  </a:cubicBezTo>
                  <a:cubicBezTo>
                    <a:pt x="183" y="250"/>
                    <a:pt x="183" y="245"/>
                    <a:pt x="182" y="243"/>
                  </a:cubicBezTo>
                  <a:cubicBezTo>
                    <a:pt x="183" y="242"/>
                    <a:pt x="185" y="240"/>
                    <a:pt x="188" y="239"/>
                  </a:cubicBezTo>
                  <a:cubicBezTo>
                    <a:pt x="191" y="237"/>
                    <a:pt x="194" y="235"/>
                    <a:pt x="195" y="233"/>
                  </a:cubicBezTo>
                  <a:cubicBezTo>
                    <a:pt x="195" y="233"/>
                    <a:pt x="195" y="232"/>
                    <a:pt x="197" y="232"/>
                  </a:cubicBezTo>
                  <a:cubicBezTo>
                    <a:pt x="197" y="232"/>
                    <a:pt x="198" y="232"/>
                    <a:pt x="198" y="232"/>
                  </a:cubicBezTo>
                  <a:cubicBezTo>
                    <a:pt x="199" y="232"/>
                    <a:pt x="200" y="232"/>
                    <a:pt x="201" y="232"/>
                  </a:cubicBezTo>
                  <a:cubicBezTo>
                    <a:pt x="201" y="232"/>
                    <a:pt x="201" y="232"/>
                    <a:pt x="201" y="233"/>
                  </a:cubicBezTo>
                  <a:cubicBezTo>
                    <a:pt x="202" y="234"/>
                    <a:pt x="202" y="237"/>
                    <a:pt x="202" y="238"/>
                  </a:cubicBezTo>
                  <a:cubicBezTo>
                    <a:pt x="201" y="240"/>
                    <a:pt x="201" y="243"/>
                    <a:pt x="203" y="246"/>
                  </a:cubicBezTo>
                  <a:cubicBezTo>
                    <a:pt x="204" y="248"/>
                    <a:pt x="205" y="249"/>
                    <a:pt x="207" y="249"/>
                  </a:cubicBezTo>
                  <a:cubicBezTo>
                    <a:pt x="209" y="250"/>
                    <a:pt x="210" y="251"/>
                    <a:pt x="211" y="253"/>
                  </a:cubicBezTo>
                  <a:cubicBezTo>
                    <a:pt x="211" y="256"/>
                    <a:pt x="214" y="261"/>
                    <a:pt x="217" y="261"/>
                  </a:cubicBezTo>
                  <a:cubicBezTo>
                    <a:pt x="219" y="261"/>
                    <a:pt x="220" y="261"/>
                    <a:pt x="221" y="260"/>
                  </a:cubicBezTo>
                  <a:cubicBezTo>
                    <a:pt x="222" y="259"/>
                    <a:pt x="223" y="257"/>
                    <a:pt x="224" y="256"/>
                  </a:cubicBezTo>
                  <a:cubicBezTo>
                    <a:pt x="224" y="255"/>
                    <a:pt x="225" y="255"/>
                    <a:pt x="225" y="254"/>
                  </a:cubicBezTo>
                  <a:cubicBezTo>
                    <a:pt x="225" y="254"/>
                    <a:pt x="225" y="254"/>
                    <a:pt x="225" y="255"/>
                  </a:cubicBezTo>
                  <a:cubicBezTo>
                    <a:pt x="226" y="255"/>
                    <a:pt x="227" y="255"/>
                    <a:pt x="227" y="256"/>
                  </a:cubicBezTo>
                  <a:cubicBezTo>
                    <a:pt x="228" y="257"/>
                    <a:pt x="230" y="258"/>
                    <a:pt x="232" y="258"/>
                  </a:cubicBezTo>
                  <a:cubicBezTo>
                    <a:pt x="233" y="258"/>
                    <a:pt x="234" y="258"/>
                    <a:pt x="235" y="257"/>
                  </a:cubicBezTo>
                  <a:cubicBezTo>
                    <a:pt x="239" y="255"/>
                    <a:pt x="246" y="253"/>
                    <a:pt x="249" y="253"/>
                  </a:cubicBezTo>
                  <a:cubicBezTo>
                    <a:pt x="250" y="253"/>
                    <a:pt x="250" y="253"/>
                    <a:pt x="250" y="253"/>
                  </a:cubicBezTo>
                  <a:cubicBezTo>
                    <a:pt x="251" y="254"/>
                    <a:pt x="252" y="255"/>
                    <a:pt x="255" y="255"/>
                  </a:cubicBezTo>
                  <a:cubicBezTo>
                    <a:pt x="260" y="255"/>
                    <a:pt x="262" y="255"/>
                    <a:pt x="266" y="252"/>
                  </a:cubicBezTo>
                  <a:cubicBezTo>
                    <a:pt x="267" y="252"/>
                    <a:pt x="268" y="251"/>
                    <a:pt x="269" y="251"/>
                  </a:cubicBezTo>
                  <a:cubicBezTo>
                    <a:pt x="270" y="247"/>
                    <a:pt x="270" y="247"/>
                    <a:pt x="270" y="247"/>
                  </a:cubicBezTo>
                  <a:cubicBezTo>
                    <a:pt x="267" y="247"/>
                    <a:pt x="266" y="246"/>
                    <a:pt x="265" y="245"/>
                  </a:cubicBezTo>
                  <a:cubicBezTo>
                    <a:pt x="266" y="243"/>
                    <a:pt x="267" y="243"/>
                    <a:pt x="270" y="241"/>
                  </a:cubicBezTo>
                  <a:cubicBezTo>
                    <a:pt x="274" y="239"/>
                    <a:pt x="275" y="237"/>
                    <a:pt x="274" y="232"/>
                  </a:cubicBezTo>
                  <a:cubicBezTo>
                    <a:pt x="273" y="229"/>
                    <a:pt x="271" y="226"/>
                    <a:pt x="268" y="226"/>
                  </a:cubicBezTo>
                  <a:cubicBezTo>
                    <a:pt x="267" y="226"/>
                    <a:pt x="266" y="226"/>
                    <a:pt x="266" y="227"/>
                  </a:cubicBezTo>
                  <a:cubicBezTo>
                    <a:pt x="265" y="227"/>
                    <a:pt x="265" y="227"/>
                    <a:pt x="265" y="227"/>
                  </a:cubicBezTo>
                  <a:cubicBezTo>
                    <a:pt x="265" y="227"/>
                    <a:pt x="265" y="227"/>
                    <a:pt x="264" y="227"/>
                  </a:cubicBezTo>
                  <a:cubicBezTo>
                    <a:pt x="264" y="224"/>
                    <a:pt x="264" y="223"/>
                    <a:pt x="264" y="223"/>
                  </a:cubicBezTo>
                  <a:cubicBezTo>
                    <a:pt x="264" y="223"/>
                    <a:pt x="264" y="223"/>
                    <a:pt x="265" y="223"/>
                  </a:cubicBezTo>
                  <a:cubicBezTo>
                    <a:pt x="268" y="222"/>
                    <a:pt x="269" y="219"/>
                    <a:pt x="270" y="217"/>
                  </a:cubicBezTo>
                  <a:cubicBezTo>
                    <a:pt x="270" y="216"/>
                    <a:pt x="270" y="216"/>
                    <a:pt x="270" y="216"/>
                  </a:cubicBezTo>
                  <a:cubicBezTo>
                    <a:pt x="271" y="214"/>
                    <a:pt x="272" y="213"/>
                    <a:pt x="274" y="212"/>
                  </a:cubicBezTo>
                  <a:cubicBezTo>
                    <a:pt x="274" y="212"/>
                    <a:pt x="274" y="212"/>
                    <a:pt x="274" y="212"/>
                  </a:cubicBezTo>
                  <a:cubicBezTo>
                    <a:pt x="275" y="211"/>
                    <a:pt x="275" y="211"/>
                    <a:pt x="276" y="211"/>
                  </a:cubicBezTo>
                  <a:cubicBezTo>
                    <a:pt x="277" y="210"/>
                    <a:pt x="277" y="210"/>
                    <a:pt x="278" y="209"/>
                  </a:cubicBezTo>
                  <a:cubicBezTo>
                    <a:pt x="278" y="211"/>
                    <a:pt x="279" y="213"/>
                    <a:pt x="280" y="214"/>
                  </a:cubicBezTo>
                  <a:cubicBezTo>
                    <a:pt x="279" y="215"/>
                    <a:pt x="279" y="217"/>
                    <a:pt x="279" y="218"/>
                  </a:cubicBezTo>
                  <a:cubicBezTo>
                    <a:pt x="280" y="220"/>
                    <a:pt x="282" y="223"/>
                    <a:pt x="285" y="223"/>
                  </a:cubicBezTo>
                  <a:cubicBezTo>
                    <a:pt x="286" y="223"/>
                    <a:pt x="288" y="222"/>
                    <a:pt x="289" y="221"/>
                  </a:cubicBezTo>
                  <a:cubicBezTo>
                    <a:pt x="290" y="220"/>
                    <a:pt x="290" y="219"/>
                    <a:pt x="291" y="218"/>
                  </a:cubicBezTo>
                  <a:cubicBezTo>
                    <a:pt x="291" y="219"/>
                    <a:pt x="292" y="220"/>
                    <a:pt x="293" y="220"/>
                  </a:cubicBezTo>
                  <a:cubicBezTo>
                    <a:pt x="293" y="220"/>
                    <a:pt x="294" y="219"/>
                    <a:pt x="294" y="219"/>
                  </a:cubicBezTo>
                  <a:cubicBezTo>
                    <a:pt x="300" y="217"/>
                    <a:pt x="298" y="213"/>
                    <a:pt x="298" y="212"/>
                  </a:cubicBezTo>
                  <a:cubicBezTo>
                    <a:pt x="298" y="212"/>
                    <a:pt x="297" y="211"/>
                    <a:pt x="297" y="211"/>
                  </a:cubicBezTo>
                  <a:cubicBezTo>
                    <a:pt x="297" y="211"/>
                    <a:pt x="298" y="210"/>
                    <a:pt x="298" y="210"/>
                  </a:cubicBezTo>
                  <a:cubicBezTo>
                    <a:pt x="299" y="209"/>
                    <a:pt x="299" y="209"/>
                    <a:pt x="299" y="208"/>
                  </a:cubicBezTo>
                  <a:cubicBezTo>
                    <a:pt x="302" y="208"/>
                    <a:pt x="304" y="207"/>
                    <a:pt x="305" y="206"/>
                  </a:cubicBezTo>
                  <a:cubicBezTo>
                    <a:pt x="306" y="206"/>
                    <a:pt x="306" y="206"/>
                    <a:pt x="307" y="206"/>
                  </a:cubicBezTo>
                  <a:cubicBezTo>
                    <a:pt x="308" y="206"/>
                    <a:pt x="309" y="206"/>
                    <a:pt x="310" y="206"/>
                  </a:cubicBezTo>
                  <a:cubicBezTo>
                    <a:pt x="312" y="205"/>
                    <a:pt x="313" y="204"/>
                    <a:pt x="313" y="203"/>
                  </a:cubicBezTo>
                  <a:cubicBezTo>
                    <a:pt x="314" y="203"/>
                    <a:pt x="314" y="203"/>
                    <a:pt x="314" y="202"/>
                  </a:cubicBezTo>
                  <a:cubicBezTo>
                    <a:pt x="314" y="201"/>
                    <a:pt x="315" y="201"/>
                    <a:pt x="316" y="201"/>
                  </a:cubicBezTo>
                  <a:cubicBezTo>
                    <a:pt x="316" y="201"/>
                    <a:pt x="316" y="201"/>
                    <a:pt x="317" y="200"/>
                  </a:cubicBezTo>
                  <a:cubicBezTo>
                    <a:pt x="319" y="199"/>
                    <a:pt x="320" y="196"/>
                    <a:pt x="320" y="194"/>
                  </a:cubicBezTo>
                  <a:cubicBezTo>
                    <a:pt x="320" y="192"/>
                    <a:pt x="318" y="191"/>
                    <a:pt x="316" y="191"/>
                  </a:cubicBezTo>
                  <a:cubicBezTo>
                    <a:pt x="312" y="190"/>
                    <a:pt x="312" y="189"/>
                    <a:pt x="312" y="188"/>
                  </a:cubicBezTo>
                  <a:cubicBezTo>
                    <a:pt x="312" y="188"/>
                    <a:pt x="312" y="188"/>
                    <a:pt x="312" y="188"/>
                  </a:cubicBezTo>
                  <a:cubicBezTo>
                    <a:pt x="312" y="188"/>
                    <a:pt x="312" y="188"/>
                    <a:pt x="312" y="188"/>
                  </a:cubicBezTo>
                  <a:cubicBezTo>
                    <a:pt x="313" y="187"/>
                    <a:pt x="313" y="186"/>
                    <a:pt x="314" y="185"/>
                  </a:cubicBezTo>
                  <a:cubicBezTo>
                    <a:pt x="314" y="183"/>
                    <a:pt x="314" y="182"/>
                    <a:pt x="313" y="180"/>
                  </a:cubicBezTo>
                  <a:cubicBezTo>
                    <a:pt x="312" y="180"/>
                    <a:pt x="311" y="179"/>
                    <a:pt x="311" y="179"/>
                  </a:cubicBezTo>
                  <a:cubicBezTo>
                    <a:pt x="310" y="179"/>
                    <a:pt x="309" y="179"/>
                    <a:pt x="309" y="180"/>
                  </a:cubicBezTo>
                  <a:cubicBezTo>
                    <a:pt x="308" y="180"/>
                    <a:pt x="308" y="180"/>
                    <a:pt x="308" y="180"/>
                  </a:cubicBezTo>
                  <a:cubicBezTo>
                    <a:pt x="308" y="181"/>
                    <a:pt x="307" y="181"/>
                    <a:pt x="307" y="181"/>
                  </a:cubicBezTo>
                  <a:cubicBezTo>
                    <a:pt x="307" y="180"/>
                    <a:pt x="307" y="179"/>
                    <a:pt x="308" y="179"/>
                  </a:cubicBezTo>
                  <a:cubicBezTo>
                    <a:pt x="309" y="179"/>
                    <a:pt x="309" y="179"/>
                    <a:pt x="309" y="179"/>
                  </a:cubicBezTo>
                  <a:cubicBezTo>
                    <a:pt x="311" y="179"/>
                    <a:pt x="313" y="178"/>
                    <a:pt x="314" y="176"/>
                  </a:cubicBezTo>
                  <a:cubicBezTo>
                    <a:pt x="315" y="175"/>
                    <a:pt x="316" y="173"/>
                    <a:pt x="315" y="172"/>
                  </a:cubicBezTo>
                  <a:cubicBezTo>
                    <a:pt x="314" y="170"/>
                    <a:pt x="313" y="170"/>
                    <a:pt x="311" y="170"/>
                  </a:cubicBezTo>
                  <a:cubicBezTo>
                    <a:pt x="311" y="170"/>
                    <a:pt x="311" y="170"/>
                    <a:pt x="311" y="170"/>
                  </a:cubicBezTo>
                  <a:cubicBezTo>
                    <a:pt x="310" y="170"/>
                    <a:pt x="310" y="169"/>
                    <a:pt x="309" y="169"/>
                  </a:cubicBezTo>
                  <a:cubicBezTo>
                    <a:pt x="311" y="169"/>
                    <a:pt x="312" y="168"/>
                    <a:pt x="313" y="167"/>
                  </a:cubicBezTo>
                  <a:cubicBezTo>
                    <a:pt x="313" y="166"/>
                    <a:pt x="313" y="166"/>
                    <a:pt x="313" y="166"/>
                  </a:cubicBezTo>
                  <a:cubicBezTo>
                    <a:pt x="314" y="165"/>
                    <a:pt x="314" y="165"/>
                    <a:pt x="314" y="165"/>
                  </a:cubicBezTo>
                  <a:cubicBezTo>
                    <a:pt x="315" y="165"/>
                    <a:pt x="315" y="166"/>
                    <a:pt x="316" y="166"/>
                  </a:cubicBezTo>
                  <a:cubicBezTo>
                    <a:pt x="316" y="166"/>
                    <a:pt x="317" y="166"/>
                    <a:pt x="317" y="166"/>
                  </a:cubicBezTo>
                  <a:cubicBezTo>
                    <a:pt x="318" y="166"/>
                    <a:pt x="318" y="166"/>
                    <a:pt x="318" y="166"/>
                  </a:cubicBezTo>
                  <a:cubicBezTo>
                    <a:pt x="321" y="166"/>
                    <a:pt x="322" y="164"/>
                    <a:pt x="322" y="163"/>
                  </a:cubicBezTo>
                  <a:cubicBezTo>
                    <a:pt x="322" y="162"/>
                    <a:pt x="322" y="162"/>
                    <a:pt x="322" y="162"/>
                  </a:cubicBezTo>
                  <a:cubicBezTo>
                    <a:pt x="322" y="162"/>
                    <a:pt x="323" y="162"/>
                    <a:pt x="323" y="161"/>
                  </a:cubicBezTo>
                  <a:cubicBezTo>
                    <a:pt x="324" y="161"/>
                    <a:pt x="325" y="161"/>
                    <a:pt x="326" y="161"/>
                  </a:cubicBezTo>
                  <a:cubicBezTo>
                    <a:pt x="327" y="161"/>
                    <a:pt x="327" y="160"/>
                    <a:pt x="327" y="160"/>
                  </a:cubicBezTo>
                  <a:cubicBezTo>
                    <a:pt x="328" y="162"/>
                    <a:pt x="329" y="163"/>
                    <a:pt x="330" y="163"/>
                  </a:cubicBezTo>
                  <a:cubicBezTo>
                    <a:pt x="330" y="163"/>
                    <a:pt x="330" y="163"/>
                    <a:pt x="330" y="163"/>
                  </a:cubicBezTo>
                  <a:cubicBezTo>
                    <a:pt x="331" y="163"/>
                    <a:pt x="331" y="163"/>
                    <a:pt x="331" y="163"/>
                  </a:cubicBezTo>
                  <a:cubicBezTo>
                    <a:pt x="332" y="162"/>
                    <a:pt x="333" y="161"/>
                    <a:pt x="333" y="159"/>
                  </a:cubicBezTo>
                  <a:cubicBezTo>
                    <a:pt x="333" y="158"/>
                    <a:pt x="333" y="156"/>
                    <a:pt x="334" y="155"/>
                  </a:cubicBezTo>
                  <a:cubicBezTo>
                    <a:pt x="334" y="155"/>
                    <a:pt x="334" y="154"/>
                    <a:pt x="335" y="153"/>
                  </a:cubicBezTo>
                  <a:cubicBezTo>
                    <a:pt x="336" y="152"/>
                    <a:pt x="336" y="150"/>
                    <a:pt x="339" y="149"/>
                  </a:cubicBezTo>
                  <a:cubicBezTo>
                    <a:pt x="339" y="149"/>
                    <a:pt x="340" y="149"/>
                    <a:pt x="342" y="149"/>
                  </a:cubicBezTo>
                  <a:cubicBezTo>
                    <a:pt x="344" y="149"/>
                    <a:pt x="345" y="149"/>
                    <a:pt x="347" y="149"/>
                  </a:cubicBezTo>
                  <a:cubicBezTo>
                    <a:pt x="348" y="149"/>
                    <a:pt x="350" y="149"/>
                    <a:pt x="351" y="149"/>
                  </a:cubicBezTo>
                  <a:cubicBezTo>
                    <a:pt x="355" y="149"/>
                    <a:pt x="356" y="149"/>
                    <a:pt x="357" y="148"/>
                  </a:cubicBezTo>
                  <a:cubicBezTo>
                    <a:pt x="361" y="145"/>
                    <a:pt x="360" y="144"/>
                    <a:pt x="359" y="140"/>
                  </a:cubicBezTo>
                  <a:cubicBezTo>
                    <a:pt x="359" y="139"/>
                    <a:pt x="359" y="139"/>
                    <a:pt x="359" y="139"/>
                  </a:cubicBezTo>
                  <a:cubicBezTo>
                    <a:pt x="358" y="136"/>
                    <a:pt x="357" y="134"/>
                    <a:pt x="356" y="132"/>
                  </a:cubicBezTo>
                  <a:cubicBezTo>
                    <a:pt x="356" y="131"/>
                    <a:pt x="356" y="131"/>
                    <a:pt x="356" y="130"/>
                  </a:cubicBezTo>
                  <a:cubicBezTo>
                    <a:pt x="356" y="130"/>
                    <a:pt x="356" y="129"/>
                    <a:pt x="355" y="129"/>
                  </a:cubicBezTo>
                  <a:cubicBezTo>
                    <a:pt x="355" y="127"/>
                    <a:pt x="354" y="125"/>
                    <a:pt x="352" y="125"/>
                  </a:cubicBezTo>
                  <a:cubicBezTo>
                    <a:pt x="351" y="125"/>
                    <a:pt x="350" y="125"/>
                    <a:pt x="350" y="125"/>
                  </a:cubicBezTo>
                  <a:cubicBezTo>
                    <a:pt x="350" y="125"/>
                    <a:pt x="350" y="125"/>
                    <a:pt x="350" y="125"/>
                  </a:cubicBezTo>
                  <a:cubicBezTo>
                    <a:pt x="349" y="126"/>
                    <a:pt x="349" y="126"/>
                    <a:pt x="349" y="126"/>
                  </a:cubicBezTo>
                  <a:cubicBezTo>
                    <a:pt x="349" y="126"/>
                    <a:pt x="349" y="126"/>
                    <a:pt x="349" y="126"/>
                  </a:cubicBezTo>
                  <a:cubicBezTo>
                    <a:pt x="348" y="126"/>
                    <a:pt x="347" y="125"/>
                    <a:pt x="346" y="125"/>
                  </a:cubicBezTo>
                  <a:cubicBezTo>
                    <a:pt x="344" y="124"/>
                    <a:pt x="344" y="124"/>
                    <a:pt x="344" y="122"/>
                  </a:cubicBezTo>
                  <a:cubicBezTo>
                    <a:pt x="344" y="121"/>
                    <a:pt x="343" y="120"/>
                    <a:pt x="343" y="119"/>
                  </a:cubicBezTo>
                  <a:cubicBezTo>
                    <a:pt x="341" y="115"/>
                    <a:pt x="339" y="113"/>
                    <a:pt x="336" y="112"/>
                  </a:cubicBezTo>
                  <a:cubicBezTo>
                    <a:pt x="335" y="112"/>
                    <a:pt x="335" y="112"/>
                    <a:pt x="335" y="111"/>
                  </a:cubicBezTo>
                  <a:cubicBezTo>
                    <a:pt x="334" y="111"/>
                    <a:pt x="333" y="110"/>
                    <a:pt x="332" y="110"/>
                  </a:cubicBezTo>
                  <a:cubicBezTo>
                    <a:pt x="331" y="110"/>
                    <a:pt x="330" y="110"/>
                    <a:pt x="330" y="110"/>
                  </a:cubicBezTo>
                  <a:cubicBezTo>
                    <a:pt x="329" y="110"/>
                    <a:pt x="328" y="110"/>
                    <a:pt x="326" y="111"/>
                  </a:cubicBezTo>
                  <a:cubicBezTo>
                    <a:pt x="325" y="111"/>
                    <a:pt x="324" y="111"/>
                    <a:pt x="324" y="111"/>
                  </a:cubicBezTo>
                  <a:cubicBezTo>
                    <a:pt x="321" y="111"/>
                    <a:pt x="320" y="110"/>
                    <a:pt x="319" y="109"/>
                  </a:cubicBezTo>
                  <a:cubicBezTo>
                    <a:pt x="317" y="107"/>
                    <a:pt x="316" y="106"/>
                    <a:pt x="313" y="106"/>
                  </a:cubicBezTo>
                  <a:cubicBezTo>
                    <a:pt x="312" y="106"/>
                    <a:pt x="311" y="106"/>
                    <a:pt x="311" y="106"/>
                  </a:cubicBezTo>
                  <a:cubicBezTo>
                    <a:pt x="310" y="106"/>
                    <a:pt x="310" y="106"/>
                    <a:pt x="310" y="106"/>
                  </a:cubicBezTo>
                  <a:cubicBezTo>
                    <a:pt x="310" y="107"/>
                    <a:pt x="310" y="107"/>
                    <a:pt x="310" y="107"/>
                  </a:cubicBezTo>
                  <a:cubicBezTo>
                    <a:pt x="309" y="107"/>
                    <a:pt x="309" y="107"/>
                    <a:pt x="309" y="107"/>
                  </a:cubicBezTo>
                  <a:cubicBezTo>
                    <a:pt x="309" y="107"/>
                    <a:pt x="309" y="107"/>
                    <a:pt x="309" y="107"/>
                  </a:cubicBezTo>
                  <a:cubicBezTo>
                    <a:pt x="308" y="110"/>
                    <a:pt x="307" y="111"/>
                    <a:pt x="306" y="112"/>
                  </a:cubicBezTo>
                  <a:cubicBezTo>
                    <a:pt x="304" y="115"/>
                    <a:pt x="305" y="118"/>
                    <a:pt x="305" y="120"/>
                  </a:cubicBezTo>
                  <a:cubicBezTo>
                    <a:pt x="306" y="120"/>
                    <a:pt x="306" y="120"/>
                    <a:pt x="306" y="120"/>
                  </a:cubicBezTo>
                  <a:cubicBezTo>
                    <a:pt x="306" y="122"/>
                    <a:pt x="308" y="123"/>
                    <a:pt x="309" y="123"/>
                  </a:cubicBezTo>
                  <a:cubicBezTo>
                    <a:pt x="309" y="124"/>
                    <a:pt x="310" y="124"/>
                    <a:pt x="310" y="124"/>
                  </a:cubicBezTo>
                  <a:cubicBezTo>
                    <a:pt x="310" y="125"/>
                    <a:pt x="309" y="127"/>
                    <a:pt x="307" y="128"/>
                  </a:cubicBezTo>
                  <a:cubicBezTo>
                    <a:pt x="305" y="130"/>
                    <a:pt x="305" y="131"/>
                    <a:pt x="304" y="133"/>
                  </a:cubicBezTo>
                  <a:cubicBezTo>
                    <a:pt x="304" y="133"/>
                    <a:pt x="304" y="133"/>
                    <a:pt x="304" y="133"/>
                  </a:cubicBezTo>
                  <a:cubicBezTo>
                    <a:pt x="303" y="135"/>
                    <a:pt x="303" y="135"/>
                    <a:pt x="303" y="136"/>
                  </a:cubicBezTo>
                  <a:cubicBezTo>
                    <a:pt x="303" y="136"/>
                    <a:pt x="303" y="136"/>
                    <a:pt x="303" y="137"/>
                  </a:cubicBezTo>
                  <a:cubicBezTo>
                    <a:pt x="303" y="137"/>
                    <a:pt x="303" y="137"/>
                    <a:pt x="303" y="137"/>
                  </a:cubicBezTo>
                  <a:cubicBezTo>
                    <a:pt x="303" y="137"/>
                    <a:pt x="303" y="137"/>
                    <a:pt x="302" y="137"/>
                  </a:cubicBezTo>
                  <a:cubicBezTo>
                    <a:pt x="302" y="137"/>
                    <a:pt x="302" y="137"/>
                    <a:pt x="302" y="137"/>
                  </a:cubicBezTo>
                  <a:cubicBezTo>
                    <a:pt x="302" y="137"/>
                    <a:pt x="302" y="137"/>
                    <a:pt x="301" y="135"/>
                  </a:cubicBezTo>
                  <a:cubicBezTo>
                    <a:pt x="301" y="133"/>
                    <a:pt x="299" y="132"/>
                    <a:pt x="297" y="132"/>
                  </a:cubicBezTo>
                  <a:cubicBezTo>
                    <a:pt x="295" y="132"/>
                    <a:pt x="294" y="133"/>
                    <a:pt x="293" y="134"/>
                  </a:cubicBezTo>
                  <a:cubicBezTo>
                    <a:pt x="293" y="134"/>
                    <a:pt x="292" y="135"/>
                    <a:pt x="292" y="135"/>
                  </a:cubicBezTo>
                  <a:cubicBezTo>
                    <a:pt x="292" y="135"/>
                    <a:pt x="291" y="134"/>
                    <a:pt x="291" y="133"/>
                  </a:cubicBezTo>
                  <a:cubicBezTo>
                    <a:pt x="290" y="132"/>
                    <a:pt x="288" y="131"/>
                    <a:pt x="287" y="131"/>
                  </a:cubicBezTo>
                  <a:cubicBezTo>
                    <a:pt x="285" y="131"/>
                    <a:pt x="284" y="132"/>
                    <a:pt x="282" y="132"/>
                  </a:cubicBezTo>
                  <a:cubicBezTo>
                    <a:pt x="281" y="133"/>
                    <a:pt x="281" y="133"/>
                    <a:pt x="281" y="133"/>
                  </a:cubicBezTo>
                  <a:cubicBezTo>
                    <a:pt x="280" y="133"/>
                    <a:pt x="280" y="133"/>
                    <a:pt x="279" y="133"/>
                  </a:cubicBezTo>
                  <a:cubicBezTo>
                    <a:pt x="278" y="132"/>
                    <a:pt x="278" y="132"/>
                    <a:pt x="277" y="132"/>
                  </a:cubicBezTo>
                  <a:cubicBezTo>
                    <a:pt x="275" y="132"/>
                    <a:pt x="274" y="129"/>
                    <a:pt x="273" y="127"/>
                  </a:cubicBezTo>
                  <a:cubicBezTo>
                    <a:pt x="273" y="127"/>
                    <a:pt x="273" y="127"/>
                    <a:pt x="273" y="127"/>
                  </a:cubicBezTo>
                  <a:cubicBezTo>
                    <a:pt x="272" y="124"/>
                    <a:pt x="269" y="122"/>
                    <a:pt x="266" y="122"/>
                  </a:cubicBezTo>
                  <a:cubicBezTo>
                    <a:pt x="265" y="122"/>
                    <a:pt x="263" y="121"/>
                    <a:pt x="262" y="119"/>
                  </a:cubicBezTo>
                  <a:cubicBezTo>
                    <a:pt x="262" y="118"/>
                    <a:pt x="261" y="118"/>
                    <a:pt x="260" y="117"/>
                  </a:cubicBezTo>
                  <a:cubicBezTo>
                    <a:pt x="259" y="116"/>
                    <a:pt x="259" y="116"/>
                    <a:pt x="258" y="116"/>
                  </a:cubicBezTo>
                  <a:cubicBezTo>
                    <a:pt x="256" y="116"/>
                    <a:pt x="254" y="117"/>
                    <a:pt x="253" y="118"/>
                  </a:cubicBezTo>
                  <a:cubicBezTo>
                    <a:pt x="253" y="118"/>
                    <a:pt x="253" y="118"/>
                    <a:pt x="253" y="118"/>
                  </a:cubicBezTo>
                  <a:cubicBezTo>
                    <a:pt x="252" y="119"/>
                    <a:pt x="249" y="119"/>
                    <a:pt x="247" y="119"/>
                  </a:cubicBezTo>
                  <a:cubicBezTo>
                    <a:pt x="246" y="119"/>
                    <a:pt x="245" y="119"/>
                    <a:pt x="243" y="119"/>
                  </a:cubicBezTo>
                  <a:cubicBezTo>
                    <a:pt x="243" y="119"/>
                    <a:pt x="243" y="119"/>
                    <a:pt x="243" y="119"/>
                  </a:cubicBezTo>
                  <a:cubicBezTo>
                    <a:pt x="243" y="119"/>
                    <a:pt x="243" y="119"/>
                    <a:pt x="242" y="118"/>
                  </a:cubicBezTo>
                  <a:cubicBezTo>
                    <a:pt x="242" y="118"/>
                    <a:pt x="241" y="117"/>
                    <a:pt x="240" y="116"/>
                  </a:cubicBezTo>
                  <a:cubicBezTo>
                    <a:pt x="239" y="116"/>
                    <a:pt x="237" y="115"/>
                    <a:pt x="236" y="113"/>
                  </a:cubicBezTo>
                  <a:cubicBezTo>
                    <a:pt x="236" y="112"/>
                    <a:pt x="235" y="112"/>
                    <a:pt x="235" y="111"/>
                  </a:cubicBezTo>
                  <a:cubicBezTo>
                    <a:pt x="234" y="109"/>
                    <a:pt x="233" y="107"/>
                    <a:pt x="231" y="107"/>
                  </a:cubicBezTo>
                  <a:cubicBezTo>
                    <a:pt x="231" y="107"/>
                    <a:pt x="231" y="107"/>
                    <a:pt x="231" y="108"/>
                  </a:cubicBezTo>
                  <a:cubicBezTo>
                    <a:pt x="229" y="108"/>
                    <a:pt x="227" y="108"/>
                    <a:pt x="225" y="108"/>
                  </a:cubicBezTo>
                  <a:cubicBezTo>
                    <a:pt x="225" y="108"/>
                    <a:pt x="224" y="108"/>
                    <a:pt x="224" y="107"/>
                  </a:cubicBezTo>
                  <a:cubicBezTo>
                    <a:pt x="223" y="107"/>
                    <a:pt x="222" y="106"/>
                    <a:pt x="220" y="106"/>
                  </a:cubicBezTo>
                  <a:cubicBezTo>
                    <a:pt x="218" y="106"/>
                    <a:pt x="214" y="107"/>
                    <a:pt x="211" y="108"/>
                  </a:cubicBezTo>
                  <a:cubicBezTo>
                    <a:pt x="211" y="108"/>
                    <a:pt x="211" y="108"/>
                    <a:pt x="211" y="108"/>
                  </a:cubicBezTo>
                  <a:cubicBezTo>
                    <a:pt x="210" y="108"/>
                    <a:pt x="208" y="107"/>
                    <a:pt x="206" y="106"/>
                  </a:cubicBezTo>
                  <a:cubicBezTo>
                    <a:pt x="205" y="105"/>
                    <a:pt x="204" y="104"/>
                    <a:pt x="204" y="103"/>
                  </a:cubicBezTo>
                  <a:cubicBezTo>
                    <a:pt x="204" y="102"/>
                    <a:pt x="205" y="102"/>
                    <a:pt x="205" y="102"/>
                  </a:cubicBezTo>
                  <a:cubicBezTo>
                    <a:pt x="206" y="102"/>
                    <a:pt x="206" y="101"/>
                    <a:pt x="207" y="101"/>
                  </a:cubicBezTo>
                  <a:cubicBezTo>
                    <a:pt x="209" y="99"/>
                    <a:pt x="208" y="96"/>
                    <a:pt x="207" y="94"/>
                  </a:cubicBezTo>
                  <a:cubicBezTo>
                    <a:pt x="207" y="93"/>
                    <a:pt x="207" y="93"/>
                    <a:pt x="206" y="92"/>
                  </a:cubicBezTo>
                  <a:cubicBezTo>
                    <a:pt x="206" y="90"/>
                    <a:pt x="202" y="88"/>
                    <a:pt x="199" y="87"/>
                  </a:cubicBezTo>
                  <a:cubicBezTo>
                    <a:pt x="198" y="87"/>
                    <a:pt x="195" y="86"/>
                    <a:pt x="193" y="85"/>
                  </a:cubicBezTo>
                  <a:cubicBezTo>
                    <a:pt x="193" y="85"/>
                    <a:pt x="193" y="85"/>
                    <a:pt x="193" y="85"/>
                  </a:cubicBezTo>
                  <a:cubicBezTo>
                    <a:pt x="193" y="84"/>
                    <a:pt x="194" y="84"/>
                    <a:pt x="194" y="84"/>
                  </a:cubicBezTo>
                  <a:cubicBezTo>
                    <a:pt x="195" y="84"/>
                    <a:pt x="195" y="84"/>
                    <a:pt x="195" y="84"/>
                  </a:cubicBezTo>
                  <a:cubicBezTo>
                    <a:pt x="196" y="84"/>
                    <a:pt x="196" y="84"/>
                    <a:pt x="196" y="84"/>
                  </a:cubicBezTo>
                  <a:cubicBezTo>
                    <a:pt x="197" y="84"/>
                    <a:pt x="197" y="84"/>
                    <a:pt x="198" y="84"/>
                  </a:cubicBezTo>
                  <a:cubicBezTo>
                    <a:pt x="200" y="84"/>
                    <a:pt x="201" y="82"/>
                    <a:pt x="202" y="79"/>
                  </a:cubicBezTo>
                  <a:cubicBezTo>
                    <a:pt x="202" y="78"/>
                    <a:pt x="203" y="76"/>
                    <a:pt x="204" y="75"/>
                  </a:cubicBezTo>
                  <a:cubicBezTo>
                    <a:pt x="206" y="73"/>
                    <a:pt x="207" y="72"/>
                    <a:pt x="207" y="71"/>
                  </a:cubicBezTo>
                  <a:cubicBezTo>
                    <a:pt x="206" y="69"/>
                    <a:pt x="205" y="69"/>
                    <a:pt x="204" y="68"/>
                  </a:cubicBezTo>
                  <a:cubicBezTo>
                    <a:pt x="204" y="68"/>
                    <a:pt x="204" y="68"/>
                    <a:pt x="204" y="68"/>
                  </a:cubicBezTo>
                  <a:cubicBezTo>
                    <a:pt x="202" y="66"/>
                    <a:pt x="202" y="66"/>
                    <a:pt x="201" y="64"/>
                  </a:cubicBezTo>
                  <a:cubicBezTo>
                    <a:pt x="200" y="62"/>
                    <a:pt x="199" y="61"/>
                    <a:pt x="196" y="60"/>
                  </a:cubicBezTo>
                  <a:cubicBezTo>
                    <a:pt x="195" y="60"/>
                    <a:pt x="195" y="59"/>
                    <a:pt x="195" y="59"/>
                  </a:cubicBezTo>
                  <a:cubicBezTo>
                    <a:pt x="195" y="59"/>
                    <a:pt x="195" y="59"/>
                    <a:pt x="195" y="59"/>
                  </a:cubicBezTo>
                  <a:cubicBezTo>
                    <a:pt x="196" y="57"/>
                    <a:pt x="196" y="55"/>
                    <a:pt x="196" y="54"/>
                  </a:cubicBezTo>
                  <a:cubicBezTo>
                    <a:pt x="195" y="53"/>
                    <a:pt x="193" y="52"/>
                    <a:pt x="192" y="51"/>
                  </a:cubicBezTo>
                  <a:cubicBezTo>
                    <a:pt x="190" y="51"/>
                    <a:pt x="189" y="51"/>
                    <a:pt x="188" y="51"/>
                  </a:cubicBezTo>
                  <a:cubicBezTo>
                    <a:pt x="188" y="51"/>
                    <a:pt x="187" y="51"/>
                    <a:pt x="185" y="50"/>
                  </a:cubicBezTo>
                  <a:cubicBezTo>
                    <a:pt x="185" y="50"/>
                    <a:pt x="185" y="50"/>
                    <a:pt x="185" y="50"/>
                  </a:cubicBezTo>
                  <a:cubicBezTo>
                    <a:pt x="185" y="50"/>
                    <a:pt x="185" y="50"/>
                    <a:pt x="185" y="50"/>
                  </a:cubicBezTo>
                  <a:cubicBezTo>
                    <a:pt x="185" y="50"/>
                    <a:pt x="185" y="50"/>
                    <a:pt x="185" y="50"/>
                  </a:cubicBezTo>
                  <a:cubicBezTo>
                    <a:pt x="185" y="49"/>
                    <a:pt x="185" y="48"/>
                    <a:pt x="182" y="48"/>
                  </a:cubicBezTo>
                  <a:cubicBezTo>
                    <a:pt x="181" y="48"/>
                    <a:pt x="180" y="48"/>
                    <a:pt x="180" y="48"/>
                  </a:cubicBezTo>
                  <a:cubicBezTo>
                    <a:pt x="179" y="49"/>
                    <a:pt x="179" y="49"/>
                    <a:pt x="177" y="49"/>
                  </a:cubicBezTo>
                  <a:cubicBezTo>
                    <a:pt x="177" y="49"/>
                    <a:pt x="177" y="49"/>
                    <a:pt x="177" y="49"/>
                  </a:cubicBezTo>
                  <a:cubicBezTo>
                    <a:pt x="176" y="49"/>
                    <a:pt x="176" y="49"/>
                    <a:pt x="176" y="49"/>
                  </a:cubicBezTo>
                  <a:cubicBezTo>
                    <a:pt x="175" y="48"/>
                    <a:pt x="174" y="48"/>
                    <a:pt x="173" y="48"/>
                  </a:cubicBezTo>
                  <a:cubicBezTo>
                    <a:pt x="172" y="48"/>
                    <a:pt x="172" y="48"/>
                    <a:pt x="172" y="48"/>
                  </a:cubicBezTo>
                  <a:cubicBezTo>
                    <a:pt x="170" y="48"/>
                    <a:pt x="169" y="48"/>
                    <a:pt x="168" y="49"/>
                  </a:cubicBezTo>
                  <a:cubicBezTo>
                    <a:pt x="168" y="49"/>
                    <a:pt x="168" y="49"/>
                    <a:pt x="168" y="49"/>
                  </a:cubicBezTo>
                  <a:cubicBezTo>
                    <a:pt x="168" y="49"/>
                    <a:pt x="168" y="49"/>
                    <a:pt x="168" y="49"/>
                  </a:cubicBezTo>
                  <a:cubicBezTo>
                    <a:pt x="167" y="49"/>
                    <a:pt x="167" y="48"/>
                    <a:pt x="166" y="48"/>
                  </a:cubicBezTo>
                  <a:cubicBezTo>
                    <a:pt x="165" y="48"/>
                    <a:pt x="164" y="48"/>
                    <a:pt x="164" y="49"/>
                  </a:cubicBezTo>
                  <a:cubicBezTo>
                    <a:pt x="163" y="49"/>
                    <a:pt x="163" y="49"/>
                    <a:pt x="162" y="49"/>
                  </a:cubicBezTo>
                  <a:cubicBezTo>
                    <a:pt x="162" y="49"/>
                    <a:pt x="161" y="49"/>
                    <a:pt x="161" y="49"/>
                  </a:cubicBezTo>
                  <a:cubicBezTo>
                    <a:pt x="160" y="48"/>
                    <a:pt x="158" y="47"/>
                    <a:pt x="156" y="46"/>
                  </a:cubicBezTo>
                  <a:cubicBezTo>
                    <a:pt x="155" y="46"/>
                    <a:pt x="154" y="45"/>
                    <a:pt x="153" y="45"/>
                  </a:cubicBezTo>
                  <a:cubicBezTo>
                    <a:pt x="152" y="44"/>
                    <a:pt x="151" y="44"/>
                    <a:pt x="151" y="44"/>
                  </a:cubicBezTo>
                  <a:cubicBezTo>
                    <a:pt x="150" y="44"/>
                    <a:pt x="149" y="44"/>
                    <a:pt x="148" y="45"/>
                  </a:cubicBezTo>
                  <a:cubicBezTo>
                    <a:pt x="148" y="45"/>
                    <a:pt x="147" y="45"/>
                    <a:pt x="146" y="46"/>
                  </a:cubicBezTo>
                  <a:cubicBezTo>
                    <a:pt x="145" y="46"/>
                    <a:pt x="144" y="46"/>
                    <a:pt x="143" y="46"/>
                  </a:cubicBezTo>
                  <a:cubicBezTo>
                    <a:pt x="142" y="46"/>
                    <a:pt x="142" y="46"/>
                    <a:pt x="141" y="46"/>
                  </a:cubicBezTo>
                  <a:cubicBezTo>
                    <a:pt x="140" y="46"/>
                    <a:pt x="140" y="44"/>
                    <a:pt x="140" y="42"/>
                  </a:cubicBezTo>
                  <a:cubicBezTo>
                    <a:pt x="140" y="35"/>
                    <a:pt x="140" y="35"/>
                    <a:pt x="140" y="35"/>
                  </a:cubicBezTo>
                  <a:cubicBezTo>
                    <a:pt x="140" y="33"/>
                    <a:pt x="137" y="29"/>
                    <a:pt x="136" y="28"/>
                  </a:cubicBezTo>
                  <a:cubicBezTo>
                    <a:pt x="136" y="28"/>
                    <a:pt x="136" y="27"/>
                    <a:pt x="136" y="26"/>
                  </a:cubicBezTo>
                  <a:cubicBezTo>
                    <a:pt x="136" y="26"/>
                    <a:pt x="136" y="25"/>
                    <a:pt x="136" y="24"/>
                  </a:cubicBezTo>
                  <a:cubicBezTo>
                    <a:pt x="136" y="22"/>
                    <a:pt x="135" y="21"/>
                    <a:pt x="133" y="20"/>
                  </a:cubicBezTo>
                  <a:cubicBezTo>
                    <a:pt x="132" y="19"/>
                    <a:pt x="131" y="18"/>
                    <a:pt x="131" y="17"/>
                  </a:cubicBezTo>
                  <a:cubicBezTo>
                    <a:pt x="130" y="17"/>
                    <a:pt x="130" y="16"/>
                    <a:pt x="130" y="16"/>
                  </a:cubicBezTo>
                  <a:cubicBezTo>
                    <a:pt x="130" y="16"/>
                    <a:pt x="131" y="16"/>
                    <a:pt x="131" y="16"/>
                  </a:cubicBezTo>
                  <a:cubicBezTo>
                    <a:pt x="134" y="16"/>
                    <a:pt x="135" y="14"/>
                    <a:pt x="135" y="12"/>
                  </a:cubicBezTo>
                  <a:cubicBezTo>
                    <a:pt x="135" y="10"/>
                    <a:pt x="133" y="7"/>
                    <a:pt x="131" y="7"/>
                  </a:cubicBezTo>
                  <a:cubicBezTo>
                    <a:pt x="131" y="7"/>
                    <a:pt x="130" y="7"/>
                    <a:pt x="130" y="7"/>
                  </a:cubicBezTo>
                  <a:cubicBezTo>
                    <a:pt x="130" y="7"/>
                    <a:pt x="129" y="7"/>
                    <a:pt x="128" y="7"/>
                  </a:cubicBezTo>
                  <a:cubicBezTo>
                    <a:pt x="128" y="7"/>
                    <a:pt x="127" y="7"/>
                    <a:pt x="127" y="7"/>
                  </a:cubicBezTo>
                  <a:cubicBezTo>
                    <a:pt x="127" y="7"/>
                    <a:pt x="127" y="7"/>
                    <a:pt x="127" y="7"/>
                  </a:cubicBezTo>
                  <a:cubicBezTo>
                    <a:pt x="126" y="7"/>
                    <a:pt x="125" y="6"/>
                    <a:pt x="125" y="5"/>
                  </a:cubicBezTo>
                  <a:cubicBezTo>
                    <a:pt x="124" y="5"/>
                    <a:pt x="124" y="4"/>
                    <a:pt x="123" y="3"/>
                  </a:cubicBezTo>
                  <a:cubicBezTo>
                    <a:pt x="121" y="2"/>
                    <a:pt x="120" y="2"/>
                    <a:pt x="118" y="1"/>
                  </a:cubicBezTo>
                  <a:cubicBezTo>
                    <a:pt x="117" y="1"/>
                    <a:pt x="116" y="1"/>
                    <a:pt x="115" y="1"/>
                  </a:cubicBezTo>
                  <a:cubicBezTo>
                    <a:pt x="115" y="1"/>
                    <a:pt x="114" y="1"/>
                    <a:pt x="113" y="1"/>
                  </a:cubicBezTo>
                  <a:cubicBezTo>
                    <a:pt x="113" y="1"/>
                    <a:pt x="113" y="1"/>
                    <a:pt x="113" y="1"/>
                  </a:cubicBezTo>
                  <a:cubicBezTo>
                    <a:pt x="113" y="1"/>
                    <a:pt x="113" y="1"/>
                    <a:pt x="113" y="1"/>
                  </a:cubicBezTo>
                  <a:cubicBezTo>
                    <a:pt x="112" y="1"/>
                    <a:pt x="111" y="1"/>
                    <a:pt x="109" y="1"/>
                  </a:cubicBezTo>
                  <a:cubicBezTo>
                    <a:pt x="108" y="1"/>
                    <a:pt x="106" y="2"/>
                    <a:pt x="105" y="2"/>
                  </a:cubicBezTo>
                  <a:cubicBezTo>
                    <a:pt x="105" y="2"/>
                    <a:pt x="104" y="2"/>
                    <a:pt x="104" y="2"/>
                  </a:cubicBezTo>
                  <a:cubicBezTo>
                    <a:pt x="104" y="2"/>
                    <a:pt x="104" y="2"/>
                    <a:pt x="103" y="2"/>
                  </a:cubicBezTo>
                  <a:cubicBezTo>
                    <a:pt x="103" y="2"/>
                    <a:pt x="103" y="2"/>
                    <a:pt x="103" y="2"/>
                  </a:cubicBezTo>
                  <a:cubicBezTo>
                    <a:pt x="102" y="0"/>
                    <a:pt x="102" y="0"/>
                    <a:pt x="102"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2" name="Freeform 18">
              <a:extLst>
                <a:ext uri="{FF2B5EF4-FFF2-40B4-BE49-F238E27FC236}">
                  <a16:creationId xmlns:a16="http://schemas.microsoft.com/office/drawing/2014/main" id="{DD768621-949B-FE7A-FA17-526671D185BA}"/>
                </a:ext>
              </a:extLst>
            </p:cNvPr>
            <p:cNvSpPr>
              <a:spLocks/>
            </p:cNvSpPr>
            <p:nvPr/>
          </p:nvSpPr>
          <p:spPr bwMode="auto">
            <a:xfrm>
              <a:off x="9273606" y="2660370"/>
              <a:ext cx="1042988" cy="1316038"/>
            </a:xfrm>
            <a:custGeom>
              <a:avLst/>
              <a:gdLst>
                <a:gd name="T0" fmla="*/ 112 w 337"/>
                <a:gd name="T1" fmla="*/ 23 h 426"/>
                <a:gd name="T2" fmla="*/ 84 w 337"/>
                <a:gd name="T3" fmla="*/ 37 h 426"/>
                <a:gd name="T4" fmla="*/ 53 w 337"/>
                <a:gd name="T5" fmla="*/ 31 h 426"/>
                <a:gd name="T6" fmla="*/ 23 w 337"/>
                <a:gd name="T7" fmla="*/ 53 h 426"/>
                <a:gd name="T8" fmla="*/ 46 w 337"/>
                <a:gd name="T9" fmla="*/ 90 h 426"/>
                <a:gd name="T10" fmla="*/ 57 w 337"/>
                <a:gd name="T11" fmla="*/ 115 h 426"/>
                <a:gd name="T12" fmla="*/ 64 w 337"/>
                <a:gd name="T13" fmla="*/ 138 h 426"/>
                <a:gd name="T14" fmla="*/ 63 w 337"/>
                <a:gd name="T15" fmla="*/ 166 h 426"/>
                <a:gd name="T16" fmla="*/ 62 w 337"/>
                <a:gd name="T17" fmla="*/ 189 h 426"/>
                <a:gd name="T18" fmla="*/ 40 w 337"/>
                <a:gd name="T19" fmla="*/ 207 h 426"/>
                <a:gd name="T20" fmla="*/ 2 w 337"/>
                <a:gd name="T21" fmla="*/ 217 h 426"/>
                <a:gd name="T22" fmla="*/ 11 w 337"/>
                <a:gd name="T23" fmla="*/ 244 h 426"/>
                <a:gd name="T24" fmla="*/ 18 w 337"/>
                <a:gd name="T25" fmla="*/ 286 h 426"/>
                <a:gd name="T26" fmla="*/ 40 w 337"/>
                <a:gd name="T27" fmla="*/ 291 h 426"/>
                <a:gd name="T28" fmla="*/ 47 w 337"/>
                <a:gd name="T29" fmla="*/ 304 h 426"/>
                <a:gd name="T30" fmla="*/ 56 w 337"/>
                <a:gd name="T31" fmla="*/ 328 h 426"/>
                <a:gd name="T32" fmla="*/ 78 w 337"/>
                <a:gd name="T33" fmla="*/ 336 h 426"/>
                <a:gd name="T34" fmla="*/ 96 w 337"/>
                <a:gd name="T35" fmla="*/ 337 h 426"/>
                <a:gd name="T36" fmla="*/ 112 w 337"/>
                <a:gd name="T37" fmla="*/ 344 h 426"/>
                <a:gd name="T38" fmla="*/ 121 w 337"/>
                <a:gd name="T39" fmla="*/ 360 h 426"/>
                <a:gd name="T40" fmla="*/ 117 w 337"/>
                <a:gd name="T41" fmla="*/ 375 h 426"/>
                <a:gd name="T42" fmla="*/ 123 w 337"/>
                <a:gd name="T43" fmla="*/ 393 h 426"/>
                <a:gd name="T44" fmla="*/ 149 w 337"/>
                <a:gd name="T45" fmla="*/ 395 h 426"/>
                <a:gd name="T46" fmla="*/ 171 w 337"/>
                <a:gd name="T47" fmla="*/ 406 h 426"/>
                <a:gd name="T48" fmla="*/ 194 w 337"/>
                <a:gd name="T49" fmla="*/ 420 h 426"/>
                <a:gd name="T50" fmla="*/ 215 w 337"/>
                <a:gd name="T51" fmla="*/ 419 h 426"/>
                <a:gd name="T52" fmla="*/ 226 w 337"/>
                <a:gd name="T53" fmla="*/ 416 h 426"/>
                <a:gd name="T54" fmla="*/ 229 w 337"/>
                <a:gd name="T55" fmla="*/ 394 h 426"/>
                <a:gd name="T56" fmla="*/ 216 w 337"/>
                <a:gd name="T57" fmla="*/ 371 h 426"/>
                <a:gd name="T58" fmla="*/ 214 w 337"/>
                <a:gd name="T59" fmla="*/ 343 h 426"/>
                <a:gd name="T60" fmla="*/ 213 w 337"/>
                <a:gd name="T61" fmla="*/ 316 h 426"/>
                <a:gd name="T62" fmla="*/ 223 w 337"/>
                <a:gd name="T63" fmla="*/ 300 h 426"/>
                <a:gd name="T64" fmla="*/ 246 w 337"/>
                <a:gd name="T65" fmla="*/ 290 h 426"/>
                <a:gd name="T66" fmla="*/ 266 w 337"/>
                <a:gd name="T67" fmla="*/ 287 h 426"/>
                <a:gd name="T68" fmla="*/ 289 w 337"/>
                <a:gd name="T69" fmla="*/ 275 h 426"/>
                <a:gd name="T70" fmla="*/ 313 w 337"/>
                <a:gd name="T71" fmla="*/ 272 h 426"/>
                <a:gd name="T72" fmla="*/ 334 w 337"/>
                <a:gd name="T73" fmla="*/ 268 h 426"/>
                <a:gd name="T74" fmla="*/ 328 w 337"/>
                <a:gd name="T75" fmla="*/ 238 h 426"/>
                <a:gd name="T76" fmla="*/ 305 w 337"/>
                <a:gd name="T77" fmla="*/ 221 h 426"/>
                <a:gd name="T78" fmla="*/ 279 w 337"/>
                <a:gd name="T79" fmla="*/ 210 h 426"/>
                <a:gd name="T80" fmla="*/ 252 w 337"/>
                <a:gd name="T81" fmla="*/ 211 h 426"/>
                <a:gd name="T82" fmla="*/ 228 w 337"/>
                <a:gd name="T83" fmla="*/ 199 h 426"/>
                <a:gd name="T84" fmla="*/ 213 w 337"/>
                <a:gd name="T85" fmla="*/ 170 h 426"/>
                <a:gd name="T86" fmla="*/ 219 w 337"/>
                <a:gd name="T87" fmla="*/ 142 h 426"/>
                <a:gd name="T88" fmla="*/ 214 w 337"/>
                <a:gd name="T89" fmla="*/ 111 h 426"/>
                <a:gd name="T90" fmla="*/ 203 w 337"/>
                <a:gd name="T91" fmla="*/ 103 h 426"/>
                <a:gd name="T92" fmla="*/ 206 w 337"/>
                <a:gd name="T93" fmla="*/ 82 h 426"/>
                <a:gd name="T94" fmla="*/ 207 w 337"/>
                <a:gd name="T95" fmla="*/ 49 h 426"/>
                <a:gd name="T96" fmla="*/ 192 w 337"/>
                <a:gd name="T97" fmla="*/ 32 h 426"/>
                <a:gd name="T98" fmla="*/ 156 w 337"/>
                <a:gd name="T99" fmla="*/ 25 h 426"/>
                <a:gd name="T100" fmla="*/ 142 w 337"/>
                <a:gd name="T101" fmla="*/ 11 h 426"/>
                <a:gd name="T102" fmla="*/ 128 w 337"/>
                <a:gd name="T103"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426">
                  <a:moveTo>
                    <a:pt x="121" y="10"/>
                  </a:moveTo>
                  <a:cubicBezTo>
                    <a:pt x="119" y="11"/>
                    <a:pt x="116" y="8"/>
                    <a:pt x="116" y="8"/>
                  </a:cubicBezTo>
                  <a:cubicBezTo>
                    <a:pt x="116" y="8"/>
                    <a:pt x="115" y="14"/>
                    <a:pt x="113" y="17"/>
                  </a:cubicBezTo>
                  <a:cubicBezTo>
                    <a:pt x="111" y="20"/>
                    <a:pt x="115" y="22"/>
                    <a:pt x="112" y="23"/>
                  </a:cubicBezTo>
                  <a:cubicBezTo>
                    <a:pt x="110" y="23"/>
                    <a:pt x="108" y="25"/>
                    <a:pt x="105" y="27"/>
                  </a:cubicBezTo>
                  <a:cubicBezTo>
                    <a:pt x="103" y="29"/>
                    <a:pt x="100" y="31"/>
                    <a:pt x="98" y="33"/>
                  </a:cubicBezTo>
                  <a:cubicBezTo>
                    <a:pt x="96" y="35"/>
                    <a:pt x="93" y="35"/>
                    <a:pt x="89" y="36"/>
                  </a:cubicBezTo>
                  <a:cubicBezTo>
                    <a:pt x="86" y="37"/>
                    <a:pt x="86" y="36"/>
                    <a:pt x="84" y="37"/>
                  </a:cubicBezTo>
                  <a:cubicBezTo>
                    <a:pt x="82" y="37"/>
                    <a:pt x="78" y="33"/>
                    <a:pt x="75" y="32"/>
                  </a:cubicBezTo>
                  <a:cubicBezTo>
                    <a:pt x="72" y="30"/>
                    <a:pt x="71" y="32"/>
                    <a:pt x="69" y="33"/>
                  </a:cubicBezTo>
                  <a:cubicBezTo>
                    <a:pt x="68" y="34"/>
                    <a:pt x="64" y="30"/>
                    <a:pt x="64" y="30"/>
                  </a:cubicBezTo>
                  <a:cubicBezTo>
                    <a:pt x="64" y="30"/>
                    <a:pt x="57" y="31"/>
                    <a:pt x="53" y="31"/>
                  </a:cubicBezTo>
                  <a:cubicBezTo>
                    <a:pt x="50" y="32"/>
                    <a:pt x="50" y="36"/>
                    <a:pt x="49" y="39"/>
                  </a:cubicBezTo>
                  <a:cubicBezTo>
                    <a:pt x="47" y="41"/>
                    <a:pt x="46" y="42"/>
                    <a:pt x="42" y="43"/>
                  </a:cubicBezTo>
                  <a:cubicBezTo>
                    <a:pt x="39" y="45"/>
                    <a:pt x="34" y="43"/>
                    <a:pt x="29" y="44"/>
                  </a:cubicBezTo>
                  <a:cubicBezTo>
                    <a:pt x="23" y="44"/>
                    <a:pt x="23" y="48"/>
                    <a:pt x="23" y="53"/>
                  </a:cubicBezTo>
                  <a:cubicBezTo>
                    <a:pt x="22" y="57"/>
                    <a:pt x="26" y="65"/>
                    <a:pt x="27" y="67"/>
                  </a:cubicBezTo>
                  <a:cubicBezTo>
                    <a:pt x="27" y="70"/>
                    <a:pt x="33" y="73"/>
                    <a:pt x="33" y="75"/>
                  </a:cubicBezTo>
                  <a:cubicBezTo>
                    <a:pt x="33" y="75"/>
                    <a:pt x="39" y="80"/>
                    <a:pt x="40" y="83"/>
                  </a:cubicBezTo>
                  <a:cubicBezTo>
                    <a:pt x="42" y="86"/>
                    <a:pt x="43" y="92"/>
                    <a:pt x="46" y="90"/>
                  </a:cubicBezTo>
                  <a:cubicBezTo>
                    <a:pt x="50" y="88"/>
                    <a:pt x="53" y="89"/>
                    <a:pt x="52" y="91"/>
                  </a:cubicBezTo>
                  <a:cubicBezTo>
                    <a:pt x="51" y="92"/>
                    <a:pt x="49" y="96"/>
                    <a:pt x="49" y="99"/>
                  </a:cubicBezTo>
                  <a:cubicBezTo>
                    <a:pt x="48" y="102"/>
                    <a:pt x="49" y="105"/>
                    <a:pt x="51" y="109"/>
                  </a:cubicBezTo>
                  <a:cubicBezTo>
                    <a:pt x="52" y="112"/>
                    <a:pt x="57" y="115"/>
                    <a:pt x="57" y="115"/>
                  </a:cubicBezTo>
                  <a:cubicBezTo>
                    <a:pt x="57" y="115"/>
                    <a:pt x="55" y="115"/>
                    <a:pt x="51" y="115"/>
                  </a:cubicBezTo>
                  <a:cubicBezTo>
                    <a:pt x="47" y="116"/>
                    <a:pt x="48" y="116"/>
                    <a:pt x="47" y="121"/>
                  </a:cubicBezTo>
                  <a:cubicBezTo>
                    <a:pt x="47" y="125"/>
                    <a:pt x="51" y="129"/>
                    <a:pt x="55" y="131"/>
                  </a:cubicBezTo>
                  <a:cubicBezTo>
                    <a:pt x="58" y="133"/>
                    <a:pt x="61" y="136"/>
                    <a:pt x="64" y="138"/>
                  </a:cubicBezTo>
                  <a:cubicBezTo>
                    <a:pt x="68" y="140"/>
                    <a:pt x="64" y="145"/>
                    <a:pt x="60" y="146"/>
                  </a:cubicBezTo>
                  <a:cubicBezTo>
                    <a:pt x="55" y="147"/>
                    <a:pt x="54" y="148"/>
                    <a:pt x="57" y="150"/>
                  </a:cubicBezTo>
                  <a:cubicBezTo>
                    <a:pt x="61" y="151"/>
                    <a:pt x="59" y="156"/>
                    <a:pt x="58" y="159"/>
                  </a:cubicBezTo>
                  <a:cubicBezTo>
                    <a:pt x="58" y="161"/>
                    <a:pt x="60" y="163"/>
                    <a:pt x="63" y="166"/>
                  </a:cubicBezTo>
                  <a:cubicBezTo>
                    <a:pt x="66" y="169"/>
                    <a:pt x="67" y="170"/>
                    <a:pt x="67" y="171"/>
                  </a:cubicBezTo>
                  <a:cubicBezTo>
                    <a:pt x="66" y="173"/>
                    <a:pt x="62" y="173"/>
                    <a:pt x="60" y="174"/>
                  </a:cubicBezTo>
                  <a:cubicBezTo>
                    <a:pt x="58" y="176"/>
                    <a:pt x="57" y="180"/>
                    <a:pt x="62" y="181"/>
                  </a:cubicBezTo>
                  <a:cubicBezTo>
                    <a:pt x="67" y="182"/>
                    <a:pt x="64" y="186"/>
                    <a:pt x="62" y="189"/>
                  </a:cubicBezTo>
                  <a:cubicBezTo>
                    <a:pt x="60" y="192"/>
                    <a:pt x="59" y="193"/>
                    <a:pt x="55" y="194"/>
                  </a:cubicBezTo>
                  <a:cubicBezTo>
                    <a:pt x="51" y="194"/>
                    <a:pt x="50" y="196"/>
                    <a:pt x="52" y="199"/>
                  </a:cubicBezTo>
                  <a:cubicBezTo>
                    <a:pt x="55" y="202"/>
                    <a:pt x="55" y="203"/>
                    <a:pt x="51" y="205"/>
                  </a:cubicBezTo>
                  <a:cubicBezTo>
                    <a:pt x="46" y="207"/>
                    <a:pt x="44" y="206"/>
                    <a:pt x="40" y="207"/>
                  </a:cubicBezTo>
                  <a:cubicBezTo>
                    <a:pt x="35" y="208"/>
                    <a:pt x="27" y="207"/>
                    <a:pt x="22" y="208"/>
                  </a:cubicBezTo>
                  <a:cubicBezTo>
                    <a:pt x="17" y="208"/>
                    <a:pt x="16" y="209"/>
                    <a:pt x="13" y="213"/>
                  </a:cubicBezTo>
                  <a:cubicBezTo>
                    <a:pt x="10" y="217"/>
                    <a:pt x="10" y="216"/>
                    <a:pt x="6" y="216"/>
                  </a:cubicBezTo>
                  <a:cubicBezTo>
                    <a:pt x="2" y="216"/>
                    <a:pt x="3" y="214"/>
                    <a:pt x="2" y="217"/>
                  </a:cubicBezTo>
                  <a:cubicBezTo>
                    <a:pt x="0" y="221"/>
                    <a:pt x="6" y="222"/>
                    <a:pt x="9" y="224"/>
                  </a:cubicBezTo>
                  <a:cubicBezTo>
                    <a:pt x="13" y="226"/>
                    <a:pt x="12" y="227"/>
                    <a:pt x="10" y="229"/>
                  </a:cubicBezTo>
                  <a:cubicBezTo>
                    <a:pt x="8" y="232"/>
                    <a:pt x="10" y="232"/>
                    <a:pt x="14" y="235"/>
                  </a:cubicBezTo>
                  <a:cubicBezTo>
                    <a:pt x="17" y="238"/>
                    <a:pt x="14" y="241"/>
                    <a:pt x="11" y="244"/>
                  </a:cubicBezTo>
                  <a:cubicBezTo>
                    <a:pt x="8" y="247"/>
                    <a:pt x="7" y="247"/>
                    <a:pt x="6" y="252"/>
                  </a:cubicBezTo>
                  <a:cubicBezTo>
                    <a:pt x="4" y="256"/>
                    <a:pt x="7" y="262"/>
                    <a:pt x="8" y="265"/>
                  </a:cubicBezTo>
                  <a:cubicBezTo>
                    <a:pt x="9" y="268"/>
                    <a:pt x="12" y="271"/>
                    <a:pt x="15" y="274"/>
                  </a:cubicBezTo>
                  <a:cubicBezTo>
                    <a:pt x="18" y="276"/>
                    <a:pt x="18" y="281"/>
                    <a:pt x="18" y="286"/>
                  </a:cubicBezTo>
                  <a:cubicBezTo>
                    <a:pt x="20" y="290"/>
                    <a:pt x="20" y="290"/>
                    <a:pt x="20" y="290"/>
                  </a:cubicBezTo>
                  <a:cubicBezTo>
                    <a:pt x="20" y="290"/>
                    <a:pt x="21" y="289"/>
                    <a:pt x="22" y="289"/>
                  </a:cubicBezTo>
                  <a:cubicBezTo>
                    <a:pt x="25" y="290"/>
                    <a:pt x="30" y="288"/>
                    <a:pt x="33" y="289"/>
                  </a:cubicBezTo>
                  <a:cubicBezTo>
                    <a:pt x="35" y="289"/>
                    <a:pt x="38" y="289"/>
                    <a:pt x="40" y="291"/>
                  </a:cubicBezTo>
                  <a:cubicBezTo>
                    <a:pt x="42" y="292"/>
                    <a:pt x="43" y="295"/>
                    <a:pt x="45" y="295"/>
                  </a:cubicBezTo>
                  <a:cubicBezTo>
                    <a:pt x="47" y="294"/>
                    <a:pt x="47" y="295"/>
                    <a:pt x="49" y="295"/>
                  </a:cubicBezTo>
                  <a:cubicBezTo>
                    <a:pt x="51" y="295"/>
                    <a:pt x="53" y="300"/>
                    <a:pt x="49" y="300"/>
                  </a:cubicBezTo>
                  <a:cubicBezTo>
                    <a:pt x="45" y="301"/>
                    <a:pt x="46" y="302"/>
                    <a:pt x="47" y="304"/>
                  </a:cubicBezTo>
                  <a:cubicBezTo>
                    <a:pt x="49" y="306"/>
                    <a:pt x="52" y="309"/>
                    <a:pt x="52" y="310"/>
                  </a:cubicBezTo>
                  <a:cubicBezTo>
                    <a:pt x="53" y="311"/>
                    <a:pt x="51" y="314"/>
                    <a:pt x="52" y="315"/>
                  </a:cubicBezTo>
                  <a:cubicBezTo>
                    <a:pt x="54" y="317"/>
                    <a:pt x="56" y="320"/>
                    <a:pt x="56" y="321"/>
                  </a:cubicBezTo>
                  <a:cubicBezTo>
                    <a:pt x="56" y="323"/>
                    <a:pt x="56" y="326"/>
                    <a:pt x="56" y="328"/>
                  </a:cubicBezTo>
                  <a:cubicBezTo>
                    <a:pt x="56" y="331"/>
                    <a:pt x="57" y="333"/>
                    <a:pt x="59" y="334"/>
                  </a:cubicBezTo>
                  <a:cubicBezTo>
                    <a:pt x="60" y="334"/>
                    <a:pt x="62" y="334"/>
                    <a:pt x="65" y="333"/>
                  </a:cubicBezTo>
                  <a:cubicBezTo>
                    <a:pt x="68" y="332"/>
                    <a:pt x="68" y="331"/>
                    <a:pt x="70" y="332"/>
                  </a:cubicBezTo>
                  <a:cubicBezTo>
                    <a:pt x="72" y="333"/>
                    <a:pt x="76" y="336"/>
                    <a:pt x="78" y="336"/>
                  </a:cubicBezTo>
                  <a:cubicBezTo>
                    <a:pt x="80" y="337"/>
                    <a:pt x="81" y="338"/>
                    <a:pt x="83" y="336"/>
                  </a:cubicBezTo>
                  <a:cubicBezTo>
                    <a:pt x="84" y="335"/>
                    <a:pt x="84" y="338"/>
                    <a:pt x="86" y="337"/>
                  </a:cubicBezTo>
                  <a:cubicBezTo>
                    <a:pt x="88" y="337"/>
                    <a:pt x="88" y="335"/>
                    <a:pt x="90" y="335"/>
                  </a:cubicBezTo>
                  <a:cubicBezTo>
                    <a:pt x="93" y="336"/>
                    <a:pt x="93" y="338"/>
                    <a:pt x="96" y="337"/>
                  </a:cubicBezTo>
                  <a:cubicBezTo>
                    <a:pt x="99" y="336"/>
                    <a:pt x="99" y="335"/>
                    <a:pt x="100" y="335"/>
                  </a:cubicBezTo>
                  <a:cubicBezTo>
                    <a:pt x="102" y="335"/>
                    <a:pt x="101" y="338"/>
                    <a:pt x="103" y="338"/>
                  </a:cubicBezTo>
                  <a:cubicBezTo>
                    <a:pt x="106" y="339"/>
                    <a:pt x="107" y="339"/>
                    <a:pt x="109" y="339"/>
                  </a:cubicBezTo>
                  <a:cubicBezTo>
                    <a:pt x="112" y="340"/>
                    <a:pt x="113" y="342"/>
                    <a:pt x="112" y="344"/>
                  </a:cubicBezTo>
                  <a:cubicBezTo>
                    <a:pt x="111" y="346"/>
                    <a:pt x="111" y="347"/>
                    <a:pt x="113" y="348"/>
                  </a:cubicBezTo>
                  <a:cubicBezTo>
                    <a:pt x="116" y="349"/>
                    <a:pt x="116" y="349"/>
                    <a:pt x="117" y="351"/>
                  </a:cubicBezTo>
                  <a:cubicBezTo>
                    <a:pt x="118" y="353"/>
                    <a:pt x="119" y="354"/>
                    <a:pt x="121" y="355"/>
                  </a:cubicBezTo>
                  <a:cubicBezTo>
                    <a:pt x="123" y="357"/>
                    <a:pt x="124" y="357"/>
                    <a:pt x="121" y="360"/>
                  </a:cubicBezTo>
                  <a:cubicBezTo>
                    <a:pt x="118" y="363"/>
                    <a:pt x="117" y="368"/>
                    <a:pt x="116" y="368"/>
                  </a:cubicBezTo>
                  <a:cubicBezTo>
                    <a:pt x="114" y="368"/>
                    <a:pt x="113" y="367"/>
                    <a:pt x="111" y="369"/>
                  </a:cubicBezTo>
                  <a:cubicBezTo>
                    <a:pt x="109" y="370"/>
                    <a:pt x="108" y="371"/>
                    <a:pt x="110" y="372"/>
                  </a:cubicBezTo>
                  <a:cubicBezTo>
                    <a:pt x="112" y="374"/>
                    <a:pt x="115" y="375"/>
                    <a:pt x="117" y="375"/>
                  </a:cubicBezTo>
                  <a:cubicBezTo>
                    <a:pt x="119" y="375"/>
                    <a:pt x="122" y="377"/>
                    <a:pt x="123" y="379"/>
                  </a:cubicBezTo>
                  <a:cubicBezTo>
                    <a:pt x="123" y="381"/>
                    <a:pt x="125" y="384"/>
                    <a:pt x="124" y="385"/>
                  </a:cubicBezTo>
                  <a:cubicBezTo>
                    <a:pt x="122" y="387"/>
                    <a:pt x="120" y="387"/>
                    <a:pt x="120" y="389"/>
                  </a:cubicBezTo>
                  <a:cubicBezTo>
                    <a:pt x="121" y="391"/>
                    <a:pt x="122" y="392"/>
                    <a:pt x="123" y="393"/>
                  </a:cubicBezTo>
                  <a:cubicBezTo>
                    <a:pt x="124" y="394"/>
                    <a:pt x="128" y="396"/>
                    <a:pt x="130" y="396"/>
                  </a:cubicBezTo>
                  <a:cubicBezTo>
                    <a:pt x="132" y="395"/>
                    <a:pt x="136" y="394"/>
                    <a:pt x="138" y="394"/>
                  </a:cubicBezTo>
                  <a:cubicBezTo>
                    <a:pt x="140" y="394"/>
                    <a:pt x="141" y="396"/>
                    <a:pt x="143" y="396"/>
                  </a:cubicBezTo>
                  <a:cubicBezTo>
                    <a:pt x="145" y="396"/>
                    <a:pt x="148" y="396"/>
                    <a:pt x="149" y="395"/>
                  </a:cubicBezTo>
                  <a:cubicBezTo>
                    <a:pt x="151" y="395"/>
                    <a:pt x="151" y="398"/>
                    <a:pt x="152" y="400"/>
                  </a:cubicBezTo>
                  <a:cubicBezTo>
                    <a:pt x="153" y="401"/>
                    <a:pt x="155" y="403"/>
                    <a:pt x="157" y="404"/>
                  </a:cubicBezTo>
                  <a:cubicBezTo>
                    <a:pt x="159" y="405"/>
                    <a:pt x="159" y="407"/>
                    <a:pt x="162" y="407"/>
                  </a:cubicBezTo>
                  <a:cubicBezTo>
                    <a:pt x="165" y="406"/>
                    <a:pt x="170" y="407"/>
                    <a:pt x="171" y="406"/>
                  </a:cubicBezTo>
                  <a:cubicBezTo>
                    <a:pt x="173" y="405"/>
                    <a:pt x="175" y="403"/>
                    <a:pt x="177" y="404"/>
                  </a:cubicBezTo>
                  <a:cubicBezTo>
                    <a:pt x="179" y="406"/>
                    <a:pt x="181" y="410"/>
                    <a:pt x="184" y="410"/>
                  </a:cubicBezTo>
                  <a:cubicBezTo>
                    <a:pt x="187" y="410"/>
                    <a:pt x="188" y="411"/>
                    <a:pt x="189" y="414"/>
                  </a:cubicBezTo>
                  <a:cubicBezTo>
                    <a:pt x="190" y="416"/>
                    <a:pt x="192" y="420"/>
                    <a:pt x="194" y="420"/>
                  </a:cubicBezTo>
                  <a:cubicBezTo>
                    <a:pt x="197" y="420"/>
                    <a:pt x="199" y="421"/>
                    <a:pt x="201" y="420"/>
                  </a:cubicBezTo>
                  <a:cubicBezTo>
                    <a:pt x="204" y="419"/>
                    <a:pt x="206" y="418"/>
                    <a:pt x="207" y="420"/>
                  </a:cubicBezTo>
                  <a:cubicBezTo>
                    <a:pt x="208" y="422"/>
                    <a:pt x="209" y="424"/>
                    <a:pt x="211" y="423"/>
                  </a:cubicBezTo>
                  <a:cubicBezTo>
                    <a:pt x="212" y="422"/>
                    <a:pt x="213" y="419"/>
                    <a:pt x="215" y="419"/>
                  </a:cubicBezTo>
                  <a:cubicBezTo>
                    <a:pt x="216" y="419"/>
                    <a:pt x="217" y="421"/>
                    <a:pt x="217" y="422"/>
                  </a:cubicBezTo>
                  <a:cubicBezTo>
                    <a:pt x="218" y="423"/>
                    <a:pt x="219" y="426"/>
                    <a:pt x="221" y="425"/>
                  </a:cubicBezTo>
                  <a:cubicBezTo>
                    <a:pt x="224" y="423"/>
                    <a:pt x="222" y="422"/>
                    <a:pt x="223" y="420"/>
                  </a:cubicBezTo>
                  <a:cubicBezTo>
                    <a:pt x="224" y="418"/>
                    <a:pt x="224" y="417"/>
                    <a:pt x="226" y="416"/>
                  </a:cubicBezTo>
                  <a:cubicBezTo>
                    <a:pt x="229" y="414"/>
                    <a:pt x="230" y="412"/>
                    <a:pt x="230" y="410"/>
                  </a:cubicBezTo>
                  <a:cubicBezTo>
                    <a:pt x="229" y="408"/>
                    <a:pt x="226" y="408"/>
                    <a:pt x="225" y="406"/>
                  </a:cubicBezTo>
                  <a:cubicBezTo>
                    <a:pt x="225" y="404"/>
                    <a:pt x="224" y="402"/>
                    <a:pt x="225" y="400"/>
                  </a:cubicBezTo>
                  <a:cubicBezTo>
                    <a:pt x="226" y="398"/>
                    <a:pt x="228" y="396"/>
                    <a:pt x="229" y="394"/>
                  </a:cubicBezTo>
                  <a:cubicBezTo>
                    <a:pt x="225" y="395"/>
                    <a:pt x="218" y="393"/>
                    <a:pt x="220" y="391"/>
                  </a:cubicBezTo>
                  <a:cubicBezTo>
                    <a:pt x="221" y="389"/>
                    <a:pt x="220" y="386"/>
                    <a:pt x="218" y="386"/>
                  </a:cubicBezTo>
                  <a:cubicBezTo>
                    <a:pt x="216" y="386"/>
                    <a:pt x="219" y="381"/>
                    <a:pt x="217" y="378"/>
                  </a:cubicBezTo>
                  <a:cubicBezTo>
                    <a:pt x="214" y="374"/>
                    <a:pt x="215" y="372"/>
                    <a:pt x="216" y="371"/>
                  </a:cubicBezTo>
                  <a:cubicBezTo>
                    <a:pt x="218" y="369"/>
                    <a:pt x="217" y="367"/>
                    <a:pt x="216" y="365"/>
                  </a:cubicBezTo>
                  <a:cubicBezTo>
                    <a:pt x="215" y="363"/>
                    <a:pt x="212" y="365"/>
                    <a:pt x="211" y="360"/>
                  </a:cubicBezTo>
                  <a:cubicBezTo>
                    <a:pt x="210" y="355"/>
                    <a:pt x="207" y="351"/>
                    <a:pt x="210" y="350"/>
                  </a:cubicBezTo>
                  <a:cubicBezTo>
                    <a:pt x="213" y="348"/>
                    <a:pt x="216" y="348"/>
                    <a:pt x="214" y="343"/>
                  </a:cubicBezTo>
                  <a:cubicBezTo>
                    <a:pt x="213" y="338"/>
                    <a:pt x="209" y="334"/>
                    <a:pt x="212" y="332"/>
                  </a:cubicBezTo>
                  <a:cubicBezTo>
                    <a:pt x="214" y="330"/>
                    <a:pt x="213" y="327"/>
                    <a:pt x="210" y="327"/>
                  </a:cubicBezTo>
                  <a:cubicBezTo>
                    <a:pt x="207" y="327"/>
                    <a:pt x="207" y="325"/>
                    <a:pt x="209" y="322"/>
                  </a:cubicBezTo>
                  <a:cubicBezTo>
                    <a:pt x="210" y="318"/>
                    <a:pt x="212" y="318"/>
                    <a:pt x="213" y="316"/>
                  </a:cubicBezTo>
                  <a:cubicBezTo>
                    <a:pt x="214" y="315"/>
                    <a:pt x="214" y="311"/>
                    <a:pt x="214" y="309"/>
                  </a:cubicBezTo>
                  <a:cubicBezTo>
                    <a:pt x="213" y="307"/>
                    <a:pt x="217" y="305"/>
                    <a:pt x="217" y="303"/>
                  </a:cubicBezTo>
                  <a:cubicBezTo>
                    <a:pt x="218" y="302"/>
                    <a:pt x="218" y="299"/>
                    <a:pt x="219" y="298"/>
                  </a:cubicBezTo>
                  <a:cubicBezTo>
                    <a:pt x="221" y="297"/>
                    <a:pt x="220" y="301"/>
                    <a:pt x="223" y="300"/>
                  </a:cubicBezTo>
                  <a:cubicBezTo>
                    <a:pt x="225" y="300"/>
                    <a:pt x="225" y="299"/>
                    <a:pt x="227" y="297"/>
                  </a:cubicBezTo>
                  <a:cubicBezTo>
                    <a:pt x="228" y="296"/>
                    <a:pt x="229" y="293"/>
                    <a:pt x="233" y="293"/>
                  </a:cubicBezTo>
                  <a:cubicBezTo>
                    <a:pt x="237" y="293"/>
                    <a:pt x="242" y="292"/>
                    <a:pt x="242" y="292"/>
                  </a:cubicBezTo>
                  <a:cubicBezTo>
                    <a:pt x="242" y="292"/>
                    <a:pt x="243" y="290"/>
                    <a:pt x="246" y="290"/>
                  </a:cubicBezTo>
                  <a:cubicBezTo>
                    <a:pt x="249" y="290"/>
                    <a:pt x="249" y="292"/>
                    <a:pt x="251" y="292"/>
                  </a:cubicBezTo>
                  <a:cubicBezTo>
                    <a:pt x="252" y="292"/>
                    <a:pt x="253" y="291"/>
                    <a:pt x="255" y="289"/>
                  </a:cubicBezTo>
                  <a:cubicBezTo>
                    <a:pt x="258" y="288"/>
                    <a:pt x="258" y="288"/>
                    <a:pt x="260" y="287"/>
                  </a:cubicBezTo>
                  <a:cubicBezTo>
                    <a:pt x="262" y="287"/>
                    <a:pt x="264" y="287"/>
                    <a:pt x="266" y="287"/>
                  </a:cubicBezTo>
                  <a:cubicBezTo>
                    <a:pt x="268" y="287"/>
                    <a:pt x="269" y="287"/>
                    <a:pt x="271" y="284"/>
                  </a:cubicBezTo>
                  <a:cubicBezTo>
                    <a:pt x="273" y="280"/>
                    <a:pt x="274" y="277"/>
                    <a:pt x="277" y="277"/>
                  </a:cubicBezTo>
                  <a:cubicBezTo>
                    <a:pt x="279" y="276"/>
                    <a:pt x="279" y="279"/>
                    <a:pt x="283" y="278"/>
                  </a:cubicBezTo>
                  <a:cubicBezTo>
                    <a:pt x="286" y="278"/>
                    <a:pt x="287" y="277"/>
                    <a:pt x="289" y="275"/>
                  </a:cubicBezTo>
                  <a:cubicBezTo>
                    <a:pt x="291" y="272"/>
                    <a:pt x="294" y="271"/>
                    <a:pt x="296" y="272"/>
                  </a:cubicBezTo>
                  <a:cubicBezTo>
                    <a:pt x="299" y="273"/>
                    <a:pt x="297" y="277"/>
                    <a:pt x="300" y="277"/>
                  </a:cubicBezTo>
                  <a:cubicBezTo>
                    <a:pt x="302" y="277"/>
                    <a:pt x="305" y="279"/>
                    <a:pt x="308" y="277"/>
                  </a:cubicBezTo>
                  <a:cubicBezTo>
                    <a:pt x="310" y="274"/>
                    <a:pt x="312" y="272"/>
                    <a:pt x="313" y="272"/>
                  </a:cubicBezTo>
                  <a:cubicBezTo>
                    <a:pt x="315" y="273"/>
                    <a:pt x="314" y="277"/>
                    <a:pt x="317" y="277"/>
                  </a:cubicBezTo>
                  <a:cubicBezTo>
                    <a:pt x="318" y="277"/>
                    <a:pt x="319" y="277"/>
                    <a:pt x="320" y="278"/>
                  </a:cubicBezTo>
                  <a:cubicBezTo>
                    <a:pt x="321" y="277"/>
                    <a:pt x="323" y="275"/>
                    <a:pt x="325" y="274"/>
                  </a:cubicBezTo>
                  <a:cubicBezTo>
                    <a:pt x="329" y="272"/>
                    <a:pt x="332" y="271"/>
                    <a:pt x="334" y="268"/>
                  </a:cubicBezTo>
                  <a:cubicBezTo>
                    <a:pt x="336" y="265"/>
                    <a:pt x="337" y="261"/>
                    <a:pt x="335" y="259"/>
                  </a:cubicBezTo>
                  <a:cubicBezTo>
                    <a:pt x="332" y="257"/>
                    <a:pt x="331" y="254"/>
                    <a:pt x="332" y="251"/>
                  </a:cubicBezTo>
                  <a:cubicBezTo>
                    <a:pt x="334" y="248"/>
                    <a:pt x="334" y="245"/>
                    <a:pt x="332" y="243"/>
                  </a:cubicBezTo>
                  <a:cubicBezTo>
                    <a:pt x="330" y="242"/>
                    <a:pt x="328" y="240"/>
                    <a:pt x="328" y="238"/>
                  </a:cubicBezTo>
                  <a:cubicBezTo>
                    <a:pt x="329" y="235"/>
                    <a:pt x="330" y="228"/>
                    <a:pt x="323" y="230"/>
                  </a:cubicBezTo>
                  <a:cubicBezTo>
                    <a:pt x="316" y="232"/>
                    <a:pt x="311" y="229"/>
                    <a:pt x="313" y="227"/>
                  </a:cubicBezTo>
                  <a:cubicBezTo>
                    <a:pt x="315" y="225"/>
                    <a:pt x="313" y="225"/>
                    <a:pt x="310" y="225"/>
                  </a:cubicBezTo>
                  <a:cubicBezTo>
                    <a:pt x="307" y="225"/>
                    <a:pt x="306" y="224"/>
                    <a:pt x="305" y="221"/>
                  </a:cubicBezTo>
                  <a:cubicBezTo>
                    <a:pt x="305" y="219"/>
                    <a:pt x="303" y="216"/>
                    <a:pt x="301" y="218"/>
                  </a:cubicBezTo>
                  <a:cubicBezTo>
                    <a:pt x="298" y="220"/>
                    <a:pt x="294" y="222"/>
                    <a:pt x="292" y="218"/>
                  </a:cubicBezTo>
                  <a:cubicBezTo>
                    <a:pt x="290" y="213"/>
                    <a:pt x="289" y="214"/>
                    <a:pt x="286" y="214"/>
                  </a:cubicBezTo>
                  <a:cubicBezTo>
                    <a:pt x="284" y="215"/>
                    <a:pt x="280" y="212"/>
                    <a:pt x="279" y="210"/>
                  </a:cubicBezTo>
                  <a:cubicBezTo>
                    <a:pt x="277" y="208"/>
                    <a:pt x="275" y="211"/>
                    <a:pt x="274" y="209"/>
                  </a:cubicBezTo>
                  <a:cubicBezTo>
                    <a:pt x="272" y="207"/>
                    <a:pt x="274" y="204"/>
                    <a:pt x="271" y="205"/>
                  </a:cubicBezTo>
                  <a:cubicBezTo>
                    <a:pt x="268" y="206"/>
                    <a:pt x="265" y="209"/>
                    <a:pt x="261" y="211"/>
                  </a:cubicBezTo>
                  <a:cubicBezTo>
                    <a:pt x="257" y="213"/>
                    <a:pt x="254" y="215"/>
                    <a:pt x="252" y="211"/>
                  </a:cubicBezTo>
                  <a:cubicBezTo>
                    <a:pt x="249" y="208"/>
                    <a:pt x="247" y="206"/>
                    <a:pt x="245" y="204"/>
                  </a:cubicBezTo>
                  <a:cubicBezTo>
                    <a:pt x="244" y="202"/>
                    <a:pt x="241" y="203"/>
                    <a:pt x="241" y="203"/>
                  </a:cubicBezTo>
                  <a:cubicBezTo>
                    <a:pt x="241" y="203"/>
                    <a:pt x="241" y="207"/>
                    <a:pt x="239" y="206"/>
                  </a:cubicBezTo>
                  <a:cubicBezTo>
                    <a:pt x="237" y="205"/>
                    <a:pt x="228" y="199"/>
                    <a:pt x="228" y="199"/>
                  </a:cubicBezTo>
                  <a:cubicBezTo>
                    <a:pt x="228" y="199"/>
                    <a:pt x="226" y="199"/>
                    <a:pt x="224" y="195"/>
                  </a:cubicBezTo>
                  <a:cubicBezTo>
                    <a:pt x="223" y="191"/>
                    <a:pt x="219" y="190"/>
                    <a:pt x="217" y="188"/>
                  </a:cubicBezTo>
                  <a:cubicBezTo>
                    <a:pt x="216" y="186"/>
                    <a:pt x="212" y="183"/>
                    <a:pt x="211" y="179"/>
                  </a:cubicBezTo>
                  <a:cubicBezTo>
                    <a:pt x="210" y="175"/>
                    <a:pt x="210" y="173"/>
                    <a:pt x="213" y="170"/>
                  </a:cubicBezTo>
                  <a:cubicBezTo>
                    <a:pt x="215" y="166"/>
                    <a:pt x="216" y="168"/>
                    <a:pt x="218" y="166"/>
                  </a:cubicBezTo>
                  <a:cubicBezTo>
                    <a:pt x="220" y="165"/>
                    <a:pt x="216" y="163"/>
                    <a:pt x="214" y="161"/>
                  </a:cubicBezTo>
                  <a:cubicBezTo>
                    <a:pt x="212" y="159"/>
                    <a:pt x="213" y="157"/>
                    <a:pt x="214" y="152"/>
                  </a:cubicBezTo>
                  <a:cubicBezTo>
                    <a:pt x="215" y="147"/>
                    <a:pt x="218" y="145"/>
                    <a:pt x="219" y="142"/>
                  </a:cubicBezTo>
                  <a:cubicBezTo>
                    <a:pt x="219" y="140"/>
                    <a:pt x="218" y="138"/>
                    <a:pt x="217" y="135"/>
                  </a:cubicBezTo>
                  <a:cubicBezTo>
                    <a:pt x="217" y="131"/>
                    <a:pt x="216" y="123"/>
                    <a:pt x="218" y="120"/>
                  </a:cubicBezTo>
                  <a:cubicBezTo>
                    <a:pt x="220" y="117"/>
                    <a:pt x="223" y="114"/>
                    <a:pt x="221" y="112"/>
                  </a:cubicBezTo>
                  <a:cubicBezTo>
                    <a:pt x="219" y="110"/>
                    <a:pt x="217" y="113"/>
                    <a:pt x="214" y="111"/>
                  </a:cubicBezTo>
                  <a:cubicBezTo>
                    <a:pt x="212" y="110"/>
                    <a:pt x="213" y="104"/>
                    <a:pt x="211" y="104"/>
                  </a:cubicBezTo>
                  <a:cubicBezTo>
                    <a:pt x="209" y="103"/>
                    <a:pt x="209" y="103"/>
                    <a:pt x="207" y="105"/>
                  </a:cubicBezTo>
                  <a:cubicBezTo>
                    <a:pt x="205" y="107"/>
                    <a:pt x="202" y="111"/>
                    <a:pt x="201" y="107"/>
                  </a:cubicBezTo>
                  <a:cubicBezTo>
                    <a:pt x="201" y="104"/>
                    <a:pt x="202" y="104"/>
                    <a:pt x="203" y="103"/>
                  </a:cubicBezTo>
                  <a:cubicBezTo>
                    <a:pt x="204" y="101"/>
                    <a:pt x="198" y="101"/>
                    <a:pt x="198" y="101"/>
                  </a:cubicBezTo>
                  <a:cubicBezTo>
                    <a:pt x="198" y="101"/>
                    <a:pt x="199" y="99"/>
                    <a:pt x="200" y="95"/>
                  </a:cubicBezTo>
                  <a:cubicBezTo>
                    <a:pt x="201" y="92"/>
                    <a:pt x="200" y="87"/>
                    <a:pt x="201" y="86"/>
                  </a:cubicBezTo>
                  <a:cubicBezTo>
                    <a:pt x="202" y="84"/>
                    <a:pt x="205" y="83"/>
                    <a:pt x="206" y="82"/>
                  </a:cubicBezTo>
                  <a:cubicBezTo>
                    <a:pt x="207" y="80"/>
                    <a:pt x="209" y="76"/>
                    <a:pt x="206" y="71"/>
                  </a:cubicBezTo>
                  <a:cubicBezTo>
                    <a:pt x="204" y="66"/>
                    <a:pt x="202" y="64"/>
                    <a:pt x="203" y="61"/>
                  </a:cubicBezTo>
                  <a:cubicBezTo>
                    <a:pt x="205" y="58"/>
                    <a:pt x="203" y="57"/>
                    <a:pt x="203" y="55"/>
                  </a:cubicBezTo>
                  <a:cubicBezTo>
                    <a:pt x="202" y="53"/>
                    <a:pt x="204" y="51"/>
                    <a:pt x="207" y="49"/>
                  </a:cubicBezTo>
                  <a:cubicBezTo>
                    <a:pt x="209" y="47"/>
                    <a:pt x="208" y="44"/>
                    <a:pt x="207" y="42"/>
                  </a:cubicBezTo>
                  <a:cubicBezTo>
                    <a:pt x="206" y="39"/>
                    <a:pt x="202" y="33"/>
                    <a:pt x="200" y="33"/>
                  </a:cubicBezTo>
                  <a:cubicBezTo>
                    <a:pt x="197" y="32"/>
                    <a:pt x="197" y="35"/>
                    <a:pt x="195" y="36"/>
                  </a:cubicBezTo>
                  <a:cubicBezTo>
                    <a:pt x="192" y="37"/>
                    <a:pt x="193" y="34"/>
                    <a:pt x="192" y="32"/>
                  </a:cubicBezTo>
                  <a:cubicBezTo>
                    <a:pt x="191" y="30"/>
                    <a:pt x="191" y="33"/>
                    <a:pt x="187" y="32"/>
                  </a:cubicBezTo>
                  <a:cubicBezTo>
                    <a:pt x="184" y="32"/>
                    <a:pt x="180" y="31"/>
                    <a:pt x="178" y="31"/>
                  </a:cubicBezTo>
                  <a:cubicBezTo>
                    <a:pt x="177" y="32"/>
                    <a:pt x="170" y="32"/>
                    <a:pt x="166" y="30"/>
                  </a:cubicBezTo>
                  <a:cubicBezTo>
                    <a:pt x="161" y="28"/>
                    <a:pt x="157" y="27"/>
                    <a:pt x="156" y="25"/>
                  </a:cubicBezTo>
                  <a:cubicBezTo>
                    <a:pt x="155" y="24"/>
                    <a:pt x="156" y="22"/>
                    <a:pt x="157" y="20"/>
                  </a:cubicBezTo>
                  <a:cubicBezTo>
                    <a:pt x="158" y="18"/>
                    <a:pt x="155" y="16"/>
                    <a:pt x="152" y="18"/>
                  </a:cubicBezTo>
                  <a:cubicBezTo>
                    <a:pt x="149" y="19"/>
                    <a:pt x="148" y="13"/>
                    <a:pt x="148" y="13"/>
                  </a:cubicBezTo>
                  <a:cubicBezTo>
                    <a:pt x="145" y="10"/>
                    <a:pt x="144" y="10"/>
                    <a:pt x="142" y="11"/>
                  </a:cubicBezTo>
                  <a:cubicBezTo>
                    <a:pt x="139" y="13"/>
                    <a:pt x="137" y="14"/>
                    <a:pt x="136" y="11"/>
                  </a:cubicBezTo>
                  <a:cubicBezTo>
                    <a:pt x="136" y="8"/>
                    <a:pt x="135" y="8"/>
                    <a:pt x="133" y="8"/>
                  </a:cubicBezTo>
                  <a:cubicBezTo>
                    <a:pt x="130" y="7"/>
                    <a:pt x="130" y="6"/>
                    <a:pt x="131" y="3"/>
                  </a:cubicBezTo>
                  <a:cubicBezTo>
                    <a:pt x="132" y="2"/>
                    <a:pt x="131" y="0"/>
                    <a:pt x="128" y="0"/>
                  </a:cubicBezTo>
                  <a:cubicBezTo>
                    <a:pt x="126" y="2"/>
                    <a:pt x="125" y="4"/>
                    <a:pt x="125" y="5"/>
                  </a:cubicBezTo>
                  <a:cubicBezTo>
                    <a:pt x="125" y="7"/>
                    <a:pt x="122" y="9"/>
                    <a:pt x="121" y="1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3" name="Freeform 19">
              <a:extLst>
                <a:ext uri="{FF2B5EF4-FFF2-40B4-BE49-F238E27FC236}">
                  <a16:creationId xmlns:a16="http://schemas.microsoft.com/office/drawing/2014/main" id="{84A9A1D5-7D80-6499-BC6A-F6A89A12393C}"/>
                </a:ext>
              </a:extLst>
            </p:cNvPr>
            <p:cNvSpPr>
              <a:spLocks/>
            </p:cNvSpPr>
            <p:nvPr/>
          </p:nvSpPr>
          <p:spPr bwMode="auto">
            <a:xfrm>
              <a:off x="7787706" y="2134908"/>
              <a:ext cx="1882775" cy="1652588"/>
            </a:xfrm>
            <a:custGeom>
              <a:avLst/>
              <a:gdLst>
                <a:gd name="T0" fmla="*/ 571 w 609"/>
                <a:gd name="T1" fmla="*/ 166 h 535"/>
                <a:gd name="T2" fmla="*/ 538 w 609"/>
                <a:gd name="T3" fmla="*/ 131 h 535"/>
                <a:gd name="T4" fmla="*/ 498 w 609"/>
                <a:gd name="T5" fmla="*/ 111 h 535"/>
                <a:gd name="T6" fmla="*/ 463 w 609"/>
                <a:gd name="T7" fmla="*/ 102 h 535"/>
                <a:gd name="T8" fmla="*/ 420 w 609"/>
                <a:gd name="T9" fmla="*/ 95 h 535"/>
                <a:gd name="T10" fmla="*/ 391 w 609"/>
                <a:gd name="T11" fmla="*/ 96 h 535"/>
                <a:gd name="T12" fmla="*/ 350 w 609"/>
                <a:gd name="T13" fmla="*/ 48 h 535"/>
                <a:gd name="T14" fmla="*/ 308 w 609"/>
                <a:gd name="T15" fmla="*/ 9 h 535"/>
                <a:gd name="T16" fmla="*/ 232 w 609"/>
                <a:gd name="T17" fmla="*/ 19 h 535"/>
                <a:gd name="T18" fmla="*/ 227 w 609"/>
                <a:gd name="T19" fmla="*/ 73 h 535"/>
                <a:gd name="T20" fmla="*/ 193 w 609"/>
                <a:gd name="T21" fmla="*/ 78 h 535"/>
                <a:gd name="T22" fmla="*/ 178 w 609"/>
                <a:gd name="T23" fmla="*/ 92 h 535"/>
                <a:gd name="T24" fmla="*/ 170 w 609"/>
                <a:gd name="T25" fmla="*/ 48 h 535"/>
                <a:gd name="T26" fmla="*/ 107 w 609"/>
                <a:gd name="T27" fmla="*/ 47 h 535"/>
                <a:gd name="T28" fmla="*/ 55 w 609"/>
                <a:gd name="T29" fmla="*/ 76 h 535"/>
                <a:gd name="T30" fmla="*/ 71 w 609"/>
                <a:gd name="T31" fmla="*/ 121 h 535"/>
                <a:gd name="T32" fmla="*/ 65 w 609"/>
                <a:gd name="T33" fmla="*/ 187 h 535"/>
                <a:gd name="T34" fmla="*/ 27 w 609"/>
                <a:gd name="T35" fmla="*/ 255 h 535"/>
                <a:gd name="T36" fmla="*/ 0 w 609"/>
                <a:gd name="T37" fmla="*/ 277 h 535"/>
                <a:gd name="T38" fmla="*/ 44 w 609"/>
                <a:gd name="T39" fmla="*/ 306 h 535"/>
                <a:gd name="T40" fmla="*/ 50 w 609"/>
                <a:gd name="T41" fmla="*/ 336 h 535"/>
                <a:gd name="T42" fmla="*/ 111 w 609"/>
                <a:gd name="T43" fmla="*/ 307 h 535"/>
                <a:gd name="T44" fmla="*/ 125 w 609"/>
                <a:gd name="T45" fmla="*/ 304 h 535"/>
                <a:gd name="T46" fmla="*/ 157 w 609"/>
                <a:gd name="T47" fmla="*/ 322 h 535"/>
                <a:gd name="T48" fmla="*/ 151 w 609"/>
                <a:gd name="T49" fmla="*/ 351 h 535"/>
                <a:gd name="T50" fmla="*/ 150 w 609"/>
                <a:gd name="T51" fmla="*/ 376 h 535"/>
                <a:gd name="T52" fmla="*/ 188 w 609"/>
                <a:gd name="T53" fmla="*/ 368 h 535"/>
                <a:gd name="T54" fmla="*/ 225 w 609"/>
                <a:gd name="T55" fmla="*/ 353 h 535"/>
                <a:gd name="T56" fmla="*/ 209 w 609"/>
                <a:gd name="T57" fmla="*/ 310 h 535"/>
                <a:gd name="T58" fmla="*/ 220 w 609"/>
                <a:gd name="T59" fmla="*/ 288 h 535"/>
                <a:gd name="T60" fmla="*/ 249 w 609"/>
                <a:gd name="T61" fmla="*/ 291 h 535"/>
                <a:gd name="T62" fmla="*/ 288 w 609"/>
                <a:gd name="T63" fmla="*/ 295 h 535"/>
                <a:gd name="T64" fmla="*/ 301 w 609"/>
                <a:gd name="T65" fmla="*/ 309 h 535"/>
                <a:gd name="T66" fmla="*/ 296 w 609"/>
                <a:gd name="T67" fmla="*/ 343 h 535"/>
                <a:gd name="T68" fmla="*/ 305 w 609"/>
                <a:gd name="T69" fmla="*/ 363 h 535"/>
                <a:gd name="T70" fmla="*/ 315 w 609"/>
                <a:gd name="T71" fmla="*/ 396 h 535"/>
                <a:gd name="T72" fmla="*/ 341 w 609"/>
                <a:gd name="T73" fmla="*/ 425 h 535"/>
                <a:gd name="T74" fmla="*/ 335 w 609"/>
                <a:gd name="T75" fmla="*/ 461 h 535"/>
                <a:gd name="T76" fmla="*/ 367 w 609"/>
                <a:gd name="T77" fmla="*/ 466 h 535"/>
                <a:gd name="T78" fmla="*/ 364 w 609"/>
                <a:gd name="T79" fmla="*/ 486 h 535"/>
                <a:gd name="T80" fmla="*/ 359 w 609"/>
                <a:gd name="T81" fmla="*/ 516 h 535"/>
                <a:gd name="T82" fmla="*/ 377 w 609"/>
                <a:gd name="T83" fmla="*/ 520 h 535"/>
                <a:gd name="T84" fmla="*/ 397 w 609"/>
                <a:gd name="T85" fmla="*/ 508 h 535"/>
                <a:gd name="T86" fmla="*/ 429 w 609"/>
                <a:gd name="T87" fmla="*/ 504 h 535"/>
                <a:gd name="T88" fmla="*/ 457 w 609"/>
                <a:gd name="T89" fmla="*/ 485 h 535"/>
                <a:gd name="T90" fmla="*/ 485 w 609"/>
                <a:gd name="T91" fmla="*/ 479 h 535"/>
                <a:gd name="T92" fmla="*/ 499 w 609"/>
                <a:gd name="T93" fmla="*/ 463 h 535"/>
                <a:gd name="T94" fmla="*/ 487 w 609"/>
                <a:gd name="T95" fmla="*/ 422 h 535"/>
                <a:gd name="T96" fmla="*/ 483 w 609"/>
                <a:gd name="T97" fmla="*/ 387 h 535"/>
                <a:gd name="T98" fmla="*/ 532 w 609"/>
                <a:gd name="T99" fmla="*/ 375 h 535"/>
                <a:gd name="T100" fmla="*/ 541 w 609"/>
                <a:gd name="T101" fmla="*/ 344 h 535"/>
                <a:gd name="T102" fmla="*/ 541 w 609"/>
                <a:gd name="T103" fmla="*/ 316 h 535"/>
                <a:gd name="T104" fmla="*/ 538 w 609"/>
                <a:gd name="T105" fmla="*/ 285 h 535"/>
                <a:gd name="T106" fmla="*/ 521 w 609"/>
                <a:gd name="T107" fmla="*/ 253 h 535"/>
                <a:gd name="T108" fmla="*/ 523 w 609"/>
                <a:gd name="T109" fmla="*/ 213 h 535"/>
                <a:gd name="T110" fmla="*/ 556 w 609"/>
                <a:gd name="T111" fmla="*/ 202 h 535"/>
                <a:gd name="T112" fmla="*/ 593 w 609"/>
                <a:gd name="T113" fmla="*/ 193 h 535"/>
                <a:gd name="T114" fmla="*/ 609 w 609"/>
                <a:gd name="T115" fmla="*/ 17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9" h="535">
                  <a:moveTo>
                    <a:pt x="608" y="170"/>
                  </a:moveTo>
                  <a:cubicBezTo>
                    <a:pt x="605" y="170"/>
                    <a:pt x="604" y="171"/>
                    <a:pt x="600" y="171"/>
                  </a:cubicBezTo>
                  <a:cubicBezTo>
                    <a:pt x="596" y="170"/>
                    <a:pt x="594" y="167"/>
                    <a:pt x="590" y="166"/>
                  </a:cubicBezTo>
                  <a:cubicBezTo>
                    <a:pt x="585" y="164"/>
                    <a:pt x="582" y="167"/>
                    <a:pt x="579" y="168"/>
                  </a:cubicBezTo>
                  <a:cubicBezTo>
                    <a:pt x="577" y="169"/>
                    <a:pt x="574" y="169"/>
                    <a:pt x="571" y="166"/>
                  </a:cubicBezTo>
                  <a:cubicBezTo>
                    <a:pt x="569" y="163"/>
                    <a:pt x="565" y="157"/>
                    <a:pt x="567" y="157"/>
                  </a:cubicBezTo>
                  <a:cubicBezTo>
                    <a:pt x="565" y="154"/>
                    <a:pt x="560" y="153"/>
                    <a:pt x="556" y="154"/>
                  </a:cubicBezTo>
                  <a:cubicBezTo>
                    <a:pt x="551" y="155"/>
                    <a:pt x="551" y="150"/>
                    <a:pt x="555" y="148"/>
                  </a:cubicBezTo>
                  <a:cubicBezTo>
                    <a:pt x="558" y="146"/>
                    <a:pt x="551" y="143"/>
                    <a:pt x="548" y="142"/>
                  </a:cubicBezTo>
                  <a:cubicBezTo>
                    <a:pt x="545" y="141"/>
                    <a:pt x="539" y="133"/>
                    <a:pt x="538" y="131"/>
                  </a:cubicBezTo>
                  <a:cubicBezTo>
                    <a:pt x="537" y="128"/>
                    <a:pt x="533" y="123"/>
                    <a:pt x="531" y="119"/>
                  </a:cubicBezTo>
                  <a:cubicBezTo>
                    <a:pt x="528" y="114"/>
                    <a:pt x="526" y="113"/>
                    <a:pt x="522" y="112"/>
                  </a:cubicBezTo>
                  <a:cubicBezTo>
                    <a:pt x="518" y="112"/>
                    <a:pt x="518" y="114"/>
                    <a:pt x="515" y="118"/>
                  </a:cubicBezTo>
                  <a:cubicBezTo>
                    <a:pt x="512" y="121"/>
                    <a:pt x="509" y="121"/>
                    <a:pt x="507" y="120"/>
                  </a:cubicBezTo>
                  <a:cubicBezTo>
                    <a:pt x="504" y="119"/>
                    <a:pt x="500" y="113"/>
                    <a:pt x="498" y="111"/>
                  </a:cubicBezTo>
                  <a:cubicBezTo>
                    <a:pt x="497" y="108"/>
                    <a:pt x="495" y="108"/>
                    <a:pt x="492" y="109"/>
                  </a:cubicBezTo>
                  <a:cubicBezTo>
                    <a:pt x="491" y="109"/>
                    <a:pt x="487" y="108"/>
                    <a:pt x="486" y="107"/>
                  </a:cubicBezTo>
                  <a:cubicBezTo>
                    <a:pt x="484" y="107"/>
                    <a:pt x="483" y="108"/>
                    <a:pt x="483" y="108"/>
                  </a:cubicBezTo>
                  <a:cubicBezTo>
                    <a:pt x="480" y="110"/>
                    <a:pt x="476" y="108"/>
                    <a:pt x="473" y="107"/>
                  </a:cubicBezTo>
                  <a:cubicBezTo>
                    <a:pt x="470" y="107"/>
                    <a:pt x="465" y="103"/>
                    <a:pt x="463" y="102"/>
                  </a:cubicBezTo>
                  <a:cubicBezTo>
                    <a:pt x="461" y="101"/>
                    <a:pt x="455" y="98"/>
                    <a:pt x="452" y="96"/>
                  </a:cubicBezTo>
                  <a:cubicBezTo>
                    <a:pt x="450" y="95"/>
                    <a:pt x="448" y="97"/>
                    <a:pt x="444" y="97"/>
                  </a:cubicBezTo>
                  <a:cubicBezTo>
                    <a:pt x="441" y="98"/>
                    <a:pt x="441" y="99"/>
                    <a:pt x="439" y="101"/>
                  </a:cubicBezTo>
                  <a:cubicBezTo>
                    <a:pt x="437" y="103"/>
                    <a:pt x="434" y="102"/>
                    <a:pt x="431" y="103"/>
                  </a:cubicBezTo>
                  <a:cubicBezTo>
                    <a:pt x="427" y="103"/>
                    <a:pt x="422" y="98"/>
                    <a:pt x="420" y="95"/>
                  </a:cubicBezTo>
                  <a:cubicBezTo>
                    <a:pt x="417" y="91"/>
                    <a:pt x="416" y="93"/>
                    <a:pt x="413" y="94"/>
                  </a:cubicBezTo>
                  <a:cubicBezTo>
                    <a:pt x="410" y="96"/>
                    <a:pt x="409" y="98"/>
                    <a:pt x="407" y="100"/>
                  </a:cubicBezTo>
                  <a:cubicBezTo>
                    <a:pt x="404" y="102"/>
                    <a:pt x="400" y="100"/>
                    <a:pt x="399" y="98"/>
                  </a:cubicBezTo>
                  <a:cubicBezTo>
                    <a:pt x="398" y="96"/>
                    <a:pt x="399" y="93"/>
                    <a:pt x="397" y="93"/>
                  </a:cubicBezTo>
                  <a:cubicBezTo>
                    <a:pt x="395" y="92"/>
                    <a:pt x="394" y="94"/>
                    <a:pt x="391" y="96"/>
                  </a:cubicBezTo>
                  <a:cubicBezTo>
                    <a:pt x="388" y="98"/>
                    <a:pt x="387" y="92"/>
                    <a:pt x="385" y="90"/>
                  </a:cubicBezTo>
                  <a:cubicBezTo>
                    <a:pt x="383" y="88"/>
                    <a:pt x="383" y="83"/>
                    <a:pt x="384" y="80"/>
                  </a:cubicBezTo>
                  <a:cubicBezTo>
                    <a:pt x="384" y="77"/>
                    <a:pt x="382" y="74"/>
                    <a:pt x="379" y="72"/>
                  </a:cubicBezTo>
                  <a:cubicBezTo>
                    <a:pt x="376" y="70"/>
                    <a:pt x="368" y="68"/>
                    <a:pt x="363" y="66"/>
                  </a:cubicBezTo>
                  <a:cubicBezTo>
                    <a:pt x="359" y="64"/>
                    <a:pt x="352" y="53"/>
                    <a:pt x="350" y="48"/>
                  </a:cubicBezTo>
                  <a:cubicBezTo>
                    <a:pt x="349" y="42"/>
                    <a:pt x="342" y="39"/>
                    <a:pt x="340" y="36"/>
                  </a:cubicBezTo>
                  <a:cubicBezTo>
                    <a:pt x="338" y="34"/>
                    <a:pt x="335" y="29"/>
                    <a:pt x="332" y="24"/>
                  </a:cubicBezTo>
                  <a:cubicBezTo>
                    <a:pt x="333" y="25"/>
                    <a:pt x="333" y="25"/>
                    <a:pt x="333" y="25"/>
                  </a:cubicBezTo>
                  <a:cubicBezTo>
                    <a:pt x="333" y="25"/>
                    <a:pt x="328" y="19"/>
                    <a:pt x="323" y="15"/>
                  </a:cubicBezTo>
                  <a:cubicBezTo>
                    <a:pt x="318" y="12"/>
                    <a:pt x="313" y="9"/>
                    <a:pt x="308" y="9"/>
                  </a:cubicBezTo>
                  <a:cubicBezTo>
                    <a:pt x="302" y="10"/>
                    <a:pt x="296" y="9"/>
                    <a:pt x="292" y="13"/>
                  </a:cubicBezTo>
                  <a:cubicBezTo>
                    <a:pt x="287" y="16"/>
                    <a:pt x="280" y="18"/>
                    <a:pt x="273" y="16"/>
                  </a:cubicBezTo>
                  <a:cubicBezTo>
                    <a:pt x="265" y="15"/>
                    <a:pt x="260" y="19"/>
                    <a:pt x="256" y="14"/>
                  </a:cubicBezTo>
                  <a:cubicBezTo>
                    <a:pt x="252" y="9"/>
                    <a:pt x="246" y="0"/>
                    <a:pt x="241" y="5"/>
                  </a:cubicBezTo>
                  <a:cubicBezTo>
                    <a:pt x="236" y="11"/>
                    <a:pt x="232" y="15"/>
                    <a:pt x="232" y="19"/>
                  </a:cubicBezTo>
                  <a:cubicBezTo>
                    <a:pt x="231" y="23"/>
                    <a:pt x="228" y="35"/>
                    <a:pt x="225" y="40"/>
                  </a:cubicBezTo>
                  <a:cubicBezTo>
                    <a:pt x="223" y="45"/>
                    <a:pt x="225" y="55"/>
                    <a:pt x="228" y="59"/>
                  </a:cubicBezTo>
                  <a:cubicBezTo>
                    <a:pt x="230" y="63"/>
                    <a:pt x="232" y="64"/>
                    <a:pt x="232" y="70"/>
                  </a:cubicBezTo>
                  <a:cubicBezTo>
                    <a:pt x="232" y="76"/>
                    <a:pt x="232" y="81"/>
                    <a:pt x="232" y="81"/>
                  </a:cubicBezTo>
                  <a:cubicBezTo>
                    <a:pt x="232" y="81"/>
                    <a:pt x="230" y="76"/>
                    <a:pt x="227" y="73"/>
                  </a:cubicBezTo>
                  <a:cubicBezTo>
                    <a:pt x="224" y="70"/>
                    <a:pt x="227" y="73"/>
                    <a:pt x="221" y="71"/>
                  </a:cubicBezTo>
                  <a:cubicBezTo>
                    <a:pt x="216" y="70"/>
                    <a:pt x="216" y="71"/>
                    <a:pt x="212" y="67"/>
                  </a:cubicBezTo>
                  <a:cubicBezTo>
                    <a:pt x="209" y="62"/>
                    <a:pt x="206" y="55"/>
                    <a:pt x="201" y="58"/>
                  </a:cubicBezTo>
                  <a:cubicBezTo>
                    <a:pt x="196" y="62"/>
                    <a:pt x="194" y="61"/>
                    <a:pt x="194" y="66"/>
                  </a:cubicBezTo>
                  <a:cubicBezTo>
                    <a:pt x="194" y="71"/>
                    <a:pt x="194" y="74"/>
                    <a:pt x="193" y="78"/>
                  </a:cubicBezTo>
                  <a:cubicBezTo>
                    <a:pt x="191" y="81"/>
                    <a:pt x="195" y="85"/>
                    <a:pt x="198" y="81"/>
                  </a:cubicBezTo>
                  <a:cubicBezTo>
                    <a:pt x="201" y="76"/>
                    <a:pt x="202" y="80"/>
                    <a:pt x="203" y="86"/>
                  </a:cubicBezTo>
                  <a:cubicBezTo>
                    <a:pt x="204" y="92"/>
                    <a:pt x="203" y="95"/>
                    <a:pt x="200" y="99"/>
                  </a:cubicBezTo>
                  <a:cubicBezTo>
                    <a:pt x="196" y="103"/>
                    <a:pt x="193" y="106"/>
                    <a:pt x="188" y="101"/>
                  </a:cubicBezTo>
                  <a:cubicBezTo>
                    <a:pt x="183" y="97"/>
                    <a:pt x="184" y="92"/>
                    <a:pt x="178" y="92"/>
                  </a:cubicBezTo>
                  <a:cubicBezTo>
                    <a:pt x="172" y="92"/>
                    <a:pt x="168" y="83"/>
                    <a:pt x="173" y="82"/>
                  </a:cubicBezTo>
                  <a:cubicBezTo>
                    <a:pt x="177" y="81"/>
                    <a:pt x="182" y="85"/>
                    <a:pt x="184" y="81"/>
                  </a:cubicBezTo>
                  <a:cubicBezTo>
                    <a:pt x="186" y="76"/>
                    <a:pt x="186" y="74"/>
                    <a:pt x="184" y="69"/>
                  </a:cubicBezTo>
                  <a:cubicBezTo>
                    <a:pt x="181" y="64"/>
                    <a:pt x="179" y="58"/>
                    <a:pt x="177" y="55"/>
                  </a:cubicBezTo>
                  <a:cubicBezTo>
                    <a:pt x="175" y="52"/>
                    <a:pt x="170" y="55"/>
                    <a:pt x="170" y="48"/>
                  </a:cubicBezTo>
                  <a:cubicBezTo>
                    <a:pt x="170" y="42"/>
                    <a:pt x="171" y="41"/>
                    <a:pt x="166" y="39"/>
                  </a:cubicBezTo>
                  <a:cubicBezTo>
                    <a:pt x="166" y="39"/>
                    <a:pt x="161" y="37"/>
                    <a:pt x="156" y="37"/>
                  </a:cubicBezTo>
                  <a:cubicBezTo>
                    <a:pt x="152" y="37"/>
                    <a:pt x="148" y="35"/>
                    <a:pt x="145" y="38"/>
                  </a:cubicBezTo>
                  <a:cubicBezTo>
                    <a:pt x="143" y="41"/>
                    <a:pt x="133" y="39"/>
                    <a:pt x="129" y="41"/>
                  </a:cubicBezTo>
                  <a:cubicBezTo>
                    <a:pt x="124" y="44"/>
                    <a:pt x="111" y="49"/>
                    <a:pt x="107" y="47"/>
                  </a:cubicBezTo>
                  <a:cubicBezTo>
                    <a:pt x="103" y="45"/>
                    <a:pt x="95" y="43"/>
                    <a:pt x="90" y="44"/>
                  </a:cubicBezTo>
                  <a:cubicBezTo>
                    <a:pt x="85" y="46"/>
                    <a:pt x="75" y="44"/>
                    <a:pt x="71" y="48"/>
                  </a:cubicBezTo>
                  <a:cubicBezTo>
                    <a:pt x="67" y="53"/>
                    <a:pt x="59" y="58"/>
                    <a:pt x="56" y="62"/>
                  </a:cubicBezTo>
                  <a:cubicBezTo>
                    <a:pt x="53" y="67"/>
                    <a:pt x="54" y="69"/>
                    <a:pt x="58" y="71"/>
                  </a:cubicBezTo>
                  <a:cubicBezTo>
                    <a:pt x="62" y="74"/>
                    <a:pt x="61" y="77"/>
                    <a:pt x="55" y="76"/>
                  </a:cubicBezTo>
                  <a:cubicBezTo>
                    <a:pt x="49" y="76"/>
                    <a:pt x="49" y="76"/>
                    <a:pt x="47" y="82"/>
                  </a:cubicBezTo>
                  <a:cubicBezTo>
                    <a:pt x="46" y="87"/>
                    <a:pt x="46" y="93"/>
                    <a:pt x="44" y="99"/>
                  </a:cubicBezTo>
                  <a:cubicBezTo>
                    <a:pt x="42" y="104"/>
                    <a:pt x="40" y="113"/>
                    <a:pt x="48" y="115"/>
                  </a:cubicBezTo>
                  <a:cubicBezTo>
                    <a:pt x="55" y="116"/>
                    <a:pt x="67" y="114"/>
                    <a:pt x="71" y="115"/>
                  </a:cubicBezTo>
                  <a:cubicBezTo>
                    <a:pt x="74" y="117"/>
                    <a:pt x="72" y="115"/>
                    <a:pt x="71" y="121"/>
                  </a:cubicBezTo>
                  <a:cubicBezTo>
                    <a:pt x="70" y="126"/>
                    <a:pt x="71" y="131"/>
                    <a:pt x="68" y="133"/>
                  </a:cubicBezTo>
                  <a:cubicBezTo>
                    <a:pt x="65" y="136"/>
                    <a:pt x="69" y="137"/>
                    <a:pt x="69" y="143"/>
                  </a:cubicBezTo>
                  <a:cubicBezTo>
                    <a:pt x="68" y="148"/>
                    <a:pt x="66" y="145"/>
                    <a:pt x="65" y="149"/>
                  </a:cubicBezTo>
                  <a:cubicBezTo>
                    <a:pt x="63" y="154"/>
                    <a:pt x="64" y="156"/>
                    <a:pt x="65" y="163"/>
                  </a:cubicBezTo>
                  <a:cubicBezTo>
                    <a:pt x="67" y="170"/>
                    <a:pt x="69" y="181"/>
                    <a:pt x="65" y="187"/>
                  </a:cubicBezTo>
                  <a:cubicBezTo>
                    <a:pt x="62" y="193"/>
                    <a:pt x="57" y="205"/>
                    <a:pt x="53" y="210"/>
                  </a:cubicBezTo>
                  <a:cubicBezTo>
                    <a:pt x="49" y="215"/>
                    <a:pt x="46" y="224"/>
                    <a:pt x="47" y="230"/>
                  </a:cubicBezTo>
                  <a:cubicBezTo>
                    <a:pt x="48" y="237"/>
                    <a:pt x="45" y="246"/>
                    <a:pt x="45" y="249"/>
                  </a:cubicBezTo>
                  <a:cubicBezTo>
                    <a:pt x="45" y="252"/>
                    <a:pt x="45" y="260"/>
                    <a:pt x="40" y="257"/>
                  </a:cubicBezTo>
                  <a:cubicBezTo>
                    <a:pt x="35" y="255"/>
                    <a:pt x="32" y="256"/>
                    <a:pt x="27" y="255"/>
                  </a:cubicBezTo>
                  <a:cubicBezTo>
                    <a:pt x="22" y="253"/>
                    <a:pt x="19" y="250"/>
                    <a:pt x="15" y="252"/>
                  </a:cubicBezTo>
                  <a:cubicBezTo>
                    <a:pt x="12" y="253"/>
                    <a:pt x="3" y="251"/>
                    <a:pt x="3" y="256"/>
                  </a:cubicBezTo>
                  <a:cubicBezTo>
                    <a:pt x="3" y="261"/>
                    <a:pt x="2" y="265"/>
                    <a:pt x="4" y="266"/>
                  </a:cubicBezTo>
                  <a:cubicBezTo>
                    <a:pt x="6" y="268"/>
                    <a:pt x="9" y="269"/>
                    <a:pt x="5" y="271"/>
                  </a:cubicBezTo>
                  <a:cubicBezTo>
                    <a:pt x="0" y="273"/>
                    <a:pt x="0" y="273"/>
                    <a:pt x="0" y="277"/>
                  </a:cubicBezTo>
                  <a:cubicBezTo>
                    <a:pt x="0" y="281"/>
                    <a:pt x="0" y="287"/>
                    <a:pt x="3" y="289"/>
                  </a:cubicBezTo>
                  <a:cubicBezTo>
                    <a:pt x="7" y="290"/>
                    <a:pt x="16" y="294"/>
                    <a:pt x="20" y="295"/>
                  </a:cubicBezTo>
                  <a:cubicBezTo>
                    <a:pt x="24" y="296"/>
                    <a:pt x="31" y="299"/>
                    <a:pt x="32" y="296"/>
                  </a:cubicBezTo>
                  <a:cubicBezTo>
                    <a:pt x="33" y="293"/>
                    <a:pt x="37" y="287"/>
                    <a:pt x="37" y="292"/>
                  </a:cubicBezTo>
                  <a:cubicBezTo>
                    <a:pt x="38" y="298"/>
                    <a:pt x="42" y="305"/>
                    <a:pt x="44" y="306"/>
                  </a:cubicBezTo>
                  <a:cubicBezTo>
                    <a:pt x="46" y="308"/>
                    <a:pt x="47" y="315"/>
                    <a:pt x="44" y="318"/>
                  </a:cubicBezTo>
                  <a:cubicBezTo>
                    <a:pt x="42" y="322"/>
                    <a:pt x="38" y="331"/>
                    <a:pt x="39" y="333"/>
                  </a:cubicBezTo>
                  <a:cubicBezTo>
                    <a:pt x="41" y="335"/>
                    <a:pt x="44" y="338"/>
                    <a:pt x="44" y="338"/>
                  </a:cubicBezTo>
                  <a:cubicBezTo>
                    <a:pt x="44" y="338"/>
                    <a:pt x="44" y="338"/>
                    <a:pt x="44" y="338"/>
                  </a:cubicBezTo>
                  <a:cubicBezTo>
                    <a:pt x="46" y="338"/>
                    <a:pt x="49" y="338"/>
                    <a:pt x="50" y="336"/>
                  </a:cubicBezTo>
                  <a:cubicBezTo>
                    <a:pt x="52" y="333"/>
                    <a:pt x="61" y="333"/>
                    <a:pt x="65" y="333"/>
                  </a:cubicBezTo>
                  <a:cubicBezTo>
                    <a:pt x="68" y="332"/>
                    <a:pt x="78" y="331"/>
                    <a:pt x="82" y="328"/>
                  </a:cubicBezTo>
                  <a:cubicBezTo>
                    <a:pt x="85" y="324"/>
                    <a:pt x="94" y="319"/>
                    <a:pt x="97" y="317"/>
                  </a:cubicBezTo>
                  <a:cubicBezTo>
                    <a:pt x="100" y="315"/>
                    <a:pt x="103" y="314"/>
                    <a:pt x="106" y="311"/>
                  </a:cubicBezTo>
                  <a:cubicBezTo>
                    <a:pt x="110" y="309"/>
                    <a:pt x="109" y="309"/>
                    <a:pt x="111" y="307"/>
                  </a:cubicBezTo>
                  <a:cubicBezTo>
                    <a:pt x="112" y="305"/>
                    <a:pt x="113" y="304"/>
                    <a:pt x="109" y="301"/>
                  </a:cubicBezTo>
                  <a:cubicBezTo>
                    <a:pt x="106" y="298"/>
                    <a:pt x="109" y="297"/>
                    <a:pt x="111" y="295"/>
                  </a:cubicBezTo>
                  <a:cubicBezTo>
                    <a:pt x="112" y="292"/>
                    <a:pt x="113" y="289"/>
                    <a:pt x="116" y="292"/>
                  </a:cubicBezTo>
                  <a:cubicBezTo>
                    <a:pt x="119" y="294"/>
                    <a:pt x="120" y="296"/>
                    <a:pt x="123" y="297"/>
                  </a:cubicBezTo>
                  <a:cubicBezTo>
                    <a:pt x="126" y="298"/>
                    <a:pt x="124" y="301"/>
                    <a:pt x="125" y="304"/>
                  </a:cubicBezTo>
                  <a:cubicBezTo>
                    <a:pt x="126" y="307"/>
                    <a:pt x="129" y="308"/>
                    <a:pt x="131" y="308"/>
                  </a:cubicBezTo>
                  <a:cubicBezTo>
                    <a:pt x="134" y="309"/>
                    <a:pt x="135" y="310"/>
                    <a:pt x="137" y="312"/>
                  </a:cubicBezTo>
                  <a:cubicBezTo>
                    <a:pt x="139" y="314"/>
                    <a:pt x="142" y="314"/>
                    <a:pt x="144" y="312"/>
                  </a:cubicBezTo>
                  <a:cubicBezTo>
                    <a:pt x="147" y="310"/>
                    <a:pt x="151" y="311"/>
                    <a:pt x="153" y="314"/>
                  </a:cubicBezTo>
                  <a:cubicBezTo>
                    <a:pt x="154" y="316"/>
                    <a:pt x="154" y="321"/>
                    <a:pt x="157" y="322"/>
                  </a:cubicBezTo>
                  <a:cubicBezTo>
                    <a:pt x="160" y="323"/>
                    <a:pt x="161" y="326"/>
                    <a:pt x="156" y="327"/>
                  </a:cubicBezTo>
                  <a:cubicBezTo>
                    <a:pt x="151" y="327"/>
                    <a:pt x="152" y="330"/>
                    <a:pt x="153" y="332"/>
                  </a:cubicBezTo>
                  <a:cubicBezTo>
                    <a:pt x="154" y="334"/>
                    <a:pt x="155" y="334"/>
                    <a:pt x="153" y="337"/>
                  </a:cubicBezTo>
                  <a:cubicBezTo>
                    <a:pt x="152" y="340"/>
                    <a:pt x="154" y="343"/>
                    <a:pt x="151" y="345"/>
                  </a:cubicBezTo>
                  <a:cubicBezTo>
                    <a:pt x="148" y="346"/>
                    <a:pt x="147" y="348"/>
                    <a:pt x="151" y="351"/>
                  </a:cubicBezTo>
                  <a:cubicBezTo>
                    <a:pt x="155" y="353"/>
                    <a:pt x="158" y="354"/>
                    <a:pt x="161" y="354"/>
                  </a:cubicBezTo>
                  <a:cubicBezTo>
                    <a:pt x="164" y="353"/>
                    <a:pt x="163" y="355"/>
                    <a:pt x="162" y="359"/>
                  </a:cubicBezTo>
                  <a:cubicBezTo>
                    <a:pt x="161" y="363"/>
                    <a:pt x="163" y="365"/>
                    <a:pt x="158" y="366"/>
                  </a:cubicBezTo>
                  <a:cubicBezTo>
                    <a:pt x="153" y="368"/>
                    <a:pt x="153" y="368"/>
                    <a:pt x="150" y="370"/>
                  </a:cubicBezTo>
                  <a:cubicBezTo>
                    <a:pt x="147" y="373"/>
                    <a:pt x="146" y="374"/>
                    <a:pt x="150" y="376"/>
                  </a:cubicBezTo>
                  <a:cubicBezTo>
                    <a:pt x="153" y="378"/>
                    <a:pt x="153" y="382"/>
                    <a:pt x="156" y="381"/>
                  </a:cubicBezTo>
                  <a:cubicBezTo>
                    <a:pt x="160" y="380"/>
                    <a:pt x="162" y="379"/>
                    <a:pt x="164" y="377"/>
                  </a:cubicBezTo>
                  <a:cubicBezTo>
                    <a:pt x="165" y="375"/>
                    <a:pt x="168" y="375"/>
                    <a:pt x="172" y="375"/>
                  </a:cubicBezTo>
                  <a:cubicBezTo>
                    <a:pt x="176" y="376"/>
                    <a:pt x="179" y="376"/>
                    <a:pt x="183" y="374"/>
                  </a:cubicBezTo>
                  <a:cubicBezTo>
                    <a:pt x="186" y="373"/>
                    <a:pt x="185" y="371"/>
                    <a:pt x="188" y="368"/>
                  </a:cubicBezTo>
                  <a:cubicBezTo>
                    <a:pt x="190" y="365"/>
                    <a:pt x="191" y="362"/>
                    <a:pt x="195" y="363"/>
                  </a:cubicBezTo>
                  <a:cubicBezTo>
                    <a:pt x="198" y="363"/>
                    <a:pt x="202" y="362"/>
                    <a:pt x="204" y="364"/>
                  </a:cubicBezTo>
                  <a:cubicBezTo>
                    <a:pt x="205" y="366"/>
                    <a:pt x="210" y="369"/>
                    <a:pt x="211" y="366"/>
                  </a:cubicBezTo>
                  <a:cubicBezTo>
                    <a:pt x="212" y="363"/>
                    <a:pt x="213" y="361"/>
                    <a:pt x="217" y="359"/>
                  </a:cubicBezTo>
                  <a:cubicBezTo>
                    <a:pt x="220" y="357"/>
                    <a:pt x="226" y="355"/>
                    <a:pt x="225" y="353"/>
                  </a:cubicBezTo>
                  <a:cubicBezTo>
                    <a:pt x="224" y="350"/>
                    <a:pt x="221" y="350"/>
                    <a:pt x="219" y="349"/>
                  </a:cubicBezTo>
                  <a:cubicBezTo>
                    <a:pt x="217" y="347"/>
                    <a:pt x="218" y="347"/>
                    <a:pt x="219" y="343"/>
                  </a:cubicBezTo>
                  <a:cubicBezTo>
                    <a:pt x="220" y="339"/>
                    <a:pt x="222" y="326"/>
                    <a:pt x="220" y="324"/>
                  </a:cubicBezTo>
                  <a:cubicBezTo>
                    <a:pt x="218" y="322"/>
                    <a:pt x="218" y="321"/>
                    <a:pt x="217" y="317"/>
                  </a:cubicBezTo>
                  <a:cubicBezTo>
                    <a:pt x="217" y="314"/>
                    <a:pt x="213" y="311"/>
                    <a:pt x="209" y="310"/>
                  </a:cubicBezTo>
                  <a:cubicBezTo>
                    <a:pt x="206" y="309"/>
                    <a:pt x="202" y="307"/>
                    <a:pt x="201" y="304"/>
                  </a:cubicBezTo>
                  <a:cubicBezTo>
                    <a:pt x="200" y="301"/>
                    <a:pt x="197" y="297"/>
                    <a:pt x="201" y="297"/>
                  </a:cubicBezTo>
                  <a:cubicBezTo>
                    <a:pt x="206" y="297"/>
                    <a:pt x="207" y="298"/>
                    <a:pt x="211" y="298"/>
                  </a:cubicBezTo>
                  <a:cubicBezTo>
                    <a:pt x="215" y="297"/>
                    <a:pt x="218" y="299"/>
                    <a:pt x="219" y="295"/>
                  </a:cubicBezTo>
                  <a:cubicBezTo>
                    <a:pt x="220" y="292"/>
                    <a:pt x="217" y="290"/>
                    <a:pt x="220" y="288"/>
                  </a:cubicBezTo>
                  <a:cubicBezTo>
                    <a:pt x="223" y="286"/>
                    <a:pt x="223" y="283"/>
                    <a:pt x="225" y="283"/>
                  </a:cubicBezTo>
                  <a:cubicBezTo>
                    <a:pt x="228" y="283"/>
                    <a:pt x="226" y="287"/>
                    <a:pt x="231" y="286"/>
                  </a:cubicBezTo>
                  <a:cubicBezTo>
                    <a:pt x="235" y="285"/>
                    <a:pt x="236" y="285"/>
                    <a:pt x="240" y="283"/>
                  </a:cubicBezTo>
                  <a:cubicBezTo>
                    <a:pt x="243" y="281"/>
                    <a:pt x="244" y="281"/>
                    <a:pt x="247" y="283"/>
                  </a:cubicBezTo>
                  <a:cubicBezTo>
                    <a:pt x="249" y="285"/>
                    <a:pt x="247" y="288"/>
                    <a:pt x="249" y="291"/>
                  </a:cubicBezTo>
                  <a:cubicBezTo>
                    <a:pt x="252" y="294"/>
                    <a:pt x="252" y="299"/>
                    <a:pt x="251" y="301"/>
                  </a:cubicBezTo>
                  <a:cubicBezTo>
                    <a:pt x="250" y="303"/>
                    <a:pt x="248" y="306"/>
                    <a:pt x="253" y="308"/>
                  </a:cubicBezTo>
                  <a:cubicBezTo>
                    <a:pt x="258" y="309"/>
                    <a:pt x="266" y="311"/>
                    <a:pt x="270" y="309"/>
                  </a:cubicBezTo>
                  <a:cubicBezTo>
                    <a:pt x="274" y="307"/>
                    <a:pt x="282" y="308"/>
                    <a:pt x="282" y="304"/>
                  </a:cubicBezTo>
                  <a:cubicBezTo>
                    <a:pt x="283" y="300"/>
                    <a:pt x="286" y="299"/>
                    <a:pt x="288" y="295"/>
                  </a:cubicBezTo>
                  <a:cubicBezTo>
                    <a:pt x="289" y="291"/>
                    <a:pt x="290" y="289"/>
                    <a:pt x="293" y="288"/>
                  </a:cubicBezTo>
                  <a:cubicBezTo>
                    <a:pt x="296" y="288"/>
                    <a:pt x="300" y="286"/>
                    <a:pt x="302" y="289"/>
                  </a:cubicBezTo>
                  <a:cubicBezTo>
                    <a:pt x="305" y="292"/>
                    <a:pt x="303" y="294"/>
                    <a:pt x="300" y="296"/>
                  </a:cubicBezTo>
                  <a:cubicBezTo>
                    <a:pt x="298" y="297"/>
                    <a:pt x="298" y="300"/>
                    <a:pt x="301" y="302"/>
                  </a:cubicBezTo>
                  <a:cubicBezTo>
                    <a:pt x="303" y="304"/>
                    <a:pt x="303" y="306"/>
                    <a:pt x="301" y="309"/>
                  </a:cubicBezTo>
                  <a:cubicBezTo>
                    <a:pt x="299" y="311"/>
                    <a:pt x="298" y="319"/>
                    <a:pt x="294" y="319"/>
                  </a:cubicBezTo>
                  <a:cubicBezTo>
                    <a:pt x="290" y="320"/>
                    <a:pt x="288" y="320"/>
                    <a:pt x="286" y="324"/>
                  </a:cubicBezTo>
                  <a:cubicBezTo>
                    <a:pt x="285" y="328"/>
                    <a:pt x="282" y="330"/>
                    <a:pt x="285" y="332"/>
                  </a:cubicBezTo>
                  <a:cubicBezTo>
                    <a:pt x="287" y="334"/>
                    <a:pt x="287" y="337"/>
                    <a:pt x="290" y="339"/>
                  </a:cubicBezTo>
                  <a:cubicBezTo>
                    <a:pt x="294" y="340"/>
                    <a:pt x="298" y="341"/>
                    <a:pt x="296" y="343"/>
                  </a:cubicBezTo>
                  <a:cubicBezTo>
                    <a:pt x="294" y="344"/>
                    <a:pt x="291" y="345"/>
                    <a:pt x="292" y="347"/>
                  </a:cubicBezTo>
                  <a:cubicBezTo>
                    <a:pt x="292" y="349"/>
                    <a:pt x="292" y="351"/>
                    <a:pt x="290" y="352"/>
                  </a:cubicBezTo>
                  <a:cubicBezTo>
                    <a:pt x="288" y="353"/>
                    <a:pt x="288" y="356"/>
                    <a:pt x="288" y="358"/>
                  </a:cubicBezTo>
                  <a:cubicBezTo>
                    <a:pt x="289" y="359"/>
                    <a:pt x="290" y="361"/>
                    <a:pt x="295" y="361"/>
                  </a:cubicBezTo>
                  <a:cubicBezTo>
                    <a:pt x="301" y="361"/>
                    <a:pt x="304" y="361"/>
                    <a:pt x="305" y="363"/>
                  </a:cubicBezTo>
                  <a:cubicBezTo>
                    <a:pt x="306" y="366"/>
                    <a:pt x="305" y="367"/>
                    <a:pt x="305" y="369"/>
                  </a:cubicBezTo>
                  <a:cubicBezTo>
                    <a:pt x="306" y="372"/>
                    <a:pt x="310" y="374"/>
                    <a:pt x="310" y="374"/>
                  </a:cubicBezTo>
                  <a:cubicBezTo>
                    <a:pt x="310" y="374"/>
                    <a:pt x="310" y="379"/>
                    <a:pt x="311" y="382"/>
                  </a:cubicBezTo>
                  <a:cubicBezTo>
                    <a:pt x="311" y="386"/>
                    <a:pt x="312" y="389"/>
                    <a:pt x="310" y="392"/>
                  </a:cubicBezTo>
                  <a:cubicBezTo>
                    <a:pt x="309" y="395"/>
                    <a:pt x="311" y="399"/>
                    <a:pt x="315" y="396"/>
                  </a:cubicBezTo>
                  <a:cubicBezTo>
                    <a:pt x="320" y="393"/>
                    <a:pt x="323" y="396"/>
                    <a:pt x="323" y="400"/>
                  </a:cubicBezTo>
                  <a:cubicBezTo>
                    <a:pt x="323" y="403"/>
                    <a:pt x="324" y="407"/>
                    <a:pt x="327" y="407"/>
                  </a:cubicBezTo>
                  <a:cubicBezTo>
                    <a:pt x="329" y="407"/>
                    <a:pt x="330" y="410"/>
                    <a:pt x="330" y="414"/>
                  </a:cubicBezTo>
                  <a:cubicBezTo>
                    <a:pt x="330" y="419"/>
                    <a:pt x="334" y="419"/>
                    <a:pt x="339" y="418"/>
                  </a:cubicBezTo>
                  <a:cubicBezTo>
                    <a:pt x="345" y="417"/>
                    <a:pt x="344" y="422"/>
                    <a:pt x="341" y="425"/>
                  </a:cubicBezTo>
                  <a:cubicBezTo>
                    <a:pt x="339" y="428"/>
                    <a:pt x="342" y="427"/>
                    <a:pt x="342" y="431"/>
                  </a:cubicBezTo>
                  <a:cubicBezTo>
                    <a:pt x="342" y="434"/>
                    <a:pt x="340" y="436"/>
                    <a:pt x="338" y="438"/>
                  </a:cubicBezTo>
                  <a:cubicBezTo>
                    <a:pt x="336" y="439"/>
                    <a:pt x="336" y="442"/>
                    <a:pt x="336" y="445"/>
                  </a:cubicBezTo>
                  <a:cubicBezTo>
                    <a:pt x="337" y="449"/>
                    <a:pt x="340" y="451"/>
                    <a:pt x="337" y="454"/>
                  </a:cubicBezTo>
                  <a:cubicBezTo>
                    <a:pt x="335" y="457"/>
                    <a:pt x="332" y="459"/>
                    <a:pt x="335" y="461"/>
                  </a:cubicBezTo>
                  <a:cubicBezTo>
                    <a:pt x="337" y="463"/>
                    <a:pt x="340" y="463"/>
                    <a:pt x="341" y="463"/>
                  </a:cubicBezTo>
                  <a:cubicBezTo>
                    <a:pt x="343" y="462"/>
                    <a:pt x="345" y="461"/>
                    <a:pt x="346" y="461"/>
                  </a:cubicBezTo>
                  <a:cubicBezTo>
                    <a:pt x="349" y="461"/>
                    <a:pt x="349" y="466"/>
                    <a:pt x="351" y="466"/>
                  </a:cubicBezTo>
                  <a:cubicBezTo>
                    <a:pt x="354" y="466"/>
                    <a:pt x="356" y="467"/>
                    <a:pt x="359" y="465"/>
                  </a:cubicBezTo>
                  <a:cubicBezTo>
                    <a:pt x="362" y="463"/>
                    <a:pt x="367" y="463"/>
                    <a:pt x="367" y="466"/>
                  </a:cubicBezTo>
                  <a:cubicBezTo>
                    <a:pt x="368" y="468"/>
                    <a:pt x="372" y="471"/>
                    <a:pt x="373" y="472"/>
                  </a:cubicBezTo>
                  <a:cubicBezTo>
                    <a:pt x="375" y="473"/>
                    <a:pt x="374" y="478"/>
                    <a:pt x="371" y="477"/>
                  </a:cubicBezTo>
                  <a:cubicBezTo>
                    <a:pt x="367" y="475"/>
                    <a:pt x="364" y="475"/>
                    <a:pt x="366" y="478"/>
                  </a:cubicBezTo>
                  <a:cubicBezTo>
                    <a:pt x="368" y="480"/>
                    <a:pt x="369" y="482"/>
                    <a:pt x="366" y="481"/>
                  </a:cubicBezTo>
                  <a:cubicBezTo>
                    <a:pt x="363" y="481"/>
                    <a:pt x="367" y="484"/>
                    <a:pt x="364" y="486"/>
                  </a:cubicBezTo>
                  <a:cubicBezTo>
                    <a:pt x="362" y="488"/>
                    <a:pt x="362" y="491"/>
                    <a:pt x="364" y="492"/>
                  </a:cubicBezTo>
                  <a:cubicBezTo>
                    <a:pt x="365" y="494"/>
                    <a:pt x="368" y="499"/>
                    <a:pt x="367" y="501"/>
                  </a:cubicBezTo>
                  <a:cubicBezTo>
                    <a:pt x="367" y="503"/>
                    <a:pt x="370" y="504"/>
                    <a:pt x="368" y="507"/>
                  </a:cubicBezTo>
                  <a:cubicBezTo>
                    <a:pt x="367" y="510"/>
                    <a:pt x="367" y="511"/>
                    <a:pt x="363" y="512"/>
                  </a:cubicBezTo>
                  <a:cubicBezTo>
                    <a:pt x="360" y="512"/>
                    <a:pt x="359" y="514"/>
                    <a:pt x="359" y="516"/>
                  </a:cubicBezTo>
                  <a:cubicBezTo>
                    <a:pt x="358" y="519"/>
                    <a:pt x="357" y="521"/>
                    <a:pt x="361" y="524"/>
                  </a:cubicBezTo>
                  <a:cubicBezTo>
                    <a:pt x="364" y="526"/>
                    <a:pt x="373" y="528"/>
                    <a:pt x="375" y="530"/>
                  </a:cubicBezTo>
                  <a:cubicBezTo>
                    <a:pt x="376" y="532"/>
                    <a:pt x="379" y="535"/>
                    <a:pt x="382" y="532"/>
                  </a:cubicBezTo>
                  <a:cubicBezTo>
                    <a:pt x="384" y="530"/>
                    <a:pt x="386" y="528"/>
                    <a:pt x="383" y="527"/>
                  </a:cubicBezTo>
                  <a:cubicBezTo>
                    <a:pt x="379" y="525"/>
                    <a:pt x="377" y="522"/>
                    <a:pt x="377" y="520"/>
                  </a:cubicBezTo>
                  <a:cubicBezTo>
                    <a:pt x="377" y="519"/>
                    <a:pt x="378" y="520"/>
                    <a:pt x="381" y="518"/>
                  </a:cubicBezTo>
                  <a:cubicBezTo>
                    <a:pt x="384" y="516"/>
                    <a:pt x="387" y="515"/>
                    <a:pt x="388" y="512"/>
                  </a:cubicBezTo>
                  <a:cubicBezTo>
                    <a:pt x="390" y="509"/>
                    <a:pt x="393" y="508"/>
                    <a:pt x="394" y="510"/>
                  </a:cubicBezTo>
                  <a:cubicBezTo>
                    <a:pt x="394" y="512"/>
                    <a:pt x="395" y="514"/>
                    <a:pt x="395" y="514"/>
                  </a:cubicBezTo>
                  <a:cubicBezTo>
                    <a:pt x="395" y="514"/>
                    <a:pt x="394" y="509"/>
                    <a:pt x="397" y="508"/>
                  </a:cubicBezTo>
                  <a:cubicBezTo>
                    <a:pt x="399" y="507"/>
                    <a:pt x="400" y="507"/>
                    <a:pt x="403" y="509"/>
                  </a:cubicBezTo>
                  <a:cubicBezTo>
                    <a:pt x="404" y="510"/>
                    <a:pt x="405" y="513"/>
                    <a:pt x="406" y="515"/>
                  </a:cubicBezTo>
                  <a:cubicBezTo>
                    <a:pt x="408" y="514"/>
                    <a:pt x="413" y="512"/>
                    <a:pt x="414" y="510"/>
                  </a:cubicBezTo>
                  <a:cubicBezTo>
                    <a:pt x="416" y="508"/>
                    <a:pt x="419" y="505"/>
                    <a:pt x="422" y="504"/>
                  </a:cubicBezTo>
                  <a:cubicBezTo>
                    <a:pt x="424" y="504"/>
                    <a:pt x="426" y="504"/>
                    <a:pt x="429" y="504"/>
                  </a:cubicBezTo>
                  <a:cubicBezTo>
                    <a:pt x="431" y="505"/>
                    <a:pt x="435" y="503"/>
                    <a:pt x="437" y="501"/>
                  </a:cubicBezTo>
                  <a:cubicBezTo>
                    <a:pt x="438" y="498"/>
                    <a:pt x="437" y="495"/>
                    <a:pt x="439" y="494"/>
                  </a:cubicBezTo>
                  <a:cubicBezTo>
                    <a:pt x="441" y="493"/>
                    <a:pt x="442" y="497"/>
                    <a:pt x="445" y="495"/>
                  </a:cubicBezTo>
                  <a:cubicBezTo>
                    <a:pt x="448" y="493"/>
                    <a:pt x="450" y="491"/>
                    <a:pt x="452" y="489"/>
                  </a:cubicBezTo>
                  <a:cubicBezTo>
                    <a:pt x="454" y="487"/>
                    <a:pt x="455" y="486"/>
                    <a:pt x="457" y="485"/>
                  </a:cubicBezTo>
                  <a:cubicBezTo>
                    <a:pt x="460" y="483"/>
                    <a:pt x="460" y="483"/>
                    <a:pt x="461" y="480"/>
                  </a:cubicBezTo>
                  <a:cubicBezTo>
                    <a:pt x="461" y="478"/>
                    <a:pt x="461" y="474"/>
                    <a:pt x="463" y="473"/>
                  </a:cubicBezTo>
                  <a:cubicBezTo>
                    <a:pt x="465" y="472"/>
                    <a:pt x="468" y="472"/>
                    <a:pt x="470" y="472"/>
                  </a:cubicBezTo>
                  <a:cubicBezTo>
                    <a:pt x="472" y="472"/>
                    <a:pt x="476" y="473"/>
                    <a:pt x="477" y="475"/>
                  </a:cubicBezTo>
                  <a:cubicBezTo>
                    <a:pt x="479" y="477"/>
                    <a:pt x="482" y="480"/>
                    <a:pt x="485" y="479"/>
                  </a:cubicBezTo>
                  <a:cubicBezTo>
                    <a:pt x="487" y="477"/>
                    <a:pt x="487" y="475"/>
                    <a:pt x="489" y="474"/>
                  </a:cubicBezTo>
                  <a:cubicBezTo>
                    <a:pt x="491" y="473"/>
                    <a:pt x="492" y="473"/>
                    <a:pt x="494" y="474"/>
                  </a:cubicBezTo>
                  <a:cubicBezTo>
                    <a:pt x="495" y="476"/>
                    <a:pt x="500" y="475"/>
                    <a:pt x="498" y="472"/>
                  </a:cubicBezTo>
                  <a:cubicBezTo>
                    <a:pt x="496" y="470"/>
                    <a:pt x="494" y="470"/>
                    <a:pt x="495" y="467"/>
                  </a:cubicBezTo>
                  <a:cubicBezTo>
                    <a:pt x="495" y="465"/>
                    <a:pt x="496" y="464"/>
                    <a:pt x="499" y="463"/>
                  </a:cubicBezTo>
                  <a:cubicBezTo>
                    <a:pt x="500" y="462"/>
                    <a:pt x="500" y="461"/>
                    <a:pt x="501" y="460"/>
                  </a:cubicBezTo>
                  <a:cubicBezTo>
                    <a:pt x="499" y="456"/>
                    <a:pt x="499" y="456"/>
                    <a:pt x="499" y="456"/>
                  </a:cubicBezTo>
                  <a:cubicBezTo>
                    <a:pt x="499" y="451"/>
                    <a:pt x="499" y="446"/>
                    <a:pt x="496" y="444"/>
                  </a:cubicBezTo>
                  <a:cubicBezTo>
                    <a:pt x="493" y="441"/>
                    <a:pt x="490" y="438"/>
                    <a:pt x="489" y="435"/>
                  </a:cubicBezTo>
                  <a:cubicBezTo>
                    <a:pt x="488" y="432"/>
                    <a:pt x="485" y="426"/>
                    <a:pt x="487" y="422"/>
                  </a:cubicBezTo>
                  <a:cubicBezTo>
                    <a:pt x="488" y="417"/>
                    <a:pt x="489" y="417"/>
                    <a:pt x="492" y="414"/>
                  </a:cubicBezTo>
                  <a:cubicBezTo>
                    <a:pt x="495" y="411"/>
                    <a:pt x="498" y="408"/>
                    <a:pt x="495" y="405"/>
                  </a:cubicBezTo>
                  <a:cubicBezTo>
                    <a:pt x="491" y="402"/>
                    <a:pt x="489" y="402"/>
                    <a:pt x="491" y="399"/>
                  </a:cubicBezTo>
                  <a:cubicBezTo>
                    <a:pt x="493" y="397"/>
                    <a:pt x="494" y="396"/>
                    <a:pt x="490" y="394"/>
                  </a:cubicBezTo>
                  <a:cubicBezTo>
                    <a:pt x="487" y="392"/>
                    <a:pt x="481" y="391"/>
                    <a:pt x="483" y="387"/>
                  </a:cubicBezTo>
                  <a:cubicBezTo>
                    <a:pt x="484" y="384"/>
                    <a:pt x="483" y="386"/>
                    <a:pt x="487" y="386"/>
                  </a:cubicBezTo>
                  <a:cubicBezTo>
                    <a:pt x="491" y="386"/>
                    <a:pt x="491" y="387"/>
                    <a:pt x="494" y="383"/>
                  </a:cubicBezTo>
                  <a:cubicBezTo>
                    <a:pt x="497" y="379"/>
                    <a:pt x="498" y="378"/>
                    <a:pt x="503" y="378"/>
                  </a:cubicBezTo>
                  <a:cubicBezTo>
                    <a:pt x="508" y="377"/>
                    <a:pt x="516" y="378"/>
                    <a:pt x="521" y="377"/>
                  </a:cubicBezTo>
                  <a:cubicBezTo>
                    <a:pt x="525" y="376"/>
                    <a:pt x="527" y="377"/>
                    <a:pt x="532" y="375"/>
                  </a:cubicBezTo>
                  <a:cubicBezTo>
                    <a:pt x="536" y="373"/>
                    <a:pt x="536" y="372"/>
                    <a:pt x="533" y="369"/>
                  </a:cubicBezTo>
                  <a:cubicBezTo>
                    <a:pt x="531" y="366"/>
                    <a:pt x="532" y="364"/>
                    <a:pt x="536" y="364"/>
                  </a:cubicBezTo>
                  <a:cubicBezTo>
                    <a:pt x="540" y="363"/>
                    <a:pt x="541" y="362"/>
                    <a:pt x="543" y="359"/>
                  </a:cubicBezTo>
                  <a:cubicBezTo>
                    <a:pt x="545" y="356"/>
                    <a:pt x="548" y="352"/>
                    <a:pt x="543" y="351"/>
                  </a:cubicBezTo>
                  <a:cubicBezTo>
                    <a:pt x="538" y="350"/>
                    <a:pt x="539" y="346"/>
                    <a:pt x="541" y="344"/>
                  </a:cubicBezTo>
                  <a:cubicBezTo>
                    <a:pt x="543" y="343"/>
                    <a:pt x="547" y="343"/>
                    <a:pt x="548" y="341"/>
                  </a:cubicBezTo>
                  <a:cubicBezTo>
                    <a:pt x="548" y="340"/>
                    <a:pt x="547" y="339"/>
                    <a:pt x="544" y="336"/>
                  </a:cubicBezTo>
                  <a:cubicBezTo>
                    <a:pt x="541" y="333"/>
                    <a:pt x="539" y="331"/>
                    <a:pt x="539" y="329"/>
                  </a:cubicBezTo>
                  <a:cubicBezTo>
                    <a:pt x="540" y="326"/>
                    <a:pt x="542" y="321"/>
                    <a:pt x="538" y="320"/>
                  </a:cubicBezTo>
                  <a:cubicBezTo>
                    <a:pt x="535" y="318"/>
                    <a:pt x="536" y="317"/>
                    <a:pt x="541" y="316"/>
                  </a:cubicBezTo>
                  <a:cubicBezTo>
                    <a:pt x="545" y="315"/>
                    <a:pt x="549" y="310"/>
                    <a:pt x="545" y="308"/>
                  </a:cubicBezTo>
                  <a:cubicBezTo>
                    <a:pt x="542" y="306"/>
                    <a:pt x="539" y="303"/>
                    <a:pt x="536" y="301"/>
                  </a:cubicBezTo>
                  <a:cubicBezTo>
                    <a:pt x="532" y="299"/>
                    <a:pt x="528" y="295"/>
                    <a:pt x="528" y="291"/>
                  </a:cubicBezTo>
                  <a:cubicBezTo>
                    <a:pt x="529" y="286"/>
                    <a:pt x="528" y="286"/>
                    <a:pt x="532" y="285"/>
                  </a:cubicBezTo>
                  <a:cubicBezTo>
                    <a:pt x="536" y="285"/>
                    <a:pt x="538" y="285"/>
                    <a:pt x="538" y="285"/>
                  </a:cubicBezTo>
                  <a:cubicBezTo>
                    <a:pt x="538" y="285"/>
                    <a:pt x="533" y="282"/>
                    <a:pt x="532" y="279"/>
                  </a:cubicBezTo>
                  <a:cubicBezTo>
                    <a:pt x="530" y="275"/>
                    <a:pt x="529" y="272"/>
                    <a:pt x="530" y="269"/>
                  </a:cubicBezTo>
                  <a:cubicBezTo>
                    <a:pt x="530" y="266"/>
                    <a:pt x="532" y="262"/>
                    <a:pt x="533" y="261"/>
                  </a:cubicBezTo>
                  <a:cubicBezTo>
                    <a:pt x="534" y="259"/>
                    <a:pt x="531" y="258"/>
                    <a:pt x="527" y="260"/>
                  </a:cubicBezTo>
                  <a:cubicBezTo>
                    <a:pt x="524" y="262"/>
                    <a:pt x="523" y="256"/>
                    <a:pt x="521" y="253"/>
                  </a:cubicBezTo>
                  <a:cubicBezTo>
                    <a:pt x="520" y="250"/>
                    <a:pt x="514" y="245"/>
                    <a:pt x="514" y="245"/>
                  </a:cubicBezTo>
                  <a:cubicBezTo>
                    <a:pt x="514" y="243"/>
                    <a:pt x="508" y="240"/>
                    <a:pt x="508" y="237"/>
                  </a:cubicBezTo>
                  <a:cubicBezTo>
                    <a:pt x="507" y="235"/>
                    <a:pt x="503" y="227"/>
                    <a:pt x="504" y="223"/>
                  </a:cubicBezTo>
                  <a:cubicBezTo>
                    <a:pt x="504" y="218"/>
                    <a:pt x="504" y="214"/>
                    <a:pt x="510" y="214"/>
                  </a:cubicBezTo>
                  <a:cubicBezTo>
                    <a:pt x="515" y="213"/>
                    <a:pt x="520" y="215"/>
                    <a:pt x="523" y="213"/>
                  </a:cubicBezTo>
                  <a:cubicBezTo>
                    <a:pt x="527" y="212"/>
                    <a:pt x="528" y="211"/>
                    <a:pt x="530" y="209"/>
                  </a:cubicBezTo>
                  <a:cubicBezTo>
                    <a:pt x="531" y="206"/>
                    <a:pt x="531" y="202"/>
                    <a:pt x="534" y="201"/>
                  </a:cubicBezTo>
                  <a:cubicBezTo>
                    <a:pt x="538" y="201"/>
                    <a:pt x="545" y="200"/>
                    <a:pt x="545" y="200"/>
                  </a:cubicBezTo>
                  <a:cubicBezTo>
                    <a:pt x="545" y="200"/>
                    <a:pt x="549" y="204"/>
                    <a:pt x="550" y="203"/>
                  </a:cubicBezTo>
                  <a:cubicBezTo>
                    <a:pt x="552" y="202"/>
                    <a:pt x="553" y="200"/>
                    <a:pt x="556" y="202"/>
                  </a:cubicBezTo>
                  <a:cubicBezTo>
                    <a:pt x="559" y="203"/>
                    <a:pt x="563" y="207"/>
                    <a:pt x="565" y="207"/>
                  </a:cubicBezTo>
                  <a:cubicBezTo>
                    <a:pt x="567" y="206"/>
                    <a:pt x="567" y="207"/>
                    <a:pt x="570" y="206"/>
                  </a:cubicBezTo>
                  <a:cubicBezTo>
                    <a:pt x="574" y="205"/>
                    <a:pt x="577" y="205"/>
                    <a:pt x="579" y="203"/>
                  </a:cubicBezTo>
                  <a:cubicBezTo>
                    <a:pt x="581" y="201"/>
                    <a:pt x="584" y="199"/>
                    <a:pt x="586" y="197"/>
                  </a:cubicBezTo>
                  <a:cubicBezTo>
                    <a:pt x="589" y="195"/>
                    <a:pt x="591" y="193"/>
                    <a:pt x="593" y="193"/>
                  </a:cubicBezTo>
                  <a:cubicBezTo>
                    <a:pt x="596" y="192"/>
                    <a:pt x="592" y="190"/>
                    <a:pt x="594" y="187"/>
                  </a:cubicBezTo>
                  <a:cubicBezTo>
                    <a:pt x="596" y="184"/>
                    <a:pt x="597" y="178"/>
                    <a:pt x="597" y="178"/>
                  </a:cubicBezTo>
                  <a:cubicBezTo>
                    <a:pt x="597" y="178"/>
                    <a:pt x="600" y="181"/>
                    <a:pt x="602" y="180"/>
                  </a:cubicBezTo>
                  <a:cubicBezTo>
                    <a:pt x="603" y="179"/>
                    <a:pt x="606" y="177"/>
                    <a:pt x="606" y="175"/>
                  </a:cubicBezTo>
                  <a:cubicBezTo>
                    <a:pt x="606" y="174"/>
                    <a:pt x="607" y="172"/>
                    <a:pt x="609" y="170"/>
                  </a:cubicBezTo>
                  <a:cubicBezTo>
                    <a:pt x="609" y="170"/>
                    <a:pt x="609" y="170"/>
                    <a:pt x="608" y="17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4" name="Freeform 20">
              <a:extLst>
                <a:ext uri="{FF2B5EF4-FFF2-40B4-BE49-F238E27FC236}">
                  <a16:creationId xmlns:a16="http://schemas.microsoft.com/office/drawing/2014/main" id="{A5D10462-4491-8C8B-2AF5-8614310AD601}"/>
                </a:ext>
              </a:extLst>
            </p:cNvPr>
            <p:cNvSpPr>
              <a:spLocks/>
            </p:cNvSpPr>
            <p:nvPr/>
          </p:nvSpPr>
          <p:spPr bwMode="auto">
            <a:xfrm>
              <a:off x="7428931" y="3000095"/>
              <a:ext cx="1425575" cy="1371600"/>
            </a:xfrm>
            <a:custGeom>
              <a:avLst/>
              <a:gdLst>
                <a:gd name="T0" fmla="*/ 59 w 461"/>
                <a:gd name="T1" fmla="*/ 437 h 444"/>
                <a:gd name="T2" fmla="*/ 38 w 461"/>
                <a:gd name="T3" fmla="*/ 405 h 444"/>
                <a:gd name="T4" fmla="*/ 43 w 461"/>
                <a:gd name="T5" fmla="*/ 382 h 444"/>
                <a:gd name="T6" fmla="*/ 22 w 461"/>
                <a:gd name="T7" fmla="*/ 364 h 444"/>
                <a:gd name="T8" fmla="*/ 19 w 461"/>
                <a:gd name="T9" fmla="*/ 335 h 444"/>
                <a:gd name="T10" fmla="*/ 18 w 461"/>
                <a:gd name="T11" fmla="*/ 314 h 444"/>
                <a:gd name="T12" fmla="*/ 3 w 461"/>
                <a:gd name="T13" fmla="*/ 303 h 444"/>
                <a:gd name="T14" fmla="*/ 18 w 461"/>
                <a:gd name="T15" fmla="*/ 287 h 444"/>
                <a:gd name="T16" fmla="*/ 35 w 461"/>
                <a:gd name="T17" fmla="*/ 271 h 444"/>
                <a:gd name="T18" fmla="*/ 38 w 461"/>
                <a:gd name="T19" fmla="*/ 242 h 444"/>
                <a:gd name="T20" fmla="*/ 35 w 461"/>
                <a:gd name="T21" fmla="*/ 184 h 444"/>
                <a:gd name="T22" fmla="*/ 16 w 461"/>
                <a:gd name="T23" fmla="*/ 155 h 444"/>
                <a:gd name="T24" fmla="*/ 32 w 461"/>
                <a:gd name="T25" fmla="*/ 128 h 444"/>
                <a:gd name="T26" fmla="*/ 48 w 461"/>
                <a:gd name="T27" fmla="*/ 128 h 444"/>
                <a:gd name="T28" fmla="*/ 73 w 461"/>
                <a:gd name="T29" fmla="*/ 127 h 444"/>
                <a:gd name="T30" fmla="*/ 126 w 461"/>
                <a:gd name="T31" fmla="*/ 114 h 444"/>
                <a:gd name="T32" fmla="*/ 116 w 461"/>
                <a:gd name="T33" fmla="*/ 89 h 444"/>
                <a:gd name="T34" fmla="*/ 146 w 461"/>
                <a:gd name="T35" fmla="*/ 65 h 444"/>
                <a:gd name="T36" fmla="*/ 197 w 461"/>
                <a:gd name="T37" fmla="*/ 47 h 444"/>
                <a:gd name="T38" fmla="*/ 224 w 461"/>
                <a:gd name="T39" fmla="*/ 16 h 444"/>
                <a:gd name="T40" fmla="*/ 252 w 461"/>
                <a:gd name="T41" fmla="*/ 30 h 444"/>
                <a:gd name="T42" fmla="*/ 272 w 461"/>
                <a:gd name="T43" fmla="*/ 48 h 444"/>
                <a:gd name="T44" fmla="*/ 275 w 461"/>
                <a:gd name="T45" fmla="*/ 73 h 444"/>
                <a:gd name="T46" fmla="*/ 264 w 461"/>
                <a:gd name="T47" fmla="*/ 93 h 444"/>
                <a:gd name="T48" fmla="*/ 298 w 461"/>
                <a:gd name="T49" fmla="*/ 93 h 444"/>
                <a:gd name="T50" fmla="*/ 320 w 461"/>
                <a:gd name="T51" fmla="*/ 83 h 444"/>
                <a:gd name="T52" fmla="*/ 334 w 461"/>
                <a:gd name="T53" fmla="*/ 63 h 444"/>
                <a:gd name="T54" fmla="*/ 325 w 461"/>
                <a:gd name="T55" fmla="*/ 17 h 444"/>
                <a:gd name="T56" fmla="*/ 344 w 461"/>
                <a:gd name="T57" fmla="*/ 4 h 444"/>
                <a:gd name="T58" fmla="*/ 368 w 461"/>
                <a:gd name="T59" fmla="*/ 21 h 444"/>
                <a:gd name="T60" fmla="*/ 409 w 461"/>
                <a:gd name="T61" fmla="*/ 8 h 444"/>
                <a:gd name="T62" fmla="*/ 418 w 461"/>
                <a:gd name="T63" fmla="*/ 29 h 444"/>
                <a:gd name="T64" fmla="*/ 413 w 461"/>
                <a:gd name="T65" fmla="*/ 62 h 444"/>
                <a:gd name="T66" fmla="*/ 422 w 461"/>
                <a:gd name="T67" fmla="*/ 87 h 444"/>
                <a:gd name="T68" fmla="*/ 431 w 461"/>
                <a:gd name="T69" fmla="*/ 115 h 444"/>
                <a:gd name="T70" fmla="*/ 460 w 461"/>
                <a:gd name="T71" fmla="*/ 139 h 444"/>
                <a:gd name="T72" fmla="*/ 450 w 461"/>
                <a:gd name="T73" fmla="*/ 179 h 444"/>
                <a:gd name="T74" fmla="*/ 448 w 461"/>
                <a:gd name="T75" fmla="*/ 191 h 444"/>
                <a:gd name="T76" fmla="*/ 415 w 461"/>
                <a:gd name="T77" fmla="*/ 214 h 444"/>
                <a:gd name="T78" fmla="*/ 395 w 461"/>
                <a:gd name="T79" fmla="*/ 223 h 444"/>
                <a:gd name="T80" fmla="*/ 368 w 461"/>
                <a:gd name="T81" fmla="*/ 238 h 444"/>
                <a:gd name="T82" fmla="*/ 350 w 461"/>
                <a:gd name="T83" fmla="*/ 260 h 444"/>
                <a:gd name="T84" fmla="*/ 372 w 461"/>
                <a:gd name="T85" fmla="*/ 277 h 444"/>
                <a:gd name="T86" fmla="*/ 358 w 461"/>
                <a:gd name="T87" fmla="*/ 297 h 444"/>
                <a:gd name="T88" fmla="*/ 341 w 461"/>
                <a:gd name="T89" fmla="*/ 296 h 444"/>
                <a:gd name="T90" fmla="*/ 335 w 461"/>
                <a:gd name="T91" fmla="*/ 320 h 444"/>
                <a:gd name="T92" fmla="*/ 311 w 461"/>
                <a:gd name="T93" fmla="*/ 339 h 444"/>
                <a:gd name="T94" fmla="*/ 292 w 461"/>
                <a:gd name="T95" fmla="*/ 358 h 444"/>
                <a:gd name="T96" fmla="*/ 284 w 461"/>
                <a:gd name="T97" fmla="*/ 375 h 444"/>
                <a:gd name="T98" fmla="*/ 268 w 461"/>
                <a:gd name="T99" fmla="*/ 352 h 444"/>
                <a:gd name="T100" fmla="*/ 252 w 461"/>
                <a:gd name="T101" fmla="*/ 325 h 444"/>
                <a:gd name="T102" fmla="*/ 232 w 461"/>
                <a:gd name="T103" fmla="*/ 354 h 444"/>
                <a:gd name="T104" fmla="*/ 216 w 461"/>
                <a:gd name="T105" fmla="*/ 364 h 444"/>
                <a:gd name="T106" fmla="*/ 180 w 461"/>
                <a:gd name="T107" fmla="*/ 388 h 444"/>
                <a:gd name="T108" fmla="*/ 147 w 461"/>
                <a:gd name="T109" fmla="*/ 394 h 444"/>
                <a:gd name="T110" fmla="*/ 127 w 461"/>
                <a:gd name="T111" fmla="*/ 420 h 444"/>
                <a:gd name="T112" fmla="*/ 115 w 461"/>
                <a:gd name="T113" fmla="*/ 427 h 444"/>
                <a:gd name="T114" fmla="*/ 93 w 461"/>
                <a:gd name="T115" fmla="*/ 43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1" h="444">
                  <a:moveTo>
                    <a:pt x="74" y="444"/>
                  </a:moveTo>
                  <a:cubicBezTo>
                    <a:pt x="71" y="444"/>
                    <a:pt x="70" y="441"/>
                    <a:pt x="69" y="439"/>
                  </a:cubicBezTo>
                  <a:cubicBezTo>
                    <a:pt x="69" y="438"/>
                    <a:pt x="68" y="437"/>
                    <a:pt x="68" y="437"/>
                  </a:cubicBezTo>
                  <a:cubicBezTo>
                    <a:pt x="67" y="435"/>
                    <a:pt x="66" y="434"/>
                    <a:pt x="65" y="434"/>
                  </a:cubicBezTo>
                  <a:cubicBezTo>
                    <a:pt x="64" y="434"/>
                    <a:pt x="64" y="434"/>
                    <a:pt x="64" y="434"/>
                  </a:cubicBezTo>
                  <a:cubicBezTo>
                    <a:pt x="63" y="434"/>
                    <a:pt x="62" y="436"/>
                    <a:pt x="62" y="438"/>
                  </a:cubicBezTo>
                  <a:cubicBezTo>
                    <a:pt x="61" y="440"/>
                    <a:pt x="61" y="440"/>
                    <a:pt x="61" y="440"/>
                  </a:cubicBezTo>
                  <a:cubicBezTo>
                    <a:pt x="60" y="439"/>
                    <a:pt x="60" y="439"/>
                    <a:pt x="60" y="439"/>
                  </a:cubicBezTo>
                  <a:cubicBezTo>
                    <a:pt x="59" y="438"/>
                    <a:pt x="59" y="438"/>
                    <a:pt x="59" y="437"/>
                  </a:cubicBezTo>
                  <a:cubicBezTo>
                    <a:pt x="56" y="433"/>
                    <a:pt x="57" y="431"/>
                    <a:pt x="60" y="425"/>
                  </a:cubicBezTo>
                  <a:cubicBezTo>
                    <a:pt x="62" y="422"/>
                    <a:pt x="61" y="421"/>
                    <a:pt x="59" y="419"/>
                  </a:cubicBezTo>
                  <a:cubicBezTo>
                    <a:pt x="59" y="418"/>
                    <a:pt x="58" y="417"/>
                    <a:pt x="57" y="416"/>
                  </a:cubicBezTo>
                  <a:cubicBezTo>
                    <a:pt x="55" y="412"/>
                    <a:pt x="53" y="409"/>
                    <a:pt x="49" y="409"/>
                  </a:cubicBezTo>
                  <a:cubicBezTo>
                    <a:pt x="48" y="409"/>
                    <a:pt x="48" y="409"/>
                    <a:pt x="47" y="410"/>
                  </a:cubicBezTo>
                  <a:cubicBezTo>
                    <a:pt x="45" y="410"/>
                    <a:pt x="44" y="410"/>
                    <a:pt x="43" y="410"/>
                  </a:cubicBezTo>
                  <a:cubicBezTo>
                    <a:pt x="41" y="410"/>
                    <a:pt x="41" y="409"/>
                    <a:pt x="40" y="408"/>
                  </a:cubicBezTo>
                  <a:cubicBezTo>
                    <a:pt x="40" y="408"/>
                    <a:pt x="40" y="407"/>
                    <a:pt x="39" y="406"/>
                  </a:cubicBezTo>
                  <a:cubicBezTo>
                    <a:pt x="39" y="406"/>
                    <a:pt x="38" y="405"/>
                    <a:pt x="38" y="405"/>
                  </a:cubicBezTo>
                  <a:cubicBezTo>
                    <a:pt x="36" y="403"/>
                    <a:pt x="35" y="402"/>
                    <a:pt x="36" y="397"/>
                  </a:cubicBezTo>
                  <a:cubicBezTo>
                    <a:pt x="37" y="393"/>
                    <a:pt x="38" y="393"/>
                    <a:pt x="39" y="392"/>
                  </a:cubicBezTo>
                  <a:cubicBezTo>
                    <a:pt x="40" y="392"/>
                    <a:pt x="42" y="391"/>
                    <a:pt x="44" y="389"/>
                  </a:cubicBezTo>
                  <a:cubicBezTo>
                    <a:pt x="45" y="388"/>
                    <a:pt x="47" y="387"/>
                    <a:pt x="47" y="386"/>
                  </a:cubicBezTo>
                  <a:cubicBezTo>
                    <a:pt x="47" y="386"/>
                    <a:pt x="47" y="386"/>
                    <a:pt x="47" y="386"/>
                  </a:cubicBezTo>
                  <a:cubicBezTo>
                    <a:pt x="47" y="386"/>
                    <a:pt x="47" y="386"/>
                    <a:pt x="47" y="386"/>
                  </a:cubicBezTo>
                  <a:cubicBezTo>
                    <a:pt x="46" y="385"/>
                    <a:pt x="46" y="385"/>
                    <a:pt x="45" y="383"/>
                  </a:cubicBezTo>
                  <a:cubicBezTo>
                    <a:pt x="45" y="382"/>
                    <a:pt x="44" y="382"/>
                    <a:pt x="44" y="382"/>
                  </a:cubicBezTo>
                  <a:cubicBezTo>
                    <a:pt x="44" y="382"/>
                    <a:pt x="44" y="382"/>
                    <a:pt x="43" y="382"/>
                  </a:cubicBezTo>
                  <a:cubicBezTo>
                    <a:pt x="43" y="382"/>
                    <a:pt x="42" y="382"/>
                    <a:pt x="41" y="382"/>
                  </a:cubicBezTo>
                  <a:cubicBezTo>
                    <a:pt x="40" y="382"/>
                    <a:pt x="39" y="382"/>
                    <a:pt x="37" y="382"/>
                  </a:cubicBezTo>
                  <a:cubicBezTo>
                    <a:pt x="34" y="380"/>
                    <a:pt x="33" y="379"/>
                    <a:pt x="33" y="377"/>
                  </a:cubicBezTo>
                  <a:cubicBezTo>
                    <a:pt x="33" y="376"/>
                    <a:pt x="33" y="375"/>
                    <a:pt x="33" y="373"/>
                  </a:cubicBezTo>
                  <a:cubicBezTo>
                    <a:pt x="32" y="371"/>
                    <a:pt x="32" y="370"/>
                    <a:pt x="31" y="369"/>
                  </a:cubicBezTo>
                  <a:cubicBezTo>
                    <a:pt x="31" y="367"/>
                    <a:pt x="31" y="367"/>
                    <a:pt x="29" y="365"/>
                  </a:cubicBezTo>
                  <a:cubicBezTo>
                    <a:pt x="29" y="364"/>
                    <a:pt x="28" y="363"/>
                    <a:pt x="27" y="363"/>
                  </a:cubicBezTo>
                  <a:cubicBezTo>
                    <a:pt x="27" y="363"/>
                    <a:pt x="26" y="364"/>
                    <a:pt x="25" y="364"/>
                  </a:cubicBezTo>
                  <a:cubicBezTo>
                    <a:pt x="24" y="364"/>
                    <a:pt x="23" y="364"/>
                    <a:pt x="22" y="364"/>
                  </a:cubicBezTo>
                  <a:cubicBezTo>
                    <a:pt x="22" y="364"/>
                    <a:pt x="21" y="364"/>
                    <a:pt x="21" y="364"/>
                  </a:cubicBezTo>
                  <a:cubicBezTo>
                    <a:pt x="19" y="364"/>
                    <a:pt x="18" y="363"/>
                    <a:pt x="17" y="362"/>
                  </a:cubicBezTo>
                  <a:cubicBezTo>
                    <a:pt x="16" y="361"/>
                    <a:pt x="16" y="359"/>
                    <a:pt x="17" y="355"/>
                  </a:cubicBezTo>
                  <a:cubicBezTo>
                    <a:pt x="18" y="352"/>
                    <a:pt x="18" y="352"/>
                    <a:pt x="16" y="352"/>
                  </a:cubicBezTo>
                  <a:cubicBezTo>
                    <a:pt x="16" y="351"/>
                    <a:pt x="15" y="351"/>
                    <a:pt x="14" y="351"/>
                  </a:cubicBezTo>
                  <a:cubicBezTo>
                    <a:pt x="13" y="350"/>
                    <a:pt x="10" y="349"/>
                    <a:pt x="11" y="347"/>
                  </a:cubicBezTo>
                  <a:cubicBezTo>
                    <a:pt x="11" y="346"/>
                    <a:pt x="12" y="345"/>
                    <a:pt x="13" y="345"/>
                  </a:cubicBezTo>
                  <a:cubicBezTo>
                    <a:pt x="16" y="344"/>
                    <a:pt x="16" y="343"/>
                    <a:pt x="16" y="338"/>
                  </a:cubicBezTo>
                  <a:cubicBezTo>
                    <a:pt x="16" y="336"/>
                    <a:pt x="17" y="335"/>
                    <a:pt x="19" y="335"/>
                  </a:cubicBezTo>
                  <a:cubicBezTo>
                    <a:pt x="20" y="335"/>
                    <a:pt x="20" y="335"/>
                    <a:pt x="21" y="335"/>
                  </a:cubicBezTo>
                  <a:cubicBezTo>
                    <a:pt x="22" y="335"/>
                    <a:pt x="23" y="335"/>
                    <a:pt x="24" y="335"/>
                  </a:cubicBezTo>
                  <a:cubicBezTo>
                    <a:pt x="24" y="335"/>
                    <a:pt x="25" y="335"/>
                    <a:pt x="25" y="335"/>
                  </a:cubicBezTo>
                  <a:cubicBezTo>
                    <a:pt x="26" y="335"/>
                    <a:pt x="26" y="335"/>
                    <a:pt x="26" y="335"/>
                  </a:cubicBezTo>
                  <a:cubicBezTo>
                    <a:pt x="27" y="334"/>
                    <a:pt x="27" y="332"/>
                    <a:pt x="26" y="330"/>
                  </a:cubicBezTo>
                  <a:cubicBezTo>
                    <a:pt x="26" y="329"/>
                    <a:pt x="26" y="328"/>
                    <a:pt x="26" y="326"/>
                  </a:cubicBezTo>
                  <a:cubicBezTo>
                    <a:pt x="26" y="322"/>
                    <a:pt x="26" y="322"/>
                    <a:pt x="23" y="322"/>
                  </a:cubicBezTo>
                  <a:cubicBezTo>
                    <a:pt x="21" y="322"/>
                    <a:pt x="18" y="321"/>
                    <a:pt x="17" y="319"/>
                  </a:cubicBezTo>
                  <a:cubicBezTo>
                    <a:pt x="17" y="318"/>
                    <a:pt x="17" y="316"/>
                    <a:pt x="18" y="314"/>
                  </a:cubicBezTo>
                  <a:cubicBezTo>
                    <a:pt x="19" y="313"/>
                    <a:pt x="19" y="312"/>
                    <a:pt x="19" y="311"/>
                  </a:cubicBezTo>
                  <a:cubicBezTo>
                    <a:pt x="19" y="311"/>
                    <a:pt x="18" y="310"/>
                    <a:pt x="18" y="310"/>
                  </a:cubicBezTo>
                  <a:cubicBezTo>
                    <a:pt x="18" y="310"/>
                    <a:pt x="17" y="311"/>
                    <a:pt x="17" y="311"/>
                  </a:cubicBezTo>
                  <a:cubicBezTo>
                    <a:pt x="16" y="311"/>
                    <a:pt x="15" y="311"/>
                    <a:pt x="14" y="311"/>
                  </a:cubicBezTo>
                  <a:cubicBezTo>
                    <a:pt x="12" y="311"/>
                    <a:pt x="10" y="311"/>
                    <a:pt x="7" y="312"/>
                  </a:cubicBezTo>
                  <a:cubicBezTo>
                    <a:pt x="7" y="312"/>
                    <a:pt x="6" y="312"/>
                    <a:pt x="5" y="312"/>
                  </a:cubicBezTo>
                  <a:cubicBezTo>
                    <a:pt x="4" y="312"/>
                    <a:pt x="4" y="312"/>
                    <a:pt x="3" y="311"/>
                  </a:cubicBezTo>
                  <a:cubicBezTo>
                    <a:pt x="2" y="310"/>
                    <a:pt x="2" y="308"/>
                    <a:pt x="2" y="306"/>
                  </a:cubicBezTo>
                  <a:cubicBezTo>
                    <a:pt x="3" y="305"/>
                    <a:pt x="3" y="304"/>
                    <a:pt x="3" y="303"/>
                  </a:cubicBezTo>
                  <a:cubicBezTo>
                    <a:pt x="3" y="301"/>
                    <a:pt x="2" y="299"/>
                    <a:pt x="2" y="298"/>
                  </a:cubicBezTo>
                  <a:cubicBezTo>
                    <a:pt x="1" y="296"/>
                    <a:pt x="0" y="294"/>
                    <a:pt x="2" y="292"/>
                  </a:cubicBezTo>
                  <a:cubicBezTo>
                    <a:pt x="4" y="291"/>
                    <a:pt x="5" y="291"/>
                    <a:pt x="6" y="291"/>
                  </a:cubicBezTo>
                  <a:cubicBezTo>
                    <a:pt x="7" y="291"/>
                    <a:pt x="8" y="291"/>
                    <a:pt x="8" y="294"/>
                  </a:cubicBezTo>
                  <a:cubicBezTo>
                    <a:pt x="8" y="294"/>
                    <a:pt x="9" y="295"/>
                    <a:pt x="9" y="296"/>
                  </a:cubicBezTo>
                  <a:cubicBezTo>
                    <a:pt x="10" y="297"/>
                    <a:pt x="11" y="298"/>
                    <a:pt x="11" y="298"/>
                  </a:cubicBezTo>
                  <a:cubicBezTo>
                    <a:pt x="12" y="298"/>
                    <a:pt x="12" y="298"/>
                    <a:pt x="12" y="297"/>
                  </a:cubicBezTo>
                  <a:cubicBezTo>
                    <a:pt x="12" y="297"/>
                    <a:pt x="13" y="296"/>
                    <a:pt x="13" y="295"/>
                  </a:cubicBezTo>
                  <a:cubicBezTo>
                    <a:pt x="14" y="293"/>
                    <a:pt x="16" y="289"/>
                    <a:pt x="18" y="287"/>
                  </a:cubicBezTo>
                  <a:cubicBezTo>
                    <a:pt x="20" y="286"/>
                    <a:pt x="21" y="286"/>
                    <a:pt x="21" y="286"/>
                  </a:cubicBezTo>
                  <a:cubicBezTo>
                    <a:pt x="22" y="285"/>
                    <a:pt x="23" y="285"/>
                    <a:pt x="24" y="283"/>
                  </a:cubicBezTo>
                  <a:cubicBezTo>
                    <a:pt x="26" y="279"/>
                    <a:pt x="28" y="278"/>
                    <a:pt x="31" y="277"/>
                  </a:cubicBezTo>
                  <a:cubicBezTo>
                    <a:pt x="33" y="276"/>
                    <a:pt x="33" y="276"/>
                    <a:pt x="33" y="276"/>
                  </a:cubicBezTo>
                  <a:cubicBezTo>
                    <a:pt x="34" y="275"/>
                    <a:pt x="35" y="275"/>
                    <a:pt x="36" y="275"/>
                  </a:cubicBezTo>
                  <a:cubicBezTo>
                    <a:pt x="36" y="275"/>
                    <a:pt x="37" y="275"/>
                    <a:pt x="37" y="275"/>
                  </a:cubicBezTo>
                  <a:cubicBezTo>
                    <a:pt x="37" y="275"/>
                    <a:pt x="37" y="275"/>
                    <a:pt x="37" y="275"/>
                  </a:cubicBezTo>
                  <a:cubicBezTo>
                    <a:pt x="37" y="273"/>
                    <a:pt x="36" y="272"/>
                    <a:pt x="36" y="272"/>
                  </a:cubicBezTo>
                  <a:cubicBezTo>
                    <a:pt x="35" y="271"/>
                    <a:pt x="35" y="271"/>
                    <a:pt x="35" y="271"/>
                  </a:cubicBezTo>
                  <a:cubicBezTo>
                    <a:pt x="40" y="268"/>
                    <a:pt x="40" y="268"/>
                    <a:pt x="40" y="268"/>
                  </a:cubicBezTo>
                  <a:cubicBezTo>
                    <a:pt x="40" y="267"/>
                    <a:pt x="40" y="267"/>
                    <a:pt x="39" y="267"/>
                  </a:cubicBezTo>
                  <a:cubicBezTo>
                    <a:pt x="39" y="267"/>
                    <a:pt x="38" y="267"/>
                    <a:pt x="38" y="268"/>
                  </a:cubicBezTo>
                  <a:cubicBezTo>
                    <a:pt x="35" y="269"/>
                    <a:pt x="33" y="271"/>
                    <a:pt x="30" y="271"/>
                  </a:cubicBezTo>
                  <a:cubicBezTo>
                    <a:pt x="29" y="271"/>
                    <a:pt x="27" y="270"/>
                    <a:pt x="26" y="269"/>
                  </a:cubicBezTo>
                  <a:cubicBezTo>
                    <a:pt x="25" y="269"/>
                    <a:pt x="25" y="268"/>
                    <a:pt x="24" y="267"/>
                  </a:cubicBezTo>
                  <a:cubicBezTo>
                    <a:pt x="24" y="263"/>
                    <a:pt x="29" y="256"/>
                    <a:pt x="29" y="256"/>
                  </a:cubicBezTo>
                  <a:cubicBezTo>
                    <a:pt x="31" y="254"/>
                    <a:pt x="32" y="252"/>
                    <a:pt x="33" y="250"/>
                  </a:cubicBezTo>
                  <a:cubicBezTo>
                    <a:pt x="34" y="247"/>
                    <a:pt x="36" y="245"/>
                    <a:pt x="38" y="242"/>
                  </a:cubicBezTo>
                  <a:cubicBezTo>
                    <a:pt x="40" y="239"/>
                    <a:pt x="42" y="238"/>
                    <a:pt x="43" y="237"/>
                  </a:cubicBezTo>
                  <a:cubicBezTo>
                    <a:pt x="45" y="236"/>
                    <a:pt x="45" y="235"/>
                    <a:pt x="46" y="233"/>
                  </a:cubicBezTo>
                  <a:cubicBezTo>
                    <a:pt x="46" y="232"/>
                    <a:pt x="46" y="230"/>
                    <a:pt x="46" y="228"/>
                  </a:cubicBezTo>
                  <a:cubicBezTo>
                    <a:pt x="46" y="226"/>
                    <a:pt x="46" y="223"/>
                    <a:pt x="47" y="219"/>
                  </a:cubicBezTo>
                  <a:cubicBezTo>
                    <a:pt x="49" y="215"/>
                    <a:pt x="48" y="212"/>
                    <a:pt x="47" y="208"/>
                  </a:cubicBezTo>
                  <a:cubicBezTo>
                    <a:pt x="47" y="206"/>
                    <a:pt x="46" y="205"/>
                    <a:pt x="46" y="204"/>
                  </a:cubicBezTo>
                  <a:cubicBezTo>
                    <a:pt x="45" y="201"/>
                    <a:pt x="44" y="200"/>
                    <a:pt x="43" y="198"/>
                  </a:cubicBezTo>
                  <a:cubicBezTo>
                    <a:pt x="43" y="197"/>
                    <a:pt x="42" y="196"/>
                    <a:pt x="42" y="194"/>
                  </a:cubicBezTo>
                  <a:cubicBezTo>
                    <a:pt x="41" y="191"/>
                    <a:pt x="39" y="189"/>
                    <a:pt x="35" y="184"/>
                  </a:cubicBezTo>
                  <a:cubicBezTo>
                    <a:pt x="33" y="182"/>
                    <a:pt x="32" y="181"/>
                    <a:pt x="32" y="179"/>
                  </a:cubicBezTo>
                  <a:cubicBezTo>
                    <a:pt x="32" y="178"/>
                    <a:pt x="33" y="177"/>
                    <a:pt x="35" y="175"/>
                  </a:cubicBezTo>
                  <a:cubicBezTo>
                    <a:pt x="36" y="175"/>
                    <a:pt x="36" y="174"/>
                    <a:pt x="36" y="174"/>
                  </a:cubicBezTo>
                  <a:cubicBezTo>
                    <a:pt x="36" y="173"/>
                    <a:pt x="33" y="172"/>
                    <a:pt x="32" y="172"/>
                  </a:cubicBezTo>
                  <a:cubicBezTo>
                    <a:pt x="30" y="171"/>
                    <a:pt x="30" y="171"/>
                    <a:pt x="30" y="171"/>
                  </a:cubicBezTo>
                  <a:cubicBezTo>
                    <a:pt x="26" y="170"/>
                    <a:pt x="26" y="168"/>
                    <a:pt x="26" y="163"/>
                  </a:cubicBezTo>
                  <a:cubicBezTo>
                    <a:pt x="26" y="159"/>
                    <a:pt x="26" y="157"/>
                    <a:pt x="23" y="156"/>
                  </a:cubicBezTo>
                  <a:cubicBezTo>
                    <a:pt x="21" y="155"/>
                    <a:pt x="19" y="155"/>
                    <a:pt x="18" y="155"/>
                  </a:cubicBezTo>
                  <a:cubicBezTo>
                    <a:pt x="17" y="155"/>
                    <a:pt x="16" y="155"/>
                    <a:pt x="16" y="155"/>
                  </a:cubicBezTo>
                  <a:cubicBezTo>
                    <a:pt x="14" y="156"/>
                    <a:pt x="14" y="156"/>
                    <a:pt x="14" y="156"/>
                  </a:cubicBezTo>
                  <a:cubicBezTo>
                    <a:pt x="15" y="154"/>
                    <a:pt x="15" y="154"/>
                    <a:pt x="15" y="154"/>
                  </a:cubicBezTo>
                  <a:cubicBezTo>
                    <a:pt x="15" y="154"/>
                    <a:pt x="17" y="152"/>
                    <a:pt x="21" y="150"/>
                  </a:cubicBezTo>
                  <a:cubicBezTo>
                    <a:pt x="22" y="150"/>
                    <a:pt x="22" y="149"/>
                    <a:pt x="22" y="149"/>
                  </a:cubicBezTo>
                  <a:cubicBezTo>
                    <a:pt x="22" y="147"/>
                    <a:pt x="21" y="146"/>
                    <a:pt x="19" y="144"/>
                  </a:cubicBezTo>
                  <a:cubicBezTo>
                    <a:pt x="17" y="142"/>
                    <a:pt x="16" y="140"/>
                    <a:pt x="16" y="138"/>
                  </a:cubicBezTo>
                  <a:cubicBezTo>
                    <a:pt x="17" y="137"/>
                    <a:pt x="17" y="136"/>
                    <a:pt x="20" y="135"/>
                  </a:cubicBezTo>
                  <a:cubicBezTo>
                    <a:pt x="25" y="135"/>
                    <a:pt x="27" y="134"/>
                    <a:pt x="28" y="132"/>
                  </a:cubicBezTo>
                  <a:cubicBezTo>
                    <a:pt x="29" y="130"/>
                    <a:pt x="31" y="128"/>
                    <a:pt x="32" y="128"/>
                  </a:cubicBezTo>
                  <a:cubicBezTo>
                    <a:pt x="33" y="128"/>
                    <a:pt x="34" y="128"/>
                    <a:pt x="35" y="130"/>
                  </a:cubicBezTo>
                  <a:cubicBezTo>
                    <a:pt x="36" y="133"/>
                    <a:pt x="38" y="133"/>
                    <a:pt x="43" y="133"/>
                  </a:cubicBezTo>
                  <a:cubicBezTo>
                    <a:pt x="43" y="133"/>
                    <a:pt x="43" y="133"/>
                    <a:pt x="43" y="133"/>
                  </a:cubicBezTo>
                  <a:cubicBezTo>
                    <a:pt x="44" y="132"/>
                    <a:pt x="41" y="129"/>
                    <a:pt x="40" y="127"/>
                  </a:cubicBezTo>
                  <a:cubicBezTo>
                    <a:pt x="39" y="127"/>
                    <a:pt x="39" y="126"/>
                    <a:pt x="38" y="126"/>
                  </a:cubicBezTo>
                  <a:cubicBezTo>
                    <a:pt x="37" y="124"/>
                    <a:pt x="38" y="123"/>
                    <a:pt x="38" y="123"/>
                  </a:cubicBezTo>
                  <a:cubicBezTo>
                    <a:pt x="39" y="121"/>
                    <a:pt x="43" y="121"/>
                    <a:pt x="43" y="121"/>
                  </a:cubicBezTo>
                  <a:cubicBezTo>
                    <a:pt x="45" y="121"/>
                    <a:pt x="46" y="123"/>
                    <a:pt x="47" y="126"/>
                  </a:cubicBezTo>
                  <a:cubicBezTo>
                    <a:pt x="48" y="127"/>
                    <a:pt x="48" y="127"/>
                    <a:pt x="48" y="128"/>
                  </a:cubicBezTo>
                  <a:cubicBezTo>
                    <a:pt x="49" y="130"/>
                    <a:pt x="51" y="130"/>
                    <a:pt x="53" y="130"/>
                  </a:cubicBezTo>
                  <a:cubicBezTo>
                    <a:pt x="54" y="130"/>
                    <a:pt x="56" y="130"/>
                    <a:pt x="57" y="130"/>
                  </a:cubicBezTo>
                  <a:cubicBezTo>
                    <a:pt x="58" y="130"/>
                    <a:pt x="58" y="130"/>
                    <a:pt x="59" y="130"/>
                  </a:cubicBezTo>
                  <a:cubicBezTo>
                    <a:pt x="63" y="130"/>
                    <a:pt x="67" y="132"/>
                    <a:pt x="70" y="135"/>
                  </a:cubicBezTo>
                  <a:cubicBezTo>
                    <a:pt x="72" y="136"/>
                    <a:pt x="73" y="137"/>
                    <a:pt x="74" y="137"/>
                  </a:cubicBezTo>
                  <a:cubicBezTo>
                    <a:pt x="74" y="137"/>
                    <a:pt x="74" y="137"/>
                    <a:pt x="74" y="136"/>
                  </a:cubicBezTo>
                  <a:cubicBezTo>
                    <a:pt x="75" y="135"/>
                    <a:pt x="74" y="134"/>
                    <a:pt x="73" y="133"/>
                  </a:cubicBezTo>
                  <a:cubicBezTo>
                    <a:pt x="72" y="132"/>
                    <a:pt x="70" y="131"/>
                    <a:pt x="71" y="129"/>
                  </a:cubicBezTo>
                  <a:cubicBezTo>
                    <a:pt x="71" y="128"/>
                    <a:pt x="72" y="127"/>
                    <a:pt x="73" y="127"/>
                  </a:cubicBezTo>
                  <a:cubicBezTo>
                    <a:pt x="76" y="127"/>
                    <a:pt x="78" y="129"/>
                    <a:pt x="80" y="131"/>
                  </a:cubicBezTo>
                  <a:cubicBezTo>
                    <a:pt x="81" y="132"/>
                    <a:pt x="82" y="133"/>
                    <a:pt x="83" y="133"/>
                  </a:cubicBezTo>
                  <a:cubicBezTo>
                    <a:pt x="85" y="133"/>
                    <a:pt x="88" y="131"/>
                    <a:pt x="89" y="129"/>
                  </a:cubicBezTo>
                  <a:cubicBezTo>
                    <a:pt x="92" y="127"/>
                    <a:pt x="102" y="123"/>
                    <a:pt x="106" y="121"/>
                  </a:cubicBezTo>
                  <a:cubicBezTo>
                    <a:pt x="108" y="121"/>
                    <a:pt x="109" y="121"/>
                    <a:pt x="110" y="121"/>
                  </a:cubicBezTo>
                  <a:cubicBezTo>
                    <a:pt x="111" y="121"/>
                    <a:pt x="114" y="122"/>
                    <a:pt x="115" y="126"/>
                  </a:cubicBezTo>
                  <a:cubicBezTo>
                    <a:pt x="115" y="126"/>
                    <a:pt x="115" y="126"/>
                    <a:pt x="115" y="126"/>
                  </a:cubicBezTo>
                  <a:cubicBezTo>
                    <a:pt x="117" y="126"/>
                    <a:pt x="121" y="123"/>
                    <a:pt x="123" y="120"/>
                  </a:cubicBezTo>
                  <a:cubicBezTo>
                    <a:pt x="124" y="117"/>
                    <a:pt x="125" y="116"/>
                    <a:pt x="126" y="114"/>
                  </a:cubicBezTo>
                  <a:cubicBezTo>
                    <a:pt x="126" y="113"/>
                    <a:pt x="127" y="113"/>
                    <a:pt x="127" y="111"/>
                  </a:cubicBezTo>
                  <a:cubicBezTo>
                    <a:pt x="129" y="109"/>
                    <a:pt x="129" y="109"/>
                    <a:pt x="127" y="108"/>
                  </a:cubicBezTo>
                  <a:cubicBezTo>
                    <a:pt x="127" y="107"/>
                    <a:pt x="127" y="107"/>
                    <a:pt x="126" y="106"/>
                  </a:cubicBezTo>
                  <a:cubicBezTo>
                    <a:pt x="124" y="104"/>
                    <a:pt x="122" y="102"/>
                    <a:pt x="118" y="100"/>
                  </a:cubicBezTo>
                  <a:cubicBezTo>
                    <a:pt x="117" y="99"/>
                    <a:pt x="117" y="99"/>
                    <a:pt x="117" y="99"/>
                  </a:cubicBezTo>
                  <a:cubicBezTo>
                    <a:pt x="114" y="97"/>
                    <a:pt x="112" y="96"/>
                    <a:pt x="112" y="94"/>
                  </a:cubicBezTo>
                  <a:cubicBezTo>
                    <a:pt x="112" y="93"/>
                    <a:pt x="112" y="92"/>
                    <a:pt x="113" y="90"/>
                  </a:cubicBezTo>
                  <a:cubicBezTo>
                    <a:pt x="114" y="89"/>
                    <a:pt x="114" y="89"/>
                    <a:pt x="115" y="89"/>
                  </a:cubicBezTo>
                  <a:cubicBezTo>
                    <a:pt x="116" y="89"/>
                    <a:pt x="116" y="89"/>
                    <a:pt x="116" y="89"/>
                  </a:cubicBezTo>
                  <a:cubicBezTo>
                    <a:pt x="116" y="89"/>
                    <a:pt x="116" y="89"/>
                    <a:pt x="116" y="89"/>
                  </a:cubicBezTo>
                  <a:cubicBezTo>
                    <a:pt x="117" y="89"/>
                    <a:pt x="117" y="89"/>
                    <a:pt x="117" y="88"/>
                  </a:cubicBezTo>
                  <a:cubicBezTo>
                    <a:pt x="118" y="86"/>
                    <a:pt x="120" y="82"/>
                    <a:pt x="126" y="82"/>
                  </a:cubicBezTo>
                  <a:cubicBezTo>
                    <a:pt x="130" y="82"/>
                    <a:pt x="131" y="82"/>
                    <a:pt x="133" y="80"/>
                  </a:cubicBezTo>
                  <a:cubicBezTo>
                    <a:pt x="134" y="79"/>
                    <a:pt x="135" y="77"/>
                    <a:pt x="135" y="76"/>
                  </a:cubicBezTo>
                  <a:cubicBezTo>
                    <a:pt x="136" y="73"/>
                    <a:pt x="137" y="71"/>
                    <a:pt x="139" y="69"/>
                  </a:cubicBezTo>
                  <a:cubicBezTo>
                    <a:pt x="140" y="68"/>
                    <a:pt x="142" y="68"/>
                    <a:pt x="143" y="68"/>
                  </a:cubicBezTo>
                  <a:cubicBezTo>
                    <a:pt x="144" y="68"/>
                    <a:pt x="145" y="68"/>
                    <a:pt x="146" y="67"/>
                  </a:cubicBezTo>
                  <a:cubicBezTo>
                    <a:pt x="146" y="66"/>
                    <a:pt x="146" y="66"/>
                    <a:pt x="146" y="65"/>
                  </a:cubicBezTo>
                  <a:cubicBezTo>
                    <a:pt x="147" y="63"/>
                    <a:pt x="148" y="61"/>
                    <a:pt x="153" y="60"/>
                  </a:cubicBezTo>
                  <a:cubicBezTo>
                    <a:pt x="156" y="60"/>
                    <a:pt x="158" y="58"/>
                    <a:pt x="159" y="57"/>
                  </a:cubicBezTo>
                  <a:cubicBezTo>
                    <a:pt x="160" y="57"/>
                    <a:pt x="160" y="57"/>
                    <a:pt x="160" y="57"/>
                  </a:cubicBezTo>
                  <a:cubicBezTo>
                    <a:pt x="160" y="57"/>
                    <a:pt x="160" y="57"/>
                    <a:pt x="160" y="57"/>
                  </a:cubicBezTo>
                  <a:cubicBezTo>
                    <a:pt x="163" y="57"/>
                    <a:pt x="164" y="56"/>
                    <a:pt x="165" y="55"/>
                  </a:cubicBezTo>
                  <a:cubicBezTo>
                    <a:pt x="167" y="53"/>
                    <a:pt x="173" y="52"/>
                    <a:pt x="177" y="52"/>
                  </a:cubicBezTo>
                  <a:cubicBezTo>
                    <a:pt x="178" y="52"/>
                    <a:pt x="180" y="52"/>
                    <a:pt x="180" y="52"/>
                  </a:cubicBezTo>
                  <a:cubicBezTo>
                    <a:pt x="181" y="52"/>
                    <a:pt x="181" y="52"/>
                    <a:pt x="182" y="52"/>
                  </a:cubicBezTo>
                  <a:cubicBezTo>
                    <a:pt x="186" y="51"/>
                    <a:pt x="194" y="50"/>
                    <a:pt x="197" y="47"/>
                  </a:cubicBezTo>
                  <a:cubicBezTo>
                    <a:pt x="200" y="44"/>
                    <a:pt x="205" y="41"/>
                    <a:pt x="209" y="38"/>
                  </a:cubicBezTo>
                  <a:cubicBezTo>
                    <a:pt x="211" y="38"/>
                    <a:pt x="212" y="37"/>
                    <a:pt x="212" y="36"/>
                  </a:cubicBezTo>
                  <a:cubicBezTo>
                    <a:pt x="216" y="34"/>
                    <a:pt x="218" y="33"/>
                    <a:pt x="222" y="31"/>
                  </a:cubicBezTo>
                  <a:cubicBezTo>
                    <a:pt x="224" y="29"/>
                    <a:pt x="225" y="29"/>
                    <a:pt x="225" y="27"/>
                  </a:cubicBezTo>
                  <a:cubicBezTo>
                    <a:pt x="225" y="27"/>
                    <a:pt x="225" y="27"/>
                    <a:pt x="226" y="26"/>
                  </a:cubicBezTo>
                  <a:cubicBezTo>
                    <a:pt x="226" y="26"/>
                    <a:pt x="226" y="26"/>
                    <a:pt x="226" y="25"/>
                  </a:cubicBezTo>
                  <a:cubicBezTo>
                    <a:pt x="227" y="24"/>
                    <a:pt x="227" y="23"/>
                    <a:pt x="225" y="22"/>
                  </a:cubicBezTo>
                  <a:cubicBezTo>
                    <a:pt x="224" y="21"/>
                    <a:pt x="223" y="20"/>
                    <a:pt x="223" y="19"/>
                  </a:cubicBezTo>
                  <a:cubicBezTo>
                    <a:pt x="223" y="18"/>
                    <a:pt x="224" y="17"/>
                    <a:pt x="224" y="16"/>
                  </a:cubicBezTo>
                  <a:cubicBezTo>
                    <a:pt x="225" y="16"/>
                    <a:pt x="225" y="15"/>
                    <a:pt x="226" y="14"/>
                  </a:cubicBezTo>
                  <a:cubicBezTo>
                    <a:pt x="226" y="12"/>
                    <a:pt x="228" y="10"/>
                    <a:pt x="230" y="10"/>
                  </a:cubicBezTo>
                  <a:cubicBezTo>
                    <a:pt x="231" y="10"/>
                    <a:pt x="232" y="10"/>
                    <a:pt x="233" y="11"/>
                  </a:cubicBezTo>
                  <a:cubicBezTo>
                    <a:pt x="234" y="12"/>
                    <a:pt x="235" y="13"/>
                    <a:pt x="236" y="14"/>
                  </a:cubicBezTo>
                  <a:cubicBezTo>
                    <a:pt x="237" y="15"/>
                    <a:pt x="238" y="15"/>
                    <a:pt x="239" y="16"/>
                  </a:cubicBezTo>
                  <a:cubicBezTo>
                    <a:pt x="242" y="17"/>
                    <a:pt x="242" y="19"/>
                    <a:pt x="242" y="21"/>
                  </a:cubicBezTo>
                  <a:cubicBezTo>
                    <a:pt x="242" y="22"/>
                    <a:pt x="242" y="23"/>
                    <a:pt x="242" y="24"/>
                  </a:cubicBezTo>
                  <a:cubicBezTo>
                    <a:pt x="243" y="26"/>
                    <a:pt x="245" y="27"/>
                    <a:pt x="248" y="27"/>
                  </a:cubicBezTo>
                  <a:cubicBezTo>
                    <a:pt x="250" y="28"/>
                    <a:pt x="251" y="29"/>
                    <a:pt x="252" y="30"/>
                  </a:cubicBezTo>
                  <a:cubicBezTo>
                    <a:pt x="253" y="30"/>
                    <a:pt x="253" y="31"/>
                    <a:pt x="254" y="31"/>
                  </a:cubicBezTo>
                  <a:cubicBezTo>
                    <a:pt x="255" y="32"/>
                    <a:pt x="256" y="32"/>
                    <a:pt x="257" y="32"/>
                  </a:cubicBezTo>
                  <a:cubicBezTo>
                    <a:pt x="258" y="32"/>
                    <a:pt x="259" y="32"/>
                    <a:pt x="260" y="31"/>
                  </a:cubicBezTo>
                  <a:cubicBezTo>
                    <a:pt x="261" y="31"/>
                    <a:pt x="262" y="30"/>
                    <a:pt x="264" y="30"/>
                  </a:cubicBezTo>
                  <a:cubicBezTo>
                    <a:pt x="266" y="30"/>
                    <a:pt x="269" y="31"/>
                    <a:pt x="270" y="33"/>
                  </a:cubicBezTo>
                  <a:cubicBezTo>
                    <a:pt x="270" y="34"/>
                    <a:pt x="271" y="35"/>
                    <a:pt x="271" y="37"/>
                  </a:cubicBezTo>
                  <a:cubicBezTo>
                    <a:pt x="271" y="39"/>
                    <a:pt x="272" y="41"/>
                    <a:pt x="273" y="41"/>
                  </a:cubicBezTo>
                  <a:cubicBezTo>
                    <a:pt x="275" y="42"/>
                    <a:pt x="277" y="43"/>
                    <a:pt x="276" y="45"/>
                  </a:cubicBezTo>
                  <a:cubicBezTo>
                    <a:pt x="276" y="45"/>
                    <a:pt x="276" y="47"/>
                    <a:pt x="272" y="48"/>
                  </a:cubicBezTo>
                  <a:cubicBezTo>
                    <a:pt x="271" y="48"/>
                    <a:pt x="270" y="48"/>
                    <a:pt x="270" y="49"/>
                  </a:cubicBezTo>
                  <a:cubicBezTo>
                    <a:pt x="269" y="49"/>
                    <a:pt x="270" y="51"/>
                    <a:pt x="270" y="51"/>
                  </a:cubicBezTo>
                  <a:cubicBezTo>
                    <a:pt x="271" y="52"/>
                    <a:pt x="271" y="52"/>
                    <a:pt x="271" y="52"/>
                  </a:cubicBezTo>
                  <a:cubicBezTo>
                    <a:pt x="272" y="54"/>
                    <a:pt x="272" y="55"/>
                    <a:pt x="270" y="57"/>
                  </a:cubicBezTo>
                  <a:cubicBezTo>
                    <a:pt x="270" y="59"/>
                    <a:pt x="270" y="60"/>
                    <a:pt x="270" y="61"/>
                  </a:cubicBezTo>
                  <a:cubicBezTo>
                    <a:pt x="270" y="63"/>
                    <a:pt x="270" y="65"/>
                    <a:pt x="267" y="66"/>
                  </a:cubicBezTo>
                  <a:cubicBezTo>
                    <a:pt x="265" y="67"/>
                    <a:pt x="265" y="67"/>
                    <a:pt x="265" y="68"/>
                  </a:cubicBezTo>
                  <a:cubicBezTo>
                    <a:pt x="265" y="68"/>
                    <a:pt x="265" y="68"/>
                    <a:pt x="267" y="70"/>
                  </a:cubicBezTo>
                  <a:cubicBezTo>
                    <a:pt x="271" y="72"/>
                    <a:pt x="273" y="73"/>
                    <a:pt x="275" y="73"/>
                  </a:cubicBezTo>
                  <a:cubicBezTo>
                    <a:pt x="276" y="73"/>
                    <a:pt x="276" y="73"/>
                    <a:pt x="277" y="73"/>
                  </a:cubicBezTo>
                  <a:cubicBezTo>
                    <a:pt x="277" y="73"/>
                    <a:pt x="277" y="73"/>
                    <a:pt x="278" y="73"/>
                  </a:cubicBezTo>
                  <a:cubicBezTo>
                    <a:pt x="278" y="73"/>
                    <a:pt x="279" y="73"/>
                    <a:pt x="280" y="74"/>
                  </a:cubicBezTo>
                  <a:cubicBezTo>
                    <a:pt x="280" y="75"/>
                    <a:pt x="280" y="77"/>
                    <a:pt x="279" y="79"/>
                  </a:cubicBezTo>
                  <a:cubicBezTo>
                    <a:pt x="279" y="80"/>
                    <a:pt x="279" y="81"/>
                    <a:pt x="279" y="82"/>
                  </a:cubicBezTo>
                  <a:cubicBezTo>
                    <a:pt x="278" y="84"/>
                    <a:pt x="278" y="86"/>
                    <a:pt x="274" y="87"/>
                  </a:cubicBezTo>
                  <a:cubicBezTo>
                    <a:pt x="273" y="88"/>
                    <a:pt x="273" y="88"/>
                    <a:pt x="273" y="88"/>
                  </a:cubicBezTo>
                  <a:cubicBezTo>
                    <a:pt x="270" y="89"/>
                    <a:pt x="269" y="89"/>
                    <a:pt x="266" y="91"/>
                  </a:cubicBezTo>
                  <a:cubicBezTo>
                    <a:pt x="265" y="92"/>
                    <a:pt x="264" y="93"/>
                    <a:pt x="264" y="93"/>
                  </a:cubicBezTo>
                  <a:cubicBezTo>
                    <a:pt x="264" y="93"/>
                    <a:pt x="264" y="94"/>
                    <a:pt x="266" y="95"/>
                  </a:cubicBezTo>
                  <a:cubicBezTo>
                    <a:pt x="268" y="96"/>
                    <a:pt x="269" y="97"/>
                    <a:pt x="270" y="98"/>
                  </a:cubicBezTo>
                  <a:cubicBezTo>
                    <a:pt x="270" y="100"/>
                    <a:pt x="271" y="100"/>
                    <a:pt x="271" y="100"/>
                  </a:cubicBezTo>
                  <a:cubicBezTo>
                    <a:pt x="272" y="100"/>
                    <a:pt x="272" y="100"/>
                    <a:pt x="272" y="100"/>
                  </a:cubicBezTo>
                  <a:cubicBezTo>
                    <a:pt x="276" y="99"/>
                    <a:pt x="278" y="98"/>
                    <a:pt x="279" y="96"/>
                  </a:cubicBezTo>
                  <a:cubicBezTo>
                    <a:pt x="281" y="94"/>
                    <a:pt x="283" y="94"/>
                    <a:pt x="285" y="94"/>
                  </a:cubicBezTo>
                  <a:cubicBezTo>
                    <a:pt x="286" y="94"/>
                    <a:pt x="287" y="94"/>
                    <a:pt x="288" y="94"/>
                  </a:cubicBezTo>
                  <a:cubicBezTo>
                    <a:pt x="290" y="94"/>
                    <a:pt x="291" y="95"/>
                    <a:pt x="292" y="95"/>
                  </a:cubicBezTo>
                  <a:cubicBezTo>
                    <a:pt x="295" y="95"/>
                    <a:pt x="296" y="94"/>
                    <a:pt x="298" y="93"/>
                  </a:cubicBezTo>
                  <a:cubicBezTo>
                    <a:pt x="300" y="92"/>
                    <a:pt x="300" y="92"/>
                    <a:pt x="301" y="90"/>
                  </a:cubicBezTo>
                  <a:cubicBezTo>
                    <a:pt x="301" y="90"/>
                    <a:pt x="302" y="89"/>
                    <a:pt x="303" y="87"/>
                  </a:cubicBezTo>
                  <a:cubicBezTo>
                    <a:pt x="304" y="87"/>
                    <a:pt x="304" y="86"/>
                    <a:pt x="305" y="85"/>
                  </a:cubicBezTo>
                  <a:cubicBezTo>
                    <a:pt x="306" y="83"/>
                    <a:pt x="307" y="82"/>
                    <a:pt x="310" y="82"/>
                  </a:cubicBezTo>
                  <a:cubicBezTo>
                    <a:pt x="310" y="82"/>
                    <a:pt x="310" y="82"/>
                    <a:pt x="311" y="82"/>
                  </a:cubicBezTo>
                  <a:cubicBezTo>
                    <a:pt x="311" y="82"/>
                    <a:pt x="312" y="82"/>
                    <a:pt x="312" y="82"/>
                  </a:cubicBezTo>
                  <a:cubicBezTo>
                    <a:pt x="313" y="82"/>
                    <a:pt x="314" y="82"/>
                    <a:pt x="315" y="82"/>
                  </a:cubicBezTo>
                  <a:cubicBezTo>
                    <a:pt x="315" y="82"/>
                    <a:pt x="316" y="82"/>
                    <a:pt x="316" y="82"/>
                  </a:cubicBezTo>
                  <a:cubicBezTo>
                    <a:pt x="318" y="82"/>
                    <a:pt x="319" y="82"/>
                    <a:pt x="320" y="83"/>
                  </a:cubicBezTo>
                  <a:cubicBezTo>
                    <a:pt x="321" y="84"/>
                    <a:pt x="324" y="86"/>
                    <a:pt x="325" y="86"/>
                  </a:cubicBezTo>
                  <a:cubicBezTo>
                    <a:pt x="325" y="86"/>
                    <a:pt x="326" y="86"/>
                    <a:pt x="326" y="85"/>
                  </a:cubicBezTo>
                  <a:cubicBezTo>
                    <a:pt x="327" y="82"/>
                    <a:pt x="328" y="80"/>
                    <a:pt x="332" y="78"/>
                  </a:cubicBezTo>
                  <a:cubicBezTo>
                    <a:pt x="333" y="78"/>
                    <a:pt x="333" y="78"/>
                    <a:pt x="333" y="78"/>
                  </a:cubicBezTo>
                  <a:cubicBezTo>
                    <a:pt x="336" y="77"/>
                    <a:pt x="341" y="75"/>
                    <a:pt x="340" y="73"/>
                  </a:cubicBezTo>
                  <a:cubicBezTo>
                    <a:pt x="340" y="72"/>
                    <a:pt x="338" y="71"/>
                    <a:pt x="337" y="71"/>
                  </a:cubicBezTo>
                  <a:cubicBezTo>
                    <a:pt x="336" y="70"/>
                    <a:pt x="335" y="70"/>
                    <a:pt x="335" y="69"/>
                  </a:cubicBezTo>
                  <a:cubicBezTo>
                    <a:pt x="333" y="68"/>
                    <a:pt x="333" y="67"/>
                    <a:pt x="333" y="66"/>
                  </a:cubicBezTo>
                  <a:cubicBezTo>
                    <a:pt x="334" y="65"/>
                    <a:pt x="334" y="64"/>
                    <a:pt x="334" y="63"/>
                  </a:cubicBezTo>
                  <a:cubicBezTo>
                    <a:pt x="336" y="57"/>
                    <a:pt x="337" y="46"/>
                    <a:pt x="336" y="45"/>
                  </a:cubicBezTo>
                  <a:cubicBezTo>
                    <a:pt x="333" y="42"/>
                    <a:pt x="333" y="41"/>
                    <a:pt x="332" y="37"/>
                  </a:cubicBezTo>
                  <a:cubicBezTo>
                    <a:pt x="332" y="34"/>
                    <a:pt x="328" y="32"/>
                    <a:pt x="325" y="31"/>
                  </a:cubicBezTo>
                  <a:cubicBezTo>
                    <a:pt x="321" y="30"/>
                    <a:pt x="318" y="27"/>
                    <a:pt x="317" y="24"/>
                  </a:cubicBezTo>
                  <a:cubicBezTo>
                    <a:pt x="316" y="24"/>
                    <a:pt x="316" y="24"/>
                    <a:pt x="316" y="23"/>
                  </a:cubicBezTo>
                  <a:cubicBezTo>
                    <a:pt x="315" y="21"/>
                    <a:pt x="314" y="19"/>
                    <a:pt x="315" y="17"/>
                  </a:cubicBezTo>
                  <a:cubicBezTo>
                    <a:pt x="315" y="16"/>
                    <a:pt x="316" y="16"/>
                    <a:pt x="317" y="16"/>
                  </a:cubicBezTo>
                  <a:cubicBezTo>
                    <a:pt x="319" y="16"/>
                    <a:pt x="321" y="16"/>
                    <a:pt x="322" y="17"/>
                  </a:cubicBezTo>
                  <a:cubicBezTo>
                    <a:pt x="323" y="17"/>
                    <a:pt x="324" y="17"/>
                    <a:pt x="325" y="17"/>
                  </a:cubicBezTo>
                  <a:cubicBezTo>
                    <a:pt x="326" y="17"/>
                    <a:pt x="326" y="17"/>
                    <a:pt x="327" y="17"/>
                  </a:cubicBezTo>
                  <a:cubicBezTo>
                    <a:pt x="328" y="17"/>
                    <a:pt x="328" y="17"/>
                    <a:pt x="329" y="17"/>
                  </a:cubicBezTo>
                  <a:cubicBezTo>
                    <a:pt x="331" y="17"/>
                    <a:pt x="331" y="17"/>
                    <a:pt x="331" y="17"/>
                  </a:cubicBezTo>
                  <a:cubicBezTo>
                    <a:pt x="333" y="17"/>
                    <a:pt x="334" y="17"/>
                    <a:pt x="334" y="15"/>
                  </a:cubicBezTo>
                  <a:cubicBezTo>
                    <a:pt x="335" y="14"/>
                    <a:pt x="334" y="13"/>
                    <a:pt x="334" y="12"/>
                  </a:cubicBezTo>
                  <a:cubicBezTo>
                    <a:pt x="333" y="10"/>
                    <a:pt x="333" y="9"/>
                    <a:pt x="335" y="7"/>
                  </a:cubicBezTo>
                  <a:cubicBezTo>
                    <a:pt x="336" y="6"/>
                    <a:pt x="337" y="5"/>
                    <a:pt x="338" y="5"/>
                  </a:cubicBezTo>
                  <a:cubicBezTo>
                    <a:pt x="339" y="3"/>
                    <a:pt x="340" y="2"/>
                    <a:pt x="341" y="2"/>
                  </a:cubicBezTo>
                  <a:cubicBezTo>
                    <a:pt x="343" y="2"/>
                    <a:pt x="344" y="3"/>
                    <a:pt x="344" y="4"/>
                  </a:cubicBezTo>
                  <a:cubicBezTo>
                    <a:pt x="344" y="5"/>
                    <a:pt x="344" y="5"/>
                    <a:pt x="345" y="5"/>
                  </a:cubicBezTo>
                  <a:cubicBezTo>
                    <a:pt x="346" y="5"/>
                    <a:pt x="346" y="5"/>
                    <a:pt x="346" y="5"/>
                  </a:cubicBezTo>
                  <a:cubicBezTo>
                    <a:pt x="348" y="5"/>
                    <a:pt x="348" y="5"/>
                    <a:pt x="348" y="5"/>
                  </a:cubicBezTo>
                  <a:cubicBezTo>
                    <a:pt x="351" y="4"/>
                    <a:pt x="352" y="4"/>
                    <a:pt x="355" y="2"/>
                  </a:cubicBezTo>
                  <a:cubicBezTo>
                    <a:pt x="357" y="1"/>
                    <a:pt x="358" y="0"/>
                    <a:pt x="359" y="0"/>
                  </a:cubicBezTo>
                  <a:cubicBezTo>
                    <a:pt x="361" y="0"/>
                    <a:pt x="362" y="1"/>
                    <a:pt x="363" y="2"/>
                  </a:cubicBezTo>
                  <a:cubicBezTo>
                    <a:pt x="365" y="3"/>
                    <a:pt x="365" y="5"/>
                    <a:pt x="365" y="7"/>
                  </a:cubicBezTo>
                  <a:cubicBezTo>
                    <a:pt x="365" y="8"/>
                    <a:pt x="365" y="9"/>
                    <a:pt x="366" y="11"/>
                  </a:cubicBezTo>
                  <a:cubicBezTo>
                    <a:pt x="368" y="14"/>
                    <a:pt x="369" y="19"/>
                    <a:pt x="368" y="21"/>
                  </a:cubicBezTo>
                  <a:cubicBezTo>
                    <a:pt x="367" y="23"/>
                    <a:pt x="367" y="24"/>
                    <a:pt x="367" y="25"/>
                  </a:cubicBezTo>
                  <a:cubicBezTo>
                    <a:pt x="367" y="26"/>
                    <a:pt x="368" y="26"/>
                    <a:pt x="369" y="27"/>
                  </a:cubicBezTo>
                  <a:cubicBezTo>
                    <a:pt x="371" y="27"/>
                    <a:pt x="376" y="29"/>
                    <a:pt x="381" y="29"/>
                  </a:cubicBezTo>
                  <a:cubicBezTo>
                    <a:pt x="383" y="29"/>
                    <a:pt x="384" y="29"/>
                    <a:pt x="385" y="28"/>
                  </a:cubicBezTo>
                  <a:cubicBezTo>
                    <a:pt x="387" y="27"/>
                    <a:pt x="389" y="27"/>
                    <a:pt x="392" y="27"/>
                  </a:cubicBezTo>
                  <a:cubicBezTo>
                    <a:pt x="395" y="26"/>
                    <a:pt x="397" y="26"/>
                    <a:pt x="397" y="24"/>
                  </a:cubicBezTo>
                  <a:cubicBezTo>
                    <a:pt x="398" y="21"/>
                    <a:pt x="399" y="20"/>
                    <a:pt x="400" y="19"/>
                  </a:cubicBezTo>
                  <a:cubicBezTo>
                    <a:pt x="401" y="18"/>
                    <a:pt x="402" y="17"/>
                    <a:pt x="403" y="15"/>
                  </a:cubicBezTo>
                  <a:cubicBezTo>
                    <a:pt x="404" y="11"/>
                    <a:pt x="406" y="8"/>
                    <a:pt x="409" y="8"/>
                  </a:cubicBezTo>
                  <a:cubicBezTo>
                    <a:pt x="410" y="7"/>
                    <a:pt x="410" y="7"/>
                    <a:pt x="411" y="7"/>
                  </a:cubicBezTo>
                  <a:cubicBezTo>
                    <a:pt x="412" y="7"/>
                    <a:pt x="413" y="7"/>
                    <a:pt x="415" y="7"/>
                  </a:cubicBezTo>
                  <a:cubicBezTo>
                    <a:pt x="416" y="7"/>
                    <a:pt x="418" y="7"/>
                    <a:pt x="419" y="8"/>
                  </a:cubicBezTo>
                  <a:cubicBezTo>
                    <a:pt x="420" y="10"/>
                    <a:pt x="420" y="11"/>
                    <a:pt x="420" y="12"/>
                  </a:cubicBezTo>
                  <a:cubicBezTo>
                    <a:pt x="420" y="14"/>
                    <a:pt x="418" y="16"/>
                    <a:pt x="417" y="17"/>
                  </a:cubicBezTo>
                  <a:cubicBezTo>
                    <a:pt x="416" y="17"/>
                    <a:pt x="415" y="18"/>
                    <a:pt x="415" y="19"/>
                  </a:cubicBezTo>
                  <a:cubicBezTo>
                    <a:pt x="415" y="20"/>
                    <a:pt x="416" y="21"/>
                    <a:pt x="417" y="21"/>
                  </a:cubicBezTo>
                  <a:cubicBezTo>
                    <a:pt x="419" y="22"/>
                    <a:pt x="419" y="23"/>
                    <a:pt x="420" y="24"/>
                  </a:cubicBezTo>
                  <a:cubicBezTo>
                    <a:pt x="420" y="26"/>
                    <a:pt x="419" y="28"/>
                    <a:pt x="418" y="29"/>
                  </a:cubicBezTo>
                  <a:cubicBezTo>
                    <a:pt x="417" y="30"/>
                    <a:pt x="417" y="32"/>
                    <a:pt x="416" y="33"/>
                  </a:cubicBezTo>
                  <a:cubicBezTo>
                    <a:pt x="415" y="36"/>
                    <a:pt x="413" y="40"/>
                    <a:pt x="410" y="40"/>
                  </a:cubicBezTo>
                  <a:cubicBezTo>
                    <a:pt x="406" y="41"/>
                    <a:pt x="404" y="41"/>
                    <a:pt x="403" y="44"/>
                  </a:cubicBezTo>
                  <a:cubicBezTo>
                    <a:pt x="403" y="45"/>
                    <a:pt x="402" y="46"/>
                    <a:pt x="402" y="47"/>
                  </a:cubicBezTo>
                  <a:cubicBezTo>
                    <a:pt x="401" y="49"/>
                    <a:pt x="400" y="51"/>
                    <a:pt x="401" y="52"/>
                  </a:cubicBezTo>
                  <a:cubicBezTo>
                    <a:pt x="402" y="52"/>
                    <a:pt x="403" y="53"/>
                    <a:pt x="403" y="54"/>
                  </a:cubicBezTo>
                  <a:cubicBezTo>
                    <a:pt x="404" y="56"/>
                    <a:pt x="405" y="57"/>
                    <a:pt x="407" y="58"/>
                  </a:cubicBezTo>
                  <a:cubicBezTo>
                    <a:pt x="407" y="58"/>
                    <a:pt x="408" y="58"/>
                    <a:pt x="409" y="59"/>
                  </a:cubicBezTo>
                  <a:cubicBezTo>
                    <a:pt x="411" y="60"/>
                    <a:pt x="413" y="60"/>
                    <a:pt x="413" y="62"/>
                  </a:cubicBezTo>
                  <a:cubicBezTo>
                    <a:pt x="414" y="62"/>
                    <a:pt x="413" y="63"/>
                    <a:pt x="413" y="64"/>
                  </a:cubicBezTo>
                  <a:cubicBezTo>
                    <a:pt x="412" y="64"/>
                    <a:pt x="411" y="64"/>
                    <a:pt x="411" y="65"/>
                  </a:cubicBezTo>
                  <a:cubicBezTo>
                    <a:pt x="409" y="66"/>
                    <a:pt x="409" y="66"/>
                    <a:pt x="409" y="67"/>
                  </a:cubicBezTo>
                  <a:cubicBezTo>
                    <a:pt x="409" y="69"/>
                    <a:pt x="408" y="71"/>
                    <a:pt x="406" y="72"/>
                  </a:cubicBezTo>
                  <a:cubicBezTo>
                    <a:pt x="405" y="73"/>
                    <a:pt x="405" y="76"/>
                    <a:pt x="405" y="78"/>
                  </a:cubicBezTo>
                  <a:cubicBezTo>
                    <a:pt x="405" y="78"/>
                    <a:pt x="406" y="80"/>
                    <a:pt x="411" y="80"/>
                  </a:cubicBezTo>
                  <a:cubicBezTo>
                    <a:pt x="415" y="80"/>
                    <a:pt x="415" y="80"/>
                    <a:pt x="415" y="80"/>
                  </a:cubicBezTo>
                  <a:cubicBezTo>
                    <a:pt x="418" y="80"/>
                    <a:pt x="421" y="80"/>
                    <a:pt x="422" y="83"/>
                  </a:cubicBezTo>
                  <a:cubicBezTo>
                    <a:pt x="423" y="85"/>
                    <a:pt x="423" y="86"/>
                    <a:pt x="422" y="87"/>
                  </a:cubicBezTo>
                  <a:cubicBezTo>
                    <a:pt x="422" y="88"/>
                    <a:pt x="422" y="89"/>
                    <a:pt x="422" y="89"/>
                  </a:cubicBezTo>
                  <a:cubicBezTo>
                    <a:pt x="423" y="90"/>
                    <a:pt x="425" y="92"/>
                    <a:pt x="426" y="93"/>
                  </a:cubicBezTo>
                  <a:cubicBezTo>
                    <a:pt x="426" y="93"/>
                    <a:pt x="426" y="93"/>
                    <a:pt x="426" y="93"/>
                  </a:cubicBezTo>
                  <a:cubicBezTo>
                    <a:pt x="427" y="94"/>
                    <a:pt x="427" y="94"/>
                    <a:pt x="427" y="94"/>
                  </a:cubicBezTo>
                  <a:cubicBezTo>
                    <a:pt x="427" y="94"/>
                    <a:pt x="427" y="99"/>
                    <a:pt x="428" y="102"/>
                  </a:cubicBezTo>
                  <a:cubicBezTo>
                    <a:pt x="428" y="105"/>
                    <a:pt x="429" y="109"/>
                    <a:pt x="427" y="112"/>
                  </a:cubicBezTo>
                  <a:cubicBezTo>
                    <a:pt x="426" y="113"/>
                    <a:pt x="426" y="114"/>
                    <a:pt x="427" y="115"/>
                  </a:cubicBezTo>
                  <a:cubicBezTo>
                    <a:pt x="427" y="115"/>
                    <a:pt x="428" y="116"/>
                    <a:pt x="429" y="116"/>
                  </a:cubicBezTo>
                  <a:cubicBezTo>
                    <a:pt x="429" y="116"/>
                    <a:pt x="430" y="116"/>
                    <a:pt x="431" y="115"/>
                  </a:cubicBezTo>
                  <a:cubicBezTo>
                    <a:pt x="432" y="114"/>
                    <a:pt x="433" y="114"/>
                    <a:pt x="435" y="114"/>
                  </a:cubicBezTo>
                  <a:cubicBezTo>
                    <a:pt x="437" y="114"/>
                    <a:pt x="440" y="116"/>
                    <a:pt x="440" y="120"/>
                  </a:cubicBezTo>
                  <a:cubicBezTo>
                    <a:pt x="440" y="123"/>
                    <a:pt x="441" y="126"/>
                    <a:pt x="443" y="126"/>
                  </a:cubicBezTo>
                  <a:cubicBezTo>
                    <a:pt x="446" y="126"/>
                    <a:pt x="447" y="129"/>
                    <a:pt x="447" y="134"/>
                  </a:cubicBezTo>
                  <a:cubicBezTo>
                    <a:pt x="447" y="136"/>
                    <a:pt x="448" y="136"/>
                    <a:pt x="448" y="137"/>
                  </a:cubicBezTo>
                  <a:cubicBezTo>
                    <a:pt x="449" y="137"/>
                    <a:pt x="450" y="137"/>
                    <a:pt x="452" y="137"/>
                  </a:cubicBezTo>
                  <a:cubicBezTo>
                    <a:pt x="453" y="137"/>
                    <a:pt x="454" y="137"/>
                    <a:pt x="455" y="137"/>
                  </a:cubicBezTo>
                  <a:cubicBezTo>
                    <a:pt x="456" y="137"/>
                    <a:pt x="456" y="137"/>
                    <a:pt x="456" y="137"/>
                  </a:cubicBezTo>
                  <a:cubicBezTo>
                    <a:pt x="458" y="137"/>
                    <a:pt x="459" y="138"/>
                    <a:pt x="460" y="139"/>
                  </a:cubicBezTo>
                  <a:cubicBezTo>
                    <a:pt x="461" y="141"/>
                    <a:pt x="460" y="144"/>
                    <a:pt x="458" y="146"/>
                  </a:cubicBezTo>
                  <a:cubicBezTo>
                    <a:pt x="457" y="147"/>
                    <a:pt x="458" y="147"/>
                    <a:pt x="458" y="147"/>
                  </a:cubicBezTo>
                  <a:cubicBezTo>
                    <a:pt x="459" y="148"/>
                    <a:pt x="459" y="149"/>
                    <a:pt x="459" y="151"/>
                  </a:cubicBezTo>
                  <a:cubicBezTo>
                    <a:pt x="459" y="154"/>
                    <a:pt x="457" y="157"/>
                    <a:pt x="454" y="159"/>
                  </a:cubicBezTo>
                  <a:cubicBezTo>
                    <a:pt x="453" y="160"/>
                    <a:pt x="453" y="161"/>
                    <a:pt x="453" y="165"/>
                  </a:cubicBezTo>
                  <a:cubicBezTo>
                    <a:pt x="453" y="166"/>
                    <a:pt x="454" y="167"/>
                    <a:pt x="454" y="168"/>
                  </a:cubicBezTo>
                  <a:cubicBezTo>
                    <a:pt x="455" y="170"/>
                    <a:pt x="456" y="173"/>
                    <a:pt x="454" y="175"/>
                  </a:cubicBezTo>
                  <a:cubicBezTo>
                    <a:pt x="454" y="175"/>
                    <a:pt x="453" y="175"/>
                    <a:pt x="453" y="176"/>
                  </a:cubicBezTo>
                  <a:cubicBezTo>
                    <a:pt x="452" y="177"/>
                    <a:pt x="450" y="178"/>
                    <a:pt x="450" y="179"/>
                  </a:cubicBezTo>
                  <a:cubicBezTo>
                    <a:pt x="450" y="180"/>
                    <a:pt x="451" y="180"/>
                    <a:pt x="451" y="181"/>
                  </a:cubicBezTo>
                  <a:cubicBezTo>
                    <a:pt x="453" y="182"/>
                    <a:pt x="455" y="182"/>
                    <a:pt x="456" y="182"/>
                  </a:cubicBezTo>
                  <a:cubicBezTo>
                    <a:pt x="457" y="182"/>
                    <a:pt x="457" y="182"/>
                    <a:pt x="457" y="182"/>
                  </a:cubicBezTo>
                  <a:cubicBezTo>
                    <a:pt x="458" y="182"/>
                    <a:pt x="458" y="182"/>
                    <a:pt x="458" y="182"/>
                  </a:cubicBezTo>
                  <a:cubicBezTo>
                    <a:pt x="460" y="182"/>
                    <a:pt x="460" y="182"/>
                    <a:pt x="460" y="182"/>
                  </a:cubicBezTo>
                  <a:cubicBezTo>
                    <a:pt x="459" y="183"/>
                    <a:pt x="459" y="183"/>
                    <a:pt x="459" y="183"/>
                  </a:cubicBezTo>
                  <a:cubicBezTo>
                    <a:pt x="459" y="184"/>
                    <a:pt x="457" y="188"/>
                    <a:pt x="453" y="188"/>
                  </a:cubicBezTo>
                  <a:cubicBezTo>
                    <a:pt x="450" y="188"/>
                    <a:pt x="447" y="188"/>
                    <a:pt x="447" y="190"/>
                  </a:cubicBezTo>
                  <a:cubicBezTo>
                    <a:pt x="447" y="191"/>
                    <a:pt x="447" y="191"/>
                    <a:pt x="448" y="191"/>
                  </a:cubicBezTo>
                  <a:cubicBezTo>
                    <a:pt x="449" y="192"/>
                    <a:pt x="451" y="193"/>
                    <a:pt x="449" y="195"/>
                  </a:cubicBezTo>
                  <a:cubicBezTo>
                    <a:pt x="448" y="198"/>
                    <a:pt x="445" y="204"/>
                    <a:pt x="442" y="207"/>
                  </a:cubicBezTo>
                  <a:cubicBezTo>
                    <a:pt x="436" y="213"/>
                    <a:pt x="432" y="217"/>
                    <a:pt x="430" y="219"/>
                  </a:cubicBezTo>
                  <a:cubicBezTo>
                    <a:pt x="429" y="219"/>
                    <a:pt x="429" y="220"/>
                    <a:pt x="428" y="221"/>
                  </a:cubicBezTo>
                  <a:cubicBezTo>
                    <a:pt x="426" y="223"/>
                    <a:pt x="424" y="225"/>
                    <a:pt x="421" y="225"/>
                  </a:cubicBezTo>
                  <a:cubicBezTo>
                    <a:pt x="421" y="225"/>
                    <a:pt x="421" y="225"/>
                    <a:pt x="420" y="225"/>
                  </a:cubicBezTo>
                  <a:cubicBezTo>
                    <a:pt x="418" y="224"/>
                    <a:pt x="415" y="223"/>
                    <a:pt x="414" y="221"/>
                  </a:cubicBezTo>
                  <a:cubicBezTo>
                    <a:pt x="413" y="219"/>
                    <a:pt x="413" y="218"/>
                    <a:pt x="414" y="216"/>
                  </a:cubicBezTo>
                  <a:cubicBezTo>
                    <a:pt x="415" y="215"/>
                    <a:pt x="415" y="214"/>
                    <a:pt x="415" y="214"/>
                  </a:cubicBezTo>
                  <a:cubicBezTo>
                    <a:pt x="415" y="214"/>
                    <a:pt x="413" y="213"/>
                    <a:pt x="412" y="213"/>
                  </a:cubicBezTo>
                  <a:cubicBezTo>
                    <a:pt x="410" y="212"/>
                    <a:pt x="409" y="211"/>
                    <a:pt x="408" y="210"/>
                  </a:cubicBezTo>
                  <a:cubicBezTo>
                    <a:pt x="407" y="210"/>
                    <a:pt x="406" y="209"/>
                    <a:pt x="405" y="209"/>
                  </a:cubicBezTo>
                  <a:cubicBezTo>
                    <a:pt x="404" y="209"/>
                    <a:pt x="404" y="209"/>
                    <a:pt x="403" y="209"/>
                  </a:cubicBezTo>
                  <a:cubicBezTo>
                    <a:pt x="402" y="209"/>
                    <a:pt x="401" y="210"/>
                    <a:pt x="400" y="210"/>
                  </a:cubicBezTo>
                  <a:cubicBezTo>
                    <a:pt x="397" y="211"/>
                    <a:pt x="393" y="213"/>
                    <a:pt x="391" y="215"/>
                  </a:cubicBezTo>
                  <a:cubicBezTo>
                    <a:pt x="389" y="215"/>
                    <a:pt x="389" y="216"/>
                    <a:pt x="389" y="217"/>
                  </a:cubicBezTo>
                  <a:cubicBezTo>
                    <a:pt x="389" y="217"/>
                    <a:pt x="389" y="218"/>
                    <a:pt x="391" y="220"/>
                  </a:cubicBezTo>
                  <a:cubicBezTo>
                    <a:pt x="392" y="221"/>
                    <a:pt x="393" y="222"/>
                    <a:pt x="395" y="223"/>
                  </a:cubicBezTo>
                  <a:cubicBezTo>
                    <a:pt x="396" y="224"/>
                    <a:pt x="397" y="225"/>
                    <a:pt x="398" y="226"/>
                  </a:cubicBezTo>
                  <a:cubicBezTo>
                    <a:pt x="398" y="228"/>
                    <a:pt x="399" y="230"/>
                    <a:pt x="398" y="231"/>
                  </a:cubicBezTo>
                  <a:cubicBezTo>
                    <a:pt x="398" y="233"/>
                    <a:pt x="396" y="234"/>
                    <a:pt x="394" y="234"/>
                  </a:cubicBezTo>
                  <a:cubicBezTo>
                    <a:pt x="393" y="234"/>
                    <a:pt x="392" y="235"/>
                    <a:pt x="391" y="235"/>
                  </a:cubicBezTo>
                  <a:cubicBezTo>
                    <a:pt x="388" y="236"/>
                    <a:pt x="386" y="236"/>
                    <a:pt x="384" y="236"/>
                  </a:cubicBezTo>
                  <a:cubicBezTo>
                    <a:pt x="382" y="236"/>
                    <a:pt x="381" y="236"/>
                    <a:pt x="380" y="235"/>
                  </a:cubicBezTo>
                  <a:cubicBezTo>
                    <a:pt x="379" y="235"/>
                    <a:pt x="378" y="234"/>
                    <a:pt x="377" y="234"/>
                  </a:cubicBezTo>
                  <a:cubicBezTo>
                    <a:pt x="375" y="234"/>
                    <a:pt x="374" y="235"/>
                    <a:pt x="373" y="236"/>
                  </a:cubicBezTo>
                  <a:cubicBezTo>
                    <a:pt x="371" y="238"/>
                    <a:pt x="369" y="238"/>
                    <a:pt x="368" y="238"/>
                  </a:cubicBezTo>
                  <a:cubicBezTo>
                    <a:pt x="367" y="238"/>
                    <a:pt x="366" y="238"/>
                    <a:pt x="365" y="238"/>
                  </a:cubicBezTo>
                  <a:cubicBezTo>
                    <a:pt x="365" y="238"/>
                    <a:pt x="364" y="238"/>
                    <a:pt x="363" y="238"/>
                  </a:cubicBezTo>
                  <a:cubicBezTo>
                    <a:pt x="362" y="238"/>
                    <a:pt x="362" y="238"/>
                    <a:pt x="362" y="239"/>
                  </a:cubicBezTo>
                  <a:cubicBezTo>
                    <a:pt x="361" y="239"/>
                    <a:pt x="360" y="241"/>
                    <a:pt x="358" y="242"/>
                  </a:cubicBezTo>
                  <a:cubicBezTo>
                    <a:pt x="357" y="243"/>
                    <a:pt x="356" y="243"/>
                    <a:pt x="356" y="244"/>
                  </a:cubicBezTo>
                  <a:cubicBezTo>
                    <a:pt x="354" y="245"/>
                    <a:pt x="353" y="246"/>
                    <a:pt x="351" y="249"/>
                  </a:cubicBezTo>
                  <a:cubicBezTo>
                    <a:pt x="350" y="251"/>
                    <a:pt x="350" y="252"/>
                    <a:pt x="349" y="253"/>
                  </a:cubicBezTo>
                  <a:cubicBezTo>
                    <a:pt x="347" y="255"/>
                    <a:pt x="347" y="256"/>
                    <a:pt x="348" y="257"/>
                  </a:cubicBezTo>
                  <a:cubicBezTo>
                    <a:pt x="349" y="258"/>
                    <a:pt x="349" y="259"/>
                    <a:pt x="350" y="260"/>
                  </a:cubicBezTo>
                  <a:cubicBezTo>
                    <a:pt x="350" y="261"/>
                    <a:pt x="350" y="261"/>
                    <a:pt x="351" y="262"/>
                  </a:cubicBezTo>
                  <a:cubicBezTo>
                    <a:pt x="351" y="263"/>
                    <a:pt x="352" y="263"/>
                    <a:pt x="352" y="263"/>
                  </a:cubicBezTo>
                  <a:cubicBezTo>
                    <a:pt x="353" y="263"/>
                    <a:pt x="355" y="262"/>
                    <a:pt x="357" y="261"/>
                  </a:cubicBezTo>
                  <a:cubicBezTo>
                    <a:pt x="359" y="258"/>
                    <a:pt x="362" y="257"/>
                    <a:pt x="365" y="257"/>
                  </a:cubicBezTo>
                  <a:cubicBezTo>
                    <a:pt x="366" y="257"/>
                    <a:pt x="366" y="257"/>
                    <a:pt x="367" y="257"/>
                  </a:cubicBezTo>
                  <a:cubicBezTo>
                    <a:pt x="369" y="257"/>
                    <a:pt x="369" y="258"/>
                    <a:pt x="370" y="260"/>
                  </a:cubicBezTo>
                  <a:cubicBezTo>
                    <a:pt x="370" y="261"/>
                    <a:pt x="370" y="262"/>
                    <a:pt x="370" y="263"/>
                  </a:cubicBezTo>
                  <a:cubicBezTo>
                    <a:pt x="371" y="267"/>
                    <a:pt x="372" y="268"/>
                    <a:pt x="373" y="270"/>
                  </a:cubicBezTo>
                  <a:cubicBezTo>
                    <a:pt x="374" y="273"/>
                    <a:pt x="374" y="274"/>
                    <a:pt x="372" y="277"/>
                  </a:cubicBezTo>
                  <a:cubicBezTo>
                    <a:pt x="371" y="279"/>
                    <a:pt x="370" y="280"/>
                    <a:pt x="369" y="281"/>
                  </a:cubicBezTo>
                  <a:cubicBezTo>
                    <a:pt x="368" y="281"/>
                    <a:pt x="368" y="282"/>
                    <a:pt x="367" y="283"/>
                  </a:cubicBezTo>
                  <a:cubicBezTo>
                    <a:pt x="366" y="283"/>
                    <a:pt x="366" y="284"/>
                    <a:pt x="366" y="284"/>
                  </a:cubicBezTo>
                  <a:cubicBezTo>
                    <a:pt x="364" y="286"/>
                    <a:pt x="364" y="286"/>
                    <a:pt x="365" y="288"/>
                  </a:cubicBezTo>
                  <a:cubicBezTo>
                    <a:pt x="367" y="290"/>
                    <a:pt x="367" y="290"/>
                    <a:pt x="367" y="291"/>
                  </a:cubicBezTo>
                  <a:cubicBezTo>
                    <a:pt x="367" y="292"/>
                    <a:pt x="366" y="292"/>
                    <a:pt x="365" y="292"/>
                  </a:cubicBezTo>
                  <a:cubicBezTo>
                    <a:pt x="365" y="292"/>
                    <a:pt x="365" y="292"/>
                    <a:pt x="364" y="292"/>
                  </a:cubicBezTo>
                  <a:cubicBezTo>
                    <a:pt x="362" y="292"/>
                    <a:pt x="361" y="294"/>
                    <a:pt x="359" y="296"/>
                  </a:cubicBezTo>
                  <a:cubicBezTo>
                    <a:pt x="359" y="296"/>
                    <a:pt x="359" y="297"/>
                    <a:pt x="358" y="297"/>
                  </a:cubicBezTo>
                  <a:cubicBezTo>
                    <a:pt x="358" y="297"/>
                    <a:pt x="358" y="297"/>
                    <a:pt x="358" y="297"/>
                  </a:cubicBezTo>
                  <a:cubicBezTo>
                    <a:pt x="357" y="296"/>
                    <a:pt x="357" y="296"/>
                    <a:pt x="357" y="296"/>
                  </a:cubicBezTo>
                  <a:cubicBezTo>
                    <a:pt x="358" y="295"/>
                    <a:pt x="358" y="295"/>
                    <a:pt x="358" y="295"/>
                  </a:cubicBezTo>
                  <a:cubicBezTo>
                    <a:pt x="358" y="295"/>
                    <a:pt x="358" y="294"/>
                    <a:pt x="358" y="294"/>
                  </a:cubicBezTo>
                  <a:cubicBezTo>
                    <a:pt x="358" y="294"/>
                    <a:pt x="357" y="294"/>
                    <a:pt x="357" y="294"/>
                  </a:cubicBezTo>
                  <a:cubicBezTo>
                    <a:pt x="355" y="294"/>
                    <a:pt x="354" y="294"/>
                    <a:pt x="353" y="293"/>
                  </a:cubicBezTo>
                  <a:cubicBezTo>
                    <a:pt x="351" y="293"/>
                    <a:pt x="350" y="293"/>
                    <a:pt x="348" y="293"/>
                  </a:cubicBezTo>
                  <a:cubicBezTo>
                    <a:pt x="347" y="293"/>
                    <a:pt x="346" y="293"/>
                    <a:pt x="345" y="294"/>
                  </a:cubicBezTo>
                  <a:cubicBezTo>
                    <a:pt x="343" y="295"/>
                    <a:pt x="342" y="296"/>
                    <a:pt x="341" y="296"/>
                  </a:cubicBezTo>
                  <a:cubicBezTo>
                    <a:pt x="340" y="297"/>
                    <a:pt x="340" y="297"/>
                    <a:pt x="340" y="299"/>
                  </a:cubicBezTo>
                  <a:cubicBezTo>
                    <a:pt x="341" y="304"/>
                    <a:pt x="342" y="306"/>
                    <a:pt x="344" y="307"/>
                  </a:cubicBezTo>
                  <a:cubicBezTo>
                    <a:pt x="344" y="307"/>
                    <a:pt x="344" y="308"/>
                    <a:pt x="344" y="308"/>
                  </a:cubicBezTo>
                  <a:cubicBezTo>
                    <a:pt x="345" y="308"/>
                    <a:pt x="345" y="308"/>
                    <a:pt x="345" y="309"/>
                  </a:cubicBezTo>
                  <a:cubicBezTo>
                    <a:pt x="345" y="310"/>
                    <a:pt x="345" y="310"/>
                    <a:pt x="344" y="311"/>
                  </a:cubicBezTo>
                  <a:cubicBezTo>
                    <a:pt x="343" y="312"/>
                    <a:pt x="343" y="312"/>
                    <a:pt x="343" y="312"/>
                  </a:cubicBezTo>
                  <a:cubicBezTo>
                    <a:pt x="342" y="313"/>
                    <a:pt x="341" y="313"/>
                    <a:pt x="341" y="314"/>
                  </a:cubicBezTo>
                  <a:cubicBezTo>
                    <a:pt x="340" y="314"/>
                    <a:pt x="339" y="315"/>
                    <a:pt x="338" y="317"/>
                  </a:cubicBezTo>
                  <a:cubicBezTo>
                    <a:pt x="337" y="319"/>
                    <a:pt x="336" y="320"/>
                    <a:pt x="335" y="320"/>
                  </a:cubicBezTo>
                  <a:cubicBezTo>
                    <a:pt x="334" y="321"/>
                    <a:pt x="334" y="322"/>
                    <a:pt x="334" y="324"/>
                  </a:cubicBezTo>
                  <a:cubicBezTo>
                    <a:pt x="334" y="325"/>
                    <a:pt x="334" y="326"/>
                    <a:pt x="334" y="327"/>
                  </a:cubicBezTo>
                  <a:cubicBezTo>
                    <a:pt x="334" y="328"/>
                    <a:pt x="334" y="329"/>
                    <a:pt x="332" y="331"/>
                  </a:cubicBezTo>
                  <a:cubicBezTo>
                    <a:pt x="331" y="331"/>
                    <a:pt x="331" y="331"/>
                    <a:pt x="331" y="331"/>
                  </a:cubicBezTo>
                  <a:cubicBezTo>
                    <a:pt x="329" y="333"/>
                    <a:pt x="329" y="333"/>
                    <a:pt x="327" y="335"/>
                  </a:cubicBezTo>
                  <a:cubicBezTo>
                    <a:pt x="327" y="336"/>
                    <a:pt x="326" y="337"/>
                    <a:pt x="326" y="338"/>
                  </a:cubicBezTo>
                  <a:cubicBezTo>
                    <a:pt x="325" y="340"/>
                    <a:pt x="325" y="340"/>
                    <a:pt x="320" y="342"/>
                  </a:cubicBezTo>
                  <a:cubicBezTo>
                    <a:pt x="319" y="342"/>
                    <a:pt x="317" y="342"/>
                    <a:pt x="316" y="342"/>
                  </a:cubicBezTo>
                  <a:cubicBezTo>
                    <a:pt x="313" y="342"/>
                    <a:pt x="312" y="340"/>
                    <a:pt x="311" y="339"/>
                  </a:cubicBezTo>
                  <a:cubicBezTo>
                    <a:pt x="310" y="338"/>
                    <a:pt x="310" y="337"/>
                    <a:pt x="309" y="336"/>
                  </a:cubicBezTo>
                  <a:cubicBezTo>
                    <a:pt x="309" y="336"/>
                    <a:pt x="309" y="337"/>
                    <a:pt x="308" y="338"/>
                  </a:cubicBezTo>
                  <a:cubicBezTo>
                    <a:pt x="308" y="339"/>
                    <a:pt x="308" y="339"/>
                    <a:pt x="308" y="340"/>
                  </a:cubicBezTo>
                  <a:cubicBezTo>
                    <a:pt x="307" y="342"/>
                    <a:pt x="306" y="344"/>
                    <a:pt x="303" y="346"/>
                  </a:cubicBezTo>
                  <a:cubicBezTo>
                    <a:pt x="302" y="346"/>
                    <a:pt x="302" y="346"/>
                    <a:pt x="302" y="346"/>
                  </a:cubicBezTo>
                  <a:cubicBezTo>
                    <a:pt x="298" y="348"/>
                    <a:pt x="297" y="349"/>
                    <a:pt x="296" y="351"/>
                  </a:cubicBezTo>
                  <a:cubicBezTo>
                    <a:pt x="295" y="353"/>
                    <a:pt x="294" y="353"/>
                    <a:pt x="293" y="354"/>
                  </a:cubicBezTo>
                  <a:cubicBezTo>
                    <a:pt x="291" y="355"/>
                    <a:pt x="291" y="355"/>
                    <a:pt x="291" y="356"/>
                  </a:cubicBezTo>
                  <a:cubicBezTo>
                    <a:pt x="291" y="358"/>
                    <a:pt x="292" y="358"/>
                    <a:pt x="292" y="358"/>
                  </a:cubicBezTo>
                  <a:cubicBezTo>
                    <a:pt x="293" y="359"/>
                    <a:pt x="294" y="360"/>
                    <a:pt x="294" y="363"/>
                  </a:cubicBezTo>
                  <a:cubicBezTo>
                    <a:pt x="294" y="364"/>
                    <a:pt x="294" y="365"/>
                    <a:pt x="294" y="365"/>
                  </a:cubicBezTo>
                  <a:cubicBezTo>
                    <a:pt x="295" y="368"/>
                    <a:pt x="295" y="370"/>
                    <a:pt x="293" y="374"/>
                  </a:cubicBezTo>
                  <a:cubicBezTo>
                    <a:pt x="291" y="375"/>
                    <a:pt x="290" y="377"/>
                    <a:pt x="289" y="378"/>
                  </a:cubicBezTo>
                  <a:cubicBezTo>
                    <a:pt x="288" y="381"/>
                    <a:pt x="288" y="381"/>
                    <a:pt x="288" y="381"/>
                  </a:cubicBezTo>
                  <a:cubicBezTo>
                    <a:pt x="288" y="375"/>
                    <a:pt x="288" y="375"/>
                    <a:pt x="288" y="375"/>
                  </a:cubicBezTo>
                  <a:cubicBezTo>
                    <a:pt x="288" y="374"/>
                    <a:pt x="288" y="374"/>
                    <a:pt x="287" y="374"/>
                  </a:cubicBezTo>
                  <a:cubicBezTo>
                    <a:pt x="287" y="374"/>
                    <a:pt x="286" y="375"/>
                    <a:pt x="285" y="375"/>
                  </a:cubicBezTo>
                  <a:cubicBezTo>
                    <a:pt x="285" y="375"/>
                    <a:pt x="285" y="375"/>
                    <a:pt x="284" y="375"/>
                  </a:cubicBezTo>
                  <a:cubicBezTo>
                    <a:pt x="284" y="375"/>
                    <a:pt x="283" y="375"/>
                    <a:pt x="282" y="375"/>
                  </a:cubicBezTo>
                  <a:cubicBezTo>
                    <a:pt x="281" y="375"/>
                    <a:pt x="280" y="375"/>
                    <a:pt x="279" y="374"/>
                  </a:cubicBezTo>
                  <a:cubicBezTo>
                    <a:pt x="279" y="373"/>
                    <a:pt x="279" y="373"/>
                    <a:pt x="279" y="371"/>
                  </a:cubicBezTo>
                  <a:cubicBezTo>
                    <a:pt x="279" y="370"/>
                    <a:pt x="278" y="370"/>
                    <a:pt x="277" y="368"/>
                  </a:cubicBezTo>
                  <a:cubicBezTo>
                    <a:pt x="276" y="368"/>
                    <a:pt x="275" y="367"/>
                    <a:pt x="275" y="366"/>
                  </a:cubicBezTo>
                  <a:cubicBezTo>
                    <a:pt x="274" y="365"/>
                    <a:pt x="273" y="364"/>
                    <a:pt x="271" y="363"/>
                  </a:cubicBezTo>
                  <a:cubicBezTo>
                    <a:pt x="271" y="362"/>
                    <a:pt x="270" y="362"/>
                    <a:pt x="269" y="361"/>
                  </a:cubicBezTo>
                  <a:cubicBezTo>
                    <a:pt x="267" y="359"/>
                    <a:pt x="267" y="355"/>
                    <a:pt x="268" y="353"/>
                  </a:cubicBezTo>
                  <a:cubicBezTo>
                    <a:pt x="268" y="353"/>
                    <a:pt x="268" y="352"/>
                    <a:pt x="268" y="352"/>
                  </a:cubicBezTo>
                  <a:cubicBezTo>
                    <a:pt x="269" y="350"/>
                    <a:pt x="270" y="348"/>
                    <a:pt x="270" y="347"/>
                  </a:cubicBezTo>
                  <a:cubicBezTo>
                    <a:pt x="269" y="346"/>
                    <a:pt x="267" y="345"/>
                    <a:pt x="266" y="345"/>
                  </a:cubicBezTo>
                  <a:cubicBezTo>
                    <a:pt x="266" y="345"/>
                    <a:pt x="266" y="345"/>
                    <a:pt x="265" y="345"/>
                  </a:cubicBezTo>
                  <a:cubicBezTo>
                    <a:pt x="263" y="345"/>
                    <a:pt x="261" y="344"/>
                    <a:pt x="261" y="343"/>
                  </a:cubicBezTo>
                  <a:cubicBezTo>
                    <a:pt x="260" y="341"/>
                    <a:pt x="258" y="339"/>
                    <a:pt x="256" y="338"/>
                  </a:cubicBezTo>
                  <a:cubicBezTo>
                    <a:pt x="256" y="338"/>
                    <a:pt x="256" y="338"/>
                    <a:pt x="256" y="338"/>
                  </a:cubicBezTo>
                  <a:cubicBezTo>
                    <a:pt x="254" y="337"/>
                    <a:pt x="252" y="336"/>
                    <a:pt x="251" y="334"/>
                  </a:cubicBezTo>
                  <a:cubicBezTo>
                    <a:pt x="251" y="334"/>
                    <a:pt x="251" y="333"/>
                    <a:pt x="252" y="332"/>
                  </a:cubicBezTo>
                  <a:cubicBezTo>
                    <a:pt x="253" y="330"/>
                    <a:pt x="253" y="327"/>
                    <a:pt x="252" y="325"/>
                  </a:cubicBezTo>
                  <a:cubicBezTo>
                    <a:pt x="252" y="325"/>
                    <a:pt x="251" y="324"/>
                    <a:pt x="250" y="324"/>
                  </a:cubicBezTo>
                  <a:cubicBezTo>
                    <a:pt x="249" y="324"/>
                    <a:pt x="247" y="326"/>
                    <a:pt x="245" y="327"/>
                  </a:cubicBezTo>
                  <a:cubicBezTo>
                    <a:pt x="243" y="328"/>
                    <a:pt x="243" y="330"/>
                    <a:pt x="243" y="333"/>
                  </a:cubicBezTo>
                  <a:cubicBezTo>
                    <a:pt x="243" y="333"/>
                    <a:pt x="243" y="334"/>
                    <a:pt x="243" y="335"/>
                  </a:cubicBezTo>
                  <a:cubicBezTo>
                    <a:pt x="243" y="336"/>
                    <a:pt x="243" y="337"/>
                    <a:pt x="243" y="337"/>
                  </a:cubicBezTo>
                  <a:cubicBezTo>
                    <a:pt x="242" y="340"/>
                    <a:pt x="242" y="342"/>
                    <a:pt x="241" y="343"/>
                  </a:cubicBezTo>
                  <a:cubicBezTo>
                    <a:pt x="240" y="344"/>
                    <a:pt x="239" y="345"/>
                    <a:pt x="238" y="345"/>
                  </a:cubicBezTo>
                  <a:cubicBezTo>
                    <a:pt x="237" y="346"/>
                    <a:pt x="236" y="347"/>
                    <a:pt x="235" y="349"/>
                  </a:cubicBezTo>
                  <a:cubicBezTo>
                    <a:pt x="233" y="351"/>
                    <a:pt x="233" y="352"/>
                    <a:pt x="232" y="354"/>
                  </a:cubicBezTo>
                  <a:cubicBezTo>
                    <a:pt x="232" y="355"/>
                    <a:pt x="232" y="355"/>
                    <a:pt x="232" y="356"/>
                  </a:cubicBezTo>
                  <a:cubicBezTo>
                    <a:pt x="231" y="357"/>
                    <a:pt x="231" y="358"/>
                    <a:pt x="231" y="358"/>
                  </a:cubicBezTo>
                  <a:cubicBezTo>
                    <a:pt x="231" y="359"/>
                    <a:pt x="231" y="359"/>
                    <a:pt x="230" y="359"/>
                  </a:cubicBezTo>
                  <a:cubicBezTo>
                    <a:pt x="229" y="360"/>
                    <a:pt x="228" y="360"/>
                    <a:pt x="227" y="360"/>
                  </a:cubicBezTo>
                  <a:cubicBezTo>
                    <a:pt x="226" y="360"/>
                    <a:pt x="225" y="360"/>
                    <a:pt x="224" y="360"/>
                  </a:cubicBezTo>
                  <a:cubicBezTo>
                    <a:pt x="222" y="361"/>
                    <a:pt x="221" y="361"/>
                    <a:pt x="221" y="362"/>
                  </a:cubicBezTo>
                  <a:cubicBezTo>
                    <a:pt x="221" y="364"/>
                    <a:pt x="219" y="366"/>
                    <a:pt x="218" y="366"/>
                  </a:cubicBezTo>
                  <a:cubicBezTo>
                    <a:pt x="217" y="366"/>
                    <a:pt x="216" y="366"/>
                    <a:pt x="216" y="364"/>
                  </a:cubicBezTo>
                  <a:cubicBezTo>
                    <a:pt x="216" y="364"/>
                    <a:pt x="216" y="364"/>
                    <a:pt x="216" y="364"/>
                  </a:cubicBezTo>
                  <a:cubicBezTo>
                    <a:pt x="215" y="364"/>
                    <a:pt x="214" y="365"/>
                    <a:pt x="212" y="366"/>
                  </a:cubicBezTo>
                  <a:cubicBezTo>
                    <a:pt x="212" y="366"/>
                    <a:pt x="211" y="367"/>
                    <a:pt x="210" y="367"/>
                  </a:cubicBezTo>
                  <a:cubicBezTo>
                    <a:pt x="207" y="369"/>
                    <a:pt x="204" y="370"/>
                    <a:pt x="202" y="370"/>
                  </a:cubicBezTo>
                  <a:cubicBezTo>
                    <a:pt x="202" y="370"/>
                    <a:pt x="201" y="370"/>
                    <a:pt x="201" y="370"/>
                  </a:cubicBezTo>
                  <a:cubicBezTo>
                    <a:pt x="199" y="371"/>
                    <a:pt x="195" y="373"/>
                    <a:pt x="193" y="376"/>
                  </a:cubicBezTo>
                  <a:cubicBezTo>
                    <a:pt x="192" y="378"/>
                    <a:pt x="192" y="378"/>
                    <a:pt x="191" y="379"/>
                  </a:cubicBezTo>
                  <a:cubicBezTo>
                    <a:pt x="191" y="380"/>
                    <a:pt x="190" y="381"/>
                    <a:pt x="189" y="383"/>
                  </a:cubicBezTo>
                  <a:cubicBezTo>
                    <a:pt x="188" y="384"/>
                    <a:pt x="185" y="385"/>
                    <a:pt x="183" y="386"/>
                  </a:cubicBezTo>
                  <a:cubicBezTo>
                    <a:pt x="182" y="387"/>
                    <a:pt x="181" y="388"/>
                    <a:pt x="180" y="388"/>
                  </a:cubicBezTo>
                  <a:cubicBezTo>
                    <a:pt x="179" y="388"/>
                    <a:pt x="179" y="388"/>
                    <a:pt x="178" y="388"/>
                  </a:cubicBezTo>
                  <a:cubicBezTo>
                    <a:pt x="177" y="388"/>
                    <a:pt x="175" y="388"/>
                    <a:pt x="173" y="387"/>
                  </a:cubicBezTo>
                  <a:cubicBezTo>
                    <a:pt x="172" y="386"/>
                    <a:pt x="171" y="386"/>
                    <a:pt x="170" y="386"/>
                  </a:cubicBezTo>
                  <a:cubicBezTo>
                    <a:pt x="169" y="386"/>
                    <a:pt x="166" y="387"/>
                    <a:pt x="164" y="389"/>
                  </a:cubicBezTo>
                  <a:cubicBezTo>
                    <a:pt x="164" y="390"/>
                    <a:pt x="163" y="391"/>
                    <a:pt x="162" y="391"/>
                  </a:cubicBezTo>
                  <a:cubicBezTo>
                    <a:pt x="160" y="393"/>
                    <a:pt x="157" y="394"/>
                    <a:pt x="154" y="394"/>
                  </a:cubicBezTo>
                  <a:cubicBezTo>
                    <a:pt x="153" y="394"/>
                    <a:pt x="152" y="394"/>
                    <a:pt x="151" y="394"/>
                  </a:cubicBezTo>
                  <a:cubicBezTo>
                    <a:pt x="151" y="394"/>
                    <a:pt x="150" y="393"/>
                    <a:pt x="149" y="393"/>
                  </a:cubicBezTo>
                  <a:cubicBezTo>
                    <a:pt x="148" y="393"/>
                    <a:pt x="148" y="393"/>
                    <a:pt x="147" y="394"/>
                  </a:cubicBezTo>
                  <a:cubicBezTo>
                    <a:pt x="147" y="395"/>
                    <a:pt x="146" y="396"/>
                    <a:pt x="146" y="397"/>
                  </a:cubicBezTo>
                  <a:cubicBezTo>
                    <a:pt x="145" y="398"/>
                    <a:pt x="144" y="399"/>
                    <a:pt x="143" y="400"/>
                  </a:cubicBezTo>
                  <a:cubicBezTo>
                    <a:pt x="142" y="400"/>
                    <a:pt x="141" y="400"/>
                    <a:pt x="140" y="400"/>
                  </a:cubicBezTo>
                  <a:cubicBezTo>
                    <a:pt x="139" y="400"/>
                    <a:pt x="136" y="400"/>
                    <a:pt x="135" y="401"/>
                  </a:cubicBezTo>
                  <a:cubicBezTo>
                    <a:pt x="135" y="401"/>
                    <a:pt x="135" y="402"/>
                    <a:pt x="135" y="402"/>
                  </a:cubicBezTo>
                  <a:cubicBezTo>
                    <a:pt x="135" y="404"/>
                    <a:pt x="135" y="405"/>
                    <a:pt x="132" y="406"/>
                  </a:cubicBezTo>
                  <a:cubicBezTo>
                    <a:pt x="131" y="406"/>
                    <a:pt x="130" y="406"/>
                    <a:pt x="130" y="407"/>
                  </a:cubicBezTo>
                  <a:cubicBezTo>
                    <a:pt x="129" y="408"/>
                    <a:pt x="130" y="410"/>
                    <a:pt x="130" y="411"/>
                  </a:cubicBezTo>
                  <a:cubicBezTo>
                    <a:pt x="131" y="413"/>
                    <a:pt x="130" y="416"/>
                    <a:pt x="127" y="420"/>
                  </a:cubicBezTo>
                  <a:cubicBezTo>
                    <a:pt x="126" y="421"/>
                    <a:pt x="125" y="422"/>
                    <a:pt x="124" y="422"/>
                  </a:cubicBezTo>
                  <a:cubicBezTo>
                    <a:pt x="121" y="422"/>
                    <a:pt x="119" y="419"/>
                    <a:pt x="118" y="418"/>
                  </a:cubicBezTo>
                  <a:cubicBezTo>
                    <a:pt x="117" y="418"/>
                    <a:pt x="117" y="418"/>
                    <a:pt x="117" y="417"/>
                  </a:cubicBezTo>
                  <a:cubicBezTo>
                    <a:pt x="116" y="416"/>
                    <a:pt x="115" y="415"/>
                    <a:pt x="114" y="415"/>
                  </a:cubicBezTo>
                  <a:cubicBezTo>
                    <a:pt x="114" y="415"/>
                    <a:pt x="113" y="415"/>
                    <a:pt x="113" y="416"/>
                  </a:cubicBezTo>
                  <a:cubicBezTo>
                    <a:pt x="111" y="417"/>
                    <a:pt x="111" y="418"/>
                    <a:pt x="111" y="421"/>
                  </a:cubicBezTo>
                  <a:cubicBezTo>
                    <a:pt x="111" y="421"/>
                    <a:pt x="111" y="422"/>
                    <a:pt x="111" y="422"/>
                  </a:cubicBezTo>
                  <a:cubicBezTo>
                    <a:pt x="111" y="424"/>
                    <a:pt x="111" y="424"/>
                    <a:pt x="113" y="425"/>
                  </a:cubicBezTo>
                  <a:cubicBezTo>
                    <a:pt x="113" y="426"/>
                    <a:pt x="114" y="426"/>
                    <a:pt x="115" y="427"/>
                  </a:cubicBezTo>
                  <a:cubicBezTo>
                    <a:pt x="117" y="428"/>
                    <a:pt x="115" y="430"/>
                    <a:pt x="115" y="432"/>
                  </a:cubicBezTo>
                  <a:cubicBezTo>
                    <a:pt x="114" y="433"/>
                    <a:pt x="113" y="434"/>
                    <a:pt x="114" y="435"/>
                  </a:cubicBezTo>
                  <a:cubicBezTo>
                    <a:pt x="114" y="438"/>
                    <a:pt x="113" y="440"/>
                    <a:pt x="110" y="442"/>
                  </a:cubicBezTo>
                  <a:cubicBezTo>
                    <a:pt x="109" y="443"/>
                    <a:pt x="107" y="443"/>
                    <a:pt x="105" y="443"/>
                  </a:cubicBezTo>
                  <a:cubicBezTo>
                    <a:pt x="104" y="443"/>
                    <a:pt x="102" y="443"/>
                    <a:pt x="102" y="442"/>
                  </a:cubicBezTo>
                  <a:cubicBezTo>
                    <a:pt x="101" y="442"/>
                    <a:pt x="101" y="441"/>
                    <a:pt x="100" y="441"/>
                  </a:cubicBezTo>
                  <a:cubicBezTo>
                    <a:pt x="100" y="440"/>
                    <a:pt x="100" y="440"/>
                    <a:pt x="99" y="440"/>
                  </a:cubicBezTo>
                  <a:cubicBezTo>
                    <a:pt x="99" y="441"/>
                    <a:pt x="98" y="442"/>
                    <a:pt x="97" y="442"/>
                  </a:cubicBezTo>
                  <a:cubicBezTo>
                    <a:pt x="95" y="442"/>
                    <a:pt x="94" y="441"/>
                    <a:pt x="93" y="439"/>
                  </a:cubicBezTo>
                  <a:cubicBezTo>
                    <a:pt x="91" y="438"/>
                    <a:pt x="89" y="435"/>
                    <a:pt x="87" y="435"/>
                  </a:cubicBezTo>
                  <a:cubicBezTo>
                    <a:pt x="87" y="435"/>
                    <a:pt x="86" y="436"/>
                    <a:pt x="86" y="436"/>
                  </a:cubicBezTo>
                  <a:cubicBezTo>
                    <a:pt x="82" y="437"/>
                    <a:pt x="81" y="437"/>
                    <a:pt x="77" y="442"/>
                  </a:cubicBezTo>
                  <a:cubicBezTo>
                    <a:pt x="76" y="443"/>
                    <a:pt x="75" y="444"/>
                    <a:pt x="74" y="444"/>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5" name="Freeform 21">
              <a:extLst>
                <a:ext uri="{FF2B5EF4-FFF2-40B4-BE49-F238E27FC236}">
                  <a16:creationId xmlns:a16="http://schemas.microsoft.com/office/drawing/2014/main" id="{72BBB3C6-FC1E-DCAC-4774-5FC927F58AFE}"/>
                </a:ext>
              </a:extLst>
            </p:cNvPr>
            <p:cNvSpPr>
              <a:spLocks noEditPoints="1"/>
            </p:cNvSpPr>
            <p:nvPr/>
          </p:nvSpPr>
          <p:spPr bwMode="auto">
            <a:xfrm>
              <a:off x="7425756" y="2996920"/>
              <a:ext cx="1435100" cy="1377950"/>
            </a:xfrm>
            <a:custGeom>
              <a:avLst/>
              <a:gdLst>
                <a:gd name="T0" fmla="*/ 418 w 464"/>
                <a:gd name="T1" fmla="*/ 23 h 446"/>
                <a:gd name="T2" fmla="*/ 427 w 464"/>
                <a:gd name="T3" fmla="*/ 95 h 446"/>
                <a:gd name="T4" fmla="*/ 455 w 464"/>
                <a:gd name="T5" fmla="*/ 159 h 446"/>
                <a:gd name="T6" fmla="*/ 422 w 464"/>
                <a:gd name="T7" fmla="*/ 225 h 446"/>
                <a:gd name="T8" fmla="*/ 369 w 464"/>
                <a:gd name="T9" fmla="*/ 238 h 446"/>
                <a:gd name="T10" fmla="*/ 365 w 464"/>
                <a:gd name="T11" fmla="*/ 289 h 446"/>
                <a:gd name="T12" fmla="*/ 321 w 464"/>
                <a:gd name="T13" fmla="*/ 342 h 446"/>
                <a:gd name="T14" fmla="*/ 283 w 464"/>
                <a:gd name="T15" fmla="*/ 375 h 446"/>
                <a:gd name="T16" fmla="*/ 243 w 464"/>
                <a:gd name="T17" fmla="*/ 336 h 446"/>
                <a:gd name="T18" fmla="*/ 179 w 464"/>
                <a:gd name="T19" fmla="*/ 389 h 446"/>
                <a:gd name="T20" fmla="*/ 113 w 464"/>
                <a:gd name="T21" fmla="*/ 416 h 446"/>
                <a:gd name="T22" fmla="*/ 75 w 464"/>
                <a:gd name="T23" fmla="*/ 444 h 446"/>
                <a:gd name="T24" fmla="*/ 47 w 464"/>
                <a:gd name="T25" fmla="*/ 384 h 446"/>
                <a:gd name="T26" fmla="*/ 25 w 464"/>
                <a:gd name="T27" fmla="*/ 337 h 446"/>
                <a:gd name="T28" fmla="*/ 14 w 464"/>
                <a:gd name="T29" fmla="*/ 299 h 446"/>
                <a:gd name="T30" fmla="*/ 49 w 464"/>
                <a:gd name="T31" fmla="*/ 221 h 446"/>
                <a:gd name="T32" fmla="*/ 33 w 464"/>
                <a:gd name="T33" fmla="*/ 130 h 446"/>
                <a:gd name="T34" fmla="*/ 81 w 464"/>
                <a:gd name="T35" fmla="*/ 133 h 446"/>
                <a:gd name="T36" fmla="*/ 119 w 464"/>
                <a:gd name="T37" fmla="*/ 90 h 446"/>
                <a:gd name="T38" fmla="*/ 226 w 464"/>
                <a:gd name="T39" fmla="*/ 22 h 446"/>
                <a:gd name="T40" fmla="*/ 270 w 464"/>
                <a:gd name="T41" fmla="*/ 53 h 446"/>
                <a:gd name="T42" fmla="*/ 286 w 464"/>
                <a:gd name="T43" fmla="*/ 96 h 446"/>
                <a:gd name="T44" fmla="*/ 336 w 464"/>
                <a:gd name="T45" fmla="*/ 70 h 446"/>
                <a:gd name="T46" fmla="*/ 346 w 464"/>
                <a:gd name="T47" fmla="*/ 7 h 446"/>
                <a:gd name="T48" fmla="*/ 336 w 464"/>
                <a:gd name="T49" fmla="*/ 7 h 446"/>
                <a:gd name="T50" fmla="*/ 332 w 464"/>
                <a:gd name="T51" fmla="*/ 38 h 446"/>
                <a:gd name="T52" fmla="*/ 313 w 464"/>
                <a:gd name="T53" fmla="*/ 82 h 446"/>
                <a:gd name="T54" fmla="*/ 268 w 464"/>
                <a:gd name="T55" fmla="*/ 95 h 446"/>
                <a:gd name="T56" fmla="*/ 272 w 464"/>
                <a:gd name="T57" fmla="*/ 62 h 446"/>
                <a:gd name="T58" fmla="*/ 255 w 464"/>
                <a:gd name="T59" fmla="*/ 31 h 446"/>
                <a:gd name="T60" fmla="*/ 226 w 464"/>
                <a:gd name="T61" fmla="*/ 26 h 446"/>
                <a:gd name="T62" fmla="*/ 160 w 464"/>
                <a:gd name="T63" fmla="*/ 57 h 446"/>
                <a:gd name="T64" fmla="*/ 119 w 464"/>
                <a:gd name="T65" fmla="*/ 101 h 446"/>
                <a:gd name="T66" fmla="*/ 71 w 464"/>
                <a:gd name="T67" fmla="*/ 130 h 446"/>
                <a:gd name="T68" fmla="*/ 43 w 464"/>
                <a:gd name="T69" fmla="*/ 133 h 446"/>
                <a:gd name="T70" fmla="*/ 26 w 464"/>
                <a:gd name="T71" fmla="*/ 164 h 446"/>
                <a:gd name="T72" fmla="*/ 44 w 464"/>
                <a:gd name="T73" fmla="*/ 237 h 446"/>
                <a:gd name="T74" fmla="*/ 24 w 464"/>
                <a:gd name="T75" fmla="*/ 283 h 446"/>
                <a:gd name="T76" fmla="*/ 15 w 464"/>
                <a:gd name="T77" fmla="*/ 313 h 446"/>
                <a:gd name="T78" fmla="*/ 20 w 464"/>
                <a:gd name="T79" fmla="*/ 335 h 446"/>
                <a:gd name="T80" fmla="*/ 28 w 464"/>
                <a:gd name="T81" fmla="*/ 365 h 446"/>
                <a:gd name="T82" fmla="*/ 38 w 464"/>
                <a:gd name="T83" fmla="*/ 407 h 446"/>
                <a:gd name="T84" fmla="*/ 65 w 464"/>
                <a:gd name="T85" fmla="*/ 436 h 446"/>
                <a:gd name="T86" fmla="*/ 115 w 464"/>
                <a:gd name="T87" fmla="*/ 435 h 446"/>
                <a:gd name="T88" fmla="*/ 133 w 464"/>
                <a:gd name="T89" fmla="*/ 408 h 446"/>
                <a:gd name="T90" fmla="*/ 179 w 464"/>
                <a:gd name="T91" fmla="*/ 390 h 446"/>
                <a:gd name="T92" fmla="*/ 225 w 464"/>
                <a:gd name="T93" fmla="*/ 362 h 446"/>
                <a:gd name="T94" fmla="*/ 252 w 464"/>
                <a:gd name="T95" fmla="*/ 327 h 446"/>
                <a:gd name="T96" fmla="*/ 277 w 464"/>
                <a:gd name="T97" fmla="*/ 370 h 446"/>
                <a:gd name="T98" fmla="*/ 294 w 464"/>
                <a:gd name="T99" fmla="*/ 359 h 446"/>
                <a:gd name="T100" fmla="*/ 332 w 464"/>
                <a:gd name="T101" fmla="*/ 333 h 446"/>
                <a:gd name="T102" fmla="*/ 343 w 464"/>
                <a:gd name="T103" fmla="*/ 298 h 446"/>
                <a:gd name="T104" fmla="*/ 366 w 464"/>
                <a:gd name="T105" fmla="*/ 294 h 446"/>
                <a:gd name="T106" fmla="*/ 353 w 464"/>
                <a:gd name="T107" fmla="*/ 263 h 446"/>
                <a:gd name="T108" fmla="*/ 375 w 464"/>
                <a:gd name="T109" fmla="*/ 238 h 446"/>
                <a:gd name="T110" fmla="*/ 405 w 464"/>
                <a:gd name="T111" fmla="*/ 211 h 446"/>
                <a:gd name="T112" fmla="*/ 449 w 464"/>
                <a:gd name="T113" fmla="*/ 191 h 446"/>
                <a:gd name="T114" fmla="*/ 456 w 464"/>
                <a:gd name="T115" fmla="*/ 169 h 446"/>
                <a:gd name="T116" fmla="*/ 431 w 464"/>
                <a:gd name="T117" fmla="*/ 116 h 446"/>
                <a:gd name="T118" fmla="*/ 407 w 464"/>
                <a:gd name="T119" fmla="*/ 78 h 446"/>
                <a:gd name="T120" fmla="*/ 420 w 464"/>
                <a:gd name="T121" fmla="*/ 31 h 446"/>
                <a:gd name="T122" fmla="*/ 386 w 464"/>
                <a:gd name="T123" fmla="*/ 2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4" h="446">
                  <a:moveTo>
                    <a:pt x="360" y="2"/>
                  </a:moveTo>
                  <a:cubicBezTo>
                    <a:pt x="362" y="2"/>
                    <a:pt x="363" y="3"/>
                    <a:pt x="364" y="4"/>
                  </a:cubicBezTo>
                  <a:cubicBezTo>
                    <a:pt x="366" y="6"/>
                    <a:pt x="364" y="9"/>
                    <a:pt x="366" y="12"/>
                  </a:cubicBezTo>
                  <a:cubicBezTo>
                    <a:pt x="369" y="15"/>
                    <a:pt x="369" y="20"/>
                    <a:pt x="368" y="22"/>
                  </a:cubicBezTo>
                  <a:cubicBezTo>
                    <a:pt x="367" y="24"/>
                    <a:pt x="365" y="27"/>
                    <a:pt x="370" y="29"/>
                  </a:cubicBezTo>
                  <a:cubicBezTo>
                    <a:pt x="373" y="30"/>
                    <a:pt x="378" y="31"/>
                    <a:pt x="382" y="31"/>
                  </a:cubicBezTo>
                  <a:cubicBezTo>
                    <a:pt x="384" y="31"/>
                    <a:pt x="385" y="31"/>
                    <a:pt x="387" y="30"/>
                  </a:cubicBezTo>
                  <a:cubicBezTo>
                    <a:pt x="391" y="28"/>
                    <a:pt x="399" y="29"/>
                    <a:pt x="399" y="25"/>
                  </a:cubicBezTo>
                  <a:cubicBezTo>
                    <a:pt x="400" y="21"/>
                    <a:pt x="403" y="20"/>
                    <a:pt x="405" y="16"/>
                  </a:cubicBezTo>
                  <a:cubicBezTo>
                    <a:pt x="406" y="12"/>
                    <a:pt x="407" y="10"/>
                    <a:pt x="410" y="9"/>
                  </a:cubicBezTo>
                  <a:cubicBezTo>
                    <a:pt x="412" y="9"/>
                    <a:pt x="414" y="8"/>
                    <a:pt x="416" y="8"/>
                  </a:cubicBezTo>
                  <a:cubicBezTo>
                    <a:pt x="417" y="8"/>
                    <a:pt x="418" y="9"/>
                    <a:pt x="419" y="10"/>
                  </a:cubicBezTo>
                  <a:cubicBezTo>
                    <a:pt x="422" y="13"/>
                    <a:pt x="420" y="15"/>
                    <a:pt x="417" y="17"/>
                  </a:cubicBezTo>
                  <a:cubicBezTo>
                    <a:pt x="415" y="18"/>
                    <a:pt x="415" y="21"/>
                    <a:pt x="418" y="23"/>
                  </a:cubicBezTo>
                  <a:cubicBezTo>
                    <a:pt x="420" y="25"/>
                    <a:pt x="420" y="27"/>
                    <a:pt x="418" y="30"/>
                  </a:cubicBezTo>
                  <a:cubicBezTo>
                    <a:pt x="416" y="32"/>
                    <a:pt x="415" y="40"/>
                    <a:pt x="411" y="40"/>
                  </a:cubicBezTo>
                  <a:cubicBezTo>
                    <a:pt x="407" y="41"/>
                    <a:pt x="405" y="41"/>
                    <a:pt x="403" y="45"/>
                  </a:cubicBezTo>
                  <a:cubicBezTo>
                    <a:pt x="402" y="49"/>
                    <a:pt x="399" y="51"/>
                    <a:pt x="402" y="53"/>
                  </a:cubicBezTo>
                  <a:cubicBezTo>
                    <a:pt x="404" y="55"/>
                    <a:pt x="404" y="58"/>
                    <a:pt x="407" y="60"/>
                  </a:cubicBezTo>
                  <a:cubicBezTo>
                    <a:pt x="411" y="61"/>
                    <a:pt x="415" y="62"/>
                    <a:pt x="413" y="64"/>
                  </a:cubicBezTo>
                  <a:cubicBezTo>
                    <a:pt x="411" y="65"/>
                    <a:pt x="408" y="66"/>
                    <a:pt x="409" y="68"/>
                  </a:cubicBezTo>
                  <a:cubicBezTo>
                    <a:pt x="409" y="70"/>
                    <a:pt x="409" y="72"/>
                    <a:pt x="407" y="73"/>
                  </a:cubicBezTo>
                  <a:cubicBezTo>
                    <a:pt x="405" y="74"/>
                    <a:pt x="405" y="77"/>
                    <a:pt x="405" y="79"/>
                  </a:cubicBezTo>
                  <a:cubicBezTo>
                    <a:pt x="406" y="80"/>
                    <a:pt x="407" y="82"/>
                    <a:pt x="412" y="82"/>
                  </a:cubicBezTo>
                  <a:cubicBezTo>
                    <a:pt x="414" y="82"/>
                    <a:pt x="415" y="82"/>
                    <a:pt x="416" y="82"/>
                  </a:cubicBezTo>
                  <a:cubicBezTo>
                    <a:pt x="420" y="82"/>
                    <a:pt x="422" y="82"/>
                    <a:pt x="422" y="84"/>
                  </a:cubicBezTo>
                  <a:cubicBezTo>
                    <a:pt x="423" y="87"/>
                    <a:pt x="422" y="88"/>
                    <a:pt x="422" y="90"/>
                  </a:cubicBezTo>
                  <a:cubicBezTo>
                    <a:pt x="423" y="93"/>
                    <a:pt x="427" y="95"/>
                    <a:pt x="427" y="95"/>
                  </a:cubicBezTo>
                  <a:cubicBezTo>
                    <a:pt x="427" y="95"/>
                    <a:pt x="427" y="100"/>
                    <a:pt x="428" y="103"/>
                  </a:cubicBezTo>
                  <a:cubicBezTo>
                    <a:pt x="428" y="107"/>
                    <a:pt x="429" y="110"/>
                    <a:pt x="427" y="113"/>
                  </a:cubicBezTo>
                  <a:cubicBezTo>
                    <a:pt x="426" y="115"/>
                    <a:pt x="427" y="118"/>
                    <a:pt x="430" y="118"/>
                  </a:cubicBezTo>
                  <a:cubicBezTo>
                    <a:pt x="430" y="118"/>
                    <a:pt x="431" y="118"/>
                    <a:pt x="432" y="117"/>
                  </a:cubicBezTo>
                  <a:cubicBezTo>
                    <a:pt x="434" y="116"/>
                    <a:pt x="435" y="116"/>
                    <a:pt x="436" y="116"/>
                  </a:cubicBezTo>
                  <a:cubicBezTo>
                    <a:pt x="438" y="116"/>
                    <a:pt x="440" y="118"/>
                    <a:pt x="440" y="121"/>
                  </a:cubicBezTo>
                  <a:cubicBezTo>
                    <a:pt x="440" y="124"/>
                    <a:pt x="441" y="128"/>
                    <a:pt x="444" y="128"/>
                  </a:cubicBezTo>
                  <a:cubicBezTo>
                    <a:pt x="446" y="128"/>
                    <a:pt x="447" y="131"/>
                    <a:pt x="447" y="135"/>
                  </a:cubicBezTo>
                  <a:cubicBezTo>
                    <a:pt x="447" y="138"/>
                    <a:pt x="449" y="139"/>
                    <a:pt x="453" y="139"/>
                  </a:cubicBezTo>
                  <a:cubicBezTo>
                    <a:pt x="454" y="139"/>
                    <a:pt x="455" y="139"/>
                    <a:pt x="456" y="139"/>
                  </a:cubicBezTo>
                  <a:cubicBezTo>
                    <a:pt x="457" y="139"/>
                    <a:pt x="457" y="139"/>
                    <a:pt x="457" y="139"/>
                  </a:cubicBezTo>
                  <a:cubicBezTo>
                    <a:pt x="461" y="139"/>
                    <a:pt x="460" y="143"/>
                    <a:pt x="458" y="146"/>
                  </a:cubicBezTo>
                  <a:cubicBezTo>
                    <a:pt x="456" y="149"/>
                    <a:pt x="459" y="148"/>
                    <a:pt x="459" y="152"/>
                  </a:cubicBezTo>
                  <a:cubicBezTo>
                    <a:pt x="459" y="155"/>
                    <a:pt x="457" y="157"/>
                    <a:pt x="455" y="159"/>
                  </a:cubicBezTo>
                  <a:cubicBezTo>
                    <a:pt x="453" y="160"/>
                    <a:pt x="453" y="163"/>
                    <a:pt x="453" y="166"/>
                  </a:cubicBezTo>
                  <a:cubicBezTo>
                    <a:pt x="454" y="170"/>
                    <a:pt x="457" y="172"/>
                    <a:pt x="454" y="175"/>
                  </a:cubicBezTo>
                  <a:cubicBezTo>
                    <a:pt x="452" y="178"/>
                    <a:pt x="449" y="180"/>
                    <a:pt x="452" y="182"/>
                  </a:cubicBezTo>
                  <a:cubicBezTo>
                    <a:pt x="453" y="184"/>
                    <a:pt x="456" y="184"/>
                    <a:pt x="457" y="184"/>
                  </a:cubicBezTo>
                  <a:cubicBezTo>
                    <a:pt x="458" y="184"/>
                    <a:pt x="458" y="184"/>
                    <a:pt x="458" y="184"/>
                  </a:cubicBezTo>
                  <a:cubicBezTo>
                    <a:pt x="457" y="185"/>
                    <a:pt x="456" y="186"/>
                    <a:pt x="456" y="186"/>
                  </a:cubicBezTo>
                  <a:cubicBezTo>
                    <a:pt x="456" y="186"/>
                    <a:pt x="457" y="185"/>
                    <a:pt x="458" y="184"/>
                  </a:cubicBezTo>
                  <a:cubicBezTo>
                    <a:pt x="459" y="184"/>
                    <a:pt x="459" y="184"/>
                    <a:pt x="459" y="184"/>
                  </a:cubicBezTo>
                  <a:cubicBezTo>
                    <a:pt x="459" y="184"/>
                    <a:pt x="457" y="188"/>
                    <a:pt x="454" y="188"/>
                  </a:cubicBezTo>
                  <a:cubicBezTo>
                    <a:pt x="450" y="188"/>
                    <a:pt x="447" y="189"/>
                    <a:pt x="447" y="191"/>
                  </a:cubicBezTo>
                  <a:cubicBezTo>
                    <a:pt x="447" y="194"/>
                    <a:pt x="451" y="193"/>
                    <a:pt x="450" y="196"/>
                  </a:cubicBezTo>
                  <a:cubicBezTo>
                    <a:pt x="448" y="199"/>
                    <a:pt x="445" y="204"/>
                    <a:pt x="443" y="207"/>
                  </a:cubicBezTo>
                  <a:cubicBezTo>
                    <a:pt x="440" y="210"/>
                    <a:pt x="433" y="217"/>
                    <a:pt x="430" y="219"/>
                  </a:cubicBezTo>
                  <a:cubicBezTo>
                    <a:pt x="428" y="221"/>
                    <a:pt x="426" y="225"/>
                    <a:pt x="422" y="225"/>
                  </a:cubicBezTo>
                  <a:cubicBezTo>
                    <a:pt x="422" y="225"/>
                    <a:pt x="422" y="225"/>
                    <a:pt x="421" y="225"/>
                  </a:cubicBezTo>
                  <a:cubicBezTo>
                    <a:pt x="417" y="224"/>
                    <a:pt x="415" y="220"/>
                    <a:pt x="416" y="217"/>
                  </a:cubicBezTo>
                  <a:cubicBezTo>
                    <a:pt x="418" y="214"/>
                    <a:pt x="416" y="214"/>
                    <a:pt x="413" y="213"/>
                  </a:cubicBezTo>
                  <a:cubicBezTo>
                    <a:pt x="410" y="212"/>
                    <a:pt x="408" y="209"/>
                    <a:pt x="406" y="209"/>
                  </a:cubicBezTo>
                  <a:cubicBezTo>
                    <a:pt x="405" y="209"/>
                    <a:pt x="405" y="209"/>
                    <a:pt x="404" y="209"/>
                  </a:cubicBezTo>
                  <a:cubicBezTo>
                    <a:pt x="400" y="211"/>
                    <a:pt x="395" y="212"/>
                    <a:pt x="391" y="215"/>
                  </a:cubicBezTo>
                  <a:cubicBezTo>
                    <a:pt x="387" y="217"/>
                    <a:pt x="388" y="218"/>
                    <a:pt x="391" y="222"/>
                  </a:cubicBezTo>
                  <a:cubicBezTo>
                    <a:pt x="394" y="225"/>
                    <a:pt x="397" y="226"/>
                    <a:pt x="398" y="228"/>
                  </a:cubicBezTo>
                  <a:cubicBezTo>
                    <a:pt x="399" y="230"/>
                    <a:pt x="400" y="233"/>
                    <a:pt x="395" y="234"/>
                  </a:cubicBezTo>
                  <a:cubicBezTo>
                    <a:pt x="392" y="235"/>
                    <a:pt x="388" y="236"/>
                    <a:pt x="385" y="236"/>
                  </a:cubicBezTo>
                  <a:cubicBezTo>
                    <a:pt x="384" y="236"/>
                    <a:pt x="382" y="236"/>
                    <a:pt x="382" y="236"/>
                  </a:cubicBezTo>
                  <a:cubicBezTo>
                    <a:pt x="380" y="235"/>
                    <a:pt x="379" y="234"/>
                    <a:pt x="378" y="234"/>
                  </a:cubicBezTo>
                  <a:cubicBezTo>
                    <a:pt x="376" y="234"/>
                    <a:pt x="375" y="235"/>
                    <a:pt x="373" y="236"/>
                  </a:cubicBezTo>
                  <a:cubicBezTo>
                    <a:pt x="372" y="238"/>
                    <a:pt x="370" y="238"/>
                    <a:pt x="369" y="238"/>
                  </a:cubicBezTo>
                  <a:cubicBezTo>
                    <a:pt x="367" y="238"/>
                    <a:pt x="366" y="238"/>
                    <a:pt x="364" y="238"/>
                  </a:cubicBezTo>
                  <a:cubicBezTo>
                    <a:pt x="361" y="238"/>
                    <a:pt x="363" y="239"/>
                    <a:pt x="359" y="242"/>
                  </a:cubicBezTo>
                  <a:cubicBezTo>
                    <a:pt x="354" y="246"/>
                    <a:pt x="354" y="245"/>
                    <a:pt x="351" y="250"/>
                  </a:cubicBezTo>
                  <a:cubicBezTo>
                    <a:pt x="349" y="254"/>
                    <a:pt x="346" y="256"/>
                    <a:pt x="348" y="259"/>
                  </a:cubicBezTo>
                  <a:cubicBezTo>
                    <a:pt x="350" y="261"/>
                    <a:pt x="349" y="262"/>
                    <a:pt x="351" y="264"/>
                  </a:cubicBezTo>
                  <a:cubicBezTo>
                    <a:pt x="352" y="264"/>
                    <a:pt x="353" y="265"/>
                    <a:pt x="353" y="265"/>
                  </a:cubicBezTo>
                  <a:cubicBezTo>
                    <a:pt x="355" y="265"/>
                    <a:pt x="356" y="264"/>
                    <a:pt x="358" y="262"/>
                  </a:cubicBezTo>
                  <a:cubicBezTo>
                    <a:pt x="361" y="260"/>
                    <a:pt x="363" y="259"/>
                    <a:pt x="366" y="259"/>
                  </a:cubicBezTo>
                  <a:cubicBezTo>
                    <a:pt x="367" y="259"/>
                    <a:pt x="367" y="259"/>
                    <a:pt x="368" y="259"/>
                  </a:cubicBezTo>
                  <a:cubicBezTo>
                    <a:pt x="370" y="259"/>
                    <a:pt x="369" y="260"/>
                    <a:pt x="370" y="264"/>
                  </a:cubicBezTo>
                  <a:cubicBezTo>
                    <a:pt x="371" y="268"/>
                    <a:pt x="372" y="270"/>
                    <a:pt x="373" y="272"/>
                  </a:cubicBezTo>
                  <a:cubicBezTo>
                    <a:pt x="374" y="274"/>
                    <a:pt x="374" y="274"/>
                    <a:pt x="372" y="277"/>
                  </a:cubicBezTo>
                  <a:cubicBezTo>
                    <a:pt x="371" y="281"/>
                    <a:pt x="369" y="281"/>
                    <a:pt x="367" y="283"/>
                  </a:cubicBezTo>
                  <a:cubicBezTo>
                    <a:pt x="365" y="286"/>
                    <a:pt x="363" y="287"/>
                    <a:pt x="365" y="289"/>
                  </a:cubicBezTo>
                  <a:cubicBezTo>
                    <a:pt x="368" y="292"/>
                    <a:pt x="368" y="292"/>
                    <a:pt x="365" y="292"/>
                  </a:cubicBezTo>
                  <a:cubicBezTo>
                    <a:pt x="362" y="293"/>
                    <a:pt x="361" y="295"/>
                    <a:pt x="360" y="296"/>
                  </a:cubicBezTo>
                  <a:cubicBezTo>
                    <a:pt x="360" y="297"/>
                    <a:pt x="359" y="297"/>
                    <a:pt x="359" y="297"/>
                  </a:cubicBezTo>
                  <a:cubicBezTo>
                    <a:pt x="359" y="297"/>
                    <a:pt x="361" y="294"/>
                    <a:pt x="358" y="294"/>
                  </a:cubicBezTo>
                  <a:cubicBezTo>
                    <a:pt x="355" y="294"/>
                    <a:pt x="352" y="293"/>
                    <a:pt x="349" y="293"/>
                  </a:cubicBezTo>
                  <a:cubicBezTo>
                    <a:pt x="348" y="293"/>
                    <a:pt x="346" y="293"/>
                    <a:pt x="345" y="294"/>
                  </a:cubicBezTo>
                  <a:cubicBezTo>
                    <a:pt x="341" y="297"/>
                    <a:pt x="339" y="296"/>
                    <a:pt x="340" y="300"/>
                  </a:cubicBezTo>
                  <a:cubicBezTo>
                    <a:pt x="341" y="305"/>
                    <a:pt x="342" y="307"/>
                    <a:pt x="344" y="309"/>
                  </a:cubicBezTo>
                  <a:cubicBezTo>
                    <a:pt x="346" y="310"/>
                    <a:pt x="346" y="309"/>
                    <a:pt x="344" y="312"/>
                  </a:cubicBezTo>
                  <a:cubicBezTo>
                    <a:pt x="341" y="315"/>
                    <a:pt x="340" y="314"/>
                    <a:pt x="338" y="318"/>
                  </a:cubicBezTo>
                  <a:cubicBezTo>
                    <a:pt x="336" y="321"/>
                    <a:pt x="334" y="321"/>
                    <a:pt x="334" y="325"/>
                  </a:cubicBezTo>
                  <a:cubicBezTo>
                    <a:pt x="334" y="329"/>
                    <a:pt x="336" y="329"/>
                    <a:pt x="333" y="331"/>
                  </a:cubicBezTo>
                  <a:cubicBezTo>
                    <a:pt x="329" y="333"/>
                    <a:pt x="329" y="332"/>
                    <a:pt x="327" y="336"/>
                  </a:cubicBezTo>
                  <a:cubicBezTo>
                    <a:pt x="325" y="340"/>
                    <a:pt x="327" y="340"/>
                    <a:pt x="321" y="342"/>
                  </a:cubicBezTo>
                  <a:cubicBezTo>
                    <a:pt x="319" y="342"/>
                    <a:pt x="318" y="342"/>
                    <a:pt x="317" y="342"/>
                  </a:cubicBezTo>
                  <a:cubicBezTo>
                    <a:pt x="315" y="342"/>
                    <a:pt x="314" y="341"/>
                    <a:pt x="313" y="339"/>
                  </a:cubicBezTo>
                  <a:cubicBezTo>
                    <a:pt x="312" y="338"/>
                    <a:pt x="311" y="336"/>
                    <a:pt x="310" y="336"/>
                  </a:cubicBezTo>
                  <a:cubicBezTo>
                    <a:pt x="310" y="336"/>
                    <a:pt x="309" y="337"/>
                    <a:pt x="309" y="339"/>
                  </a:cubicBezTo>
                  <a:cubicBezTo>
                    <a:pt x="307" y="342"/>
                    <a:pt x="307" y="344"/>
                    <a:pt x="303" y="346"/>
                  </a:cubicBezTo>
                  <a:cubicBezTo>
                    <a:pt x="299" y="348"/>
                    <a:pt x="298" y="349"/>
                    <a:pt x="296" y="352"/>
                  </a:cubicBezTo>
                  <a:cubicBezTo>
                    <a:pt x="294" y="355"/>
                    <a:pt x="291" y="354"/>
                    <a:pt x="291" y="357"/>
                  </a:cubicBezTo>
                  <a:cubicBezTo>
                    <a:pt x="292" y="361"/>
                    <a:pt x="293" y="359"/>
                    <a:pt x="294" y="364"/>
                  </a:cubicBezTo>
                  <a:cubicBezTo>
                    <a:pt x="294" y="368"/>
                    <a:pt x="296" y="370"/>
                    <a:pt x="293" y="374"/>
                  </a:cubicBezTo>
                  <a:cubicBezTo>
                    <a:pt x="292" y="376"/>
                    <a:pt x="291" y="377"/>
                    <a:pt x="290" y="379"/>
                  </a:cubicBezTo>
                  <a:cubicBezTo>
                    <a:pt x="290" y="378"/>
                    <a:pt x="290" y="377"/>
                    <a:pt x="290" y="376"/>
                  </a:cubicBezTo>
                  <a:cubicBezTo>
                    <a:pt x="290" y="375"/>
                    <a:pt x="289" y="375"/>
                    <a:pt x="288" y="375"/>
                  </a:cubicBezTo>
                  <a:cubicBezTo>
                    <a:pt x="287" y="375"/>
                    <a:pt x="286" y="375"/>
                    <a:pt x="285" y="375"/>
                  </a:cubicBezTo>
                  <a:cubicBezTo>
                    <a:pt x="284" y="375"/>
                    <a:pt x="284" y="375"/>
                    <a:pt x="283" y="375"/>
                  </a:cubicBezTo>
                  <a:cubicBezTo>
                    <a:pt x="282" y="375"/>
                    <a:pt x="280" y="375"/>
                    <a:pt x="281" y="373"/>
                  </a:cubicBezTo>
                  <a:cubicBezTo>
                    <a:pt x="281" y="370"/>
                    <a:pt x="278" y="369"/>
                    <a:pt x="277" y="367"/>
                  </a:cubicBezTo>
                  <a:cubicBezTo>
                    <a:pt x="275" y="365"/>
                    <a:pt x="272" y="363"/>
                    <a:pt x="271" y="362"/>
                  </a:cubicBezTo>
                  <a:cubicBezTo>
                    <a:pt x="269" y="360"/>
                    <a:pt x="269" y="356"/>
                    <a:pt x="270" y="354"/>
                  </a:cubicBezTo>
                  <a:cubicBezTo>
                    <a:pt x="270" y="353"/>
                    <a:pt x="272" y="350"/>
                    <a:pt x="271" y="347"/>
                  </a:cubicBezTo>
                  <a:cubicBezTo>
                    <a:pt x="271" y="345"/>
                    <a:pt x="267" y="345"/>
                    <a:pt x="267" y="345"/>
                  </a:cubicBezTo>
                  <a:cubicBezTo>
                    <a:pt x="267" y="345"/>
                    <a:pt x="267" y="345"/>
                    <a:pt x="266" y="345"/>
                  </a:cubicBezTo>
                  <a:cubicBezTo>
                    <a:pt x="265" y="345"/>
                    <a:pt x="263" y="345"/>
                    <a:pt x="263" y="343"/>
                  </a:cubicBezTo>
                  <a:cubicBezTo>
                    <a:pt x="261" y="341"/>
                    <a:pt x="260" y="340"/>
                    <a:pt x="258" y="339"/>
                  </a:cubicBezTo>
                  <a:cubicBezTo>
                    <a:pt x="256" y="338"/>
                    <a:pt x="252" y="336"/>
                    <a:pt x="254" y="333"/>
                  </a:cubicBezTo>
                  <a:cubicBezTo>
                    <a:pt x="255" y="331"/>
                    <a:pt x="255" y="328"/>
                    <a:pt x="254" y="326"/>
                  </a:cubicBezTo>
                  <a:cubicBezTo>
                    <a:pt x="253" y="325"/>
                    <a:pt x="252" y="324"/>
                    <a:pt x="251" y="324"/>
                  </a:cubicBezTo>
                  <a:cubicBezTo>
                    <a:pt x="250" y="324"/>
                    <a:pt x="248" y="325"/>
                    <a:pt x="246" y="327"/>
                  </a:cubicBezTo>
                  <a:cubicBezTo>
                    <a:pt x="242" y="330"/>
                    <a:pt x="244" y="333"/>
                    <a:pt x="243" y="336"/>
                  </a:cubicBezTo>
                  <a:cubicBezTo>
                    <a:pt x="243" y="339"/>
                    <a:pt x="243" y="342"/>
                    <a:pt x="241" y="344"/>
                  </a:cubicBezTo>
                  <a:cubicBezTo>
                    <a:pt x="240" y="345"/>
                    <a:pt x="237" y="346"/>
                    <a:pt x="235" y="349"/>
                  </a:cubicBezTo>
                  <a:cubicBezTo>
                    <a:pt x="233" y="352"/>
                    <a:pt x="233" y="353"/>
                    <a:pt x="232" y="357"/>
                  </a:cubicBezTo>
                  <a:cubicBezTo>
                    <a:pt x="231" y="361"/>
                    <a:pt x="232" y="359"/>
                    <a:pt x="228" y="360"/>
                  </a:cubicBezTo>
                  <a:cubicBezTo>
                    <a:pt x="224" y="361"/>
                    <a:pt x="222" y="360"/>
                    <a:pt x="221" y="363"/>
                  </a:cubicBezTo>
                  <a:cubicBezTo>
                    <a:pt x="221" y="364"/>
                    <a:pt x="220" y="366"/>
                    <a:pt x="219" y="366"/>
                  </a:cubicBezTo>
                  <a:cubicBezTo>
                    <a:pt x="218" y="366"/>
                    <a:pt x="218" y="366"/>
                    <a:pt x="218" y="365"/>
                  </a:cubicBezTo>
                  <a:cubicBezTo>
                    <a:pt x="217" y="364"/>
                    <a:pt x="217" y="364"/>
                    <a:pt x="217" y="364"/>
                  </a:cubicBezTo>
                  <a:cubicBezTo>
                    <a:pt x="215" y="364"/>
                    <a:pt x="213" y="365"/>
                    <a:pt x="211" y="367"/>
                  </a:cubicBezTo>
                  <a:cubicBezTo>
                    <a:pt x="207" y="370"/>
                    <a:pt x="203" y="370"/>
                    <a:pt x="201" y="370"/>
                  </a:cubicBezTo>
                  <a:cubicBezTo>
                    <a:pt x="199" y="371"/>
                    <a:pt x="195" y="373"/>
                    <a:pt x="193" y="377"/>
                  </a:cubicBezTo>
                  <a:cubicBezTo>
                    <a:pt x="191" y="380"/>
                    <a:pt x="191" y="381"/>
                    <a:pt x="189" y="383"/>
                  </a:cubicBezTo>
                  <a:cubicBezTo>
                    <a:pt x="188" y="385"/>
                    <a:pt x="183" y="387"/>
                    <a:pt x="181" y="388"/>
                  </a:cubicBezTo>
                  <a:cubicBezTo>
                    <a:pt x="180" y="388"/>
                    <a:pt x="180" y="389"/>
                    <a:pt x="179" y="389"/>
                  </a:cubicBezTo>
                  <a:cubicBezTo>
                    <a:pt x="177" y="389"/>
                    <a:pt x="173" y="386"/>
                    <a:pt x="171" y="386"/>
                  </a:cubicBezTo>
                  <a:cubicBezTo>
                    <a:pt x="168" y="386"/>
                    <a:pt x="165" y="389"/>
                    <a:pt x="163" y="391"/>
                  </a:cubicBezTo>
                  <a:cubicBezTo>
                    <a:pt x="160" y="393"/>
                    <a:pt x="158" y="394"/>
                    <a:pt x="155" y="394"/>
                  </a:cubicBezTo>
                  <a:cubicBezTo>
                    <a:pt x="154" y="394"/>
                    <a:pt x="152" y="393"/>
                    <a:pt x="150" y="393"/>
                  </a:cubicBezTo>
                  <a:cubicBezTo>
                    <a:pt x="149" y="393"/>
                    <a:pt x="148" y="394"/>
                    <a:pt x="148" y="394"/>
                  </a:cubicBezTo>
                  <a:cubicBezTo>
                    <a:pt x="145" y="397"/>
                    <a:pt x="145" y="399"/>
                    <a:pt x="143" y="400"/>
                  </a:cubicBezTo>
                  <a:cubicBezTo>
                    <a:pt x="142" y="400"/>
                    <a:pt x="136" y="400"/>
                    <a:pt x="136" y="402"/>
                  </a:cubicBezTo>
                  <a:cubicBezTo>
                    <a:pt x="135" y="404"/>
                    <a:pt x="136" y="405"/>
                    <a:pt x="132" y="406"/>
                  </a:cubicBezTo>
                  <a:cubicBezTo>
                    <a:pt x="129" y="407"/>
                    <a:pt x="129" y="410"/>
                    <a:pt x="130" y="412"/>
                  </a:cubicBezTo>
                  <a:cubicBezTo>
                    <a:pt x="131" y="414"/>
                    <a:pt x="130" y="417"/>
                    <a:pt x="127" y="421"/>
                  </a:cubicBezTo>
                  <a:cubicBezTo>
                    <a:pt x="126" y="421"/>
                    <a:pt x="126" y="422"/>
                    <a:pt x="125" y="422"/>
                  </a:cubicBezTo>
                  <a:cubicBezTo>
                    <a:pt x="123" y="422"/>
                    <a:pt x="120" y="420"/>
                    <a:pt x="119" y="419"/>
                  </a:cubicBezTo>
                  <a:cubicBezTo>
                    <a:pt x="118" y="417"/>
                    <a:pt x="117" y="415"/>
                    <a:pt x="115" y="415"/>
                  </a:cubicBezTo>
                  <a:cubicBezTo>
                    <a:pt x="114" y="415"/>
                    <a:pt x="114" y="415"/>
                    <a:pt x="113" y="416"/>
                  </a:cubicBezTo>
                  <a:cubicBezTo>
                    <a:pt x="110" y="419"/>
                    <a:pt x="111" y="420"/>
                    <a:pt x="111" y="423"/>
                  </a:cubicBezTo>
                  <a:cubicBezTo>
                    <a:pt x="111" y="427"/>
                    <a:pt x="113" y="426"/>
                    <a:pt x="115" y="428"/>
                  </a:cubicBezTo>
                  <a:cubicBezTo>
                    <a:pt x="117" y="431"/>
                    <a:pt x="113" y="433"/>
                    <a:pt x="114" y="436"/>
                  </a:cubicBezTo>
                  <a:cubicBezTo>
                    <a:pt x="114" y="438"/>
                    <a:pt x="114" y="440"/>
                    <a:pt x="111" y="442"/>
                  </a:cubicBezTo>
                  <a:cubicBezTo>
                    <a:pt x="109" y="443"/>
                    <a:pt x="108" y="443"/>
                    <a:pt x="106" y="443"/>
                  </a:cubicBezTo>
                  <a:cubicBezTo>
                    <a:pt x="105" y="443"/>
                    <a:pt x="104" y="443"/>
                    <a:pt x="103" y="443"/>
                  </a:cubicBezTo>
                  <a:cubicBezTo>
                    <a:pt x="102" y="441"/>
                    <a:pt x="101" y="439"/>
                    <a:pt x="100" y="439"/>
                  </a:cubicBezTo>
                  <a:cubicBezTo>
                    <a:pt x="100" y="439"/>
                    <a:pt x="100" y="440"/>
                    <a:pt x="100" y="440"/>
                  </a:cubicBezTo>
                  <a:cubicBezTo>
                    <a:pt x="99" y="442"/>
                    <a:pt x="99" y="442"/>
                    <a:pt x="98" y="442"/>
                  </a:cubicBezTo>
                  <a:cubicBezTo>
                    <a:pt x="97" y="442"/>
                    <a:pt x="95" y="441"/>
                    <a:pt x="94" y="440"/>
                  </a:cubicBezTo>
                  <a:cubicBezTo>
                    <a:pt x="93" y="438"/>
                    <a:pt x="91" y="436"/>
                    <a:pt x="88" y="436"/>
                  </a:cubicBezTo>
                  <a:cubicBezTo>
                    <a:pt x="87" y="436"/>
                    <a:pt x="87" y="436"/>
                    <a:pt x="86" y="436"/>
                  </a:cubicBezTo>
                  <a:cubicBezTo>
                    <a:pt x="83" y="437"/>
                    <a:pt x="81" y="438"/>
                    <a:pt x="77" y="443"/>
                  </a:cubicBezTo>
                  <a:cubicBezTo>
                    <a:pt x="76" y="444"/>
                    <a:pt x="75" y="444"/>
                    <a:pt x="75" y="444"/>
                  </a:cubicBezTo>
                  <a:cubicBezTo>
                    <a:pt x="72" y="444"/>
                    <a:pt x="71" y="439"/>
                    <a:pt x="70" y="437"/>
                  </a:cubicBezTo>
                  <a:cubicBezTo>
                    <a:pt x="68" y="435"/>
                    <a:pt x="67" y="434"/>
                    <a:pt x="66" y="434"/>
                  </a:cubicBezTo>
                  <a:cubicBezTo>
                    <a:pt x="65" y="434"/>
                    <a:pt x="65" y="434"/>
                    <a:pt x="65" y="434"/>
                  </a:cubicBezTo>
                  <a:cubicBezTo>
                    <a:pt x="63" y="435"/>
                    <a:pt x="62" y="437"/>
                    <a:pt x="62" y="439"/>
                  </a:cubicBezTo>
                  <a:cubicBezTo>
                    <a:pt x="61" y="439"/>
                    <a:pt x="61" y="438"/>
                    <a:pt x="60" y="438"/>
                  </a:cubicBezTo>
                  <a:cubicBezTo>
                    <a:pt x="58" y="434"/>
                    <a:pt x="59" y="432"/>
                    <a:pt x="62" y="426"/>
                  </a:cubicBezTo>
                  <a:cubicBezTo>
                    <a:pt x="65" y="421"/>
                    <a:pt x="61" y="421"/>
                    <a:pt x="59" y="417"/>
                  </a:cubicBezTo>
                  <a:cubicBezTo>
                    <a:pt x="57" y="413"/>
                    <a:pt x="55" y="409"/>
                    <a:pt x="50" y="409"/>
                  </a:cubicBezTo>
                  <a:cubicBezTo>
                    <a:pt x="49" y="409"/>
                    <a:pt x="49" y="409"/>
                    <a:pt x="48" y="410"/>
                  </a:cubicBezTo>
                  <a:cubicBezTo>
                    <a:pt x="46" y="410"/>
                    <a:pt x="45" y="410"/>
                    <a:pt x="44" y="410"/>
                  </a:cubicBezTo>
                  <a:cubicBezTo>
                    <a:pt x="42" y="410"/>
                    <a:pt x="42" y="409"/>
                    <a:pt x="41" y="407"/>
                  </a:cubicBezTo>
                  <a:cubicBezTo>
                    <a:pt x="39" y="404"/>
                    <a:pt x="37" y="403"/>
                    <a:pt x="38" y="398"/>
                  </a:cubicBezTo>
                  <a:cubicBezTo>
                    <a:pt x="39" y="392"/>
                    <a:pt x="40" y="396"/>
                    <a:pt x="46" y="391"/>
                  </a:cubicBezTo>
                  <a:cubicBezTo>
                    <a:pt x="51" y="386"/>
                    <a:pt x="48" y="388"/>
                    <a:pt x="47" y="384"/>
                  </a:cubicBezTo>
                  <a:cubicBezTo>
                    <a:pt x="47" y="382"/>
                    <a:pt x="46" y="382"/>
                    <a:pt x="45" y="382"/>
                  </a:cubicBezTo>
                  <a:cubicBezTo>
                    <a:pt x="45" y="382"/>
                    <a:pt x="44" y="382"/>
                    <a:pt x="42" y="382"/>
                  </a:cubicBezTo>
                  <a:cubicBezTo>
                    <a:pt x="41" y="382"/>
                    <a:pt x="40" y="382"/>
                    <a:pt x="39" y="382"/>
                  </a:cubicBezTo>
                  <a:cubicBezTo>
                    <a:pt x="33" y="380"/>
                    <a:pt x="37" y="379"/>
                    <a:pt x="35" y="373"/>
                  </a:cubicBezTo>
                  <a:cubicBezTo>
                    <a:pt x="32" y="368"/>
                    <a:pt x="33" y="369"/>
                    <a:pt x="31" y="365"/>
                  </a:cubicBezTo>
                  <a:cubicBezTo>
                    <a:pt x="30" y="364"/>
                    <a:pt x="29" y="363"/>
                    <a:pt x="28" y="363"/>
                  </a:cubicBezTo>
                  <a:cubicBezTo>
                    <a:pt x="27" y="363"/>
                    <a:pt x="25" y="364"/>
                    <a:pt x="23" y="364"/>
                  </a:cubicBezTo>
                  <a:cubicBezTo>
                    <a:pt x="23" y="364"/>
                    <a:pt x="22" y="364"/>
                    <a:pt x="22" y="364"/>
                  </a:cubicBezTo>
                  <a:cubicBezTo>
                    <a:pt x="19" y="364"/>
                    <a:pt x="18" y="362"/>
                    <a:pt x="19" y="357"/>
                  </a:cubicBezTo>
                  <a:cubicBezTo>
                    <a:pt x="21" y="352"/>
                    <a:pt x="19" y="353"/>
                    <a:pt x="16" y="351"/>
                  </a:cubicBezTo>
                  <a:cubicBezTo>
                    <a:pt x="13" y="350"/>
                    <a:pt x="11" y="348"/>
                    <a:pt x="14" y="347"/>
                  </a:cubicBezTo>
                  <a:cubicBezTo>
                    <a:pt x="18" y="346"/>
                    <a:pt x="18" y="343"/>
                    <a:pt x="18" y="339"/>
                  </a:cubicBezTo>
                  <a:cubicBezTo>
                    <a:pt x="18" y="337"/>
                    <a:pt x="19" y="337"/>
                    <a:pt x="20" y="337"/>
                  </a:cubicBezTo>
                  <a:cubicBezTo>
                    <a:pt x="21" y="337"/>
                    <a:pt x="23" y="337"/>
                    <a:pt x="25" y="337"/>
                  </a:cubicBezTo>
                  <a:cubicBezTo>
                    <a:pt x="25" y="337"/>
                    <a:pt x="26" y="337"/>
                    <a:pt x="26" y="337"/>
                  </a:cubicBezTo>
                  <a:cubicBezTo>
                    <a:pt x="30" y="336"/>
                    <a:pt x="28" y="332"/>
                    <a:pt x="28" y="327"/>
                  </a:cubicBezTo>
                  <a:cubicBezTo>
                    <a:pt x="28" y="323"/>
                    <a:pt x="28" y="322"/>
                    <a:pt x="24" y="322"/>
                  </a:cubicBezTo>
                  <a:cubicBezTo>
                    <a:pt x="21" y="322"/>
                    <a:pt x="17" y="320"/>
                    <a:pt x="20" y="316"/>
                  </a:cubicBezTo>
                  <a:cubicBezTo>
                    <a:pt x="22" y="312"/>
                    <a:pt x="21" y="311"/>
                    <a:pt x="19" y="311"/>
                  </a:cubicBezTo>
                  <a:cubicBezTo>
                    <a:pt x="19" y="311"/>
                    <a:pt x="18" y="311"/>
                    <a:pt x="18" y="311"/>
                  </a:cubicBezTo>
                  <a:cubicBezTo>
                    <a:pt x="16" y="311"/>
                    <a:pt x="14" y="311"/>
                    <a:pt x="8" y="312"/>
                  </a:cubicBezTo>
                  <a:cubicBezTo>
                    <a:pt x="7" y="312"/>
                    <a:pt x="7" y="312"/>
                    <a:pt x="6" y="312"/>
                  </a:cubicBezTo>
                  <a:cubicBezTo>
                    <a:pt x="3" y="312"/>
                    <a:pt x="5" y="308"/>
                    <a:pt x="5" y="304"/>
                  </a:cubicBezTo>
                  <a:cubicBezTo>
                    <a:pt x="5" y="299"/>
                    <a:pt x="1" y="296"/>
                    <a:pt x="4" y="294"/>
                  </a:cubicBezTo>
                  <a:cubicBezTo>
                    <a:pt x="5" y="293"/>
                    <a:pt x="6" y="293"/>
                    <a:pt x="7" y="293"/>
                  </a:cubicBezTo>
                  <a:cubicBezTo>
                    <a:pt x="8" y="293"/>
                    <a:pt x="8" y="293"/>
                    <a:pt x="8" y="295"/>
                  </a:cubicBezTo>
                  <a:cubicBezTo>
                    <a:pt x="8" y="297"/>
                    <a:pt x="11" y="300"/>
                    <a:pt x="12" y="300"/>
                  </a:cubicBezTo>
                  <a:cubicBezTo>
                    <a:pt x="13" y="300"/>
                    <a:pt x="13" y="299"/>
                    <a:pt x="14" y="299"/>
                  </a:cubicBezTo>
                  <a:cubicBezTo>
                    <a:pt x="15" y="297"/>
                    <a:pt x="16" y="292"/>
                    <a:pt x="20" y="289"/>
                  </a:cubicBezTo>
                  <a:cubicBezTo>
                    <a:pt x="23" y="286"/>
                    <a:pt x="23" y="288"/>
                    <a:pt x="26" y="284"/>
                  </a:cubicBezTo>
                  <a:cubicBezTo>
                    <a:pt x="28" y="280"/>
                    <a:pt x="30" y="279"/>
                    <a:pt x="34" y="278"/>
                  </a:cubicBezTo>
                  <a:cubicBezTo>
                    <a:pt x="37" y="277"/>
                    <a:pt x="39" y="278"/>
                    <a:pt x="39" y="276"/>
                  </a:cubicBezTo>
                  <a:cubicBezTo>
                    <a:pt x="39" y="274"/>
                    <a:pt x="37" y="272"/>
                    <a:pt x="37" y="272"/>
                  </a:cubicBezTo>
                  <a:cubicBezTo>
                    <a:pt x="42" y="269"/>
                    <a:pt x="42" y="269"/>
                    <a:pt x="42" y="269"/>
                  </a:cubicBezTo>
                  <a:cubicBezTo>
                    <a:pt x="42" y="269"/>
                    <a:pt x="42" y="267"/>
                    <a:pt x="40" y="267"/>
                  </a:cubicBezTo>
                  <a:cubicBezTo>
                    <a:pt x="40" y="267"/>
                    <a:pt x="39" y="268"/>
                    <a:pt x="38" y="268"/>
                  </a:cubicBezTo>
                  <a:cubicBezTo>
                    <a:pt x="36" y="270"/>
                    <a:pt x="34" y="271"/>
                    <a:pt x="31" y="271"/>
                  </a:cubicBezTo>
                  <a:cubicBezTo>
                    <a:pt x="30" y="271"/>
                    <a:pt x="29" y="270"/>
                    <a:pt x="28" y="270"/>
                  </a:cubicBezTo>
                  <a:cubicBezTo>
                    <a:pt x="24" y="268"/>
                    <a:pt x="28" y="261"/>
                    <a:pt x="31" y="257"/>
                  </a:cubicBezTo>
                  <a:cubicBezTo>
                    <a:pt x="34" y="254"/>
                    <a:pt x="36" y="249"/>
                    <a:pt x="40" y="243"/>
                  </a:cubicBezTo>
                  <a:cubicBezTo>
                    <a:pt x="44" y="238"/>
                    <a:pt x="46" y="239"/>
                    <a:pt x="48" y="235"/>
                  </a:cubicBezTo>
                  <a:cubicBezTo>
                    <a:pt x="49" y="231"/>
                    <a:pt x="46" y="226"/>
                    <a:pt x="49" y="221"/>
                  </a:cubicBezTo>
                  <a:cubicBezTo>
                    <a:pt x="52" y="215"/>
                    <a:pt x="49" y="210"/>
                    <a:pt x="48" y="205"/>
                  </a:cubicBezTo>
                  <a:cubicBezTo>
                    <a:pt x="46" y="199"/>
                    <a:pt x="44" y="199"/>
                    <a:pt x="44" y="195"/>
                  </a:cubicBezTo>
                  <a:cubicBezTo>
                    <a:pt x="43" y="192"/>
                    <a:pt x="41" y="189"/>
                    <a:pt x="37" y="185"/>
                  </a:cubicBezTo>
                  <a:cubicBezTo>
                    <a:pt x="32" y="180"/>
                    <a:pt x="33" y="180"/>
                    <a:pt x="37" y="177"/>
                  </a:cubicBezTo>
                  <a:cubicBezTo>
                    <a:pt x="40" y="174"/>
                    <a:pt x="35" y="173"/>
                    <a:pt x="32" y="171"/>
                  </a:cubicBezTo>
                  <a:cubicBezTo>
                    <a:pt x="28" y="170"/>
                    <a:pt x="28" y="169"/>
                    <a:pt x="28" y="164"/>
                  </a:cubicBezTo>
                  <a:cubicBezTo>
                    <a:pt x="28" y="160"/>
                    <a:pt x="28" y="157"/>
                    <a:pt x="24" y="156"/>
                  </a:cubicBezTo>
                  <a:cubicBezTo>
                    <a:pt x="22" y="155"/>
                    <a:pt x="21" y="155"/>
                    <a:pt x="19" y="155"/>
                  </a:cubicBezTo>
                  <a:cubicBezTo>
                    <a:pt x="18" y="155"/>
                    <a:pt x="17" y="155"/>
                    <a:pt x="17" y="155"/>
                  </a:cubicBezTo>
                  <a:cubicBezTo>
                    <a:pt x="17" y="155"/>
                    <a:pt x="19" y="153"/>
                    <a:pt x="22" y="152"/>
                  </a:cubicBezTo>
                  <a:cubicBezTo>
                    <a:pt x="25" y="150"/>
                    <a:pt x="24" y="147"/>
                    <a:pt x="21" y="144"/>
                  </a:cubicBezTo>
                  <a:cubicBezTo>
                    <a:pt x="17" y="141"/>
                    <a:pt x="17" y="138"/>
                    <a:pt x="21" y="137"/>
                  </a:cubicBezTo>
                  <a:cubicBezTo>
                    <a:pt x="26" y="137"/>
                    <a:pt x="28" y="136"/>
                    <a:pt x="30" y="133"/>
                  </a:cubicBezTo>
                  <a:cubicBezTo>
                    <a:pt x="31" y="131"/>
                    <a:pt x="32" y="130"/>
                    <a:pt x="33" y="130"/>
                  </a:cubicBezTo>
                  <a:cubicBezTo>
                    <a:pt x="34" y="130"/>
                    <a:pt x="35" y="131"/>
                    <a:pt x="35" y="132"/>
                  </a:cubicBezTo>
                  <a:cubicBezTo>
                    <a:pt x="37" y="134"/>
                    <a:pt x="39" y="135"/>
                    <a:pt x="44" y="135"/>
                  </a:cubicBezTo>
                  <a:cubicBezTo>
                    <a:pt x="48" y="135"/>
                    <a:pt x="42" y="129"/>
                    <a:pt x="40" y="126"/>
                  </a:cubicBezTo>
                  <a:cubicBezTo>
                    <a:pt x="38" y="123"/>
                    <a:pt x="42" y="123"/>
                    <a:pt x="44" y="123"/>
                  </a:cubicBezTo>
                  <a:cubicBezTo>
                    <a:pt x="46" y="123"/>
                    <a:pt x="47" y="127"/>
                    <a:pt x="48" y="130"/>
                  </a:cubicBezTo>
                  <a:cubicBezTo>
                    <a:pt x="49" y="131"/>
                    <a:pt x="52" y="132"/>
                    <a:pt x="54" y="132"/>
                  </a:cubicBezTo>
                  <a:cubicBezTo>
                    <a:pt x="55" y="132"/>
                    <a:pt x="57" y="132"/>
                    <a:pt x="58" y="132"/>
                  </a:cubicBezTo>
                  <a:cubicBezTo>
                    <a:pt x="59" y="132"/>
                    <a:pt x="59" y="132"/>
                    <a:pt x="60" y="132"/>
                  </a:cubicBezTo>
                  <a:cubicBezTo>
                    <a:pt x="63" y="132"/>
                    <a:pt x="67" y="134"/>
                    <a:pt x="70" y="137"/>
                  </a:cubicBezTo>
                  <a:cubicBezTo>
                    <a:pt x="72" y="138"/>
                    <a:pt x="74" y="139"/>
                    <a:pt x="75" y="139"/>
                  </a:cubicBezTo>
                  <a:cubicBezTo>
                    <a:pt x="75" y="139"/>
                    <a:pt x="76" y="138"/>
                    <a:pt x="76" y="137"/>
                  </a:cubicBezTo>
                  <a:cubicBezTo>
                    <a:pt x="77" y="134"/>
                    <a:pt x="72" y="132"/>
                    <a:pt x="73" y="130"/>
                  </a:cubicBezTo>
                  <a:cubicBezTo>
                    <a:pt x="73" y="130"/>
                    <a:pt x="74" y="129"/>
                    <a:pt x="74" y="129"/>
                  </a:cubicBezTo>
                  <a:cubicBezTo>
                    <a:pt x="76" y="129"/>
                    <a:pt x="79" y="131"/>
                    <a:pt x="81" y="133"/>
                  </a:cubicBezTo>
                  <a:cubicBezTo>
                    <a:pt x="81" y="134"/>
                    <a:pt x="83" y="135"/>
                    <a:pt x="84" y="135"/>
                  </a:cubicBezTo>
                  <a:cubicBezTo>
                    <a:pt x="86" y="135"/>
                    <a:pt x="90" y="132"/>
                    <a:pt x="91" y="131"/>
                  </a:cubicBezTo>
                  <a:cubicBezTo>
                    <a:pt x="93" y="129"/>
                    <a:pt x="104" y="125"/>
                    <a:pt x="108" y="123"/>
                  </a:cubicBezTo>
                  <a:cubicBezTo>
                    <a:pt x="109" y="123"/>
                    <a:pt x="110" y="123"/>
                    <a:pt x="111" y="123"/>
                  </a:cubicBezTo>
                  <a:cubicBezTo>
                    <a:pt x="113" y="123"/>
                    <a:pt x="114" y="124"/>
                    <a:pt x="115" y="127"/>
                  </a:cubicBezTo>
                  <a:cubicBezTo>
                    <a:pt x="115" y="128"/>
                    <a:pt x="115" y="128"/>
                    <a:pt x="116" y="128"/>
                  </a:cubicBezTo>
                  <a:cubicBezTo>
                    <a:pt x="118" y="128"/>
                    <a:pt x="123" y="124"/>
                    <a:pt x="124" y="121"/>
                  </a:cubicBezTo>
                  <a:cubicBezTo>
                    <a:pt x="127" y="117"/>
                    <a:pt x="127" y="116"/>
                    <a:pt x="129" y="113"/>
                  </a:cubicBezTo>
                  <a:cubicBezTo>
                    <a:pt x="131" y="109"/>
                    <a:pt x="130" y="109"/>
                    <a:pt x="128" y="107"/>
                  </a:cubicBezTo>
                  <a:cubicBezTo>
                    <a:pt x="126" y="104"/>
                    <a:pt x="122" y="102"/>
                    <a:pt x="118" y="99"/>
                  </a:cubicBezTo>
                  <a:cubicBezTo>
                    <a:pt x="114" y="96"/>
                    <a:pt x="113" y="95"/>
                    <a:pt x="115" y="92"/>
                  </a:cubicBezTo>
                  <a:cubicBezTo>
                    <a:pt x="115" y="91"/>
                    <a:pt x="116" y="91"/>
                    <a:pt x="116" y="91"/>
                  </a:cubicBezTo>
                  <a:cubicBezTo>
                    <a:pt x="117" y="91"/>
                    <a:pt x="117" y="91"/>
                    <a:pt x="118" y="91"/>
                  </a:cubicBezTo>
                  <a:cubicBezTo>
                    <a:pt x="118" y="91"/>
                    <a:pt x="118" y="91"/>
                    <a:pt x="119" y="90"/>
                  </a:cubicBezTo>
                  <a:cubicBezTo>
                    <a:pt x="120" y="87"/>
                    <a:pt x="122" y="84"/>
                    <a:pt x="127" y="84"/>
                  </a:cubicBezTo>
                  <a:cubicBezTo>
                    <a:pt x="131" y="84"/>
                    <a:pt x="133" y="84"/>
                    <a:pt x="135" y="82"/>
                  </a:cubicBezTo>
                  <a:cubicBezTo>
                    <a:pt x="137" y="79"/>
                    <a:pt x="138" y="73"/>
                    <a:pt x="140" y="71"/>
                  </a:cubicBezTo>
                  <a:cubicBezTo>
                    <a:pt x="143" y="69"/>
                    <a:pt x="146" y="71"/>
                    <a:pt x="147" y="68"/>
                  </a:cubicBezTo>
                  <a:cubicBezTo>
                    <a:pt x="149" y="66"/>
                    <a:pt x="149" y="63"/>
                    <a:pt x="154" y="62"/>
                  </a:cubicBezTo>
                  <a:cubicBezTo>
                    <a:pt x="157" y="61"/>
                    <a:pt x="160" y="60"/>
                    <a:pt x="161" y="59"/>
                  </a:cubicBezTo>
                  <a:cubicBezTo>
                    <a:pt x="161" y="59"/>
                    <a:pt x="161" y="59"/>
                    <a:pt x="161" y="59"/>
                  </a:cubicBezTo>
                  <a:cubicBezTo>
                    <a:pt x="163" y="59"/>
                    <a:pt x="166" y="59"/>
                    <a:pt x="167" y="57"/>
                  </a:cubicBezTo>
                  <a:cubicBezTo>
                    <a:pt x="169" y="54"/>
                    <a:pt x="178" y="54"/>
                    <a:pt x="182" y="54"/>
                  </a:cubicBezTo>
                  <a:cubicBezTo>
                    <a:pt x="185" y="53"/>
                    <a:pt x="195" y="52"/>
                    <a:pt x="199" y="49"/>
                  </a:cubicBezTo>
                  <a:cubicBezTo>
                    <a:pt x="202" y="45"/>
                    <a:pt x="211" y="40"/>
                    <a:pt x="214" y="38"/>
                  </a:cubicBezTo>
                  <a:cubicBezTo>
                    <a:pt x="217" y="36"/>
                    <a:pt x="220" y="35"/>
                    <a:pt x="223" y="32"/>
                  </a:cubicBezTo>
                  <a:cubicBezTo>
                    <a:pt x="227" y="30"/>
                    <a:pt x="226" y="30"/>
                    <a:pt x="228" y="28"/>
                  </a:cubicBezTo>
                  <a:cubicBezTo>
                    <a:pt x="229" y="26"/>
                    <a:pt x="230" y="25"/>
                    <a:pt x="226" y="22"/>
                  </a:cubicBezTo>
                  <a:cubicBezTo>
                    <a:pt x="223" y="19"/>
                    <a:pt x="226" y="18"/>
                    <a:pt x="228" y="16"/>
                  </a:cubicBezTo>
                  <a:cubicBezTo>
                    <a:pt x="228" y="14"/>
                    <a:pt x="229" y="12"/>
                    <a:pt x="231" y="12"/>
                  </a:cubicBezTo>
                  <a:cubicBezTo>
                    <a:pt x="232" y="12"/>
                    <a:pt x="232" y="12"/>
                    <a:pt x="233" y="13"/>
                  </a:cubicBezTo>
                  <a:cubicBezTo>
                    <a:pt x="236" y="15"/>
                    <a:pt x="237" y="17"/>
                    <a:pt x="240" y="18"/>
                  </a:cubicBezTo>
                  <a:cubicBezTo>
                    <a:pt x="243" y="19"/>
                    <a:pt x="241" y="22"/>
                    <a:pt x="242" y="25"/>
                  </a:cubicBezTo>
                  <a:cubicBezTo>
                    <a:pt x="243" y="28"/>
                    <a:pt x="246" y="29"/>
                    <a:pt x="248" y="29"/>
                  </a:cubicBezTo>
                  <a:cubicBezTo>
                    <a:pt x="251" y="30"/>
                    <a:pt x="252" y="31"/>
                    <a:pt x="254" y="33"/>
                  </a:cubicBezTo>
                  <a:cubicBezTo>
                    <a:pt x="255" y="34"/>
                    <a:pt x="257" y="34"/>
                    <a:pt x="258" y="34"/>
                  </a:cubicBezTo>
                  <a:cubicBezTo>
                    <a:pt x="259" y="34"/>
                    <a:pt x="260" y="34"/>
                    <a:pt x="261" y="33"/>
                  </a:cubicBezTo>
                  <a:cubicBezTo>
                    <a:pt x="262" y="32"/>
                    <a:pt x="263" y="32"/>
                    <a:pt x="265" y="32"/>
                  </a:cubicBezTo>
                  <a:cubicBezTo>
                    <a:pt x="267" y="32"/>
                    <a:pt x="269" y="33"/>
                    <a:pt x="270" y="35"/>
                  </a:cubicBezTo>
                  <a:cubicBezTo>
                    <a:pt x="271" y="37"/>
                    <a:pt x="271" y="42"/>
                    <a:pt x="274" y="43"/>
                  </a:cubicBezTo>
                  <a:cubicBezTo>
                    <a:pt x="277" y="44"/>
                    <a:pt x="278" y="47"/>
                    <a:pt x="273" y="48"/>
                  </a:cubicBezTo>
                  <a:cubicBezTo>
                    <a:pt x="268" y="48"/>
                    <a:pt x="269" y="51"/>
                    <a:pt x="270" y="53"/>
                  </a:cubicBezTo>
                  <a:cubicBezTo>
                    <a:pt x="271" y="55"/>
                    <a:pt x="272" y="55"/>
                    <a:pt x="270" y="58"/>
                  </a:cubicBezTo>
                  <a:cubicBezTo>
                    <a:pt x="269" y="61"/>
                    <a:pt x="271" y="64"/>
                    <a:pt x="268" y="66"/>
                  </a:cubicBezTo>
                  <a:cubicBezTo>
                    <a:pt x="265" y="67"/>
                    <a:pt x="264" y="69"/>
                    <a:pt x="268" y="72"/>
                  </a:cubicBezTo>
                  <a:cubicBezTo>
                    <a:pt x="271" y="74"/>
                    <a:pt x="274" y="75"/>
                    <a:pt x="276" y="75"/>
                  </a:cubicBezTo>
                  <a:cubicBezTo>
                    <a:pt x="277" y="75"/>
                    <a:pt x="277" y="75"/>
                    <a:pt x="278" y="75"/>
                  </a:cubicBezTo>
                  <a:cubicBezTo>
                    <a:pt x="278" y="75"/>
                    <a:pt x="278" y="75"/>
                    <a:pt x="279" y="75"/>
                  </a:cubicBezTo>
                  <a:cubicBezTo>
                    <a:pt x="281" y="75"/>
                    <a:pt x="280" y="77"/>
                    <a:pt x="279" y="80"/>
                  </a:cubicBezTo>
                  <a:cubicBezTo>
                    <a:pt x="278" y="84"/>
                    <a:pt x="280" y="86"/>
                    <a:pt x="275" y="87"/>
                  </a:cubicBezTo>
                  <a:cubicBezTo>
                    <a:pt x="270" y="89"/>
                    <a:pt x="270" y="89"/>
                    <a:pt x="267" y="91"/>
                  </a:cubicBezTo>
                  <a:cubicBezTo>
                    <a:pt x="264" y="94"/>
                    <a:pt x="263" y="95"/>
                    <a:pt x="267" y="97"/>
                  </a:cubicBezTo>
                  <a:cubicBezTo>
                    <a:pt x="270" y="99"/>
                    <a:pt x="270" y="102"/>
                    <a:pt x="272" y="102"/>
                  </a:cubicBezTo>
                  <a:cubicBezTo>
                    <a:pt x="273" y="102"/>
                    <a:pt x="273" y="102"/>
                    <a:pt x="273" y="102"/>
                  </a:cubicBezTo>
                  <a:cubicBezTo>
                    <a:pt x="277" y="101"/>
                    <a:pt x="279" y="100"/>
                    <a:pt x="281" y="98"/>
                  </a:cubicBezTo>
                  <a:cubicBezTo>
                    <a:pt x="282" y="96"/>
                    <a:pt x="283" y="96"/>
                    <a:pt x="286" y="96"/>
                  </a:cubicBezTo>
                  <a:cubicBezTo>
                    <a:pt x="287" y="96"/>
                    <a:pt x="288" y="96"/>
                    <a:pt x="289" y="96"/>
                  </a:cubicBezTo>
                  <a:cubicBezTo>
                    <a:pt x="291" y="96"/>
                    <a:pt x="292" y="96"/>
                    <a:pt x="293" y="96"/>
                  </a:cubicBezTo>
                  <a:cubicBezTo>
                    <a:pt x="296" y="96"/>
                    <a:pt x="298" y="96"/>
                    <a:pt x="300" y="95"/>
                  </a:cubicBezTo>
                  <a:cubicBezTo>
                    <a:pt x="303" y="94"/>
                    <a:pt x="302" y="92"/>
                    <a:pt x="305" y="89"/>
                  </a:cubicBezTo>
                  <a:cubicBezTo>
                    <a:pt x="307" y="86"/>
                    <a:pt x="308" y="84"/>
                    <a:pt x="311" y="84"/>
                  </a:cubicBezTo>
                  <a:cubicBezTo>
                    <a:pt x="311" y="84"/>
                    <a:pt x="311" y="84"/>
                    <a:pt x="312" y="84"/>
                  </a:cubicBezTo>
                  <a:cubicBezTo>
                    <a:pt x="312" y="84"/>
                    <a:pt x="313" y="84"/>
                    <a:pt x="313" y="84"/>
                  </a:cubicBezTo>
                  <a:cubicBezTo>
                    <a:pt x="315" y="84"/>
                    <a:pt x="316" y="84"/>
                    <a:pt x="317" y="84"/>
                  </a:cubicBezTo>
                  <a:cubicBezTo>
                    <a:pt x="319" y="84"/>
                    <a:pt x="320" y="84"/>
                    <a:pt x="321" y="85"/>
                  </a:cubicBezTo>
                  <a:cubicBezTo>
                    <a:pt x="322" y="86"/>
                    <a:pt x="324" y="88"/>
                    <a:pt x="326" y="88"/>
                  </a:cubicBezTo>
                  <a:cubicBezTo>
                    <a:pt x="327" y="88"/>
                    <a:pt x="328" y="88"/>
                    <a:pt x="328" y="87"/>
                  </a:cubicBezTo>
                  <a:cubicBezTo>
                    <a:pt x="329" y="84"/>
                    <a:pt x="330" y="82"/>
                    <a:pt x="334" y="80"/>
                  </a:cubicBezTo>
                  <a:cubicBezTo>
                    <a:pt x="337" y="78"/>
                    <a:pt x="343" y="76"/>
                    <a:pt x="342" y="74"/>
                  </a:cubicBezTo>
                  <a:cubicBezTo>
                    <a:pt x="341" y="71"/>
                    <a:pt x="338" y="71"/>
                    <a:pt x="336" y="70"/>
                  </a:cubicBezTo>
                  <a:cubicBezTo>
                    <a:pt x="334" y="68"/>
                    <a:pt x="335" y="68"/>
                    <a:pt x="336" y="64"/>
                  </a:cubicBezTo>
                  <a:cubicBezTo>
                    <a:pt x="337" y="60"/>
                    <a:pt x="339" y="47"/>
                    <a:pt x="337" y="45"/>
                  </a:cubicBezTo>
                  <a:cubicBezTo>
                    <a:pt x="335" y="43"/>
                    <a:pt x="335" y="42"/>
                    <a:pt x="334" y="38"/>
                  </a:cubicBezTo>
                  <a:cubicBezTo>
                    <a:pt x="334" y="35"/>
                    <a:pt x="330" y="32"/>
                    <a:pt x="326" y="31"/>
                  </a:cubicBezTo>
                  <a:cubicBezTo>
                    <a:pt x="323" y="30"/>
                    <a:pt x="319" y="28"/>
                    <a:pt x="318" y="25"/>
                  </a:cubicBezTo>
                  <a:cubicBezTo>
                    <a:pt x="317" y="22"/>
                    <a:pt x="314" y="18"/>
                    <a:pt x="318" y="18"/>
                  </a:cubicBezTo>
                  <a:cubicBezTo>
                    <a:pt x="322" y="18"/>
                    <a:pt x="323" y="19"/>
                    <a:pt x="326" y="19"/>
                  </a:cubicBezTo>
                  <a:cubicBezTo>
                    <a:pt x="327" y="19"/>
                    <a:pt x="327" y="19"/>
                    <a:pt x="328" y="19"/>
                  </a:cubicBezTo>
                  <a:cubicBezTo>
                    <a:pt x="329" y="19"/>
                    <a:pt x="329" y="19"/>
                    <a:pt x="330" y="19"/>
                  </a:cubicBezTo>
                  <a:cubicBezTo>
                    <a:pt x="331" y="19"/>
                    <a:pt x="332" y="19"/>
                    <a:pt x="332" y="19"/>
                  </a:cubicBezTo>
                  <a:cubicBezTo>
                    <a:pt x="334" y="19"/>
                    <a:pt x="336" y="18"/>
                    <a:pt x="336" y="16"/>
                  </a:cubicBezTo>
                  <a:cubicBezTo>
                    <a:pt x="337" y="13"/>
                    <a:pt x="334" y="11"/>
                    <a:pt x="337" y="9"/>
                  </a:cubicBezTo>
                  <a:cubicBezTo>
                    <a:pt x="340" y="7"/>
                    <a:pt x="340" y="4"/>
                    <a:pt x="342" y="4"/>
                  </a:cubicBezTo>
                  <a:cubicBezTo>
                    <a:pt x="345" y="4"/>
                    <a:pt x="343" y="7"/>
                    <a:pt x="346" y="7"/>
                  </a:cubicBezTo>
                  <a:cubicBezTo>
                    <a:pt x="347" y="7"/>
                    <a:pt x="347" y="7"/>
                    <a:pt x="348" y="7"/>
                  </a:cubicBezTo>
                  <a:cubicBezTo>
                    <a:pt x="352" y="6"/>
                    <a:pt x="353" y="6"/>
                    <a:pt x="357" y="4"/>
                  </a:cubicBezTo>
                  <a:cubicBezTo>
                    <a:pt x="358" y="3"/>
                    <a:pt x="359" y="2"/>
                    <a:pt x="360" y="2"/>
                  </a:cubicBezTo>
                  <a:moveTo>
                    <a:pt x="360" y="0"/>
                  </a:moveTo>
                  <a:cubicBezTo>
                    <a:pt x="359" y="0"/>
                    <a:pt x="358" y="1"/>
                    <a:pt x="356" y="2"/>
                  </a:cubicBezTo>
                  <a:cubicBezTo>
                    <a:pt x="353" y="4"/>
                    <a:pt x="352" y="4"/>
                    <a:pt x="349" y="5"/>
                  </a:cubicBezTo>
                  <a:cubicBezTo>
                    <a:pt x="347" y="5"/>
                    <a:pt x="347" y="5"/>
                    <a:pt x="347" y="5"/>
                  </a:cubicBezTo>
                  <a:cubicBezTo>
                    <a:pt x="347" y="5"/>
                    <a:pt x="346" y="5"/>
                    <a:pt x="346" y="5"/>
                  </a:cubicBezTo>
                  <a:cubicBezTo>
                    <a:pt x="346" y="5"/>
                    <a:pt x="346" y="5"/>
                    <a:pt x="346" y="5"/>
                  </a:cubicBezTo>
                  <a:cubicBezTo>
                    <a:pt x="346" y="5"/>
                    <a:pt x="346" y="5"/>
                    <a:pt x="346" y="5"/>
                  </a:cubicBezTo>
                  <a:cubicBezTo>
                    <a:pt x="346" y="5"/>
                    <a:pt x="346" y="5"/>
                    <a:pt x="346" y="5"/>
                  </a:cubicBezTo>
                  <a:cubicBezTo>
                    <a:pt x="346" y="4"/>
                    <a:pt x="345" y="2"/>
                    <a:pt x="342" y="2"/>
                  </a:cubicBezTo>
                  <a:cubicBezTo>
                    <a:pt x="340" y="2"/>
                    <a:pt x="339" y="4"/>
                    <a:pt x="338" y="5"/>
                  </a:cubicBezTo>
                  <a:cubicBezTo>
                    <a:pt x="337" y="6"/>
                    <a:pt x="337" y="7"/>
                    <a:pt x="336" y="7"/>
                  </a:cubicBezTo>
                  <a:cubicBezTo>
                    <a:pt x="333" y="9"/>
                    <a:pt x="334" y="12"/>
                    <a:pt x="334" y="13"/>
                  </a:cubicBezTo>
                  <a:cubicBezTo>
                    <a:pt x="334" y="14"/>
                    <a:pt x="335" y="15"/>
                    <a:pt x="334" y="16"/>
                  </a:cubicBezTo>
                  <a:cubicBezTo>
                    <a:pt x="334" y="17"/>
                    <a:pt x="334" y="17"/>
                    <a:pt x="332" y="17"/>
                  </a:cubicBezTo>
                  <a:cubicBezTo>
                    <a:pt x="332" y="17"/>
                    <a:pt x="332" y="17"/>
                    <a:pt x="331" y="17"/>
                  </a:cubicBezTo>
                  <a:cubicBezTo>
                    <a:pt x="331" y="17"/>
                    <a:pt x="330" y="17"/>
                    <a:pt x="330" y="17"/>
                  </a:cubicBezTo>
                  <a:cubicBezTo>
                    <a:pt x="329" y="17"/>
                    <a:pt x="328" y="17"/>
                    <a:pt x="328" y="17"/>
                  </a:cubicBezTo>
                  <a:cubicBezTo>
                    <a:pt x="327" y="17"/>
                    <a:pt x="327" y="17"/>
                    <a:pt x="326" y="17"/>
                  </a:cubicBezTo>
                  <a:cubicBezTo>
                    <a:pt x="325" y="17"/>
                    <a:pt x="324" y="17"/>
                    <a:pt x="323" y="17"/>
                  </a:cubicBezTo>
                  <a:cubicBezTo>
                    <a:pt x="322" y="16"/>
                    <a:pt x="321" y="16"/>
                    <a:pt x="318" y="16"/>
                  </a:cubicBezTo>
                  <a:cubicBezTo>
                    <a:pt x="316" y="16"/>
                    <a:pt x="315" y="17"/>
                    <a:pt x="315" y="18"/>
                  </a:cubicBezTo>
                  <a:cubicBezTo>
                    <a:pt x="314" y="20"/>
                    <a:pt x="315" y="22"/>
                    <a:pt x="316" y="24"/>
                  </a:cubicBezTo>
                  <a:cubicBezTo>
                    <a:pt x="316" y="25"/>
                    <a:pt x="317" y="25"/>
                    <a:pt x="317" y="26"/>
                  </a:cubicBezTo>
                  <a:cubicBezTo>
                    <a:pt x="318" y="29"/>
                    <a:pt x="321" y="31"/>
                    <a:pt x="326" y="33"/>
                  </a:cubicBezTo>
                  <a:cubicBezTo>
                    <a:pt x="329" y="33"/>
                    <a:pt x="332" y="36"/>
                    <a:pt x="332" y="38"/>
                  </a:cubicBezTo>
                  <a:cubicBezTo>
                    <a:pt x="333" y="42"/>
                    <a:pt x="333" y="44"/>
                    <a:pt x="336" y="46"/>
                  </a:cubicBezTo>
                  <a:cubicBezTo>
                    <a:pt x="337" y="48"/>
                    <a:pt x="336" y="58"/>
                    <a:pt x="334" y="64"/>
                  </a:cubicBezTo>
                  <a:cubicBezTo>
                    <a:pt x="334" y="65"/>
                    <a:pt x="334" y="66"/>
                    <a:pt x="334" y="66"/>
                  </a:cubicBezTo>
                  <a:cubicBezTo>
                    <a:pt x="333" y="69"/>
                    <a:pt x="333" y="70"/>
                    <a:pt x="335" y="71"/>
                  </a:cubicBezTo>
                  <a:cubicBezTo>
                    <a:pt x="336" y="72"/>
                    <a:pt x="337" y="72"/>
                    <a:pt x="338" y="72"/>
                  </a:cubicBezTo>
                  <a:cubicBezTo>
                    <a:pt x="339" y="73"/>
                    <a:pt x="340" y="73"/>
                    <a:pt x="340" y="74"/>
                  </a:cubicBezTo>
                  <a:cubicBezTo>
                    <a:pt x="340" y="75"/>
                    <a:pt x="336" y="77"/>
                    <a:pt x="334" y="78"/>
                  </a:cubicBezTo>
                  <a:cubicBezTo>
                    <a:pt x="333" y="78"/>
                    <a:pt x="333" y="78"/>
                    <a:pt x="333" y="78"/>
                  </a:cubicBezTo>
                  <a:cubicBezTo>
                    <a:pt x="328" y="80"/>
                    <a:pt x="327" y="83"/>
                    <a:pt x="326" y="86"/>
                  </a:cubicBezTo>
                  <a:cubicBezTo>
                    <a:pt x="326" y="86"/>
                    <a:pt x="326" y="86"/>
                    <a:pt x="326" y="86"/>
                  </a:cubicBezTo>
                  <a:cubicBezTo>
                    <a:pt x="325" y="86"/>
                    <a:pt x="323" y="85"/>
                    <a:pt x="322" y="84"/>
                  </a:cubicBezTo>
                  <a:cubicBezTo>
                    <a:pt x="321" y="82"/>
                    <a:pt x="319" y="82"/>
                    <a:pt x="317" y="82"/>
                  </a:cubicBezTo>
                  <a:cubicBezTo>
                    <a:pt x="317" y="82"/>
                    <a:pt x="316" y="82"/>
                    <a:pt x="315" y="82"/>
                  </a:cubicBezTo>
                  <a:cubicBezTo>
                    <a:pt x="315" y="82"/>
                    <a:pt x="314" y="82"/>
                    <a:pt x="313" y="82"/>
                  </a:cubicBezTo>
                  <a:cubicBezTo>
                    <a:pt x="313" y="82"/>
                    <a:pt x="312" y="82"/>
                    <a:pt x="312" y="82"/>
                  </a:cubicBezTo>
                  <a:cubicBezTo>
                    <a:pt x="311" y="82"/>
                    <a:pt x="311" y="82"/>
                    <a:pt x="311" y="82"/>
                  </a:cubicBezTo>
                  <a:cubicBezTo>
                    <a:pt x="308" y="82"/>
                    <a:pt x="306" y="84"/>
                    <a:pt x="305" y="86"/>
                  </a:cubicBezTo>
                  <a:cubicBezTo>
                    <a:pt x="304" y="86"/>
                    <a:pt x="304" y="87"/>
                    <a:pt x="303" y="88"/>
                  </a:cubicBezTo>
                  <a:cubicBezTo>
                    <a:pt x="302" y="89"/>
                    <a:pt x="302" y="90"/>
                    <a:pt x="301" y="91"/>
                  </a:cubicBezTo>
                  <a:cubicBezTo>
                    <a:pt x="301" y="92"/>
                    <a:pt x="300" y="93"/>
                    <a:pt x="299" y="93"/>
                  </a:cubicBezTo>
                  <a:cubicBezTo>
                    <a:pt x="297" y="94"/>
                    <a:pt x="296" y="95"/>
                    <a:pt x="293" y="95"/>
                  </a:cubicBezTo>
                  <a:cubicBezTo>
                    <a:pt x="292" y="95"/>
                    <a:pt x="291" y="95"/>
                    <a:pt x="289" y="94"/>
                  </a:cubicBezTo>
                  <a:cubicBezTo>
                    <a:pt x="288" y="94"/>
                    <a:pt x="287" y="94"/>
                    <a:pt x="286" y="94"/>
                  </a:cubicBezTo>
                  <a:cubicBezTo>
                    <a:pt x="284" y="94"/>
                    <a:pt x="281" y="94"/>
                    <a:pt x="279" y="97"/>
                  </a:cubicBezTo>
                  <a:cubicBezTo>
                    <a:pt x="278" y="98"/>
                    <a:pt x="276" y="99"/>
                    <a:pt x="273" y="100"/>
                  </a:cubicBezTo>
                  <a:cubicBezTo>
                    <a:pt x="273" y="100"/>
                    <a:pt x="273" y="100"/>
                    <a:pt x="272" y="100"/>
                  </a:cubicBezTo>
                  <a:cubicBezTo>
                    <a:pt x="272" y="100"/>
                    <a:pt x="272" y="100"/>
                    <a:pt x="271" y="99"/>
                  </a:cubicBezTo>
                  <a:cubicBezTo>
                    <a:pt x="271" y="98"/>
                    <a:pt x="270" y="96"/>
                    <a:pt x="268" y="95"/>
                  </a:cubicBezTo>
                  <a:cubicBezTo>
                    <a:pt x="267" y="95"/>
                    <a:pt x="267" y="94"/>
                    <a:pt x="266" y="94"/>
                  </a:cubicBezTo>
                  <a:cubicBezTo>
                    <a:pt x="267" y="94"/>
                    <a:pt x="267" y="93"/>
                    <a:pt x="268" y="93"/>
                  </a:cubicBezTo>
                  <a:cubicBezTo>
                    <a:pt x="270" y="91"/>
                    <a:pt x="271" y="91"/>
                    <a:pt x="274" y="89"/>
                  </a:cubicBezTo>
                  <a:cubicBezTo>
                    <a:pt x="276" y="89"/>
                    <a:pt x="276" y="89"/>
                    <a:pt x="276" y="89"/>
                  </a:cubicBezTo>
                  <a:cubicBezTo>
                    <a:pt x="280" y="88"/>
                    <a:pt x="280" y="86"/>
                    <a:pt x="281" y="83"/>
                  </a:cubicBezTo>
                  <a:cubicBezTo>
                    <a:pt x="281" y="82"/>
                    <a:pt x="281" y="81"/>
                    <a:pt x="281" y="80"/>
                  </a:cubicBezTo>
                  <a:cubicBezTo>
                    <a:pt x="282" y="78"/>
                    <a:pt x="282" y="76"/>
                    <a:pt x="281" y="74"/>
                  </a:cubicBezTo>
                  <a:cubicBezTo>
                    <a:pt x="281" y="73"/>
                    <a:pt x="280" y="73"/>
                    <a:pt x="279" y="73"/>
                  </a:cubicBezTo>
                  <a:cubicBezTo>
                    <a:pt x="278" y="73"/>
                    <a:pt x="278" y="73"/>
                    <a:pt x="277" y="73"/>
                  </a:cubicBezTo>
                  <a:cubicBezTo>
                    <a:pt x="277" y="73"/>
                    <a:pt x="277" y="73"/>
                    <a:pt x="276" y="73"/>
                  </a:cubicBezTo>
                  <a:cubicBezTo>
                    <a:pt x="274" y="73"/>
                    <a:pt x="272" y="72"/>
                    <a:pt x="269" y="70"/>
                  </a:cubicBezTo>
                  <a:cubicBezTo>
                    <a:pt x="268" y="69"/>
                    <a:pt x="267" y="69"/>
                    <a:pt x="267" y="69"/>
                  </a:cubicBezTo>
                  <a:cubicBezTo>
                    <a:pt x="267" y="68"/>
                    <a:pt x="268" y="68"/>
                    <a:pt x="269" y="68"/>
                  </a:cubicBezTo>
                  <a:cubicBezTo>
                    <a:pt x="271" y="66"/>
                    <a:pt x="271" y="64"/>
                    <a:pt x="272" y="62"/>
                  </a:cubicBezTo>
                  <a:cubicBezTo>
                    <a:pt x="272" y="61"/>
                    <a:pt x="272" y="60"/>
                    <a:pt x="272" y="59"/>
                  </a:cubicBezTo>
                  <a:cubicBezTo>
                    <a:pt x="274" y="56"/>
                    <a:pt x="274" y="55"/>
                    <a:pt x="272" y="53"/>
                  </a:cubicBezTo>
                  <a:cubicBezTo>
                    <a:pt x="272" y="52"/>
                    <a:pt x="272" y="52"/>
                    <a:pt x="272" y="52"/>
                  </a:cubicBezTo>
                  <a:cubicBezTo>
                    <a:pt x="271" y="51"/>
                    <a:pt x="271" y="50"/>
                    <a:pt x="271" y="50"/>
                  </a:cubicBezTo>
                  <a:cubicBezTo>
                    <a:pt x="271" y="50"/>
                    <a:pt x="271" y="50"/>
                    <a:pt x="271" y="50"/>
                  </a:cubicBezTo>
                  <a:cubicBezTo>
                    <a:pt x="271" y="50"/>
                    <a:pt x="272" y="50"/>
                    <a:pt x="273" y="49"/>
                  </a:cubicBezTo>
                  <a:cubicBezTo>
                    <a:pt x="277" y="49"/>
                    <a:pt x="278" y="47"/>
                    <a:pt x="278" y="46"/>
                  </a:cubicBezTo>
                  <a:cubicBezTo>
                    <a:pt x="278" y="44"/>
                    <a:pt x="277" y="42"/>
                    <a:pt x="275" y="41"/>
                  </a:cubicBezTo>
                  <a:cubicBezTo>
                    <a:pt x="274" y="41"/>
                    <a:pt x="273" y="40"/>
                    <a:pt x="273" y="37"/>
                  </a:cubicBezTo>
                  <a:cubicBezTo>
                    <a:pt x="272" y="36"/>
                    <a:pt x="272" y="35"/>
                    <a:pt x="271" y="34"/>
                  </a:cubicBezTo>
                  <a:cubicBezTo>
                    <a:pt x="270" y="31"/>
                    <a:pt x="267" y="30"/>
                    <a:pt x="265" y="30"/>
                  </a:cubicBezTo>
                  <a:cubicBezTo>
                    <a:pt x="263" y="30"/>
                    <a:pt x="261" y="31"/>
                    <a:pt x="260" y="31"/>
                  </a:cubicBezTo>
                  <a:cubicBezTo>
                    <a:pt x="260" y="32"/>
                    <a:pt x="259" y="32"/>
                    <a:pt x="258" y="32"/>
                  </a:cubicBezTo>
                  <a:cubicBezTo>
                    <a:pt x="257" y="32"/>
                    <a:pt x="256" y="32"/>
                    <a:pt x="255" y="31"/>
                  </a:cubicBezTo>
                  <a:cubicBezTo>
                    <a:pt x="255" y="31"/>
                    <a:pt x="254" y="31"/>
                    <a:pt x="254" y="30"/>
                  </a:cubicBezTo>
                  <a:cubicBezTo>
                    <a:pt x="253" y="29"/>
                    <a:pt x="251" y="28"/>
                    <a:pt x="249" y="27"/>
                  </a:cubicBezTo>
                  <a:cubicBezTo>
                    <a:pt x="246" y="27"/>
                    <a:pt x="245" y="27"/>
                    <a:pt x="244" y="25"/>
                  </a:cubicBezTo>
                  <a:cubicBezTo>
                    <a:pt x="244" y="24"/>
                    <a:pt x="244" y="23"/>
                    <a:pt x="244" y="22"/>
                  </a:cubicBezTo>
                  <a:cubicBezTo>
                    <a:pt x="244" y="20"/>
                    <a:pt x="244" y="17"/>
                    <a:pt x="241" y="16"/>
                  </a:cubicBezTo>
                  <a:cubicBezTo>
                    <a:pt x="240" y="16"/>
                    <a:pt x="239" y="15"/>
                    <a:pt x="238" y="14"/>
                  </a:cubicBezTo>
                  <a:cubicBezTo>
                    <a:pt x="237" y="13"/>
                    <a:pt x="236" y="12"/>
                    <a:pt x="234" y="11"/>
                  </a:cubicBezTo>
                  <a:cubicBezTo>
                    <a:pt x="233" y="10"/>
                    <a:pt x="232" y="10"/>
                    <a:pt x="231" y="10"/>
                  </a:cubicBezTo>
                  <a:cubicBezTo>
                    <a:pt x="228" y="10"/>
                    <a:pt x="226" y="14"/>
                    <a:pt x="226" y="15"/>
                  </a:cubicBezTo>
                  <a:cubicBezTo>
                    <a:pt x="226" y="16"/>
                    <a:pt x="225" y="16"/>
                    <a:pt x="225" y="17"/>
                  </a:cubicBezTo>
                  <a:cubicBezTo>
                    <a:pt x="224" y="17"/>
                    <a:pt x="223" y="19"/>
                    <a:pt x="223" y="20"/>
                  </a:cubicBezTo>
                  <a:cubicBezTo>
                    <a:pt x="223" y="22"/>
                    <a:pt x="224" y="23"/>
                    <a:pt x="225" y="23"/>
                  </a:cubicBezTo>
                  <a:cubicBezTo>
                    <a:pt x="227" y="24"/>
                    <a:pt x="227" y="25"/>
                    <a:pt x="227" y="25"/>
                  </a:cubicBezTo>
                  <a:cubicBezTo>
                    <a:pt x="227" y="25"/>
                    <a:pt x="227" y="26"/>
                    <a:pt x="226" y="26"/>
                  </a:cubicBezTo>
                  <a:cubicBezTo>
                    <a:pt x="226" y="26"/>
                    <a:pt x="226" y="27"/>
                    <a:pt x="226" y="27"/>
                  </a:cubicBezTo>
                  <a:cubicBezTo>
                    <a:pt x="226" y="27"/>
                    <a:pt x="225" y="28"/>
                    <a:pt x="225" y="28"/>
                  </a:cubicBezTo>
                  <a:cubicBezTo>
                    <a:pt x="225" y="29"/>
                    <a:pt x="225" y="29"/>
                    <a:pt x="222" y="31"/>
                  </a:cubicBezTo>
                  <a:cubicBezTo>
                    <a:pt x="219" y="33"/>
                    <a:pt x="216" y="34"/>
                    <a:pt x="213" y="37"/>
                  </a:cubicBezTo>
                  <a:cubicBezTo>
                    <a:pt x="212" y="37"/>
                    <a:pt x="211" y="38"/>
                    <a:pt x="210" y="39"/>
                  </a:cubicBezTo>
                  <a:cubicBezTo>
                    <a:pt x="206" y="41"/>
                    <a:pt x="200" y="44"/>
                    <a:pt x="197" y="47"/>
                  </a:cubicBezTo>
                  <a:cubicBezTo>
                    <a:pt x="195" y="50"/>
                    <a:pt x="186" y="51"/>
                    <a:pt x="183" y="52"/>
                  </a:cubicBezTo>
                  <a:cubicBezTo>
                    <a:pt x="182" y="52"/>
                    <a:pt x="182" y="52"/>
                    <a:pt x="181" y="52"/>
                  </a:cubicBezTo>
                  <a:cubicBezTo>
                    <a:pt x="181" y="52"/>
                    <a:pt x="179" y="52"/>
                    <a:pt x="178" y="52"/>
                  </a:cubicBezTo>
                  <a:cubicBezTo>
                    <a:pt x="173" y="53"/>
                    <a:pt x="167" y="53"/>
                    <a:pt x="165" y="56"/>
                  </a:cubicBezTo>
                  <a:cubicBezTo>
                    <a:pt x="165" y="57"/>
                    <a:pt x="163" y="57"/>
                    <a:pt x="161" y="57"/>
                  </a:cubicBezTo>
                  <a:cubicBezTo>
                    <a:pt x="161" y="57"/>
                    <a:pt x="161" y="57"/>
                    <a:pt x="161" y="57"/>
                  </a:cubicBezTo>
                  <a:cubicBezTo>
                    <a:pt x="160" y="57"/>
                    <a:pt x="160" y="57"/>
                    <a:pt x="160" y="57"/>
                  </a:cubicBezTo>
                  <a:cubicBezTo>
                    <a:pt x="160" y="57"/>
                    <a:pt x="160" y="57"/>
                    <a:pt x="160" y="57"/>
                  </a:cubicBezTo>
                  <a:cubicBezTo>
                    <a:pt x="158" y="58"/>
                    <a:pt x="156" y="60"/>
                    <a:pt x="153" y="60"/>
                  </a:cubicBezTo>
                  <a:cubicBezTo>
                    <a:pt x="148" y="61"/>
                    <a:pt x="147" y="64"/>
                    <a:pt x="146" y="66"/>
                  </a:cubicBezTo>
                  <a:cubicBezTo>
                    <a:pt x="146" y="66"/>
                    <a:pt x="146" y="67"/>
                    <a:pt x="146" y="67"/>
                  </a:cubicBezTo>
                  <a:cubicBezTo>
                    <a:pt x="145" y="68"/>
                    <a:pt x="145" y="68"/>
                    <a:pt x="144" y="68"/>
                  </a:cubicBezTo>
                  <a:cubicBezTo>
                    <a:pt x="143" y="68"/>
                    <a:pt x="141" y="68"/>
                    <a:pt x="139" y="70"/>
                  </a:cubicBezTo>
                  <a:cubicBezTo>
                    <a:pt x="137" y="71"/>
                    <a:pt x="136" y="74"/>
                    <a:pt x="135" y="76"/>
                  </a:cubicBezTo>
                  <a:cubicBezTo>
                    <a:pt x="135" y="78"/>
                    <a:pt x="134" y="80"/>
                    <a:pt x="134" y="80"/>
                  </a:cubicBezTo>
                  <a:cubicBezTo>
                    <a:pt x="132" y="82"/>
                    <a:pt x="131" y="82"/>
                    <a:pt x="127" y="82"/>
                  </a:cubicBezTo>
                  <a:cubicBezTo>
                    <a:pt x="121" y="82"/>
                    <a:pt x="118" y="87"/>
                    <a:pt x="117" y="89"/>
                  </a:cubicBezTo>
                  <a:cubicBezTo>
                    <a:pt x="117" y="89"/>
                    <a:pt x="117" y="89"/>
                    <a:pt x="116" y="89"/>
                  </a:cubicBezTo>
                  <a:cubicBezTo>
                    <a:pt x="115" y="89"/>
                    <a:pt x="114" y="90"/>
                    <a:pt x="113" y="91"/>
                  </a:cubicBezTo>
                  <a:cubicBezTo>
                    <a:pt x="112" y="92"/>
                    <a:pt x="112" y="94"/>
                    <a:pt x="112" y="95"/>
                  </a:cubicBezTo>
                  <a:cubicBezTo>
                    <a:pt x="112" y="97"/>
                    <a:pt x="114" y="99"/>
                    <a:pt x="117" y="101"/>
                  </a:cubicBezTo>
                  <a:cubicBezTo>
                    <a:pt x="119" y="101"/>
                    <a:pt x="119" y="101"/>
                    <a:pt x="119" y="101"/>
                  </a:cubicBezTo>
                  <a:cubicBezTo>
                    <a:pt x="122" y="104"/>
                    <a:pt x="125" y="106"/>
                    <a:pt x="126" y="108"/>
                  </a:cubicBezTo>
                  <a:cubicBezTo>
                    <a:pt x="127" y="108"/>
                    <a:pt x="127" y="109"/>
                    <a:pt x="128" y="109"/>
                  </a:cubicBezTo>
                  <a:cubicBezTo>
                    <a:pt x="128" y="110"/>
                    <a:pt x="128" y="110"/>
                    <a:pt x="128" y="110"/>
                  </a:cubicBezTo>
                  <a:cubicBezTo>
                    <a:pt x="128" y="110"/>
                    <a:pt x="128" y="111"/>
                    <a:pt x="128" y="112"/>
                  </a:cubicBezTo>
                  <a:cubicBezTo>
                    <a:pt x="127" y="113"/>
                    <a:pt x="127" y="114"/>
                    <a:pt x="126" y="115"/>
                  </a:cubicBezTo>
                  <a:cubicBezTo>
                    <a:pt x="125" y="116"/>
                    <a:pt x="124" y="118"/>
                    <a:pt x="123" y="120"/>
                  </a:cubicBezTo>
                  <a:cubicBezTo>
                    <a:pt x="121" y="123"/>
                    <a:pt x="118" y="126"/>
                    <a:pt x="116" y="126"/>
                  </a:cubicBezTo>
                  <a:cubicBezTo>
                    <a:pt x="115" y="122"/>
                    <a:pt x="112" y="121"/>
                    <a:pt x="111" y="121"/>
                  </a:cubicBezTo>
                  <a:cubicBezTo>
                    <a:pt x="110" y="121"/>
                    <a:pt x="108" y="121"/>
                    <a:pt x="107" y="122"/>
                  </a:cubicBezTo>
                  <a:cubicBezTo>
                    <a:pt x="104" y="123"/>
                    <a:pt x="92" y="127"/>
                    <a:pt x="90" y="130"/>
                  </a:cubicBezTo>
                  <a:cubicBezTo>
                    <a:pt x="88" y="131"/>
                    <a:pt x="86" y="133"/>
                    <a:pt x="84" y="133"/>
                  </a:cubicBezTo>
                  <a:cubicBezTo>
                    <a:pt x="83" y="133"/>
                    <a:pt x="82" y="132"/>
                    <a:pt x="82" y="132"/>
                  </a:cubicBezTo>
                  <a:cubicBezTo>
                    <a:pt x="80" y="129"/>
                    <a:pt x="77" y="127"/>
                    <a:pt x="74" y="127"/>
                  </a:cubicBezTo>
                  <a:cubicBezTo>
                    <a:pt x="73" y="127"/>
                    <a:pt x="72" y="128"/>
                    <a:pt x="71" y="130"/>
                  </a:cubicBezTo>
                  <a:cubicBezTo>
                    <a:pt x="70" y="132"/>
                    <a:pt x="72" y="133"/>
                    <a:pt x="73" y="135"/>
                  </a:cubicBezTo>
                  <a:cubicBezTo>
                    <a:pt x="74" y="135"/>
                    <a:pt x="75" y="136"/>
                    <a:pt x="75" y="137"/>
                  </a:cubicBezTo>
                  <a:cubicBezTo>
                    <a:pt x="75" y="137"/>
                    <a:pt x="74" y="137"/>
                    <a:pt x="74" y="137"/>
                  </a:cubicBezTo>
                  <a:cubicBezTo>
                    <a:pt x="74" y="137"/>
                    <a:pt x="73" y="137"/>
                    <a:pt x="71" y="135"/>
                  </a:cubicBezTo>
                  <a:cubicBezTo>
                    <a:pt x="68" y="133"/>
                    <a:pt x="64" y="130"/>
                    <a:pt x="60" y="130"/>
                  </a:cubicBezTo>
                  <a:cubicBezTo>
                    <a:pt x="59" y="130"/>
                    <a:pt x="58" y="130"/>
                    <a:pt x="58" y="130"/>
                  </a:cubicBezTo>
                  <a:cubicBezTo>
                    <a:pt x="56" y="130"/>
                    <a:pt x="55" y="130"/>
                    <a:pt x="54" y="130"/>
                  </a:cubicBezTo>
                  <a:cubicBezTo>
                    <a:pt x="52" y="130"/>
                    <a:pt x="51" y="130"/>
                    <a:pt x="50" y="129"/>
                  </a:cubicBezTo>
                  <a:cubicBezTo>
                    <a:pt x="50" y="128"/>
                    <a:pt x="49" y="127"/>
                    <a:pt x="49" y="126"/>
                  </a:cubicBezTo>
                  <a:cubicBezTo>
                    <a:pt x="48" y="124"/>
                    <a:pt x="47" y="121"/>
                    <a:pt x="44" y="121"/>
                  </a:cubicBezTo>
                  <a:cubicBezTo>
                    <a:pt x="43" y="121"/>
                    <a:pt x="39" y="121"/>
                    <a:pt x="38" y="123"/>
                  </a:cubicBezTo>
                  <a:cubicBezTo>
                    <a:pt x="38" y="124"/>
                    <a:pt x="37" y="125"/>
                    <a:pt x="39" y="127"/>
                  </a:cubicBezTo>
                  <a:cubicBezTo>
                    <a:pt x="39" y="128"/>
                    <a:pt x="40" y="128"/>
                    <a:pt x="40" y="129"/>
                  </a:cubicBezTo>
                  <a:cubicBezTo>
                    <a:pt x="41" y="130"/>
                    <a:pt x="43" y="132"/>
                    <a:pt x="43" y="133"/>
                  </a:cubicBezTo>
                  <a:cubicBezTo>
                    <a:pt x="39" y="133"/>
                    <a:pt x="38" y="132"/>
                    <a:pt x="37" y="131"/>
                  </a:cubicBezTo>
                  <a:cubicBezTo>
                    <a:pt x="36" y="129"/>
                    <a:pt x="35" y="128"/>
                    <a:pt x="33" y="128"/>
                  </a:cubicBezTo>
                  <a:cubicBezTo>
                    <a:pt x="31" y="128"/>
                    <a:pt x="29" y="130"/>
                    <a:pt x="28" y="132"/>
                  </a:cubicBezTo>
                  <a:cubicBezTo>
                    <a:pt x="27" y="134"/>
                    <a:pt x="25" y="135"/>
                    <a:pt x="21" y="135"/>
                  </a:cubicBezTo>
                  <a:cubicBezTo>
                    <a:pt x="19" y="136"/>
                    <a:pt x="17" y="137"/>
                    <a:pt x="16" y="139"/>
                  </a:cubicBezTo>
                  <a:cubicBezTo>
                    <a:pt x="16" y="141"/>
                    <a:pt x="17" y="144"/>
                    <a:pt x="19" y="146"/>
                  </a:cubicBezTo>
                  <a:cubicBezTo>
                    <a:pt x="22" y="147"/>
                    <a:pt x="22" y="149"/>
                    <a:pt x="22" y="149"/>
                  </a:cubicBezTo>
                  <a:cubicBezTo>
                    <a:pt x="22" y="150"/>
                    <a:pt x="22" y="150"/>
                    <a:pt x="21" y="150"/>
                  </a:cubicBezTo>
                  <a:cubicBezTo>
                    <a:pt x="17" y="152"/>
                    <a:pt x="16" y="154"/>
                    <a:pt x="16" y="154"/>
                  </a:cubicBezTo>
                  <a:cubicBezTo>
                    <a:pt x="13" y="158"/>
                    <a:pt x="13" y="158"/>
                    <a:pt x="13" y="158"/>
                  </a:cubicBezTo>
                  <a:cubicBezTo>
                    <a:pt x="18" y="157"/>
                    <a:pt x="18" y="157"/>
                    <a:pt x="18" y="157"/>
                  </a:cubicBezTo>
                  <a:cubicBezTo>
                    <a:pt x="18" y="157"/>
                    <a:pt x="18" y="157"/>
                    <a:pt x="19" y="157"/>
                  </a:cubicBezTo>
                  <a:cubicBezTo>
                    <a:pt x="20" y="157"/>
                    <a:pt x="22" y="157"/>
                    <a:pt x="23" y="158"/>
                  </a:cubicBezTo>
                  <a:cubicBezTo>
                    <a:pt x="26" y="159"/>
                    <a:pt x="26" y="160"/>
                    <a:pt x="26" y="164"/>
                  </a:cubicBezTo>
                  <a:cubicBezTo>
                    <a:pt x="26" y="169"/>
                    <a:pt x="27" y="171"/>
                    <a:pt x="31" y="173"/>
                  </a:cubicBezTo>
                  <a:cubicBezTo>
                    <a:pt x="32" y="174"/>
                    <a:pt x="32" y="174"/>
                    <a:pt x="32" y="174"/>
                  </a:cubicBezTo>
                  <a:cubicBezTo>
                    <a:pt x="33" y="174"/>
                    <a:pt x="35" y="175"/>
                    <a:pt x="36" y="175"/>
                  </a:cubicBezTo>
                  <a:cubicBezTo>
                    <a:pt x="36" y="175"/>
                    <a:pt x="36" y="175"/>
                    <a:pt x="35" y="176"/>
                  </a:cubicBezTo>
                  <a:cubicBezTo>
                    <a:pt x="34" y="177"/>
                    <a:pt x="32" y="178"/>
                    <a:pt x="32" y="180"/>
                  </a:cubicBezTo>
                  <a:cubicBezTo>
                    <a:pt x="32" y="182"/>
                    <a:pt x="33" y="184"/>
                    <a:pt x="35" y="186"/>
                  </a:cubicBezTo>
                  <a:cubicBezTo>
                    <a:pt x="40" y="190"/>
                    <a:pt x="41" y="193"/>
                    <a:pt x="42" y="195"/>
                  </a:cubicBezTo>
                  <a:cubicBezTo>
                    <a:pt x="42" y="197"/>
                    <a:pt x="43" y="199"/>
                    <a:pt x="44" y="200"/>
                  </a:cubicBezTo>
                  <a:cubicBezTo>
                    <a:pt x="44" y="201"/>
                    <a:pt x="45" y="203"/>
                    <a:pt x="46" y="205"/>
                  </a:cubicBezTo>
                  <a:cubicBezTo>
                    <a:pt x="46" y="207"/>
                    <a:pt x="47" y="208"/>
                    <a:pt x="47" y="209"/>
                  </a:cubicBezTo>
                  <a:cubicBezTo>
                    <a:pt x="48" y="213"/>
                    <a:pt x="49" y="216"/>
                    <a:pt x="48" y="220"/>
                  </a:cubicBezTo>
                  <a:cubicBezTo>
                    <a:pt x="46" y="224"/>
                    <a:pt x="46" y="227"/>
                    <a:pt x="46" y="230"/>
                  </a:cubicBezTo>
                  <a:cubicBezTo>
                    <a:pt x="46" y="231"/>
                    <a:pt x="46" y="233"/>
                    <a:pt x="46" y="234"/>
                  </a:cubicBezTo>
                  <a:cubicBezTo>
                    <a:pt x="45" y="236"/>
                    <a:pt x="45" y="236"/>
                    <a:pt x="44" y="237"/>
                  </a:cubicBezTo>
                  <a:cubicBezTo>
                    <a:pt x="43" y="238"/>
                    <a:pt x="41" y="239"/>
                    <a:pt x="39" y="242"/>
                  </a:cubicBezTo>
                  <a:cubicBezTo>
                    <a:pt x="36" y="245"/>
                    <a:pt x="35" y="248"/>
                    <a:pt x="33" y="250"/>
                  </a:cubicBezTo>
                  <a:cubicBezTo>
                    <a:pt x="32" y="253"/>
                    <a:pt x="31" y="254"/>
                    <a:pt x="30" y="256"/>
                  </a:cubicBezTo>
                  <a:cubicBezTo>
                    <a:pt x="29" y="257"/>
                    <a:pt x="24" y="264"/>
                    <a:pt x="24" y="268"/>
                  </a:cubicBezTo>
                  <a:cubicBezTo>
                    <a:pt x="25" y="269"/>
                    <a:pt x="25" y="271"/>
                    <a:pt x="27" y="271"/>
                  </a:cubicBezTo>
                  <a:cubicBezTo>
                    <a:pt x="28" y="272"/>
                    <a:pt x="30" y="273"/>
                    <a:pt x="31" y="273"/>
                  </a:cubicBezTo>
                  <a:cubicBezTo>
                    <a:pt x="33" y="273"/>
                    <a:pt x="34" y="272"/>
                    <a:pt x="35" y="272"/>
                  </a:cubicBezTo>
                  <a:cubicBezTo>
                    <a:pt x="34" y="272"/>
                    <a:pt x="34" y="272"/>
                    <a:pt x="34" y="272"/>
                  </a:cubicBezTo>
                  <a:cubicBezTo>
                    <a:pt x="36" y="274"/>
                    <a:pt x="36" y="274"/>
                    <a:pt x="36" y="274"/>
                  </a:cubicBezTo>
                  <a:cubicBezTo>
                    <a:pt x="36" y="274"/>
                    <a:pt x="36" y="274"/>
                    <a:pt x="36" y="274"/>
                  </a:cubicBezTo>
                  <a:cubicBezTo>
                    <a:pt x="36" y="274"/>
                    <a:pt x="37" y="274"/>
                    <a:pt x="37" y="275"/>
                  </a:cubicBezTo>
                  <a:cubicBezTo>
                    <a:pt x="36" y="275"/>
                    <a:pt x="35" y="276"/>
                    <a:pt x="33" y="276"/>
                  </a:cubicBezTo>
                  <a:cubicBezTo>
                    <a:pt x="32" y="277"/>
                    <a:pt x="32" y="277"/>
                    <a:pt x="32" y="277"/>
                  </a:cubicBezTo>
                  <a:cubicBezTo>
                    <a:pt x="29" y="278"/>
                    <a:pt x="26" y="279"/>
                    <a:pt x="24" y="283"/>
                  </a:cubicBezTo>
                  <a:cubicBezTo>
                    <a:pt x="23" y="285"/>
                    <a:pt x="23" y="285"/>
                    <a:pt x="22" y="286"/>
                  </a:cubicBezTo>
                  <a:cubicBezTo>
                    <a:pt x="21" y="286"/>
                    <a:pt x="20" y="286"/>
                    <a:pt x="19" y="288"/>
                  </a:cubicBezTo>
                  <a:cubicBezTo>
                    <a:pt x="16" y="290"/>
                    <a:pt x="14" y="293"/>
                    <a:pt x="13" y="296"/>
                  </a:cubicBezTo>
                  <a:cubicBezTo>
                    <a:pt x="13" y="296"/>
                    <a:pt x="13" y="297"/>
                    <a:pt x="12" y="298"/>
                  </a:cubicBezTo>
                  <a:cubicBezTo>
                    <a:pt x="11" y="297"/>
                    <a:pt x="10" y="296"/>
                    <a:pt x="10" y="295"/>
                  </a:cubicBezTo>
                  <a:cubicBezTo>
                    <a:pt x="10" y="291"/>
                    <a:pt x="8" y="291"/>
                    <a:pt x="7" y="291"/>
                  </a:cubicBezTo>
                  <a:cubicBezTo>
                    <a:pt x="6" y="291"/>
                    <a:pt x="5" y="291"/>
                    <a:pt x="3" y="293"/>
                  </a:cubicBezTo>
                  <a:cubicBezTo>
                    <a:pt x="0" y="295"/>
                    <a:pt x="1" y="297"/>
                    <a:pt x="2" y="299"/>
                  </a:cubicBezTo>
                  <a:cubicBezTo>
                    <a:pt x="2" y="301"/>
                    <a:pt x="3" y="302"/>
                    <a:pt x="3" y="304"/>
                  </a:cubicBezTo>
                  <a:cubicBezTo>
                    <a:pt x="3" y="305"/>
                    <a:pt x="3" y="306"/>
                    <a:pt x="3" y="307"/>
                  </a:cubicBezTo>
                  <a:cubicBezTo>
                    <a:pt x="2" y="309"/>
                    <a:pt x="2" y="312"/>
                    <a:pt x="3" y="313"/>
                  </a:cubicBezTo>
                  <a:cubicBezTo>
                    <a:pt x="4" y="314"/>
                    <a:pt x="5" y="314"/>
                    <a:pt x="6" y="314"/>
                  </a:cubicBezTo>
                  <a:cubicBezTo>
                    <a:pt x="7" y="314"/>
                    <a:pt x="8" y="314"/>
                    <a:pt x="9" y="314"/>
                  </a:cubicBezTo>
                  <a:cubicBezTo>
                    <a:pt x="12" y="313"/>
                    <a:pt x="13" y="313"/>
                    <a:pt x="15" y="313"/>
                  </a:cubicBezTo>
                  <a:cubicBezTo>
                    <a:pt x="16" y="313"/>
                    <a:pt x="17" y="313"/>
                    <a:pt x="18" y="312"/>
                  </a:cubicBezTo>
                  <a:cubicBezTo>
                    <a:pt x="19" y="312"/>
                    <a:pt x="19" y="312"/>
                    <a:pt x="19" y="312"/>
                  </a:cubicBezTo>
                  <a:cubicBezTo>
                    <a:pt x="19" y="312"/>
                    <a:pt x="19" y="312"/>
                    <a:pt x="19" y="312"/>
                  </a:cubicBezTo>
                  <a:cubicBezTo>
                    <a:pt x="19" y="313"/>
                    <a:pt x="19" y="313"/>
                    <a:pt x="18" y="315"/>
                  </a:cubicBezTo>
                  <a:cubicBezTo>
                    <a:pt x="17" y="317"/>
                    <a:pt x="17" y="319"/>
                    <a:pt x="18" y="321"/>
                  </a:cubicBezTo>
                  <a:cubicBezTo>
                    <a:pt x="19" y="323"/>
                    <a:pt x="21" y="324"/>
                    <a:pt x="24" y="324"/>
                  </a:cubicBezTo>
                  <a:cubicBezTo>
                    <a:pt x="25" y="324"/>
                    <a:pt x="25" y="324"/>
                    <a:pt x="25" y="324"/>
                  </a:cubicBezTo>
                  <a:cubicBezTo>
                    <a:pt x="26" y="324"/>
                    <a:pt x="26" y="326"/>
                    <a:pt x="26" y="327"/>
                  </a:cubicBezTo>
                  <a:cubicBezTo>
                    <a:pt x="26" y="329"/>
                    <a:pt x="26" y="330"/>
                    <a:pt x="26" y="332"/>
                  </a:cubicBezTo>
                  <a:cubicBezTo>
                    <a:pt x="26" y="333"/>
                    <a:pt x="27" y="335"/>
                    <a:pt x="27" y="335"/>
                  </a:cubicBezTo>
                  <a:cubicBezTo>
                    <a:pt x="26" y="335"/>
                    <a:pt x="26" y="335"/>
                    <a:pt x="26" y="335"/>
                  </a:cubicBezTo>
                  <a:cubicBezTo>
                    <a:pt x="26" y="335"/>
                    <a:pt x="25" y="335"/>
                    <a:pt x="25" y="335"/>
                  </a:cubicBezTo>
                  <a:cubicBezTo>
                    <a:pt x="24" y="335"/>
                    <a:pt x="23" y="335"/>
                    <a:pt x="22" y="335"/>
                  </a:cubicBezTo>
                  <a:cubicBezTo>
                    <a:pt x="21" y="335"/>
                    <a:pt x="21" y="335"/>
                    <a:pt x="20" y="335"/>
                  </a:cubicBezTo>
                  <a:cubicBezTo>
                    <a:pt x="20" y="335"/>
                    <a:pt x="18" y="335"/>
                    <a:pt x="17" y="336"/>
                  </a:cubicBezTo>
                  <a:cubicBezTo>
                    <a:pt x="16" y="337"/>
                    <a:pt x="16" y="338"/>
                    <a:pt x="16" y="339"/>
                  </a:cubicBezTo>
                  <a:cubicBezTo>
                    <a:pt x="16" y="344"/>
                    <a:pt x="16" y="345"/>
                    <a:pt x="14" y="345"/>
                  </a:cubicBezTo>
                  <a:cubicBezTo>
                    <a:pt x="11" y="346"/>
                    <a:pt x="11" y="347"/>
                    <a:pt x="11" y="348"/>
                  </a:cubicBezTo>
                  <a:cubicBezTo>
                    <a:pt x="10" y="350"/>
                    <a:pt x="13" y="352"/>
                    <a:pt x="15" y="353"/>
                  </a:cubicBezTo>
                  <a:cubicBezTo>
                    <a:pt x="16" y="353"/>
                    <a:pt x="16" y="353"/>
                    <a:pt x="17" y="354"/>
                  </a:cubicBezTo>
                  <a:cubicBezTo>
                    <a:pt x="17" y="354"/>
                    <a:pt x="18" y="354"/>
                    <a:pt x="18" y="354"/>
                  </a:cubicBezTo>
                  <a:cubicBezTo>
                    <a:pt x="18" y="354"/>
                    <a:pt x="18" y="354"/>
                    <a:pt x="18" y="354"/>
                  </a:cubicBezTo>
                  <a:cubicBezTo>
                    <a:pt x="18" y="354"/>
                    <a:pt x="18" y="354"/>
                    <a:pt x="17" y="356"/>
                  </a:cubicBezTo>
                  <a:cubicBezTo>
                    <a:pt x="16" y="360"/>
                    <a:pt x="16" y="362"/>
                    <a:pt x="17" y="364"/>
                  </a:cubicBezTo>
                  <a:cubicBezTo>
                    <a:pt x="18" y="365"/>
                    <a:pt x="20" y="366"/>
                    <a:pt x="22" y="366"/>
                  </a:cubicBezTo>
                  <a:cubicBezTo>
                    <a:pt x="22" y="366"/>
                    <a:pt x="23" y="366"/>
                    <a:pt x="23" y="366"/>
                  </a:cubicBezTo>
                  <a:cubicBezTo>
                    <a:pt x="24" y="366"/>
                    <a:pt x="25" y="366"/>
                    <a:pt x="26" y="366"/>
                  </a:cubicBezTo>
                  <a:cubicBezTo>
                    <a:pt x="27" y="366"/>
                    <a:pt x="28" y="365"/>
                    <a:pt x="28" y="365"/>
                  </a:cubicBezTo>
                  <a:cubicBezTo>
                    <a:pt x="29" y="365"/>
                    <a:pt x="29" y="365"/>
                    <a:pt x="29" y="366"/>
                  </a:cubicBezTo>
                  <a:cubicBezTo>
                    <a:pt x="31" y="368"/>
                    <a:pt x="31" y="368"/>
                    <a:pt x="31" y="370"/>
                  </a:cubicBezTo>
                  <a:cubicBezTo>
                    <a:pt x="32" y="371"/>
                    <a:pt x="32" y="372"/>
                    <a:pt x="33" y="374"/>
                  </a:cubicBezTo>
                  <a:cubicBezTo>
                    <a:pt x="33" y="376"/>
                    <a:pt x="33" y="377"/>
                    <a:pt x="33" y="378"/>
                  </a:cubicBezTo>
                  <a:cubicBezTo>
                    <a:pt x="33" y="381"/>
                    <a:pt x="34" y="382"/>
                    <a:pt x="38" y="384"/>
                  </a:cubicBezTo>
                  <a:cubicBezTo>
                    <a:pt x="39" y="384"/>
                    <a:pt x="41" y="384"/>
                    <a:pt x="42" y="384"/>
                  </a:cubicBezTo>
                  <a:cubicBezTo>
                    <a:pt x="43" y="384"/>
                    <a:pt x="44" y="384"/>
                    <a:pt x="45" y="384"/>
                  </a:cubicBezTo>
                  <a:cubicBezTo>
                    <a:pt x="45" y="384"/>
                    <a:pt x="45" y="384"/>
                    <a:pt x="45" y="384"/>
                  </a:cubicBezTo>
                  <a:cubicBezTo>
                    <a:pt x="45" y="384"/>
                    <a:pt x="45" y="384"/>
                    <a:pt x="45" y="384"/>
                  </a:cubicBezTo>
                  <a:cubicBezTo>
                    <a:pt x="46" y="386"/>
                    <a:pt x="46" y="387"/>
                    <a:pt x="47" y="387"/>
                  </a:cubicBezTo>
                  <a:cubicBezTo>
                    <a:pt x="46" y="388"/>
                    <a:pt x="45" y="389"/>
                    <a:pt x="44" y="389"/>
                  </a:cubicBezTo>
                  <a:cubicBezTo>
                    <a:pt x="42" y="391"/>
                    <a:pt x="41" y="392"/>
                    <a:pt x="40" y="392"/>
                  </a:cubicBezTo>
                  <a:cubicBezTo>
                    <a:pt x="38" y="393"/>
                    <a:pt x="37" y="394"/>
                    <a:pt x="36" y="397"/>
                  </a:cubicBezTo>
                  <a:cubicBezTo>
                    <a:pt x="35" y="402"/>
                    <a:pt x="36" y="404"/>
                    <a:pt x="38" y="407"/>
                  </a:cubicBezTo>
                  <a:cubicBezTo>
                    <a:pt x="39" y="407"/>
                    <a:pt x="39" y="407"/>
                    <a:pt x="39" y="408"/>
                  </a:cubicBezTo>
                  <a:cubicBezTo>
                    <a:pt x="40" y="409"/>
                    <a:pt x="40" y="409"/>
                    <a:pt x="40" y="409"/>
                  </a:cubicBezTo>
                  <a:cubicBezTo>
                    <a:pt x="41" y="411"/>
                    <a:pt x="42" y="412"/>
                    <a:pt x="44" y="412"/>
                  </a:cubicBezTo>
                  <a:cubicBezTo>
                    <a:pt x="45" y="412"/>
                    <a:pt x="46" y="412"/>
                    <a:pt x="48" y="411"/>
                  </a:cubicBezTo>
                  <a:cubicBezTo>
                    <a:pt x="49" y="411"/>
                    <a:pt x="50" y="411"/>
                    <a:pt x="50" y="411"/>
                  </a:cubicBezTo>
                  <a:cubicBezTo>
                    <a:pt x="53" y="411"/>
                    <a:pt x="55" y="414"/>
                    <a:pt x="57" y="417"/>
                  </a:cubicBezTo>
                  <a:cubicBezTo>
                    <a:pt x="58" y="419"/>
                    <a:pt x="59" y="420"/>
                    <a:pt x="60" y="421"/>
                  </a:cubicBezTo>
                  <a:cubicBezTo>
                    <a:pt x="61" y="422"/>
                    <a:pt x="61" y="423"/>
                    <a:pt x="60" y="426"/>
                  </a:cubicBezTo>
                  <a:cubicBezTo>
                    <a:pt x="57" y="431"/>
                    <a:pt x="56" y="434"/>
                    <a:pt x="59" y="438"/>
                  </a:cubicBezTo>
                  <a:cubicBezTo>
                    <a:pt x="59" y="439"/>
                    <a:pt x="60" y="440"/>
                    <a:pt x="61" y="441"/>
                  </a:cubicBezTo>
                  <a:cubicBezTo>
                    <a:pt x="63" y="443"/>
                    <a:pt x="63" y="443"/>
                    <a:pt x="63" y="443"/>
                  </a:cubicBezTo>
                  <a:cubicBezTo>
                    <a:pt x="64" y="440"/>
                    <a:pt x="64" y="440"/>
                    <a:pt x="64" y="440"/>
                  </a:cubicBezTo>
                  <a:cubicBezTo>
                    <a:pt x="64" y="439"/>
                    <a:pt x="64" y="439"/>
                    <a:pt x="64" y="439"/>
                  </a:cubicBezTo>
                  <a:cubicBezTo>
                    <a:pt x="64" y="438"/>
                    <a:pt x="64" y="436"/>
                    <a:pt x="65" y="436"/>
                  </a:cubicBezTo>
                  <a:cubicBezTo>
                    <a:pt x="65" y="436"/>
                    <a:pt x="65" y="436"/>
                    <a:pt x="66" y="436"/>
                  </a:cubicBezTo>
                  <a:cubicBezTo>
                    <a:pt x="66" y="436"/>
                    <a:pt x="67" y="436"/>
                    <a:pt x="68" y="438"/>
                  </a:cubicBezTo>
                  <a:cubicBezTo>
                    <a:pt x="68" y="439"/>
                    <a:pt x="69" y="439"/>
                    <a:pt x="69" y="440"/>
                  </a:cubicBezTo>
                  <a:cubicBezTo>
                    <a:pt x="70" y="443"/>
                    <a:pt x="72" y="446"/>
                    <a:pt x="75" y="446"/>
                  </a:cubicBezTo>
                  <a:cubicBezTo>
                    <a:pt x="76" y="446"/>
                    <a:pt x="77" y="445"/>
                    <a:pt x="78" y="444"/>
                  </a:cubicBezTo>
                  <a:cubicBezTo>
                    <a:pt x="83" y="439"/>
                    <a:pt x="84" y="438"/>
                    <a:pt x="87" y="438"/>
                  </a:cubicBezTo>
                  <a:cubicBezTo>
                    <a:pt x="87" y="437"/>
                    <a:pt x="88" y="437"/>
                    <a:pt x="88" y="437"/>
                  </a:cubicBezTo>
                  <a:cubicBezTo>
                    <a:pt x="90" y="437"/>
                    <a:pt x="92" y="439"/>
                    <a:pt x="93" y="441"/>
                  </a:cubicBezTo>
                  <a:cubicBezTo>
                    <a:pt x="94" y="443"/>
                    <a:pt x="96" y="444"/>
                    <a:pt x="98" y="444"/>
                  </a:cubicBezTo>
                  <a:cubicBezTo>
                    <a:pt x="99" y="444"/>
                    <a:pt x="100" y="443"/>
                    <a:pt x="101" y="442"/>
                  </a:cubicBezTo>
                  <a:cubicBezTo>
                    <a:pt x="101" y="443"/>
                    <a:pt x="101" y="443"/>
                    <a:pt x="102" y="444"/>
                  </a:cubicBezTo>
                  <a:cubicBezTo>
                    <a:pt x="103" y="445"/>
                    <a:pt x="104" y="445"/>
                    <a:pt x="106" y="445"/>
                  </a:cubicBezTo>
                  <a:cubicBezTo>
                    <a:pt x="108" y="445"/>
                    <a:pt x="110" y="445"/>
                    <a:pt x="112" y="444"/>
                  </a:cubicBezTo>
                  <a:cubicBezTo>
                    <a:pt x="115" y="442"/>
                    <a:pt x="116" y="439"/>
                    <a:pt x="115" y="435"/>
                  </a:cubicBezTo>
                  <a:cubicBezTo>
                    <a:pt x="115" y="435"/>
                    <a:pt x="116" y="434"/>
                    <a:pt x="116" y="433"/>
                  </a:cubicBezTo>
                  <a:cubicBezTo>
                    <a:pt x="117" y="432"/>
                    <a:pt x="119" y="429"/>
                    <a:pt x="117" y="427"/>
                  </a:cubicBezTo>
                  <a:cubicBezTo>
                    <a:pt x="116" y="426"/>
                    <a:pt x="115" y="426"/>
                    <a:pt x="114" y="425"/>
                  </a:cubicBezTo>
                  <a:cubicBezTo>
                    <a:pt x="113" y="425"/>
                    <a:pt x="113" y="425"/>
                    <a:pt x="113" y="423"/>
                  </a:cubicBezTo>
                  <a:cubicBezTo>
                    <a:pt x="113" y="423"/>
                    <a:pt x="113" y="422"/>
                    <a:pt x="113" y="422"/>
                  </a:cubicBezTo>
                  <a:cubicBezTo>
                    <a:pt x="113" y="419"/>
                    <a:pt x="113" y="419"/>
                    <a:pt x="114" y="417"/>
                  </a:cubicBezTo>
                  <a:cubicBezTo>
                    <a:pt x="115" y="417"/>
                    <a:pt x="115" y="417"/>
                    <a:pt x="115" y="417"/>
                  </a:cubicBezTo>
                  <a:cubicBezTo>
                    <a:pt x="115" y="417"/>
                    <a:pt x="117" y="418"/>
                    <a:pt x="117" y="419"/>
                  </a:cubicBezTo>
                  <a:cubicBezTo>
                    <a:pt x="117" y="419"/>
                    <a:pt x="118" y="420"/>
                    <a:pt x="118" y="420"/>
                  </a:cubicBezTo>
                  <a:cubicBezTo>
                    <a:pt x="119" y="421"/>
                    <a:pt x="122" y="424"/>
                    <a:pt x="125" y="424"/>
                  </a:cubicBezTo>
                  <a:cubicBezTo>
                    <a:pt x="126" y="424"/>
                    <a:pt x="127" y="423"/>
                    <a:pt x="129" y="422"/>
                  </a:cubicBezTo>
                  <a:cubicBezTo>
                    <a:pt x="132" y="418"/>
                    <a:pt x="133" y="414"/>
                    <a:pt x="132" y="411"/>
                  </a:cubicBezTo>
                  <a:cubicBezTo>
                    <a:pt x="132" y="410"/>
                    <a:pt x="131" y="409"/>
                    <a:pt x="132" y="408"/>
                  </a:cubicBezTo>
                  <a:cubicBezTo>
                    <a:pt x="132" y="408"/>
                    <a:pt x="132" y="408"/>
                    <a:pt x="133" y="408"/>
                  </a:cubicBezTo>
                  <a:cubicBezTo>
                    <a:pt x="137" y="407"/>
                    <a:pt x="137" y="405"/>
                    <a:pt x="137" y="403"/>
                  </a:cubicBezTo>
                  <a:cubicBezTo>
                    <a:pt x="137" y="403"/>
                    <a:pt x="137" y="403"/>
                    <a:pt x="137" y="402"/>
                  </a:cubicBezTo>
                  <a:cubicBezTo>
                    <a:pt x="138" y="402"/>
                    <a:pt x="140" y="402"/>
                    <a:pt x="141" y="402"/>
                  </a:cubicBezTo>
                  <a:cubicBezTo>
                    <a:pt x="142" y="402"/>
                    <a:pt x="143" y="402"/>
                    <a:pt x="144" y="401"/>
                  </a:cubicBezTo>
                  <a:cubicBezTo>
                    <a:pt x="146" y="401"/>
                    <a:pt x="146" y="400"/>
                    <a:pt x="147" y="398"/>
                  </a:cubicBezTo>
                  <a:cubicBezTo>
                    <a:pt x="148" y="397"/>
                    <a:pt x="148" y="397"/>
                    <a:pt x="149" y="396"/>
                  </a:cubicBezTo>
                  <a:cubicBezTo>
                    <a:pt x="149" y="395"/>
                    <a:pt x="150" y="395"/>
                    <a:pt x="150" y="395"/>
                  </a:cubicBezTo>
                  <a:cubicBezTo>
                    <a:pt x="151" y="395"/>
                    <a:pt x="151" y="395"/>
                    <a:pt x="152" y="396"/>
                  </a:cubicBezTo>
                  <a:cubicBezTo>
                    <a:pt x="153" y="396"/>
                    <a:pt x="154" y="396"/>
                    <a:pt x="155" y="396"/>
                  </a:cubicBezTo>
                  <a:cubicBezTo>
                    <a:pt x="159" y="396"/>
                    <a:pt x="162" y="395"/>
                    <a:pt x="164" y="393"/>
                  </a:cubicBezTo>
                  <a:cubicBezTo>
                    <a:pt x="165" y="392"/>
                    <a:pt x="165" y="392"/>
                    <a:pt x="166" y="391"/>
                  </a:cubicBezTo>
                  <a:cubicBezTo>
                    <a:pt x="168" y="389"/>
                    <a:pt x="170" y="387"/>
                    <a:pt x="171" y="387"/>
                  </a:cubicBezTo>
                  <a:cubicBezTo>
                    <a:pt x="172" y="387"/>
                    <a:pt x="173" y="388"/>
                    <a:pt x="174" y="389"/>
                  </a:cubicBezTo>
                  <a:cubicBezTo>
                    <a:pt x="176" y="390"/>
                    <a:pt x="177" y="390"/>
                    <a:pt x="179" y="390"/>
                  </a:cubicBezTo>
                  <a:cubicBezTo>
                    <a:pt x="180" y="390"/>
                    <a:pt x="181" y="390"/>
                    <a:pt x="181" y="390"/>
                  </a:cubicBezTo>
                  <a:cubicBezTo>
                    <a:pt x="182" y="389"/>
                    <a:pt x="183" y="389"/>
                    <a:pt x="184" y="388"/>
                  </a:cubicBezTo>
                  <a:cubicBezTo>
                    <a:pt x="187" y="387"/>
                    <a:pt x="190" y="386"/>
                    <a:pt x="191" y="384"/>
                  </a:cubicBezTo>
                  <a:cubicBezTo>
                    <a:pt x="192" y="383"/>
                    <a:pt x="192" y="382"/>
                    <a:pt x="193" y="381"/>
                  </a:cubicBezTo>
                  <a:cubicBezTo>
                    <a:pt x="193" y="380"/>
                    <a:pt x="194" y="379"/>
                    <a:pt x="195" y="378"/>
                  </a:cubicBezTo>
                  <a:cubicBezTo>
                    <a:pt x="196" y="375"/>
                    <a:pt x="200" y="373"/>
                    <a:pt x="202" y="372"/>
                  </a:cubicBezTo>
                  <a:cubicBezTo>
                    <a:pt x="202" y="372"/>
                    <a:pt x="203" y="372"/>
                    <a:pt x="203" y="372"/>
                  </a:cubicBezTo>
                  <a:cubicBezTo>
                    <a:pt x="206" y="372"/>
                    <a:pt x="209" y="371"/>
                    <a:pt x="212" y="369"/>
                  </a:cubicBezTo>
                  <a:cubicBezTo>
                    <a:pt x="213" y="368"/>
                    <a:pt x="213" y="368"/>
                    <a:pt x="214" y="367"/>
                  </a:cubicBezTo>
                  <a:cubicBezTo>
                    <a:pt x="214" y="367"/>
                    <a:pt x="215" y="366"/>
                    <a:pt x="216" y="366"/>
                  </a:cubicBezTo>
                  <a:cubicBezTo>
                    <a:pt x="217" y="367"/>
                    <a:pt x="218" y="368"/>
                    <a:pt x="219" y="368"/>
                  </a:cubicBezTo>
                  <a:cubicBezTo>
                    <a:pt x="221" y="368"/>
                    <a:pt x="223" y="365"/>
                    <a:pt x="223" y="363"/>
                  </a:cubicBezTo>
                  <a:cubicBezTo>
                    <a:pt x="223" y="363"/>
                    <a:pt x="223" y="363"/>
                    <a:pt x="223" y="363"/>
                  </a:cubicBezTo>
                  <a:cubicBezTo>
                    <a:pt x="223" y="363"/>
                    <a:pt x="224" y="362"/>
                    <a:pt x="225" y="362"/>
                  </a:cubicBezTo>
                  <a:cubicBezTo>
                    <a:pt x="226" y="362"/>
                    <a:pt x="227" y="362"/>
                    <a:pt x="229" y="362"/>
                  </a:cubicBezTo>
                  <a:cubicBezTo>
                    <a:pt x="230" y="362"/>
                    <a:pt x="230" y="361"/>
                    <a:pt x="231" y="361"/>
                  </a:cubicBezTo>
                  <a:cubicBezTo>
                    <a:pt x="232" y="361"/>
                    <a:pt x="233" y="361"/>
                    <a:pt x="233" y="359"/>
                  </a:cubicBezTo>
                  <a:cubicBezTo>
                    <a:pt x="233" y="359"/>
                    <a:pt x="233" y="358"/>
                    <a:pt x="233" y="357"/>
                  </a:cubicBezTo>
                  <a:cubicBezTo>
                    <a:pt x="234" y="357"/>
                    <a:pt x="234" y="356"/>
                    <a:pt x="234" y="355"/>
                  </a:cubicBezTo>
                  <a:cubicBezTo>
                    <a:pt x="235" y="353"/>
                    <a:pt x="235" y="352"/>
                    <a:pt x="236" y="350"/>
                  </a:cubicBezTo>
                  <a:cubicBezTo>
                    <a:pt x="237" y="349"/>
                    <a:pt x="239" y="348"/>
                    <a:pt x="240" y="347"/>
                  </a:cubicBezTo>
                  <a:cubicBezTo>
                    <a:pt x="241" y="346"/>
                    <a:pt x="242" y="346"/>
                    <a:pt x="242" y="345"/>
                  </a:cubicBezTo>
                  <a:cubicBezTo>
                    <a:pt x="244" y="344"/>
                    <a:pt x="244" y="341"/>
                    <a:pt x="245" y="338"/>
                  </a:cubicBezTo>
                  <a:cubicBezTo>
                    <a:pt x="245" y="338"/>
                    <a:pt x="245" y="337"/>
                    <a:pt x="245" y="336"/>
                  </a:cubicBezTo>
                  <a:cubicBezTo>
                    <a:pt x="245" y="335"/>
                    <a:pt x="245" y="334"/>
                    <a:pt x="245" y="334"/>
                  </a:cubicBezTo>
                  <a:cubicBezTo>
                    <a:pt x="245" y="331"/>
                    <a:pt x="245" y="330"/>
                    <a:pt x="247" y="329"/>
                  </a:cubicBezTo>
                  <a:cubicBezTo>
                    <a:pt x="249" y="327"/>
                    <a:pt x="251" y="326"/>
                    <a:pt x="251" y="326"/>
                  </a:cubicBezTo>
                  <a:cubicBezTo>
                    <a:pt x="252" y="326"/>
                    <a:pt x="252" y="326"/>
                    <a:pt x="252" y="327"/>
                  </a:cubicBezTo>
                  <a:cubicBezTo>
                    <a:pt x="253" y="328"/>
                    <a:pt x="253" y="330"/>
                    <a:pt x="252" y="332"/>
                  </a:cubicBezTo>
                  <a:cubicBezTo>
                    <a:pt x="251" y="334"/>
                    <a:pt x="251" y="335"/>
                    <a:pt x="252" y="336"/>
                  </a:cubicBezTo>
                  <a:cubicBezTo>
                    <a:pt x="252" y="338"/>
                    <a:pt x="255" y="339"/>
                    <a:pt x="257" y="340"/>
                  </a:cubicBezTo>
                  <a:cubicBezTo>
                    <a:pt x="257" y="340"/>
                    <a:pt x="257" y="340"/>
                    <a:pt x="257" y="340"/>
                  </a:cubicBezTo>
                  <a:cubicBezTo>
                    <a:pt x="259" y="341"/>
                    <a:pt x="260" y="342"/>
                    <a:pt x="261" y="344"/>
                  </a:cubicBezTo>
                  <a:cubicBezTo>
                    <a:pt x="262" y="346"/>
                    <a:pt x="264" y="347"/>
                    <a:pt x="266" y="347"/>
                  </a:cubicBezTo>
                  <a:cubicBezTo>
                    <a:pt x="267" y="347"/>
                    <a:pt x="267" y="347"/>
                    <a:pt x="267" y="347"/>
                  </a:cubicBezTo>
                  <a:cubicBezTo>
                    <a:pt x="268" y="347"/>
                    <a:pt x="269" y="348"/>
                    <a:pt x="270" y="348"/>
                  </a:cubicBezTo>
                  <a:cubicBezTo>
                    <a:pt x="270" y="349"/>
                    <a:pt x="269" y="351"/>
                    <a:pt x="269" y="352"/>
                  </a:cubicBezTo>
                  <a:cubicBezTo>
                    <a:pt x="268" y="353"/>
                    <a:pt x="268" y="353"/>
                    <a:pt x="268" y="354"/>
                  </a:cubicBezTo>
                  <a:cubicBezTo>
                    <a:pt x="267" y="356"/>
                    <a:pt x="267" y="361"/>
                    <a:pt x="270" y="363"/>
                  </a:cubicBezTo>
                  <a:cubicBezTo>
                    <a:pt x="270" y="364"/>
                    <a:pt x="271" y="364"/>
                    <a:pt x="272" y="365"/>
                  </a:cubicBezTo>
                  <a:cubicBezTo>
                    <a:pt x="273" y="366"/>
                    <a:pt x="274" y="367"/>
                    <a:pt x="275" y="368"/>
                  </a:cubicBezTo>
                  <a:cubicBezTo>
                    <a:pt x="276" y="369"/>
                    <a:pt x="277" y="369"/>
                    <a:pt x="277" y="370"/>
                  </a:cubicBezTo>
                  <a:cubicBezTo>
                    <a:pt x="279" y="371"/>
                    <a:pt x="279" y="372"/>
                    <a:pt x="279" y="372"/>
                  </a:cubicBezTo>
                  <a:cubicBezTo>
                    <a:pt x="279" y="374"/>
                    <a:pt x="279" y="375"/>
                    <a:pt x="280" y="376"/>
                  </a:cubicBezTo>
                  <a:cubicBezTo>
                    <a:pt x="280" y="376"/>
                    <a:pt x="281" y="377"/>
                    <a:pt x="283" y="377"/>
                  </a:cubicBezTo>
                  <a:cubicBezTo>
                    <a:pt x="284" y="377"/>
                    <a:pt x="285" y="377"/>
                    <a:pt x="285" y="377"/>
                  </a:cubicBezTo>
                  <a:cubicBezTo>
                    <a:pt x="286" y="377"/>
                    <a:pt x="286" y="377"/>
                    <a:pt x="287" y="377"/>
                  </a:cubicBezTo>
                  <a:cubicBezTo>
                    <a:pt x="287" y="377"/>
                    <a:pt x="288" y="376"/>
                    <a:pt x="288" y="376"/>
                  </a:cubicBezTo>
                  <a:cubicBezTo>
                    <a:pt x="288" y="377"/>
                    <a:pt x="288" y="377"/>
                    <a:pt x="288" y="377"/>
                  </a:cubicBezTo>
                  <a:cubicBezTo>
                    <a:pt x="288" y="378"/>
                    <a:pt x="288" y="378"/>
                    <a:pt x="288" y="379"/>
                  </a:cubicBezTo>
                  <a:cubicBezTo>
                    <a:pt x="288" y="385"/>
                    <a:pt x="288" y="385"/>
                    <a:pt x="288" y="385"/>
                  </a:cubicBezTo>
                  <a:cubicBezTo>
                    <a:pt x="291" y="380"/>
                    <a:pt x="291" y="380"/>
                    <a:pt x="291" y="380"/>
                  </a:cubicBezTo>
                  <a:cubicBezTo>
                    <a:pt x="292" y="378"/>
                    <a:pt x="293" y="377"/>
                    <a:pt x="294" y="375"/>
                  </a:cubicBezTo>
                  <a:cubicBezTo>
                    <a:pt x="297" y="371"/>
                    <a:pt x="297" y="369"/>
                    <a:pt x="296" y="366"/>
                  </a:cubicBezTo>
                  <a:cubicBezTo>
                    <a:pt x="296" y="365"/>
                    <a:pt x="296" y="365"/>
                    <a:pt x="296" y="363"/>
                  </a:cubicBezTo>
                  <a:cubicBezTo>
                    <a:pt x="295" y="361"/>
                    <a:pt x="295" y="360"/>
                    <a:pt x="294" y="359"/>
                  </a:cubicBezTo>
                  <a:cubicBezTo>
                    <a:pt x="293" y="358"/>
                    <a:pt x="293" y="358"/>
                    <a:pt x="293" y="357"/>
                  </a:cubicBezTo>
                  <a:cubicBezTo>
                    <a:pt x="293" y="356"/>
                    <a:pt x="293" y="356"/>
                    <a:pt x="294" y="356"/>
                  </a:cubicBezTo>
                  <a:cubicBezTo>
                    <a:pt x="295" y="355"/>
                    <a:pt x="297" y="354"/>
                    <a:pt x="298" y="352"/>
                  </a:cubicBezTo>
                  <a:cubicBezTo>
                    <a:pt x="299" y="350"/>
                    <a:pt x="300" y="350"/>
                    <a:pt x="303" y="348"/>
                  </a:cubicBezTo>
                  <a:cubicBezTo>
                    <a:pt x="304" y="348"/>
                    <a:pt x="304" y="348"/>
                    <a:pt x="304" y="348"/>
                  </a:cubicBezTo>
                  <a:cubicBezTo>
                    <a:pt x="308" y="346"/>
                    <a:pt x="309" y="344"/>
                    <a:pt x="309" y="341"/>
                  </a:cubicBezTo>
                  <a:cubicBezTo>
                    <a:pt x="310" y="341"/>
                    <a:pt x="310" y="340"/>
                    <a:pt x="310" y="339"/>
                  </a:cubicBezTo>
                  <a:cubicBezTo>
                    <a:pt x="310" y="339"/>
                    <a:pt x="310" y="339"/>
                    <a:pt x="310" y="339"/>
                  </a:cubicBezTo>
                  <a:cubicBezTo>
                    <a:pt x="311" y="339"/>
                    <a:pt x="311" y="340"/>
                    <a:pt x="311" y="340"/>
                  </a:cubicBezTo>
                  <a:cubicBezTo>
                    <a:pt x="312" y="342"/>
                    <a:pt x="314" y="344"/>
                    <a:pt x="317" y="344"/>
                  </a:cubicBezTo>
                  <a:cubicBezTo>
                    <a:pt x="318" y="344"/>
                    <a:pt x="320" y="344"/>
                    <a:pt x="322" y="344"/>
                  </a:cubicBezTo>
                  <a:cubicBezTo>
                    <a:pt x="326" y="342"/>
                    <a:pt x="327" y="341"/>
                    <a:pt x="328" y="339"/>
                  </a:cubicBezTo>
                  <a:cubicBezTo>
                    <a:pt x="328" y="338"/>
                    <a:pt x="328" y="338"/>
                    <a:pt x="329" y="337"/>
                  </a:cubicBezTo>
                  <a:cubicBezTo>
                    <a:pt x="330" y="334"/>
                    <a:pt x="331" y="334"/>
                    <a:pt x="332" y="333"/>
                  </a:cubicBezTo>
                  <a:cubicBezTo>
                    <a:pt x="333" y="333"/>
                    <a:pt x="333" y="333"/>
                    <a:pt x="334" y="332"/>
                  </a:cubicBezTo>
                  <a:cubicBezTo>
                    <a:pt x="336" y="331"/>
                    <a:pt x="337" y="330"/>
                    <a:pt x="336" y="328"/>
                  </a:cubicBezTo>
                  <a:cubicBezTo>
                    <a:pt x="336" y="327"/>
                    <a:pt x="335" y="326"/>
                    <a:pt x="335" y="325"/>
                  </a:cubicBezTo>
                  <a:cubicBezTo>
                    <a:pt x="335" y="323"/>
                    <a:pt x="336" y="323"/>
                    <a:pt x="337" y="322"/>
                  </a:cubicBezTo>
                  <a:cubicBezTo>
                    <a:pt x="338" y="321"/>
                    <a:pt x="338" y="320"/>
                    <a:pt x="339" y="319"/>
                  </a:cubicBezTo>
                  <a:cubicBezTo>
                    <a:pt x="340" y="317"/>
                    <a:pt x="341" y="316"/>
                    <a:pt x="342" y="315"/>
                  </a:cubicBezTo>
                  <a:cubicBezTo>
                    <a:pt x="343" y="315"/>
                    <a:pt x="344" y="314"/>
                    <a:pt x="345" y="313"/>
                  </a:cubicBezTo>
                  <a:cubicBezTo>
                    <a:pt x="345" y="313"/>
                    <a:pt x="346" y="313"/>
                    <a:pt x="346" y="312"/>
                  </a:cubicBezTo>
                  <a:cubicBezTo>
                    <a:pt x="347" y="311"/>
                    <a:pt x="347" y="311"/>
                    <a:pt x="347" y="310"/>
                  </a:cubicBezTo>
                  <a:cubicBezTo>
                    <a:pt x="347" y="309"/>
                    <a:pt x="346" y="308"/>
                    <a:pt x="346" y="308"/>
                  </a:cubicBezTo>
                  <a:cubicBezTo>
                    <a:pt x="346" y="308"/>
                    <a:pt x="346" y="308"/>
                    <a:pt x="345" y="307"/>
                  </a:cubicBezTo>
                  <a:cubicBezTo>
                    <a:pt x="344" y="306"/>
                    <a:pt x="343" y="305"/>
                    <a:pt x="342" y="300"/>
                  </a:cubicBezTo>
                  <a:cubicBezTo>
                    <a:pt x="342" y="299"/>
                    <a:pt x="342" y="298"/>
                    <a:pt x="342" y="298"/>
                  </a:cubicBezTo>
                  <a:cubicBezTo>
                    <a:pt x="342" y="298"/>
                    <a:pt x="342" y="298"/>
                    <a:pt x="343" y="298"/>
                  </a:cubicBezTo>
                  <a:cubicBezTo>
                    <a:pt x="344" y="297"/>
                    <a:pt x="345" y="297"/>
                    <a:pt x="346" y="296"/>
                  </a:cubicBezTo>
                  <a:cubicBezTo>
                    <a:pt x="347" y="295"/>
                    <a:pt x="348" y="295"/>
                    <a:pt x="349" y="295"/>
                  </a:cubicBezTo>
                  <a:cubicBezTo>
                    <a:pt x="350" y="295"/>
                    <a:pt x="352" y="295"/>
                    <a:pt x="353" y="295"/>
                  </a:cubicBezTo>
                  <a:cubicBezTo>
                    <a:pt x="355" y="296"/>
                    <a:pt x="356" y="296"/>
                    <a:pt x="358" y="296"/>
                  </a:cubicBezTo>
                  <a:cubicBezTo>
                    <a:pt x="358" y="296"/>
                    <a:pt x="358" y="296"/>
                    <a:pt x="358" y="296"/>
                  </a:cubicBezTo>
                  <a:cubicBezTo>
                    <a:pt x="357" y="297"/>
                    <a:pt x="357" y="297"/>
                    <a:pt x="357" y="297"/>
                  </a:cubicBezTo>
                  <a:cubicBezTo>
                    <a:pt x="358" y="298"/>
                    <a:pt x="358" y="298"/>
                    <a:pt x="358" y="298"/>
                  </a:cubicBezTo>
                  <a:cubicBezTo>
                    <a:pt x="358" y="299"/>
                    <a:pt x="358" y="299"/>
                    <a:pt x="358" y="299"/>
                  </a:cubicBezTo>
                  <a:cubicBezTo>
                    <a:pt x="359" y="299"/>
                    <a:pt x="359" y="299"/>
                    <a:pt x="359" y="299"/>
                  </a:cubicBezTo>
                  <a:cubicBezTo>
                    <a:pt x="360" y="299"/>
                    <a:pt x="360" y="299"/>
                    <a:pt x="360" y="299"/>
                  </a:cubicBezTo>
                  <a:cubicBezTo>
                    <a:pt x="361" y="297"/>
                    <a:pt x="361" y="297"/>
                    <a:pt x="361" y="297"/>
                  </a:cubicBezTo>
                  <a:cubicBezTo>
                    <a:pt x="361" y="297"/>
                    <a:pt x="361" y="297"/>
                    <a:pt x="361" y="297"/>
                  </a:cubicBezTo>
                  <a:cubicBezTo>
                    <a:pt x="362" y="296"/>
                    <a:pt x="363" y="294"/>
                    <a:pt x="365" y="294"/>
                  </a:cubicBezTo>
                  <a:cubicBezTo>
                    <a:pt x="366" y="294"/>
                    <a:pt x="366" y="294"/>
                    <a:pt x="366" y="294"/>
                  </a:cubicBezTo>
                  <a:cubicBezTo>
                    <a:pt x="367" y="294"/>
                    <a:pt x="369" y="293"/>
                    <a:pt x="369" y="292"/>
                  </a:cubicBezTo>
                  <a:cubicBezTo>
                    <a:pt x="369" y="291"/>
                    <a:pt x="369" y="290"/>
                    <a:pt x="367" y="288"/>
                  </a:cubicBezTo>
                  <a:cubicBezTo>
                    <a:pt x="366" y="288"/>
                    <a:pt x="366" y="287"/>
                    <a:pt x="366" y="287"/>
                  </a:cubicBezTo>
                  <a:cubicBezTo>
                    <a:pt x="366" y="287"/>
                    <a:pt x="367" y="286"/>
                    <a:pt x="367" y="286"/>
                  </a:cubicBezTo>
                  <a:cubicBezTo>
                    <a:pt x="368" y="285"/>
                    <a:pt x="368" y="285"/>
                    <a:pt x="368" y="284"/>
                  </a:cubicBezTo>
                  <a:cubicBezTo>
                    <a:pt x="369" y="283"/>
                    <a:pt x="370" y="283"/>
                    <a:pt x="371" y="282"/>
                  </a:cubicBezTo>
                  <a:cubicBezTo>
                    <a:pt x="372" y="281"/>
                    <a:pt x="373" y="280"/>
                    <a:pt x="374" y="278"/>
                  </a:cubicBezTo>
                  <a:cubicBezTo>
                    <a:pt x="376" y="275"/>
                    <a:pt x="376" y="274"/>
                    <a:pt x="374" y="271"/>
                  </a:cubicBezTo>
                  <a:cubicBezTo>
                    <a:pt x="373" y="269"/>
                    <a:pt x="373" y="268"/>
                    <a:pt x="372" y="263"/>
                  </a:cubicBezTo>
                  <a:cubicBezTo>
                    <a:pt x="372" y="262"/>
                    <a:pt x="372" y="262"/>
                    <a:pt x="371" y="261"/>
                  </a:cubicBezTo>
                  <a:cubicBezTo>
                    <a:pt x="371" y="259"/>
                    <a:pt x="371" y="257"/>
                    <a:pt x="368" y="257"/>
                  </a:cubicBezTo>
                  <a:cubicBezTo>
                    <a:pt x="367" y="257"/>
                    <a:pt x="367" y="257"/>
                    <a:pt x="366" y="257"/>
                  </a:cubicBezTo>
                  <a:cubicBezTo>
                    <a:pt x="362" y="257"/>
                    <a:pt x="360" y="258"/>
                    <a:pt x="357" y="261"/>
                  </a:cubicBezTo>
                  <a:cubicBezTo>
                    <a:pt x="356" y="262"/>
                    <a:pt x="354" y="263"/>
                    <a:pt x="353" y="263"/>
                  </a:cubicBezTo>
                  <a:cubicBezTo>
                    <a:pt x="353" y="263"/>
                    <a:pt x="353" y="263"/>
                    <a:pt x="352" y="262"/>
                  </a:cubicBezTo>
                  <a:cubicBezTo>
                    <a:pt x="352" y="262"/>
                    <a:pt x="352" y="262"/>
                    <a:pt x="352" y="261"/>
                  </a:cubicBezTo>
                  <a:cubicBezTo>
                    <a:pt x="351" y="260"/>
                    <a:pt x="351" y="259"/>
                    <a:pt x="350" y="257"/>
                  </a:cubicBezTo>
                  <a:cubicBezTo>
                    <a:pt x="349" y="257"/>
                    <a:pt x="349" y="257"/>
                    <a:pt x="351" y="254"/>
                  </a:cubicBezTo>
                  <a:cubicBezTo>
                    <a:pt x="351" y="253"/>
                    <a:pt x="352" y="252"/>
                    <a:pt x="353" y="251"/>
                  </a:cubicBezTo>
                  <a:cubicBezTo>
                    <a:pt x="355" y="247"/>
                    <a:pt x="355" y="247"/>
                    <a:pt x="357" y="246"/>
                  </a:cubicBezTo>
                  <a:cubicBezTo>
                    <a:pt x="358" y="245"/>
                    <a:pt x="359" y="245"/>
                    <a:pt x="360" y="244"/>
                  </a:cubicBezTo>
                  <a:cubicBezTo>
                    <a:pt x="362" y="242"/>
                    <a:pt x="363" y="241"/>
                    <a:pt x="363" y="240"/>
                  </a:cubicBezTo>
                  <a:cubicBezTo>
                    <a:pt x="363" y="240"/>
                    <a:pt x="364" y="240"/>
                    <a:pt x="364" y="240"/>
                  </a:cubicBezTo>
                  <a:cubicBezTo>
                    <a:pt x="364" y="240"/>
                    <a:pt x="364" y="240"/>
                    <a:pt x="364" y="240"/>
                  </a:cubicBezTo>
                  <a:cubicBezTo>
                    <a:pt x="364" y="240"/>
                    <a:pt x="364" y="240"/>
                    <a:pt x="364" y="240"/>
                  </a:cubicBezTo>
                  <a:cubicBezTo>
                    <a:pt x="365" y="240"/>
                    <a:pt x="366" y="240"/>
                    <a:pt x="366" y="240"/>
                  </a:cubicBezTo>
                  <a:cubicBezTo>
                    <a:pt x="367" y="240"/>
                    <a:pt x="368" y="240"/>
                    <a:pt x="369" y="240"/>
                  </a:cubicBezTo>
                  <a:cubicBezTo>
                    <a:pt x="370" y="240"/>
                    <a:pt x="373" y="240"/>
                    <a:pt x="375" y="238"/>
                  </a:cubicBezTo>
                  <a:cubicBezTo>
                    <a:pt x="376" y="236"/>
                    <a:pt x="377" y="236"/>
                    <a:pt x="378" y="236"/>
                  </a:cubicBezTo>
                  <a:cubicBezTo>
                    <a:pt x="378" y="236"/>
                    <a:pt x="379" y="236"/>
                    <a:pt x="381" y="237"/>
                  </a:cubicBezTo>
                  <a:cubicBezTo>
                    <a:pt x="382" y="238"/>
                    <a:pt x="383" y="238"/>
                    <a:pt x="385" y="238"/>
                  </a:cubicBezTo>
                  <a:cubicBezTo>
                    <a:pt x="387" y="238"/>
                    <a:pt x="390" y="238"/>
                    <a:pt x="392" y="237"/>
                  </a:cubicBezTo>
                  <a:cubicBezTo>
                    <a:pt x="393" y="236"/>
                    <a:pt x="395" y="236"/>
                    <a:pt x="396" y="236"/>
                  </a:cubicBezTo>
                  <a:cubicBezTo>
                    <a:pt x="398" y="235"/>
                    <a:pt x="399" y="234"/>
                    <a:pt x="400" y="233"/>
                  </a:cubicBezTo>
                  <a:cubicBezTo>
                    <a:pt x="401" y="231"/>
                    <a:pt x="400" y="229"/>
                    <a:pt x="400" y="227"/>
                  </a:cubicBezTo>
                  <a:cubicBezTo>
                    <a:pt x="399" y="226"/>
                    <a:pt x="397" y="225"/>
                    <a:pt x="396" y="224"/>
                  </a:cubicBezTo>
                  <a:cubicBezTo>
                    <a:pt x="395" y="223"/>
                    <a:pt x="394" y="222"/>
                    <a:pt x="392" y="220"/>
                  </a:cubicBezTo>
                  <a:cubicBezTo>
                    <a:pt x="392" y="220"/>
                    <a:pt x="392" y="220"/>
                    <a:pt x="392" y="220"/>
                  </a:cubicBezTo>
                  <a:cubicBezTo>
                    <a:pt x="392" y="219"/>
                    <a:pt x="391" y="218"/>
                    <a:pt x="391" y="218"/>
                  </a:cubicBezTo>
                  <a:cubicBezTo>
                    <a:pt x="391" y="218"/>
                    <a:pt x="391" y="217"/>
                    <a:pt x="392" y="216"/>
                  </a:cubicBezTo>
                  <a:cubicBezTo>
                    <a:pt x="394" y="215"/>
                    <a:pt x="398" y="213"/>
                    <a:pt x="401" y="212"/>
                  </a:cubicBezTo>
                  <a:cubicBezTo>
                    <a:pt x="402" y="212"/>
                    <a:pt x="404" y="211"/>
                    <a:pt x="405" y="211"/>
                  </a:cubicBezTo>
                  <a:cubicBezTo>
                    <a:pt x="405" y="211"/>
                    <a:pt x="405" y="211"/>
                    <a:pt x="406" y="211"/>
                  </a:cubicBezTo>
                  <a:cubicBezTo>
                    <a:pt x="407" y="211"/>
                    <a:pt x="408" y="211"/>
                    <a:pt x="409" y="212"/>
                  </a:cubicBezTo>
                  <a:cubicBezTo>
                    <a:pt x="410" y="213"/>
                    <a:pt x="411" y="214"/>
                    <a:pt x="412" y="214"/>
                  </a:cubicBezTo>
                  <a:cubicBezTo>
                    <a:pt x="413" y="215"/>
                    <a:pt x="415" y="215"/>
                    <a:pt x="415" y="215"/>
                  </a:cubicBezTo>
                  <a:cubicBezTo>
                    <a:pt x="415" y="215"/>
                    <a:pt x="415" y="216"/>
                    <a:pt x="414" y="217"/>
                  </a:cubicBezTo>
                  <a:cubicBezTo>
                    <a:pt x="413" y="218"/>
                    <a:pt x="414" y="221"/>
                    <a:pt x="415" y="223"/>
                  </a:cubicBezTo>
                  <a:cubicBezTo>
                    <a:pt x="416" y="225"/>
                    <a:pt x="418" y="226"/>
                    <a:pt x="421" y="227"/>
                  </a:cubicBezTo>
                  <a:cubicBezTo>
                    <a:pt x="421" y="227"/>
                    <a:pt x="422" y="227"/>
                    <a:pt x="422" y="227"/>
                  </a:cubicBezTo>
                  <a:cubicBezTo>
                    <a:pt x="426" y="227"/>
                    <a:pt x="428" y="224"/>
                    <a:pt x="430" y="222"/>
                  </a:cubicBezTo>
                  <a:cubicBezTo>
                    <a:pt x="430" y="222"/>
                    <a:pt x="431" y="221"/>
                    <a:pt x="431" y="220"/>
                  </a:cubicBezTo>
                  <a:cubicBezTo>
                    <a:pt x="433" y="219"/>
                    <a:pt x="437" y="215"/>
                    <a:pt x="444" y="208"/>
                  </a:cubicBezTo>
                  <a:cubicBezTo>
                    <a:pt x="447" y="205"/>
                    <a:pt x="450" y="200"/>
                    <a:pt x="451" y="197"/>
                  </a:cubicBezTo>
                  <a:cubicBezTo>
                    <a:pt x="453" y="193"/>
                    <a:pt x="450" y="192"/>
                    <a:pt x="449" y="192"/>
                  </a:cubicBezTo>
                  <a:cubicBezTo>
                    <a:pt x="449" y="191"/>
                    <a:pt x="449" y="191"/>
                    <a:pt x="449" y="191"/>
                  </a:cubicBezTo>
                  <a:cubicBezTo>
                    <a:pt x="449" y="190"/>
                    <a:pt x="451" y="189"/>
                    <a:pt x="454" y="189"/>
                  </a:cubicBezTo>
                  <a:cubicBezTo>
                    <a:pt x="458" y="189"/>
                    <a:pt x="461" y="185"/>
                    <a:pt x="461" y="185"/>
                  </a:cubicBezTo>
                  <a:cubicBezTo>
                    <a:pt x="462" y="184"/>
                    <a:pt x="462" y="184"/>
                    <a:pt x="462" y="184"/>
                  </a:cubicBezTo>
                  <a:cubicBezTo>
                    <a:pt x="464" y="182"/>
                    <a:pt x="464" y="182"/>
                    <a:pt x="464" y="182"/>
                  </a:cubicBezTo>
                  <a:cubicBezTo>
                    <a:pt x="463" y="182"/>
                    <a:pt x="463" y="182"/>
                    <a:pt x="463" y="182"/>
                  </a:cubicBezTo>
                  <a:cubicBezTo>
                    <a:pt x="463" y="181"/>
                    <a:pt x="463" y="181"/>
                    <a:pt x="463" y="181"/>
                  </a:cubicBezTo>
                  <a:cubicBezTo>
                    <a:pt x="459" y="182"/>
                    <a:pt x="459" y="182"/>
                    <a:pt x="459" y="182"/>
                  </a:cubicBezTo>
                  <a:cubicBezTo>
                    <a:pt x="459" y="182"/>
                    <a:pt x="459" y="182"/>
                    <a:pt x="458" y="182"/>
                  </a:cubicBezTo>
                  <a:cubicBezTo>
                    <a:pt x="458" y="182"/>
                    <a:pt x="458" y="182"/>
                    <a:pt x="457" y="182"/>
                  </a:cubicBezTo>
                  <a:cubicBezTo>
                    <a:pt x="456" y="182"/>
                    <a:pt x="454" y="182"/>
                    <a:pt x="453" y="181"/>
                  </a:cubicBezTo>
                  <a:cubicBezTo>
                    <a:pt x="452" y="181"/>
                    <a:pt x="452" y="180"/>
                    <a:pt x="452" y="180"/>
                  </a:cubicBezTo>
                  <a:cubicBezTo>
                    <a:pt x="452" y="180"/>
                    <a:pt x="454" y="178"/>
                    <a:pt x="454" y="177"/>
                  </a:cubicBezTo>
                  <a:cubicBezTo>
                    <a:pt x="455" y="177"/>
                    <a:pt x="455" y="177"/>
                    <a:pt x="456" y="176"/>
                  </a:cubicBezTo>
                  <a:cubicBezTo>
                    <a:pt x="458" y="174"/>
                    <a:pt x="457" y="171"/>
                    <a:pt x="456" y="169"/>
                  </a:cubicBezTo>
                  <a:cubicBezTo>
                    <a:pt x="456" y="168"/>
                    <a:pt x="455" y="167"/>
                    <a:pt x="455" y="166"/>
                  </a:cubicBezTo>
                  <a:cubicBezTo>
                    <a:pt x="455" y="162"/>
                    <a:pt x="455" y="161"/>
                    <a:pt x="456" y="160"/>
                  </a:cubicBezTo>
                  <a:cubicBezTo>
                    <a:pt x="458" y="158"/>
                    <a:pt x="461" y="155"/>
                    <a:pt x="461" y="152"/>
                  </a:cubicBezTo>
                  <a:cubicBezTo>
                    <a:pt x="461" y="149"/>
                    <a:pt x="460" y="148"/>
                    <a:pt x="460" y="148"/>
                  </a:cubicBezTo>
                  <a:cubicBezTo>
                    <a:pt x="460" y="148"/>
                    <a:pt x="460" y="148"/>
                    <a:pt x="460" y="147"/>
                  </a:cubicBezTo>
                  <a:cubicBezTo>
                    <a:pt x="462" y="145"/>
                    <a:pt x="463" y="142"/>
                    <a:pt x="461" y="139"/>
                  </a:cubicBezTo>
                  <a:cubicBezTo>
                    <a:pt x="461" y="139"/>
                    <a:pt x="460" y="137"/>
                    <a:pt x="457" y="137"/>
                  </a:cubicBezTo>
                  <a:cubicBezTo>
                    <a:pt x="457" y="137"/>
                    <a:pt x="457" y="137"/>
                    <a:pt x="456" y="137"/>
                  </a:cubicBezTo>
                  <a:cubicBezTo>
                    <a:pt x="455" y="137"/>
                    <a:pt x="454" y="137"/>
                    <a:pt x="453" y="137"/>
                  </a:cubicBezTo>
                  <a:cubicBezTo>
                    <a:pt x="449" y="137"/>
                    <a:pt x="449" y="136"/>
                    <a:pt x="449" y="135"/>
                  </a:cubicBezTo>
                  <a:cubicBezTo>
                    <a:pt x="449" y="127"/>
                    <a:pt x="445" y="126"/>
                    <a:pt x="444" y="126"/>
                  </a:cubicBezTo>
                  <a:cubicBezTo>
                    <a:pt x="443" y="126"/>
                    <a:pt x="441" y="123"/>
                    <a:pt x="441" y="121"/>
                  </a:cubicBezTo>
                  <a:cubicBezTo>
                    <a:pt x="441" y="117"/>
                    <a:pt x="439" y="114"/>
                    <a:pt x="436" y="114"/>
                  </a:cubicBezTo>
                  <a:cubicBezTo>
                    <a:pt x="434" y="114"/>
                    <a:pt x="433" y="114"/>
                    <a:pt x="431" y="116"/>
                  </a:cubicBezTo>
                  <a:cubicBezTo>
                    <a:pt x="431" y="116"/>
                    <a:pt x="430" y="116"/>
                    <a:pt x="430" y="116"/>
                  </a:cubicBezTo>
                  <a:cubicBezTo>
                    <a:pt x="429" y="116"/>
                    <a:pt x="429" y="116"/>
                    <a:pt x="429" y="116"/>
                  </a:cubicBezTo>
                  <a:cubicBezTo>
                    <a:pt x="428" y="115"/>
                    <a:pt x="428" y="114"/>
                    <a:pt x="429" y="114"/>
                  </a:cubicBezTo>
                  <a:cubicBezTo>
                    <a:pt x="431" y="111"/>
                    <a:pt x="430" y="106"/>
                    <a:pt x="429" y="103"/>
                  </a:cubicBezTo>
                  <a:cubicBezTo>
                    <a:pt x="429" y="100"/>
                    <a:pt x="428" y="94"/>
                    <a:pt x="428" y="94"/>
                  </a:cubicBezTo>
                  <a:cubicBezTo>
                    <a:pt x="428" y="93"/>
                    <a:pt x="428" y="93"/>
                    <a:pt x="428" y="93"/>
                  </a:cubicBezTo>
                  <a:cubicBezTo>
                    <a:pt x="428" y="93"/>
                    <a:pt x="428" y="93"/>
                    <a:pt x="428" y="93"/>
                  </a:cubicBezTo>
                  <a:cubicBezTo>
                    <a:pt x="426" y="92"/>
                    <a:pt x="424" y="91"/>
                    <a:pt x="424" y="90"/>
                  </a:cubicBezTo>
                  <a:cubicBezTo>
                    <a:pt x="424" y="90"/>
                    <a:pt x="424" y="89"/>
                    <a:pt x="424" y="88"/>
                  </a:cubicBezTo>
                  <a:cubicBezTo>
                    <a:pt x="425" y="87"/>
                    <a:pt x="425" y="85"/>
                    <a:pt x="424" y="83"/>
                  </a:cubicBezTo>
                  <a:cubicBezTo>
                    <a:pt x="423" y="80"/>
                    <a:pt x="419" y="80"/>
                    <a:pt x="416" y="80"/>
                  </a:cubicBezTo>
                  <a:cubicBezTo>
                    <a:pt x="416" y="80"/>
                    <a:pt x="415" y="80"/>
                    <a:pt x="415" y="80"/>
                  </a:cubicBezTo>
                  <a:cubicBezTo>
                    <a:pt x="414" y="80"/>
                    <a:pt x="413" y="80"/>
                    <a:pt x="412" y="80"/>
                  </a:cubicBezTo>
                  <a:cubicBezTo>
                    <a:pt x="409" y="80"/>
                    <a:pt x="407" y="80"/>
                    <a:pt x="407" y="78"/>
                  </a:cubicBezTo>
                  <a:cubicBezTo>
                    <a:pt x="407" y="77"/>
                    <a:pt x="407" y="75"/>
                    <a:pt x="408" y="74"/>
                  </a:cubicBezTo>
                  <a:cubicBezTo>
                    <a:pt x="409" y="73"/>
                    <a:pt x="412" y="71"/>
                    <a:pt x="411" y="68"/>
                  </a:cubicBezTo>
                  <a:cubicBezTo>
                    <a:pt x="411" y="67"/>
                    <a:pt x="412" y="67"/>
                    <a:pt x="412" y="67"/>
                  </a:cubicBezTo>
                  <a:cubicBezTo>
                    <a:pt x="413" y="66"/>
                    <a:pt x="413" y="66"/>
                    <a:pt x="414" y="65"/>
                  </a:cubicBezTo>
                  <a:cubicBezTo>
                    <a:pt x="415" y="64"/>
                    <a:pt x="415" y="63"/>
                    <a:pt x="415" y="63"/>
                  </a:cubicBezTo>
                  <a:cubicBezTo>
                    <a:pt x="415" y="61"/>
                    <a:pt x="413" y="60"/>
                    <a:pt x="410" y="59"/>
                  </a:cubicBezTo>
                  <a:cubicBezTo>
                    <a:pt x="409" y="58"/>
                    <a:pt x="409" y="58"/>
                    <a:pt x="408" y="58"/>
                  </a:cubicBezTo>
                  <a:cubicBezTo>
                    <a:pt x="406" y="57"/>
                    <a:pt x="406" y="56"/>
                    <a:pt x="405" y="55"/>
                  </a:cubicBezTo>
                  <a:cubicBezTo>
                    <a:pt x="404" y="54"/>
                    <a:pt x="404" y="53"/>
                    <a:pt x="403" y="52"/>
                  </a:cubicBezTo>
                  <a:cubicBezTo>
                    <a:pt x="402" y="51"/>
                    <a:pt x="402" y="51"/>
                    <a:pt x="404" y="48"/>
                  </a:cubicBezTo>
                  <a:cubicBezTo>
                    <a:pt x="404" y="47"/>
                    <a:pt x="404" y="46"/>
                    <a:pt x="405" y="46"/>
                  </a:cubicBezTo>
                  <a:cubicBezTo>
                    <a:pt x="406" y="43"/>
                    <a:pt x="407" y="43"/>
                    <a:pt x="411" y="42"/>
                  </a:cubicBezTo>
                  <a:cubicBezTo>
                    <a:pt x="415" y="42"/>
                    <a:pt x="417" y="38"/>
                    <a:pt x="418" y="34"/>
                  </a:cubicBezTo>
                  <a:cubicBezTo>
                    <a:pt x="419" y="33"/>
                    <a:pt x="419" y="32"/>
                    <a:pt x="420" y="31"/>
                  </a:cubicBezTo>
                  <a:cubicBezTo>
                    <a:pt x="421" y="29"/>
                    <a:pt x="422" y="27"/>
                    <a:pt x="422" y="25"/>
                  </a:cubicBezTo>
                  <a:cubicBezTo>
                    <a:pt x="421" y="24"/>
                    <a:pt x="421" y="23"/>
                    <a:pt x="419" y="21"/>
                  </a:cubicBezTo>
                  <a:cubicBezTo>
                    <a:pt x="418" y="21"/>
                    <a:pt x="417" y="20"/>
                    <a:pt x="417" y="20"/>
                  </a:cubicBezTo>
                  <a:cubicBezTo>
                    <a:pt x="417" y="19"/>
                    <a:pt x="418" y="19"/>
                    <a:pt x="418" y="18"/>
                  </a:cubicBezTo>
                  <a:cubicBezTo>
                    <a:pt x="421" y="17"/>
                    <a:pt x="422" y="15"/>
                    <a:pt x="422" y="13"/>
                  </a:cubicBezTo>
                  <a:cubicBezTo>
                    <a:pt x="422" y="12"/>
                    <a:pt x="422" y="10"/>
                    <a:pt x="421" y="9"/>
                  </a:cubicBezTo>
                  <a:cubicBezTo>
                    <a:pt x="419" y="7"/>
                    <a:pt x="418" y="7"/>
                    <a:pt x="416" y="7"/>
                  </a:cubicBezTo>
                  <a:cubicBezTo>
                    <a:pt x="414" y="7"/>
                    <a:pt x="413" y="7"/>
                    <a:pt x="412" y="7"/>
                  </a:cubicBezTo>
                  <a:cubicBezTo>
                    <a:pt x="411" y="7"/>
                    <a:pt x="411" y="7"/>
                    <a:pt x="410" y="8"/>
                  </a:cubicBezTo>
                  <a:cubicBezTo>
                    <a:pt x="406" y="8"/>
                    <a:pt x="404" y="12"/>
                    <a:pt x="403" y="16"/>
                  </a:cubicBezTo>
                  <a:cubicBezTo>
                    <a:pt x="402" y="17"/>
                    <a:pt x="401" y="18"/>
                    <a:pt x="401" y="19"/>
                  </a:cubicBezTo>
                  <a:cubicBezTo>
                    <a:pt x="399" y="20"/>
                    <a:pt x="398" y="22"/>
                    <a:pt x="398" y="25"/>
                  </a:cubicBezTo>
                  <a:cubicBezTo>
                    <a:pt x="397" y="26"/>
                    <a:pt x="395" y="26"/>
                    <a:pt x="392" y="27"/>
                  </a:cubicBezTo>
                  <a:cubicBezTo>
                    <a:pt x="390" y="27"/>
                    <a:pt x="388" y="27"/>
                    <a:pt x="386" y="28"/>
                  </a:cubicBezTo>
                  <a:cubicBezTo>
                    <a:pt x="385" y="29"/>
                    <a:pt x="383" y="29"/>
                    <a:pt x="382" y="29"/>
                  </a:cubicBezTo>
                  <a:cubicBezTo>
                    <a:pt x="377" y="29"/>
                    <a:pt x="372" y="27"/>
                    <a:pt x="371" y="27"/>
                  </a:cubicBezTo>
                  <a:cubicBezTo>
                    <a:pt x="370" y="27"/>
                    <a:pt x="369" y="26"/>
                    <a:pt x="369" y="26"/>
                  </a:cubicBezTo>
                  <a:cubicBezTo>
                    <a:pt x="369" y="25"/>
                    <a:pt x="369" y="24"/>
                    <a:pt x="370" y="23"/>
                  </a:cubicBezTo>
                  <a:cubicBezTo>
                    <a:pt x="371" y="20"/>
                    <a:pt x="370" y="15"/>
                    <a:pt x="368" y="11"/>
                  </a:cubicBezTo>
                  <a:cubicBezTo>
                    <a:pt x="367" y="10"/>
                    <a:pt x="367" y="9"/>
                    <a:pt x="367" y="8"/>
                  </a:cubicBezTo>
                  <a:cubicBezTo>
                    <a:pt x="367" y="6"/>
                    <a:pt x="367" y="4"/>
                    <a:pt x="365" y="2"/>
                  </a:cubicBezTo>
                  <a:cubicBezTo>
                    <a:pt x="364" y="1"/>
                    <a:pt x="362" y="0"/>
                    <a:pt x="360"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6" name="Freeform 22">
              <a:extLst>
                <a:ext uri="{FF2B5EF4-FFF2-40B4-BE49-F238E27FC236}">
                  <a16:creationId xmlns:a16="http://schemas.microsoft.com/office/drawing/2014/main" id="{01244055-CB78-75A1-FB09-C109F2784AA9}"/>
                </a:ext>
              </a:extLst>
            </p:cNvPr>
            <p:cNvSpPr>
              <a:spLocks/>
            </p:cNvSpPr>
            <p:nvPr/>
          </p:nvSpPr>
          <p:spPr bwMode="auto">
            <a:xfrm>
              <a:off x="9533956" y="2295245"/>
              <a:ext cx="1409700" cy="1387475"/>
            </a:xfrm>
            <a:custGeom>
              <a:avLst/>
              <a:gdLst>
                <a:gd name="T0" fmla="*/ 298 w 456"/>
                <a:gd name="T1" fmla="*/ 442 h 449"/>
                <a:gd name="T2" fmla="*/ 277 w 456"/>
                <a:gd name="T3" fmla="*/ 437 h 449"/>
                <a:gd name="T4" fmla="*/ 259 w 456"/>
                <a:gd name="T5" fmla="*/ 445 h 449"/>
                <a:gd name="T6" fmla="*/ 256 w 456"/>
                <a:gd name="T7" fmla="*/ 423 h 449"/>
                <a:gd name="T8" fmla="*/ 249 w 456"/>
                <a:gd name="T9" fmla="*/ 411 h 449"/>
                <a:gd name="T10" fmla="*/ 237 w 456"/>
                <a:gd name="T11" fmla="*/ 399 h 449"/>
                <a:gd name="T12" fmla="*/ 251 w 456"/>
                <a:gd name="T13" fmla="*/ 379 h 449"/>
                <a:gd name="T14" fmla="*/ 241 w 456"/>
                <a:gd name="T15" fmla="*/ 349 h 449"/>
                <a:gd name="T16" fmla="*/ 226 w 456"/>
                <a:gd name="T17" fmla="*/ 343 h 449"/>
                <a:gd name="T18" fmla="*/ 203 w 456"/>
                <a:gd name="T19" fmla="*/ 333 h 449"/>
                <a:gd name="T20" fmla="*/ 188 w 456"/>
                <a:gd name="T21" fmla="*/ 324 h 449"/>
                <a:gd name="T22" fmla="*/ 167 w 456"/>
                <a:gd name="T23" fmla="*/ 330 h 449"/>
                <a:gd name="T24" fmla="*/ 143 w 456"/>
                <a:gd name="T25" fmla="*/ 318 h 449"/>
                <a:gd name="T26" fmla="*/ 128 w 456"/>
                <a:gd name="T27" fmla="*/ 287 h 449"/>
                <a:gd name="T28" fmla="*/ 132 w 456"/>
                <a:gd name="T29" fmla="*/ 263 h 449"/>
                <a:gd name="T30" fmla="*/ 134 w 456"/>
                <a:gd name="T31" fmla="*/ 230 h 449"/>
                <a:gd name="T32" fmla="*/ 118 w 456"/>
                <a:gd name="T33" fmla="*/ 228 h 449"/>
                <a:gd name="T34" fmla="*/ 115 w 456"/>
                <a:gd name="T35" fmla="*/ 213 h 449"/>
                <a:gd name="T36" fmla="*/ 118 w 456"/>
                <a:gd name="T37" fmla="*/ 178 h 449"/>
                <a:gd name="T38" fmla="*/ 114 w 456"/>
                <a:gd name="T39" fmla="*/ 153 h 449"/>
                <a:gd name="T40" fmla="*/ 103 w 456"/>
                <a:gd name="T41" fmla="*/ 151 h 449"/>
                <a:gd name="T42" fmla="*/ 71 w 456"/>
                <a:gd name="T43" fmla="*/ 144 h 449"/>
                <a:gd name="T44" fmla="*/ 60 w 456"/>
                <a:gd name="T45" fmla="*/ 129 h 449"/>
                <a:gd name="T46" fmla="*/ 46 w 456"/>
                <a:gd name="T47" fmla="*/ 121 h 449"/>
                <a:gd name="T48" fmla="*/ 29 w 456"/>
                <a:gd name="T49" fmla="*/ 117 h 449"/>
                <a:gd name="T50" fmla="*/ 1 w 456"/>
                <a:gd name="T51" fmla="*/ 105 h 449"/>
                <a:gd name="T52" fmla="*/ 22 w 456"/>
                <a:gd name="T53" fmla="*/ 98 h 449"/>
                <a:gd name="T54" fmla="*/ 34 w 456"/>
                <a:gd name="T55" fmla="*/ 87 h 449"/>
                <a:gd name="T56" fmla="*/ 61 w 456"/>
                <a:gd name="T57" fmla="*/ 80 h 449"/>
                <a:gd name="T58" fmla="*/ 82 w 456"/>
                <a:gd name="T59" fmla="*/ 68 h 449"/>
                <a:gd name="T60" fmla="*/ 91 w 456"/>
                <a:gd name="T61" fmla="*/ 56 h 449"/>
                <a:gd name="T62" fmla="*/ 113 w 456"/>
                <a:gd name="T63" fmla="*/ 50 h 449"/>
                <a:gd name="T64" fmla="*/ 141 w 456"/>
                <a:gd name="T65" fmla="*/ 67 h 449"/>
                <a:gd name="T66" fmla="*/ 162 w 456"/>
                <a:gd name="T67" fmla="*/ 70 h 449"/>
                <a:gd name="T68" fmla="*/ 176 w 456"/>
                <a:gd name="T69" fmla="*/ 75 h 449"/>
                <a:gd name="T70" fmla="*/ 196 w 456"/>
                <a:gd name="T71" fmla="*/ 80 h 449"/>
                <a:gd name="T72" fmla="*/ 209 w 456"/>
                <a:gd name="T73" fmla="*/ 79 h 449"/>
                <a:gd name="T74" fmla="*/ 221 w 456"/>
                <a:gd name="T75" fmla="*/ 77 h 449"/>
                <a:gd name="T76" fmla="*/ 239 w 456"/>
                <a:gd name="T77" fmla="*/ 71 h 449"/>
                <a:gd name="T78" fmla="*/ 259 w 456"/>
                <a:gd name="T79" fmla="*/ 66 h 449"/>
                <a:gd name="T80" fmla="*/ 270 w 456"/>
                <a:gd name="T81" fmla="*/ 56 h 449"/>
                <a:gd name="T82" fmla="*/ 285 w 456"/>
                <a:gd name="T83" fmla="*/ 27 h 449"/>
                <a:gd name="T84" fmla="*/ 302 w 456"/>
                <a:gd name="T85" fmla="*/ 11 h 449"/>
                <a:gd name="T86" fmla="*/ 318 w 456"/>
                <a:gd name="T87" fmla="*/ 14 h 449"/>
                <a:gd name="T88" fmla="*/ 334 w 456"/>
                <a:gd name="T89" fmla="*/ 23 h 449"/>
                <a:gd name="T90" fmla="*/ 350 w 456"/>
                <a:gd name="T91" fmla="*/ 21 h 449"/>
                <a:gd name="T92" fmla="*/ 360 w 456"/>
                <a:gd name="T93" fmla="*/ 40 h 449"/>
                <a:gd name="T94" fmla="*/ 364 w 456"/>
                <a:gd name="T95" fmla="*/ 56 h 449"/>
                <a:gd name="T96" fmla="*/ 387 w 456"/>
                <a:gd name="T97" fmla="*/ 50 h 449"/>
                <a:gd name="T98" fmla="*/ 360 w 456"/>
                <a:gd name="T99" fmla="*/ 118 h 449"/>
                <a:gd name="T100" fmla="*/ 367 w 456"/>
                <a:gd name="T101" fmla="*/ 145 h 449"/>
                <a:gd name="T102" fmla="*/ 409 w 456"/>
                <a:gd name="T103" fmla="*/ 181 h 449"/>
                <a:gd name="T104" fmla="*/ 418 w 456"/>
                <a:gd name="T105" fmla="*/ 220 h 449"/>
                <a:gd name="T106" fmla="*/ 433 w 456"/>
                <a:gd name="T107" fmla="*/ 256 h 449"/>
                <a:gd name="T108" fmla="*/ 440 w 456"/>
                <a:gd name="T109" fmla="*/ 273 h 449"/>
                <a:gd name="T110" fmla="*/ 434 w 456"/>
                <a:gd name="T111" fmla="*/ 338 h 449"/>
                <a:gd name="T112" fmla="*/ 454 w 456"/>
                <a:gd name="T113" fmla="*/ 381 h 449"/>
                <a:gd name="T114" fmla="*/ 441 w 456"/>
                <a:gd name="T115" fmla="*/ 403 h 449"/>
                <a:gd name="T116" fmla="*/ 422 w 456"/>
                <a:gd name="T117" fmla="*/ 401 h 449"/>
                <a:gd name="T118" fmla="*/ 400 w 456"/>
                <a:gd name="T119" fmla="*/ 415 h 449"/>
                <a:gd name="T120" fmla="*/ 375 w 456"/>
                <a:gd name="T121" fmla="*/ 409 h 449"/>
                <a:gd name="T122" fmla="*/ 365 w 456"/>
                <a:gd name="T123" fmla="*/ 438 h 449"/>
                <a:gd name="T124" fmla="*/ 342 w 456"/>
                <a:gd name="T125" fmla="*/ 44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6" h="449">
                  <a:moveTo>
                    <a:pt x="324" y="449"/>
                  </a:moveTo>
                  <a:cubicBezTo>
                    <a:pt x="321" y="449"/>
                    <a:pt x="317" y="448"/>
                    <a:pt x="314" y="447"/>
                  </a:cubicBezTo>
                  <a:cubicBezTo>
                    <a:pt x="312" y="447"/>
                    <a:pt x="310" y="446"/>
                    <a:pt x="309" y="446"/>
                  </a:cubicBezTo>
                  <a:cubicBezTo>
                    <a:pt x="307" y="446"/>
                    <a:pt x="305" y="446"/>
                    <a:pt x="303" y="446"/>
                  </a:cubicBezTo>
                  <a:cubicBezTo>
                    <a:pt x="302" y="446"/>
                    <a:pt x="300" y="446"/>
                    <a:pt x="299" y="446"/>
                  </a:cubicBezTo>
                  <a:cubicBezTo>
                    <a:pt x="297" y="445"/>
                    <a:pt x="298" y="444"/>
                    <a:pt x="298" y="443"/>
                  </a:cubicBezTo>
                  <a:cubicBezTo>
                    <a:pt x="298" y="443"/>
                    <a:pt x="298" y="442"/>
                    <a:pt x="298" y="442"/>
                  </a:cubicBezTo>
                  <a:cubicBezTo>
                    <a:pt x="298" y="442"/>
                    <a:pt x="298" y="442"/>
                    <a:pt x="297" y="442"/>
                  </a:cubicBezTo>
                  <a:cubicBezTo>
                    <a:pt x="294" y="441"/>
                    <a:pt x="291" y="440"/>
                    <a:pt x="289" y="438"/>
                  </a:cubicBezTo>
                  <a:cubicBezTo>
                    <a:pt x="288" y="438"/>
                    <a:pt x="287" y="437"/>
                    <a:pt x="286" y="436"/>
                  </a:cubicBezTo>
                  <a:cubicBezTo>
                    <a:pt x="285" y="435"/>
                    <a:pt x="284" y="434"/>
                    <a:pt x="284" y="433"/>
                  </a:cubicBezTo>
                  <a:cubicBezTo>
                    <a:pt x="284" y="433"/>
                    <a:pt x="284" y="433"/>
                    <a:pt x="284" y="433"/>
                  </a:cubicBezTo>
                  <a:cubicBezTo>
                    <a:pt x="283" y="434"/>
                    <a:pt x="283" y="434"/>
                    <a:pt x="282" y="435"/>
                  </a:cubicBezTo>
                  <a:cubicBezTo>
                    <a:pt x="281" y="436"/>
                    <a:pt x="280" y="437"/>
                    <a:pt x="277" y="437"/>
                  </a:cubicBezTo>
                  <a:cubicBezTo>
                    <a:pt x="277" y="438"/>
                    <a:pt x="276" y="438"/>
                    <a:pt x="276" y="438"/>
                  </a:cubicBezTo>
                  <a:cubicBezTo>
                    <a:pt x="275" y="438"/>
                    <a:pt x="275" y="437"/>
                    <a:pt x="274" y="437"/>
                  </a:cubicBezTo>
                  <a:cubicBezTo>
                    <a:pt x="274" y="438"/>
                    <a:pt x="274" y="439"/>
                    <a:pt x="274" y="439"/>
                  </a:cubicBezTo>
                  <a:cubicBezTo>
                    <a:pt x="272" y="440"/>
                    <a:pt x="271" y="441"/>
                    <a:pt x="270" y="443"/>
                  </a:cubicBezTo>
                  <a:cubicBezTo>
                    <a:pt x="269" y="443"/>
                    <a:pt x="268" y="444"/>
                    <a:pt x="267" y="446"/>
                  </a:cubicBezTo>
                  <a:cubicBezTo>
                    <a:pt x="266" y="447"/>
                    <a:pt x="265" y="448"/>
                    <a:pt x="264" y="448"/>
                  </a:cubicBezTo>
                  <a:cubicBezTo>
                    <a:pt x="262" y="448"/>
                    <a:pt x="261" y="446"/>
                    <a:pt x="259" y="445"/>
                  </a:cubicBezTo>
                  <a:cubicBezTo>
                    <a:pt x="259" y="444"/>
                    <a:pt x="258" y="444"/>
                    <a:pt x="258" y="444"/>
                  </a:cubicBezTo>
                  <a:cubicBezTo>
                    <a:pt x="255" y="442"/>
                    <a:pt x="255" y="440"/>
                    <a:pt x="256" y="436"/>
                  </a:cubicBezTo>
                  <a:cubicBezTo>
                    <a:pt x="257" y="434"/>
                    <a:pt x="257" y="434"/>
                    <a:pt x="256" y="433"/>
                  </a:cubicBezTo>
                  <a:cubicBezTo>
                    <a:pt x="256" y="432"/>
                    <a:pt x="256" y="432"/>
                    <a:pt x="256" y="432"/>
                  </a:cubicBezTo>
                  <a:cubicBezTo>
                    <a:pt x="256" y="431"/>
                    <a:pt x="256" y="430"/>
                    <a:pt x="255" y="430"/>
                  </a:cubicBezTo>
                  <a:cubicBezTo>
                    <a:pt x="255" y="429"/>
                    <a:pt x="254" y="428"/>
                    <a:pt x="254" y="426"/>
                  </a:cubicBezTo>
                  <a:cubicBezTo>
                    <a:pt x="254" y="424"/>
                    <a:pt x="255" y="423"/>
                    <a:pt x="256" y="423"/>
                  </a:cubicBezTo>
                  <a:cubicBezTo>
                    <a:pt x="257" y="423"/>
                    <a:pt x="258" y="422"/>
                    <a:pt x="258" y="422"/>
                  </a:cubicBezTo>
                  <a:cubicBezTo>
                    <a:pt x="258" y="422"/>
                    <a:pt x="258" y="421"/>
                    <a:pt x="258" y="421"/>
                  </a:cubicBezTo>
                  <a:cubicBezTo>
                    <a:pt x="258" y="420"/>
                    <a:pt x="256" y="418"/>
                    <a:pt x="255" y="417"/>
                  </a:cubicBezTo>
                  <a:cubicBezTo>
                    <a:pt x="254" y="416"/>
                    <a:pt x="254" y="415"/>
                    <a:pt x="254" y="414"/>
                  </a:cubicBezTo>
                  <a:cubicBezTo>
                    <a:pt x="254" y="413"/>
                    <a:pt x="254" y="413"/>
                    <a:pt x="254" y="413"/>
                  </a:cubicBezTo>
                  <a:cubicBezTo>
                    <a:pt x="253" y="413"/>
                    <a:pt x="253" y="413"/>
                    <a:pt x="253" y="413"/>
                  </a:cubicBezTo>
                  <a:cubicBezTo>
                    <a:pt x="250" y="413"/>
                    <a:pt x="249" y="411"/>
                    <a:pt x="249" y="411"/>
                  </a:cubicBezTo>
                  <a:cubicBezTo>
                    <a:pt x="248" y="411"/>
                    <a:pt x="248" y="411"/>
                    <a:pt x="248" y="411"/>
                  </a:cubicBezTo>
                  <a:cubicBezTo>
                    <a:pt x="248" y="410"/>
                    <a:pt x="248" y="410"/>
                    <a:pt x="248" y="410"/>
                  </a:cubicBezTo>
                  <a:cubicBezTo>
                    <a:pt x="249" y="409"/>
                    <a:pt x="249" y="405"/>
                    <a:pt x="248" y="404"/>
                  </a:cubicBezTo>
                  <a:cubicBezTo>
                    <a:pt x="246" y="402"/>
                    <a:pt x="246" y="402"/>
                    <a:pt x="245" y="402"/>
                  </a:cubicBezTo>
                  <a:cubicBezTo>
                    <a:pt x="244" y="402"/>
                    <a:pt x="243" y="402"/>
                    <a:pt x="242" y="402"/>
                  </a:cubicBezTo>
                  <a:cubicBezTo>
                    <a:pt x="242" y="402"/>
                    <a:pt x="242" y="403"/>
                    <a:pt x="241" y="403"/>
                  </a:cubicBezTo>
                  <a:cubicBezTo>
                    <a:pt x="239" y="403"/>
                    <a:pt x="238" y="400"/>
                    <a:pt x="237" y="399"/>
                  </a:cubicBezTo>
                  <a:cubicBezTo>
                    <a:pt x="237" y="398"/>
                    <a:pt x="236" y="397"/>
                    <a:pt x="236" y="397"/>
                  </a:cubicBezTo>
                  <a:cubicBezTo>
                    <a:pt x="235" y="396"/>
                    <a:pt x="235" y="396"/>
                    <a:pt x="235" y="396"/>
                  </a:cubicBezTo>
                  <a:cubicBezTo>
                    <a:pt x="236" y="395"/>
                    <a:pt x="236" y="395"/>
                    <a:pt x="236" y="395"/>
                  </a:cubicBezTo>
                  <a:cubicBezTo>
                    <a:pt x="237" y="394"/>
                    <a:pt x="239" y="392"/>
                    <a:pt x="240" y="391"/>
                  </a:cubicBezTo>
                  <a:cubicBezTo>
                    <a:pt x="242" y="391"/>
                    <a:pt x="243" y="390"/>
                    <a:pt x="244" y="389"/>
                  </a:cubicBezTo>
                  <a:cubicBezTo>
                    <a:pt x="246" y="388"/>
                    <a:pt x="248" y="387"/>
                    <a:pt x="249" y="385"/>
                  </a:cubicBezTo>
                  <a:cubicBezTo>
                    <a:pt x="251" y="383"/>
                    <a:pt x="252" y="380"/>
                    <a:pt x="251" y="379"/>
                  </a:cubicBezTo>
                  <a:cubicBezTo>
                    <a:pt x="251" y="378"/>
                    <a:pt x="251" y="378"/>
                    <a:pt x="250" y="378"/>
                  </a:cubicBezTo>
                  <a:cubicBezTo>
                    <a:pt x="247" y="376"/>
                    <a:pt x="246" y="372"/>
                    <a:pt x="247" y="369"/>
                  </a:cubicBezTo>
                  <a:cubicBezTo>
                    <a:pt x="248" y="367"/>
                    <a:pt x="250" y="363"/>
                    <a:pt x="248" y="362"/>
                  </a:cubicBezTo>
                  <a:cubicBezTo>
                    <a:pt x="247" y="362"/>
                    <a:pt x="247" y="362"/>
                    <a:pt x="247" y="362"/>
                  </a:cubicBezTo>
                  <a:cubicBezTo>
                    <a:pt x="245" y="360"/>
                    <a:pt x="243" y="358"/>
                    <a:pt x="243" y="355"/>
                  </a:cubicBezTo>
                  <a:cubicBezTo>
                    <a:pt x="244" y="352"/>
                    <a:pt x="244" y="350"/>
                    <a:pt x="243" y="349"/>
                  </a:cubicBezTo>
                  <a:cubicBezTo>
                    <a:pt x="242" y="349"/>
                    <a:pt x="242" y="349"/>
                    <a:pt x="241" y="349"/>
                  </a:cubicBezTo>
                  <a:cubicBezTo>
                    <a:pt x="241" y="349"/>
                    <a:pt x="240" y="349"/>
                    <a:pt x="239" y="349"/>
                  </a:cubicBezTo>
                  <a:cubicBezTo>
                    <a:pt x="238" y="350"/>
                    <a:pt x="236" y="350"/>
                    <a:pt x="234" y="350"/>
                  </a:cubicBezTo>
                  <a:cubicBezTo>
                    <a:pt x="231" y="350"/>
                    <a:pt x="229" y="349"/>
                    <a:pt x="228" y="347"/>
                  </a:cubicBezTo>
                  <a:cubicBezTo>
                    <a:pt x="228" y="346"/>
                    <a:pt x="228" y="345"/>
                    <a:pt x="229" y="344"/>
                  </a:cubicBezTo>
                  <a:cubicBezTo>
                    <a:pt x="229" y="344"/>
                    <a:pt x="229" y="344"/>
                    <a:pt x="229" y="344"/>
                  </a:cubicBezTo>
                  <a:cubicBezTo>
                    <a:pt x="229" y="344"/>
                    <a:pt x="229" y="344"/>
                    <a:pt x="229" y="344"/>
                  </a:cubicBezTo>
                  <a:cubicBezTo>
                    <a:pt x="229" y="344"/>
                    <a:pt x="228" y="343"/>
                    <a:pt x="226" y="343"/>
                  </a:cubicBezTo>
                  <a:cubicBezTo>
                    <a:pt x="222" y="343"/>
                    <a:pt x="221" y="343"/>
                    <a:pt x="220" y="340"/>
                  </a:cubicBezTo>
                  <a:cubicBezTo>
                    <a:pt x="220" y="337"/>
                    <a:pt x="219" y="336"/>
                    <a:pt x="219" y="336"/>
                  </a:cubicBezTo>
                  <a:cubicBezTo>
                    <a:pt x="218" y="336"/>
                    <a:pt x="218" y="336"/>
                    <a:pt x="217" y="337"/>
                  </a:cubicBezTo>
                  <a:cubicBezTo>
                    <a:pt x="216" y="338"/>
                    <a:pt x="214" y="339"/>
                    <a:pt x="211" y="339"/>
                  </a:cubicBezTo>
                  <a:cubicBezTo>
                    <a:pt x="209" y="339"/>
                    <a:pt x="208" y="338"/>
                    <a:pt x="207" y="336"/>
                  </a:cubicBezTo>
                  <a:cubicBezTo>
                    <a:pt x="206" y="333"/>
                    <a:pt x="205" y="333"/>
                    <a:pt x="204" y="333"/>
                  </a:cubicBezTo>
                  <a:cubicBezTo>
                    <a:pt x="204" y="333"/>
                    <a:pt x="203" y="333"/>
                    <a:pt x="203" y="333"/>
                  </a:cubicBezTo>
                  <a:cubicBezTo>
                    <a:pt x="202" y="333"/>
                    <a:pt x="202" y="333"/>
                    <a:pt x="201" y="333"/>
                  </a:cubicBezTo>
                  <a:cubicBezTo>
                    <a:pt x="199" y="333"/>
                    <a:pt x="196" y="331"/>
                    <a:pt x="194" y="329"/>
                  </a:cubicBezTo>
                  <a:cubicBezTo>
                    <a:pt x="194" y="329"/>
                    <a:pt x="194" y="328"/>
                    <a:pt x="193" y="328"/>
                  </a:cubicBezTo>
                  <a:cubicBezTo>
                    <a:pt x="193" y="328"/>
                    <a:pt x="193" y="328"/>
                    <a:pt x="192" y="329"/>
                  </a:cubicBezTo>
                  <a:cubicBezTo>
                    <a:pt x="192" y="329"/>
                    <a:pt x="192" y="329"/>
                    <a:pt x="191" y="329"/>
                  </a:cubicBezTo>
                  <a:cubicBezTo>
                    <a:pt x="190" y="329"/>
                    <a:pt x="190" y="328"/>
                    <a:pt x="189" y="327"/>
                  </a:cubicBezTo>
                  <a:cubicBezTo>
                    <a:pt x="188" y="326"/>
                    <a:pt x="188" y="325"/>
                    <a:pt x="188" y="324"/>
                  </a:cubicBezTo>
                  <a:cubicBezTo>
                    <a:pt x="188" y="324"/>
                    <a:pt x="188" y="324"/>
                    <a:pt x="188" y="324"/>
                  </a:cubicBezTo>
                  <a:cubicBezTo>
                    <a:pt x="188" y="324"/>
                    <a:pt x="188" y="324"/>
                    <a:pt x="187" y="324"/>
                  </a:cubicBezTo>
                  <a:cubicBezTo>
                    <a:pt x="186" y="325"/>
                    <a:pt x="184" y="326"/>
                    <a:pt x="183" y="327"/>
                  </a:cubicBezTo>
                  <a:cubicBezTo>
                    <a:pt x="181" y="328"/>
                    <a:pt x="180" y="329"/>
                    <a:pt x="178" y="330"/>
                  </a:cubicBezTo>
                  <a:cubicBezTo>
                    <a:pt x="176" y="331"/>
                    <a:pt x="176" y="331"/>
                    <a:pt x="176" y="331"/>
                  </a:cubicBezTo>
                  <a:cubicBezTo>
                    <a:pt x="174" y="332"/>
                    <a:pt x="173" y="332"/>
                    <a:pt x="171" y="332"/>
                  </a:cubicBezTo>
                  <a:cubicBezTo>
                    <a:pt x="169" y="332"/>
                    <a:pt x="168" y="332"/>
                    <a:pt x="167" y="330"/>
                  </a:cubicBezTo>
                  <a:cubicBezTo>
                    <a:pt x="166" y="328"/>
                    <a:pt x="165" y="327"/>
                    <a:pt x="164" y="326"/>
                  </a:cubicBezTo>
                  <a:cubicBezTo>
                    <a:pt x="162" y="324"/>
                    <a:pt x="161" y="323"/>
                    <a:pt x="161" y="322"/>
                  </a:cubicBezTo>
                  <a:cubicBezTo>
                    <a:pt x="161" y="322"/>
                    <a:pt x="160" y="321"/>
                    <a:pt x="159" y="321"/>
                  </a:cubicBezTo>
                  <a:cubicBezTo>
                    <a:pt x="159" y="321"/>
                    <a:pt x="158" y="321"/>
                    <a:pt x="158" y="321"/>
                  </a:cubicBezTo>
                  <a:cubicBezTo>
                    <a:pt x="158" y="323"/>
                    <a:pt x="157" y="325"/>
                    <a:pt x="155" y="325"/>
                  </a:cubicBezTo>
                  <a:cubicBezTo>
                    <a:pt x="155" y="325"/>
                    <a:pt x="155" y="325"/>
                    <a:pt x="154" y="325"/>
                  </a:cubicBezTo>
                  <a:cubicBezTo>
                    <a:pt x="152" y="324"/>
                    <a:pt x="144" y="318"/>
                    <a:pt x="143" y="318"/>
                  </a:cubicBezTo>
                  <a:cubicBezTo>
                    <a:pt x="143" y="318"/>
                    <a:pt x="143" y="318"/>
                    <a:pt x="143" y="318"/>
                  </a:cubicBezTo>
                  <a:cubicBezTo>
                    <a:pt x="143" y="318"/>
                    <a:pt x="141" y="317"/>
                    <a:pt x="139" y="313"/>
                  </a:cubicBezTo>
                  <a:cubicBezTo>
                    <a:pt x="138" y="311"/>
                    <a:pt x="137" y="310"/>
                    <a:pt x="135" y="309"/>
                  </a:cubicBezTo>
                  <a:cubicBezTo>
                    <a:pt x="134" y="308"/>
                    <a:pt x="133" y="307"/>
                    <a:pt x="133" y="306"/>
                  </a:cubicBezTo>
                  <a:cubicBezTo>
                    <a:pt x="132" y="306"/>
                    <a:pt x="132" y="305"/>
                    <a:pt x="131" y="305"/>
                  </a:cubicBezTo>
                  <a:cubicBezTo>
                    <a:pt x="129" y="303"/>
                    <a:pt x="127" y="300"/>
                    <a:pt x="126" y="297"/>
                  </a:cubicBezTo>
                  <a:cubicBezTo>
                    <a:pt x="125" y="294"/>
                    <a:pt x="125" y="291"/>
                    <a:pt x="128" y="287"/>
                  </a:cubicBezTo>
                  <a:cubicBezTo>
                    <a:pt x="129" y="285"/>
                    <a:pt x="130" y="285"/>
                    <a:pt x="132" y="284"/>
                  </a:cubicBezTo>
                  <a:cubicBezTo>
                    <a:pt x="132" y="284"/>
                    <a:pt x="133" y="284"/>
                    <a:pt x="133" y="284"/>
                  </a:cubicBezTo>
                  <a:cubicBezTo>
                    <a:pt x="133" y="283"/>
                    <a:pt x="132" y="282"/>
                    <a:pt x="132" y="282"/>
                  </a:cubicBezTo>
                  <a:cubicBezTo>
                    <a:pt x="131" y="281"/>
                    <a:pt x="130" y="281"/>
                    <a:pt x="129" y="280"/>
                  </a:cubicBezTo>
                  <a:cubicBezTo>
                    <a:pt x="127" y="278"/>
                    <a:pt x="128" y="275"/>
                    <a:pt x="129" y="270"/>
                  </a:cubicBezTo>
                  <a:cubicBezTo>
                    <a:pt x="129" y="270"/>
                    <a:pt x="129" y="270"/>
                    <a:pt x="129" y="270"/>
                  </a:cubicBezTo>
                  <a:cubicBezTo>
                    <a:pt x="129" y="266"/>
                    <a:pt x="131" y="264"/>
                    <a:pt x="132" y="263"/>
                  </a:cubicBezTo>
                  <a:cubicBezTo>
                    <a:pt x="133" y="262"/>
                    <a:pt x="134" y="261"/>
                    <a:pt x="134" y="260"/>
                  </a:cubicBezTo>
                  <a:cubicBezTo>
                    <a:pt x="134" y="259"/>
                    <a:pt x="134" y="258"/>
                    <a:pt x="133" y="256"/>
                  </a:cubicBezTo>
                  <a:cubicBezTo>
                    <a:pt x="133" y="255"/>
                    <a:pt x="133" y="254"/>
                    <a:pt x="132" y="253"/>
                  </a:cubicBezTo>
                  <a:cubicBezTo>
                    <a:pt x="132" y="250"/>
                    <a:pt x="131" y="240"/>
                    <a:pt x="134" y="237"/>
                  </a:cubicBezTo>
                  <a:cubicBezTo>
                    <a:pt x="136" y="234"/>
                    <a:pt x="138" y="232"/>
                    <a:pt x="136" y="231"/>
                  </a:cubicBezTo>
                  <a:cubicBezTo>
                    <a:pt x="136" y="230"/>
                    <a:pt x="135" y="230"/>
                    <a:pt x="135" y="230"/>
                  </a:cubicBezTo>
                  <a:cubicBezTo>
                    <a:pt x="135" y="230"/>
                    <a:pt x="134" y="230"/>
                    <a:pt x="134" y="230"/>
                  </a:cubicBezTo>
                  <a:cubicBezTo>
                    <a:pt x="133" y="230"/>
                    <a:pt x="133" y="231"/>
                    <a:pt x="132" y="231"/>
                  </a:cubicBezTo>
                  <a:cubicBezTo>
                    <a:pt x="131" y="231"/>
                    <a:pt x="130" y="230"/>
                    <a:pt x="130" y="230"/>
                  </a:cubicBezTo>
                  <a:cubicBezTo>
                    <a:pt x="128" y="229"/>
                    <a:pt x="127" y="227"/>
                    <a:pt x="127" y="225"/>
                  </a:cubicBezTo>
                  <a:cubicBezTo>
                    <a:pt x="127" y="224"/>
                    <a:pt x="127" y="223"/>
                    <a:pt x="127" y="223"/>
                  </a:cubicBezTo>
                  <a:cubicBezTo>
                    <a:pt x="126" y="223"/>
                    <a:pt x="126" y="222"/>
                    <a:pt x="126" y="222"/>
                  </a:cubicBezTo>
                  <a:cubicBezTo>
                    <a:pt x="126" y="222"/>
                    <a:pt x="125" y="223"/>
                    <a:pt x="124" y="224"/>
                  </a:cubicBezTo>
                  <a:cubicBezTo>
                    <a:pt x="120" y="228"/>
                    <a:pt x="119" y="228"/>
                    <a:pt x="118" y="228"/>
                  </a:cubicBezTo>
                  <a:cubicBezTo>
                    <a:pt x="118" y="228"/>
                    <a:pt x="116" y="228"/>
                    <a:pt x="116" y="226"/>
                  </a:cubicBezTo>
                  <a:cubicBezTo>
                    <a:pt x="116" y="223"/>
                    <a:pt x="116" y="222"/>
                    <a:pt x="117" y="221"/>
                  </a:cubicBezTo>
                  <a:cubicBezTo>
                    <a:pt x="117" y="221"/>
                    <a:pt x="118" y="221"/>
                    <a:pt x="118" y="220"/>
                  </a:cubicBezTo>
                  <a:cubicBezTo>
                    <a:pt x="118" y="220"/>
                    <a:pt x="116" y="220"/>
                    <a:pt x="114" y="220"/>
                  </a:cubicBezTo>
                  <a:cubicBezTo>
                    <a:pt x="113" y="220"/>
                    <a:pt x="113" y="220"/>
                    <a:pt x="113" y="220"/>
                  </a:cubicBezTo>
                  <a:cubicBezTo>
                    <a:pt x="114" y="218"/>
                    <a:pt x="114" y="218"/>
                    <a:pt x="114" y="218"/>
                  </a:cubicBezTo>
                  <a:cubicBezTo>
                    <a:pt x="114" y="218"/>
                    <a:pt x="114" y="216"/>
                    <a:pt x="115" y="213"/>
                  </a:cubicBezTo>
                  <a:cubicBezTo>
                    <a:pt x="116" y="212"/>
                    <a:pt x="116" y="210"/>
                    <a:pt x="116" y="208"/>
                  </a:cubicBezTo>
                  <a:cubicBezTo>
                    <a:pt x="116" y="206"/>
                    <a:pt x="116" y="204"/>
                    <a:pt x="116" y="203"/>
                  </a:cubicBezTo>
                  <a:cubicBezTo>
                    <a:pt x="117" y="202"/>
                    <a:pt x="118" y="201"/>
                    <a:pt x="119" y="201"/>
                  </a:cubicBezTo>
                  <a:cubicBezTo>
                    <a:pt x="120" y="200"/>
                    <a:pt x="121" y="200"/>
                    <a:pt x="122" y="199"/>
                  </a:cubicBezTo>
                  <a:cubicBezTo>
                    <a:pt x="122" y="199"/>
                    <a:pt x="124" y="195"/>
                    <a:pt x="121" y="189"/>
                  </a:cubicBezTo>
                  <a:cubicBezTo>
                    <a:pt x="121" y="188"/>
                    <a:pt x="120" y="187"/>
                    <a:pt x="120" y="186"/>
                  </a:cubicBezTo>
                  <a:cubicBezTo>
                    <a:pt x="118" y="183"/>
                    <a:pt x="117" y="181"/>
                    <a:pt x="118" y="178"/>
                  </a:cubicBezTo>
                  <a:cubicBezTo>
                    <a:pt x="119" y="177"/>
                    <a:pt x="119" y="176"/>
                    <a:pt x="118" y="175"/>
                  </a:cubicBezTo>
                  <a:cubicBezTo>
                    <a:pt x="118" y="174"/>
                    <a:pt x="118" y="174"/>
                    <a:pt x="118" y="173"/>
                  </a:cubicBezTo>
                  <a:cubicBezTo>
                    <a:pt x="117" y="171"/>
                    <a:pt x="119" y="168"/>
                    <a:pt x="122" y="166"/>
                  </a:cubicBezTo>
                  <a:cubicBezTo>
                    <a:pt x="124" y="165"/>
                    <a:pt x="124" y="163"/>
                    <a:pt x="122" y="160"/>
                  </a:cubicBezTo>
                  <a:cubicBezTo>
                    <a:pt x="121" y="157"/>
                    <a:pt x="117" y="152"/>
                    <a:pt x="115" y="152"/>
                  </a:cubicBezTo>
                  <a:cubicBezTo>
                    <a:pt x="115" y="152"/>
                    <a:pt x="115" y="152"/>
                    <a:pt x="115" y="152"/>
                  </a:cubicBezTo>
                  <a:cubicBezTo>
                    <a:pt x="115" y="152"/>
                    <a:pt x="114" y="152"/>
                    <a:pt x="114" y="153"/>
                  </a:cubicBezTo>
                  <a:cubicBezTo>
                    <a:pt x="113" y="154"/>
                    <a:pt x="113" y="155"/>
                    <a:pt x="111" y="155"/>
                  </a:cubicBezTo>
                  <a:cubicBezTo>
                    <a:pt x="111" y="155"/>
                    <a:pt x="110" y="156"/>
                    <a:pt x="110" y="156"/>
                  </a:cubicBezTo>
                  <a:cubicBezTo>
                    <a:pt x="108" y="156"/>
                    <a:pt x="108" y="154"/>
                    <a:pt x="107" y="152"/>
                  </a:cubicBezTo>
                  <a:cubicBezTo>
                    <a:pt x="107" y="151"/>
                    <a:pt x="107" y="151"/>
                    <a:pt x="107" y="150"/>
                  </a:cubicBezTo>
                  <a:cubicBezTo>
                    <a:pt x="107" y="150"/>
                    <a:pt x="107" y="150"/>
                    <a:pt x="107" y="150"/>
                  </a:cubicBezTo>
                  <a:cubicBezTo>
                    <a:pt x="106" y="151"/>
                    <a:pt x="106" y="151"/>
                    <a:pt x="104" y="151"/>
                  </a:cubicBezTo>
                  <a:cubicBezTo>
                    <a:pt x="104" y="151"/>
                    <a:pt x="104" y="151"/>
                    <a:pt x="103" y="151"/>
                  </a:cubicBezTo>
                  <a:cubicBezTo>
                    <a:pt x="101" y="151"/>
                    <a:pt x="101" y="151"/>
                    <a:pt x="101" y="151"/>
                  </a:cubicBezTo>
                  <a:cubicBezTo>
                    <a:pt x="99" y="150"/>
                    <a:pt x="97" y="150"/>
                    <a:pt x="95" y="150"/>
                  </a:cubicBezTo>
                  <a:cubicBezTo>
                    <a:pt x="95" y="150"/>
                    <a:pt x="94" y="150"/>
                    <a:pt x="94" y="150"/>
                  </a:cubicBezTo>
                  <a:cubicBezTo>
                    <a:pt x="93" y="150"/>
                    <a:pt x="92" y="151"/>
                    <a:pt x="90" y="151"/>
                  </a:cubicBezTo>
                  <a:cubicBezTo>
                    <a:pt x="88" y="151"/>
                    <a:pt x="84" y="150"/>
                    <a:pt x="81" y="149"/>
                  </a:cubicBezTo>
                  <a:cubicBezTo>
                    <a:pt x="80" y="148"/>
                    <a:pt x="78" y="148"/>
                    <a:pt x="76" y="147"/>
                  </a:cubicBezTo>
                  <a:cubicBezTo>
                    <a:pt x="74" y="146"/>
                    <a:pt x="72" y="145"/>
                    <a:pt x="71" y="144"/>
                  </a:cubicBezTo>
                  <a:cubicBezTo>
                    <a:pt x="69" y="142"/>
                    <a:pt x="71" y="139"/>
                    <a:pt x="72" y="137"/>
                  </a:cubicBezTo>
                  <a:cubicBezTo>
                    <a:pt x="72" y="137"/>
                    <a:pt x="72" y="137"/>
                    <a:pt x="72" y="137"/>
                  </a:cubicBezTo>
                  <a:cubicBezTo>
                    <a:pt x="72" y="136"/>
                    <a:pt x="71" y="136"/>
                    <a:pt x="70" y="136"/>
                  </a:cubicBezTo>
                  <a:cubicBezTo>
                    <a:pt x="70" y="136"/>
                    <a:pt x="69" y="136"/>
                    <a:pt x="68" y="136"/>
                  </a:cubicBezTo>
                  <a:cubicBezTo>
                    <a:pt x="68" y="137"/>
                    <a:pt x="68" y="137"/>
                    <a:pt x="67" y="137"/>
                  </a:cubicBezTo>
                  <a:cubicBezTo>
                    <a:pt x="65" y="137"/>
                    <a:pt x="63" y="133"/>
                    <a:pt x="63" y="132"/>
                  </a:cubicBezTo>
                  <a:cubicBezTo>
                    <a:pt x="61" y="130"/>
                    <a:pt x="61" y="129"/>
                    <a:pt x="60" y="129"/>
                  </a:cubicBezTo>
                  <a:cubicBezTo>
                    <a:pt x="59" y="129"/>
                    <a:pt x="59" y="130"/>
                    <a:pt x="58" y="130"/>
                  </a:cubicBezTo>
                  <a:cubicBezTo>
                    <a:pt x="57" y="131"/>
                    <a:pt x="57" y="131"/>
                    <a:pt x="57" y="131"/>
                  </a:cubicBezTo>
                  <a:cubicBezTo>
                    <a:pt x="56" y="131"/>
                    <a:pt x="55" y="132"/>
                    <a:pt x="54" y="132"/>
                  </a:cubicBezTo>
                  <a:cubicBezTo>
                    <a:pt x="53" y="132"/>
                    <a:pt x="52" y="132"/>
                    <a:pt x="51" y="129"/>
                  </a:cubicBezTo>
                  <a:cubicBezTo>
                    <a:pt x="51" y="127"/>
                    <a:pt x="51" y="127"/>
                    <a:pt x="49" y="127"/>
                  </a:cubicBezTo>
                  <a:cubicBezTo>
                    <a:pt x="47" y="126"/>
                    <a:pt x="46" y="126"/>
                    <a:pt x="46" y="125"/>
                  </a:cubicBezTo>
                  <a:cubicBezTo>
                    <a:pt x="45" y="124"/>
                    <a:pt x="46" y="122"/>
                    <a:pt x="46" y="121"/>
                  </a:cubicBezTo>
                  <a:cubicBezTo>
                    <a:pt x="46" y="121"/>
                    <a:pt x="47" y="120"/>
                    <a:pt x="46" y="120"/>
                  </a:cubicBezTo>
                  <a:cubicBezTo>
                    <a:pt x="46" y="120"/>
                    <a:pt x="45" y="119"/>
                    <a:pt x="44" y="119"/>
                  </a:cubicBezTo>
                  <a:cubicBezTo>
                    <a:pt x="43" y="119"/>
                    <a:pt x="43" y="119"/>
                    <a:pt x="43" y="119"/>
                  </a:cubicBezTo>
                  <a:cubicBezTo>
                    <a:pt x="42" y="119"/>
                    <a:pt x="41" y="119"/>
                    <a:pt x="40" y="120"/>
                  </a:cubicBezTo>
                  <a:cubicBezTo>
                    <a:pt x="39" y="120"/>
                    <a:pt x="38" y="120"/>
                    <a:pt x="37" y="120"/>
                  </a:cubicBezTo>
                  <a:cubicBezTo>
                    <a:pt x="36" y="120"/>
                    <a:pt x="36" y="120"/>
                    <a:pt x="35" y="120"/>
                  </a:cubicBezTo>
                  <a:cubicBezTo>
                    <a:pt x="33" y="119"/>
                    <a:pt x="31" y="118"/>
                    <a:pt x="29" y="117"/>
                  </a:cubicBezTo>
                  <a:cubicBezTo>
                    <a:pt x="27" y="116"/>
                    <a:pt x="26" y="115"/>
                    <a:pt x="24" y="115"/>
                  </a:cubicBezTo>
                  <a:cubicBezTo>
                    <a:pt x="24" y="114"/>
                    <a:pt x="23" y="114"/>
                    <a:pt x="22" y="114"/>
                  </a:cubicBezTo>
                  <a:cubicBezTo>
                    <a:pt x="20" y="114"/>
                    <a:pt x="18" y="115"/>
                    <a:pt x="16" y="116"/>
                  </a:cubicBezTo>
                  <a:cubicBezTo>
                    <a:pt x="16" y="116"/>
                    <a:pt x="15" y="116"/>
                    <a:pt x="15" y="117"/>
                  </a:cubicBezTo>
                  <a:cubicBezTo>
                    <a:pt x="13" y="117"/>
                    <a:pt x="12" y="117"/>
                    <a:pt x="11" y="117"/>
                  </a:cubicBezTo>
                  <a:cubicBezTo>
                    <a:pt x="9" y="117"/>
                    <a:pt x="7" y="116"/>
                    <a:pt x="6" y="114"/>
                  </a:cubicBezTo>
                  <a:cubicBezTo>
                    <a:pt x="2" y="110"/>
                    <a:pt x="0" y="107"/>
                    <a:pt x="1" y="105"/>
                  </a:cubicBezTo>
                  <a:cubicBezTo>
                    <a:pt x="1" y="105"/>
                    <a:pt x="1" y="105"/>
                    <a:pt x="1" y="105"/>
                  </a:cubicBezTo>
                  <a:cubicBezTo>
                    <a:pt x="0" y="104"/>
                    <a:pt x="0" y="104"/>
                    <a:pt x="0" y="104"/>
                  </a:cubicBezTo>
                  <a:cubicBezTo>
                    <a:pt x="3" y="104"/>
                    <a:pt x="3" y="104"/>
                    <a:pt x="3" y="104"/>
                  </a:cubicBezTo>
                  <a:cubicBezTo>
                    <a:pt x="3" y="104"/>
                    <a:pt x="3" y="104"/>
                    <a:pt x="3" y="104"/>
                  </a:cubicBezTo>
                  <a:cubicBezTo>
                    <a:pt x="13" y="104"/>
                    <a:pt x="13" y="104"/>
                    <a:pt x="13" y="104"/>
                  </a:cubicBezTo>
                  <a:cubicBezTo>
                    <a:pt x="15" y="104"/>
                    <a:pt x="15" y="103"/>
                    <a:pt x="16" y="102"/>
                  </a:cubicBezTo>
                  <a:cubicBezTo>
                    <a:pt x="16" y="100"/>
                    <a:pt x="18" y="98"/>
                    <a:pt x="22" y="98"/>
                  </a:cubicBezTo>
                  <a:cubicBezTo>
                    <a:pt x="23" y="98"/>
                    <a:pt x="23" y="99"/>
                    <a:pt x="24" y="99"/>
                  </a:cubicBezTo>
                  <a:cubicBezTo>
                    <a:pt x="27" y="99"/>
                    <a:pt x="29" y="100"/>
                    <a:pt x="31" y="101"/>
                  </a:cubicBezTo>
                  <a:cubicBezTo>
                    <a:pt x="32" y="102"/>
                    <a:pt x="33" y="102"/>
                    <a:pt x="33" y="102"/>
                  </a:cubicBezTo>
                  <a:cubicBezTo>
                    <a:pt x="34" y="101"/>
                    <a:pt x="34" y="100"/>
                    <a:pt x="35" y="97"/>
                  </a:cubicBezTo>
                  <a:cubicBezTo>
                    <a:pt x="35" y="96"/>
                    <a:pt x="35" y="96"/>
                    <a:pt x="35" y="96"/>
                  </a:cubicBezTo>
                  <a:cubicBezTo>
                    <a:pt x="35" y="95"/>
                    <a:pt x="34" y="94"/>
                    <a:pt x="34" y="93"/>
                  </a:cubicBezTo>
                  <a:cubicBezTo>
                    <a:pt x="33" y="91"/>
                    <a:pt x="32" y="90"/>
                    <a:pt x="34" y="87"/>
                  </a:cubicBezTo>
                  <a:cubicBezTo>
                    <a:pt x="37" y="83"/>
                    <a:pt x="39" y="82"/>
                    <a:pt x="42" y="80"/>
                  </a:cubicBezTo>
                  <a:cubicBezTo>
                    <a:pt x="43" y="80"/>
                    <a:pt x="43" y="79"/>
                    <a:pt x="44" y="78"/>
                  </a:cubicBezTo>
                  <a:cubicBezTo>
                    <a:pt x="45" y="77"/>
                    <a:pt x="47" y="76"/>
                    <a:pt x="49" y="76"/>
                  </a:cubicBezTo>
                  <a:cubicBezTo>
                    <a:pt x="50" y="76"/>
                    <a:pt x="50" y="76"/>
                    <a:pt x="51" y="76"/>
                  </a:cubicBezTo>
                  <a:cubicBezTo>
                    <a:pt x="52" y="77"/>
                    <a:pt x="53" y="77"/>
                    <a:pt x="54" y="78"/>
                  </a:cubicBezTo>
                  <a:cubicBezTo>
                    <a:pt x="56" y="79"/>
                    <a:pt x="59" y="80"/>
                    <a:pt x="60" y="80"/>
                  </a:cubicBezTo>
                  <a:cubicBezTo>
                    <a:pt x="61" y="80"/>
                    <a:pt x="61" y="80"/>
                    <a:pt x="61" y="80"/>
                  </a:cubicBezTo>
                  <a:cubicBezTo>
                    <a:pt x="62" y="79"/>
                    <a:pt x="63" y="79"/>
                    <a:pt x="64" y="79"/>
                  </a:cubicBezTo>
                  <a:cubicBezTo>
                    <a:pt x="66" y="78"/>
                    <a:pt x="67" y="78"/>
                    <a:pt x="68" y="77"/>
                  </a:cubicBezTo>
                  <a:cubicBezTo>
                    <a:pt x="68" y="75"/>
                    <a:pt x="70" y="74"/>
                    <a:pt x="71" y="73"/>
                  </a:cubicBezTo>
                  <a:cubicBezTo>
                    <a:pt x="72" y="73"/>
                    <a:pt x="73" y="72"/>
                    <a:pt x="74" y="71"/>
                  </a:cubicBezTo>
                  <a:cubicBezTo>
                    <a:pt x="74" y="71"/>
                    <a:pt x="75" y="70"/>
                    <a:pt x="75" y="70"/>
                  </a:cubicBezTo>
                  <a:cubicBezTo>
                    <a:pt x="77" y="68"/>
                    <a:pt x="78" y="67"/>
                    <a:pt x="80" y="67"/>
                  </a:cubicBezTo>
                  <a:cubicBezTo>
                    <a:pt x="80" y="67"/>
                    <a:pt x="81" y="67"/>
                    <a:pt x="82" y="68"/>
                  </a:cubicBezTo>
                  <a:cubicBezTo>
                    <a:pt x="82" y="68"/>
                    <a:pt x="82" y="68"/>
                    <a:pt x="83" y="68"/>
                  </a:cubicBezTo>
                  <a:cubicBezTo>
                    <a:pt x="83" y="68"/>
                    <a:pt x="84" y="68"/>
                    <a:pt x="84" y="67"/>
                  </a:cubicBezTo>
                  <a:cubicBezTo>
                    <a:pt x="84" y="67"/>
                    <a:pt x="84" y="66"/>
                    <a:pt x="84" y="66"/>
                  </a:cubicBezTo>
                  <a:cubicBezTo>
                    <a:pt x="85" y="65"/>
                    <a:pt x="85" y="64"/>
                    <a:pt x="88" y="64"/>
                  </a:cubicBezTo>
                  <a:cubicBezTo>
                    <a:pt x="90" y="63"/>
                    <a:pt x="91" y="58"/>
                    <a:pt x="91" y="57"/>
                  </a:cubicBezTo>
                  <a:cubicBezTo>
                    <a:pt x="90" y="56"/>
                    <a:pt x="90" y="56"/>
                    <a:pt x="90" y="56"/>
                  </a:cubicBezTo>
                  <a:cubicBezTo>
                    <a:pt x="91" y="56"/>
                    <a:pt x="91" y="56"/>
                    <a:pt x="91" y="56"/>
                  </a:cubicBezTo>
                  <a:cubicBezTo>
                    <a:pt x="91" y="56"/>
                    <a:pt x="94" y="55"/>
                    <a:pt x="95" y="53"/>
                  </a:cubicBezTo>
                  <a:cubicBezTo>
                    <a:pt x="95" y="52"/>
                    <a:pt x="95" y="50"/>
                    <a:pt x="96" y="50"/>
                  </a:cubicBezTo>
                  <a:cubicBezTo>
                    <a:pt x="97" y="50"/>
                    <a:pt x="98" y="51"/>
                    <a:pt x="99" y="52"/>
                  </a:cubicBezTo>
                  <a:cubicBezTo>
                    <a:pt x="99" y="52"/>
                    <a:pt x="99" y="53"/>
                    <a:pt x="100" y="53"/>
                  </a:cubicBezTo>
                  <a:cubicBezTo>
                    <a:pt x="101" y="54"/>
                    <a:pt x="102" y="55"/>
                    <a:pt x="103" y="55"/>
                  </a:cubicBezTo>
                  <a:cubicBezTo>
                    <a:pt x="104" y="55"/>
                    <a:pt x="105" y="54"/>
                    <a:pt x="106" y="53"/>
                  </a:cubicBezTo>
                  <a:cubicBezTo>
                    <a:pt x="107" y="52"/>
                    <a:pt x="110" y="50"/>
                    <a:pt x="113" y="50"/>
                  </a:cubicBezTo>
                  <a:cubicBezTo>
                    <a:pt x="113" y="50"/>
                    <a:pt x="114" y="50"/>
                    <a:pt x="114" y="51"/>
                  </a:cubicBezTo>
                  <a:cubicBezTo>
                    <a:pt x="116" y="51"/>
                    <a:pt x="117" y="52"/>
                    <a:pt x="117" y="53"/>
                  </a:cubicBezTo>
                  <a:cubicBezTo>
                    <a:pt x="118" y="54"/>
                    <a:pt x="118" y="54"/>
                    <a:pt x="119" y="55"/>
                  </a:cubicBezTo>
                  <a:cubicBezTo>
                    <a:pt x="120" y="55"/>
                    <a:pt x="121" y="55"/>
                    <a:pt x="123" y="56"/>
                  </a:cubicBezTo>
                  <a:cubicBezTo>
                    <a:pt x="124" y="56"/>
                    <a:pt x="125" y="56"/>
                    <a:pt x="127" y="56"/>
                  </a:cubicBezTo>
                  <a:cubicBezTo>
                    <a:pt x="131" y="56"/>
                    <a:pt x="138" y="64"/>
                    <a:pt x="139" y="64"/>
                  </a:cubicBezTo>
                  <a:cubicBezTo>
                    <a:pt x="140" y="65"/>
                    <a:pt x="140" y="66"/>
                    <a:pt x="141" y="67"/>
                  </a:cubicBezTo>
                  <a:cubicBezTo>
                    <a:pt x="142" y="69"/>
                    <a:pt x="143" y="71"/>
                    <a:pt x="145" y="71"/>
                  </a:cubicBezTo>
                  <a:cubicBezTo>
                    <a:pt x="145" y="71"/>
                    <a:pt x="146" y="71"/>
                    <a:pt x="146" y="70"/>
                  </a:cubicBezTo>
                  <a:cubicBezTo>
                    <a:pt x="148" y="70"/>
                    <a:pt x="149" y="70"/>
                    <a:pt x="150" y="69"/>
                  </a:cubicBezTo>
                  <a:cubicBezTo>
                    <a:pt x="152" y="69"/>
                    <a:pt x="153" y="68"/>
                    <a:pt x="155" y="68"/>
                  </a:cubicBezTo>
                  <a:cubicBezTo>
                    <a:pt x="155" y="68"/>
                    <a:pt x="156" y="68"/>
                    <a:pt x="157" y="68"/>
                  </a:cubicBezTo>
                  <a:cubicBezTo>
                    <a:pt x="158" y="69"/>
                    <a:pt x="158" y="69"/>
                    <a:pt x="159" y="69"/>
                  </a:cubicBezTo>
                  <a:cubicBezTo>
                    <a:pt x="160" y="69"/>
                    <a:pt x="161" y="70"/>
                    <a:pt x="162" y="70"/>
                  </a:cubicBezTo>
                  <a:cubicBezTo>
                    <a:pt x="163" y="70"/>
                    <a:pt x="164" y="69"/>
                    <a:pt x="165" y="69"/>
                  </a:cubicBezTo>
                  <a:cubicBezTo>
                    <a:pt x="166" y="69"/>
                    <a:pt x="167" y="68"/>
                    <a:pt x="168" y="68"/>
                  </a:cubicBezTo>
                  <a:cubicBezTo>
                    <a:pt x="169" y="68"/>
                    <a:pt x="170" y="69"/>
                    <a:pt x="171" y="70"/>
                  </a:cubicBezTo>
                  <a:cubicBezTo>
                    <a:pt x="172" y="71"/>
                    <a:pt x="172" y="72"/>
                    <a:pt x="172" y="73"/>
                  </a:cubicBezTo>
                  <a:cubicBezTo>
                    <a:pt x="172" y="74"/>
                    <a:pt x="172" y="74"/>
                    <a:pt x="172" y="75"/>
                  </a:cubicBezTo>
                  <a:cubicBezTo>
                    <a:pt x="172" y="75"/>
                    <a:pt x="173" y="75"/>
                    <a:pt x="174" y="75"/>
                  </a:cubicBezTo>
                  <a:cubicBezTo>
                    <a:pt x="175" y="75"/>
                    <a:pt x="175" y="75"/>
                    <a:pt x="176" y="75"/>
                  </a:cubicBezTo>
                  <a:cubicBezTo>
                    <a:pt x="176" y="75"/>
                    <a:pt x="177" y="75"/>
                    <a:pt x="177" y="75"/>
                  </a:cubicBezTo>
                  <a:cubicBezTo>
                    <a:pt x="179" y="75"/>
                    <a:pt x="180" y="77"/>
                    <a:pt x="181" y="78"/>
                  </a:cubicBezTo>
                  <a:cubicBezTo>
                    <a:pt x="182" y="79"/>
                    <a:pt x="182" y="80"/>
                    <a:pt x="183" y="80"/>
                  </a:cubicBezTo>
                  <a:cubicBezTo>
                    <a:pt x="184" y="81"/>
                    <a:pt x="184" y="81"/>
                    <a:pt x="184" y="81"/>
                  </a:cubicBezTo>
                  <a:cubicBezTo>
                    <a:pt x="185" y="82"/>
                    <a:pt x="186" y="82"/>
                    <a:pt x="187" y="82"/>
                  </a:cubicBezTo>
                  <a:cubicBezTo>
                    <a:pt x="187" y="82"/>
                    <a:pt x="187" y="82"/>
                    <a:pt x="188" y="82"/>
                  </a:cubicBezTo>
                  <a:cubicBezTo>
                    <a:pt x="190" y="81"/>
                    <a:pt x="196" y="80"/>
                    <a:pt x="196" y="80"/>
                  </a:cubicBezTo>
                  <a:cubicBezTo>
                    <a:pt x="196" y="80"/>
                    <a:pt x="196" y="80"/>
                    <a:pt x="196" y="80"/>
                  </a:cubicBezTo>
                  <a:cubicBezTo>
                    <a:pt x="196" y="80"/>
                    <a:pt x="196" y="80"/>
                    <a:pt x="196" y="80"/>
                  </a:cubicBezTo>
                  <a:cubicBezTo>
                    <a:pt x="198" y="81"/>
                    <a:pt x="198" y="82"/>
                    <a:pt x="200" y="82"/>
                  </a:cubicBezTo>
                  <a:cubicBezTo>
                    <a:pt x="200" y="82"/>
                    <a:pt x="201" y="82"/>
                    <a:pt x="202" y="81"/>
                  </a:cubicBezTo>
                  <a:cubicBezTo>
                    <a:pt x="203" y="81"/>
                    <a:pt x="204" y="80"/>
                    <a:pt x="205" y="79"/>
                  </a:cubicBezTo>
                  <a:cubicBezTo>
                    <a:pt x="207" y="78"/>
                    <a:pt x="207" y="78"/>
                    <a:pt x="208" y="78"/>
                  </a:cubicBezTo>
                  <a:cubicBezTo>
                    <a:pt x="209" y="78"/>
                    <a:pt x="209" y="78"/>
                    <a:pt x="209" y="79"/>
                  </a:cubicBezTo>
                  <a:cubicBezTo>
                    <a:pt x="210" y="80"/>
                    <a:pt x="209" y="81"/>
                    <a:pt x="209" y="82"/>
                  </a:cubicBezTo>
                  <a:cubicBezTo>
                    <a:pt x="209" y="83"/>
                    <a:pt x="208" y="84"/>
                    <a:pt x="209" y="85"/>
                  </a:cubicBezTo>
                  <a:cubicBezTo>
                    <a:pt x="209" y="85"/>
                    <a:pt x="209" y="85"/>
                    <a:pt x="210" y="85"/>
                  </a:cubicBezTo>
                  <a:cubicBezTo>
                    <a:pt x="212" y="85"/>
                    <a:pt x="212" y="85"/>
                    <a:pt x="214" y="83"/>
                  </a:cubicBezTo>
                  <a:cubicBezTo>
                    <a:pt x="215" y="82"/>
                    <a:pt x="215" y="82"/>
                    <a:pt x="215" y="82"/>
                  </a:cubicBezTo>
                  <a:cubicBezTo>
                    <a:pt x="216" y="79"/>
                    <a:pt x="217" y="79"/>
                    <a:pt x="219" y="78"/>
                  </a:cubicBezTo>
                  <a:cubicBezTo>
                    <a:pt x="219" y="78"/>
                    <a:pt x="220" y="78"/>
                    <a:pt x="221" y="77"/>
                  </a:cubicBezTo>
                  <a:cubicBezTo>
                    <a:pt x="223" y="76"/>
                    <a:pt x="223" y="75"/>
                    <a:pt x="224" y="73"/>
                  </a:cubicBezTo>
                  <a:cubicBezTo>
                    <a:pt x="224" y="73"/>
                    <a:pt x="224" y="72"/>
                    <a:pt x="225" y="71"/>
                  </a:cubicBezTo>
                  <a:cubicBezTo>
                    <a:pt x="226" y="70"/>
                    <a:pt x="228" y="65"/>
                    <a:pt x="231" y="65"/>
                  </a:cubicBezTo>
                  <a:cubicBezTo>
                    <a:pt x="232" y="65"/>
                    <a:pt x="233" y="66"/>
                    <a:pt x="233" y="66"/>
                  </a:cubicBezTo>
                  <a:cubicBezTo>
                    <a:pt x="234" y="67"/>
                    <a:pt x="235" y="68"/>
                    <a:pt x="235" y="69"/>
                  </a:cubicBezTo>
                  <a:cubicBezTo>
                    <a:pt x="236" y="71"/>
                    <a:pt x="236" y="71"/>
                    <a:pt x="237" y="71"/>
                  </a:cubicBezTo>
                  <a:cubicBezTo>
                    <a:pt x="239" y="71"/>
                    <a:pt x="239" y="71"/>
                    <a:pt x="239" y="71"/>
                  </a:cubicBezTo>
                  <a:cubicBezTo>
                    <a:pt x="240" y="71"/>
                    <a:pt x="240" y="71"/>
                    <a:pt x="240" y="69"/>
                  </a:cubicBezTo>
                  <a:cubicBezTo>
                    <a:pt x="241" y="64"/>
                    <a:pt x="242" y="63"/>
                    <a:pt x="246" y="61"/>
                  </a:cubicBezTo>
                  <a:cubicBezTo>
                    <a:pt x="247" y="61"/>
                    <a:pt x="248" y="60"/>
                    <a:pt x="248" y="60"/>
                  </a:cubicBezTo>
                  <a:cubicBezTo>
                    <a:pt x="250" y="59"/>
                    <a:pt x="251" y="58"/>
                    <a:pt x="252" y="58"/>
                  </a:cubicBezTo>
                  <a:cubicBezTo>
                    <a:pt x="253" y="58"/>
                    <a:pt x="254" y="59"/>
                    <a:pt x="255" y="60"/>
                  </a:cubicBezTo>
                  <a:cubicBezTo>
                    <a:pt x="255" y="61"/>
                    <a:pt x="256" y="62"/>
                    <a:pt x="257" y="63"/>
                  </a:cubicBezTo>
                  <a:cubicBezTo>
                    <a:pt x="257" y="65"/>
                    <a:pt x="258" y="66"/>
                    <a:pt x="259" y="66"/>
                  </a:cubicBezTo>
                  <a:cubicBezTo>
                    <a:pt x="260" y="65"/>
                    <a:pt x="260" y="65"/>
                    <a:pt x="261" y="64"/>
                  </a:cubicBezTo>
                  <a:cubicBezTo>
                    <a:pt x="261" y="64"/>
                    <a:pt x="261" y="63"/>
                    <a:pt x="262" y="62"/>
                  </a:cubicBezTo>
                  <a:cubicBezTo>
                    <a:pt x="263" y="60"/>
                    <a:pt x="263" y="59"/>
                    <a:pt x="263" y="58"/>
                  </a:cubicBezTo>
                  <a:cubicBezTo>
                    <a:pt x="263" y="56"/>
                    <a:pt x="264" y="55"/>
                    <a:pt x="266" y="55"/>
                  </a:cubicBezTo>
                  <a:cubicBezTo>
                    <a:pt x="266" y="55"/>
                    <a:pt x="266" y="55"/>
                    <a:pt x="267" y="55"/>
                  </a:cubicBezTo>
                  <a:cubicBezTo>
                    <a:pt x="268" y="55"/>
                    <a:pt x="268" y="55"/>
                    <a:pt x="269" y="55"/>
                  </a:cubicBezTo>
                  <a:cubicBezTo>
                    <a:pt x="269" y="55"/>
                    <a:pt x="269" y="56"/>
                    <a:pt x="270" y="56"/>
                  </a:cubicBezTo>
                  <a:cubicBezTo>
                    <a:pt x="270" y="56"/>
                    <a:pt x="270" y="55"/>
                    <a:pt x="271" y="54"/>
                  </a:cubicBezTo>
                  <a:cubicBezTo>
                    <a:pt x="271" y="53"/>
                    <a:pt x="272" y="52"/>
                    <a:pt x="272" y="51"/>
                  </a:cubicBezTo>
                  <a:cubicBezTo>
                    <a:pt x="274" y="48"/>
                    <a:pt x="275" y="46"/>
                    <a:pt x="274" y="44"/>
                  </a:cubicBezTo>
                  <a:cubicBezTo>
                    <a:pt x="274" y="41"/>
                    <a:pt x="273" y="36"/>
                    <a:pt x="276" y="34"/>
                  </a:cubicBezTo>
                  <a:cubicBezTo>
                    <a:pt x="277" y="33"/>
                    <a:pt x="278" y="32"/>
                    <a:pt x="278" y="32"/>
                  </a:cubicBezTo>
                  <a:cubicBezTo>
                    <a:pt x="280" y="31"/>
                    <a:pt x="280" y="30"/>
                    <a:pt x="282" y="29"/>
                  </a:cubicBezTo>
                  <a:cubicBezTo>
                    <a:pt x="284" y="29"/>
                    <a:pt x="284" y="28"/>
                    <a:pt x="285" y="27"/>
                  </a:cubicBezTo>
                  <a:cubicBezTo>
                    <a:pt x="286" y="26"/>
                    <a:pt x="287" y="24"/>
                    <a:pt x="288" y="22"/>
                  </a:cubicBezTo>
                  <a:cubicBezTo>
                    <a:pt x="292" y="17"/>
                    <a:pt x="293" y="17"/>
                    <a:pt x="296" y="17"/>
                  </a:cubicBezTo>
                  <a:cubicBezTo>
                    <a:pt x="298" y="16"/>
                    <a:pt x="298" y="16"/>
                    <a:pt x="298" y="16"/>
                  </a:cubicBezTo>
                  <a:cubicBezTo>
                    <a:pt x="301" y="16"/>
                    <a:pt x="303" y="16"/>
                    <a:pt x="305" y="14"/>
                  </a:cubicBezTo>
                  <a:cubicBezTo>
                    <a:pt x="305" y="14"/>
                    <a:pt x="305" y="14"/>
                    <a:pt x="305" y="14"/>
                  </a:cubicBezTo>
                  <a:cubicBezTo>
                    <a:pt x="305" y="13"/>
                    <a:pt x="304" y="13"/>
                    <a:pt x="304" y="12"/>
                  </a:cubicBezTo>
                  <a:cubicBezTo>
                    <a:pt x="303" y="12"/>
                    <a:pt x="303" y="11"/>
                    <a:pt x="302" y="11"/>
                  </a:cubicBezTo>
                  <a:cubicBezTo>
                    <a:pt x="299" y="8"/>
                    <a:pt x="299" y="6"/>
                    <a:pt x="301" y="3"/>
                  </a:cubicBezTo>
                  <a:cubicBezTo>
                    <a:pt x="301" y="1"/>
                    <a:pt x="302" y="0"/>
                    <a:pt x="303" y="0"/>
                  </a:cubicBezTo>
                  <a:cubicBezTo>
                    <a:pt x="305" y="0"/>
                    <a:pt x="307" y="2"/>
                    <a:pt x="308" y="4"/>
                  </a:cubicBezTo>
                  <a:cubicBezTo>
                    <a:pt x="308" y="4"/>
                    <a:pt x="308" y="4"/>
                    <a:pt x="308" y="4"/>
                  </a:cubicBezTo>
                  <a:cubicBezTo>
                    <a:pt x="310" y="7"/>
                    <a:pt x="311" y="8"/>
                    <a:pt x="313" y="8"/>
                  </a:cubicBezTo>
                  <a:cubicBezTo>
                    <a:pt x="316" y="9"/>
                    <a:pt x="316" y="11"/>
                    <a:pt x="317" y="12"/>
                  </a:cubicBezTo>
                  <a:cubicBezTo>
                    <a:pt x="317" y="13"/>
                    <a:pt x="317" y="14"/>
                    <a:pt x="318" y="14"/>
                  </a:cubicBezTo>
                  <a:cubicBezTo>
                    <a:pt x="319" y="16"/>
                    <a:pt x="320" y="18"/>
                    <a:pt x="321" y="20"/>
                  </a:cubicBezTo>
                  <a:cubicBezTo>
                    <a:pt x="321" y="21"/>
                    <a:pt x="321" y="22"/>
                    <a:pt x="322" y="23"/>
                  </a:cubicBezTo>
                  <a:cubicBezTo>
                    <a:pt x="323" y="25"/>
                    <a:pt x="323" y="26"/>
                    <a:pt x="325" y="26"/>
                  </a:cubicBezTo>
                  <a:cubicBezTo>
                    <a:pt x="325" y="26"/>
                    <a:pt x="326" y="25"/>
                    <a:pt x="326" y="25"/>
                  </a:cubicBezTo>
                  <a:cubicBezTo>
                    <a:pt x="327" y="25"/>
                    <a:pt x="328" y="24"/>
                    <a:pt x="329" y="23"/>
                  </a:cubicBezTo>
                  <a:cubicBezTo>
                    <a:pt x="330" y="23"/>
                    <a:pt x="331" y="22"/>
                    <a:pt x="332" y="22"/>
                  </a:cubicBezTo>
                  <a:cubicBezTo>
                    <a:pt x="333" y="22"/>
                    <a:pt x="333" y="22"/>
                    <a:pt x="334" y="23"/>
                  </a:cubicBezTo>
                  <a:cubicBezTo>
                    <a:pt x="335" y="23"/>
                    <a:pt x="335" y="24"/>
                    <a:pt x="336" y="24"/>
                  </a:cubicBezTo>
                  <a:cubicBezTo>
                    <a:pt x="336" y="25"/>
                    <a:pt x="337" y="26"/>
                    <a:pt x="337" y="26"/>
                  </a:cubicBezTo>
                  <a:cubicBezTo>
                    <a:pt x="338" y="26"/>
                    <a:pt x="338" y="26"/>
                    <a:pt x="338" y="26"/>
                  </a:cubicBezTo>
                  <a:cubicBezTo>
                    <a:pt x="341" y="25"/>
                    <a:pt x="341" y="25"/>
                    <a:pt x="344" y="23"/>
                  </a:cubicBezTo>
                  <a:cubicBezTo>
                    <a:pt x="345" y="22"/>
                    <a:pt x="345" y="22"/>
                    <a:pt x="345" y="22"/>
                  </a:cubicBezTo>
                  <a:cubicBezTo>
                    <a:pt x="346" y="21"/>
                    <a:pt x="346" y="20"/>
                    <a:pt x="347" y="20"/>
                  </a:cubicBezTo>
                  <a:cubicBezTo>
                    <a:pt x="348" y="20"/>
                    <a:pt x="349" y="21"/>
                    <a:pt x="350" y="21"/>
                  </a:cubicBezTo>
                  <a:cubicBezTo>
                    <a:pt x="351" y="22"/>
                    <a:pt x="353" y="22"/>
                    <a:pt x="354" y="22"/>
                  </a:cubicBezTo>
                  <a:cubicBezTo>
                    <a:pt x="356" y="22"/>
                    <a:pt x="357" y="22"/>
                    <a:pt x="358" y="22"/>
                  </a:cubicBezTo>
                  <a:cubicBezTo>
                    <a:pt x="358" y="22"/>
                    <a:pt x="359" y="22"/>
                    <a:pt x="359" y="22"/>
                  </a:cubicBezTo>
                  <a:cubicBezTo>
                    <a:pt x="360" y="22"/>
                    <a:pt x="360" y="22"/>
                    <a:pt x="361" y="23"/>
                  </a:cubicBezTo>
                  <a:cubicBezTo>
                    <a:pt x="362" y="23"/>
                    <a:pt x="362" y="25"/>
                    <a:pt x="361" y="28"/>
                  </a:cubicBezTo>
                  <a:cubicBezTo>
                    <a:pt x="361" y="29"/>
                    <a:pt x="362" y="30"/>
                    <a:pt x="362" y="31"/>
                  </a:cubicBezTo>
                  <a:cubicBezTo>
                    <a:pt x="363" y="34"/>
                    <a:pt x="364" y="37"/>
                    <a:pt x="360" y="40"/>
                  </a:cubicBezTo>
                  <a:cubicBezTo>
                    <a:pt x="354" y="43"/>
                    <a:pt x="350" y="48"/>
                    <a:pt x="349" y="51"/>
                  </a:cubicBezTo>
                  <a:cubicBezTo>
                    <a:pt x="348" y="52"/>
                    <a:pt x="347" y="54"/>
                    <a:pt x="348" y="55"/>
                  </a:cubicBezTo>
                  <a:cubicBezTo>
                    <a:pt x="348" y="55"/>
                    <a:pt x="349" y="56"/>
                    <a:pt x="350" y="56"/>
                  </a:cubicBezTo>
                  <a:cubicBezTo>
                    <a:pt x="352" y="56"/>
                    <a:pt x="354" y="56"/>
                    <a:pt x="355" y="56"/>
                  </a:cubicBezTo>
                  <a:cubicBezTo>
                    <a:pt x="357" y="56"/>
                    <a:pt x="358" y="56"/>
                    <a:pt x="361" y="57"/>
                  </a:cubicBezTo>
                  <a:cubicBezTo>
                    <a:pt x="362" y="57"/>
                    <a:pt x="362" y="57"/>
                    <a:pt x="363" y="57"/>
                  </a:cubicBezTo>
                  <a:cubicBezTo>
                    <a:pt x="363" y="57"/>
                    <a:pt x="363" y="57"/>
                    <a:pt x="364" y="56"/>
                  </a:cubicBezTo>
                  <a:cubicBezTo>
                    <a:pt x="364" y="56"/>
                    <a:pt x="365" y="55"/>
                    <a:pt x="366" y="54"/>
                  </a:cubicBezTo>
                  <a:cubicBezTo>
                    <a:pt x="369" y="50"/>
                    <a:pt x="369" y="50"/>
                    <a:pt x="374" y="47"/>
                  </a:cubicBezTo>
                  <a:cubicBezTo>
                    <a:pt x="375" y="45"/>
                    <a:pt x="376" y="44"/>
                    <a:pt x="377" y="43"/>
                  </a:cubicBezTo>
                  <a:cubicBezTo>
                    <a:pt x="378" y="41"/>
                    <a:pt x="378" y="40"/>
                    <a:pt x="382" y="40"/>
                  </a:cubicBezTo>
                  <a:cubicBezTo>
                    <a:pt x="383" y="40"/>
                    <a:pt x="383" y="40"/>
                    <a:pt x="383" y="40"/>
                  </a:cubicBezTo>
                  <a:cubicBezTo>
                    <a:pt x="383" y="41"/>
                    <a:pt x="383" y="41"/>
                    <a:pt x="383" y="41"/>
                  </a:cubicBezTo>
                  <a:cubicBezTo>
                    <a:pt x="383" y="44"/>
                    <a:pt x="384" y="48"/>
                    <a:pt x="387" y="50"/>
                  </a:cubicBezTo>
                  <a:cubicBezTo>
                    <a:pt x="388" y="51"/>
                    <a:pt x="389" y="52"/>
                    <a:pt x="389" y="54"/>
                  </a:cubicBezTo>
                  <a:cubicBezTo>
                    <a:pt x="389" y="57"/>
                    <a:pt x="387" y="61"/>
                    <a:pt x="385" y="63"/>
                  </a:cubicBezTo>
                  <a:cubicBezTo>
                    <a:pt x="382" y="67"/>
                    <a:pt x="381" y="69"/>
                    <a:pt x="382" y="73"/>
                  </a:cubicBezTo>
                  <a:cubicBezTo>
                    <a:pt x="382" y="77"/>
                    <a:pt x="383" y="87"/>
                    <a:pt x="383" y="91"/>
                  </a:cubicBezTo>
                  <a:cubicBezTo>
                    <a:pt x="383" y="95"/>
                    <a:pt x="378" y="101"/>
                    <a:pt x="375" y="105"/>
                  </a:cubicBezTo>
                  <a:cubicBezTo>
                    <a:pt x="374" y="106"/>
                    <a:pt x="374" y="106"/>
                    <a:pt x="374" y="106"/>
                  </a:cubicBezTo>
                  <a:cubicBezTo>
                    <a:pt x="372" y="109"/>
                    <a:pt x="367" y="113"/>
                    <a:pt x="360" y="118"/>
                  </a:cubicBezTo>
                  <a:cubicBezTo>
                    <a:pt x="357" y="120"/>
                    <a:pt x="357" y="123"/>
                    <a:pt x="359" y="128"/>
                  </a:cubicBezTo>
                  <a:cubicBezTo>
                    <a:pt x="361" y="131"/>
                    <a:pt x="360" y="133"/>
                    <a:pt x="359" y="136"/>
                  </a:cubicBezTo>
                  <a:cubicBezTo>
                    <a:pt x="358" y="137"/>
                    <a:pt x="358" y="139"/>
                    <a:pt x="357" y="141"/>
                  </a:cubicBezTo>
                  <a:cubicBezTo>
                    <a:pt x="357" y="142"/>
                    <a:pt x="357" y="143"/>
                    <a:pt x="358" y="143"/>
                  </a:cubicBezTo>
                  <a:cubicBezTo>
                    <a:pt x="359" y="145"/>
                    <a:pt x="362" y="145"/>
                    <a:pt x="365" y="145"/>
                  </a:cubicBezTo>
                  <a:cubicBezTo>
                    <a:pt x="366" y="145"/>
                    <a:pt x="366" y="145"/>
                    <a:pt x="366" y="145"/>
                  </a:cubicBezTo>
                  <a:cubicBezTo>
                    <a:pt x="367" y="145"/>
                    <a:pt x="367" y="145"/>
                    <a:pt x="367" y="145"/>
                  </a:cubicBezTo>
                  <a:cubicBezTo>
                    <a:pt x="367" y="146"/>
                    <a:pt x="367" y="146"/>
                    <a:pt x="367" y="146"/>
                  </a:cubicBezTo>
                  <a:cubicBezTo>
                    <a:pt x="367" y="146"/>
                    <a:pt x="371" y="151"/>
                    <a:pt x="376" y="154"/>
                  </a:cubicBezTo>
                  <a:cubicBezTo>
                    <a:pt x="379" y="155"/>
                    <a:pt x="380" y="156"/>
                    <a:pt x="382" y="157"/>
                  </a:cubicBezTo>
                  <a:cubicBezTo>
                    <a:pt x="384" y="159"/>
                    <a:pt x="385" y="160"/>
                    <a:pt x="388" y="161"/>
                  </a:cubicBezTo>
                  <a:cubicBezTo>
                    <a:pt x="392" y="162"/>
                    <a:pt x="393" y="164"/>
                    <a:pt x="394" y="167"/>
                  </a:cubicBezTo>
                  <a:cubicBezTo>
                    <a:pt x="394" y="169"/>
                    <a:pt x="395" y="171"/>
                    <a:pt x="396" y="173"/>
                  </a:cubicBezTo>
                  <a:cubicBezTo>
                    <a:pt x="398" y="177"/>
                    <a:pt x="404" y="179"/>
                    <a:pt x="409" y="181"/>
                  </a:cubicBezTo>
                  <a:cubicBezTo>
                    <a:pt x="412" y="182"/>
                    <a:pt x="414" y="183"/>
                    <a:pt x="415" y="184"/>
                  </a:cubicBezTo>
                  <a:cubicBezTo>
                    <a:pt x="418" y="186"/>
                    <a:pt x="424" y="191"/>
                    <a:pt x="424" y="194"/>
                  </a:cubicBezTo>
                  <a:cubicBezTo>
                    <a:pt x="424" y="195"/>
                    <a:pt x="424" y="196"/>
                    <a:pt x="423" y="196"/>
                  </a:cubicBezTo>
                  <a:cubicBezTo>
                    <a:pt x="421" y="198"/>
                    <a:pt x="420" y="203"/>
                    <a:pt x="421" y="207"/>
                  </a:cubicBezTo>
                  <a:cubicBezTo>
                    <a:pt x="422" y="207"/>
                    <a:pt x="422" y="208"/>
                    <a:pt x="422" y="208"/>
                  </a:cubicBezTo>
                  <a:cubicBezTo>
                    <a:pt x="423" y="211"/>
                    <a:pt x="424" y="213"/>
                    <a:pt x="420" y="217"/>
                  </a:cubicBezTo>
                  <a:cubicBezTo>
                    <a:pt x="420" y="218"/>
                    <a:pt x="419" y="219"/>
                    <a:pt x="418" y="220"/>
                  </a:cubicBezTo>
                  <a:cubicBezTo>
                    <a:pt x="416" y="222"/>
                    <a:pt x="415" y="223"/>
                    <a:pt x="413" y="227"/>
                  </a:cubicBezTo>
                  <a:cubicBezTo>
                    <a:pt x="412" y="230"/>
                    <a:pt x="412" y="231"/>
                    <a:pt x="414" y="233"/>
                  </a:cubicBezTo>
                  <a:cubicBezTo>
                    <a:pt x="415" y="235"/>
                    <a:pt x="416" y="236"/>
                    <a:pt x="416" y="239"/>
                  </a:cubicBezTo>
                  <a:cubicBezTo>
                    <a:pt x="417" y="242"/>
                    <a:pt x="418" y="245"/>
                    <a:pt x="419" y="247"/>
                  </a:cubicBezTo>
                  <a:cubicBezTo>
                    <a:pt x="420" y="249"/>
                    <a:pt x="420" y="250"/>
                    <a:pt x="421" y="252"/>
                  </a:cubicBezTo>
                  <a:cubicBezTo>
                    <a:pt x="421" y="254"/>
                    <a:pt x="427" y="255"/>
                    <a:pt x="431" y="256"/>
                  </a:cubicBezTo>
                  <a:cubicBezTo>
                    <a:pt x="432" y="256"/>
                    <a:pt x="433" y="256"/>
                    <a:pt x="433" y="256"/>
                  </a:cubicBezTo>
                  <a:cubicBezTo>
                    <a:pt x="435" y="256"/>
                    <a:pt x="437" y="258"/>
                    <a:pt x="438" y="261"/>
                  </a:cubicBezTo>
                  <a:cubicBezTo>
                    <a:pt x="439" y="263"/>
                    <a:pt x="439" y="265"/>
                    <a:pt x="439" y="267"/>
                  </a:cubicBezTo>
                  <a:cubicBezTo>
                    <a:pt x="438" y="267"/>
                    <a:pt x="437" y="268"/>
                    <a:pt x="437" y="268"/>
                  </a:cubicBezTo>
                  <a:cubicBezTo>
                    <a:pt x="436" y="269"/>
                    <a:pt x="436" y="269"/>
                    <a:pt x="436" y="270"/>
                  </a:cubicBezTo>
                  <a:cubicBezTo>
                    <a:pt x="436" y="271"/>
                    <a:pt x="438" y="272"/>
                    <a:pt x="439" y="272"/>
                  </a:cubicBezTo>
                  <a:cubicBezTo>
                    <a:pt x="439" y="272"/>
                    <a:pt x="439" y="272"/>
                    <a:pt x="439" y="272"/>
                  </a:cubicBezTo>
                  <a:cubicBezTo>
                    <a:pt x="439" y="272"/>
                    <a:pt x="440" y="272"/>
                    <a:pt x="440" y="273"/>
                  </a:cubicBezTo>
                  <a:cubicBezTo>
                    <a:pt x="440" y="273"/>
                    <a:pt x="440" y="275"/>
                    <a:pt x="438" y="278"/>
                  </a:cubicBezTo>
                  <a:cubicBezTo>
                    <a:pt x="436" y="281"/>
                    <a:pt x="438" y="285"/>
                    <a:pt x="445" y="291"/>
                  </a:cubicBezTo>
                  <a:cubicBezTo>
                    <a:pt x="451" y="295"/>
                    <a:pt x="447" y="303"/>
                    <a:pt x="444" y="308"/>
                  </a:cubicBezTo>
                  <a:cubicBezTo>
                    <a:pt x="444" y="308"/>
                    <a:pt x="443" y="309"/>
                    <a:pt x="443" y="310"/>
                  </a:cubicBezTo>
                  <a:cubicBezTo>
                    <a:pt x="441" y="313"/>
                    <a:pt x="442" y="314"/>
                    <a:pt x="442" y="317"/>
                  </a:cubicBezTo>
                  <a:cubicBezTo>
                    <a:pt x="443" y="318"/>
                    <a:pt x="443" y="319"/>
                    <a:pt x="443" y="320"/>
                  </a:cubicBezTo>
                  <a:cubicBezTo>
                    <a:pt x="444" y="326"/>
                    <a:pt x="438" y="334"/>
                    <a:pt x="434" y="338"/>
                  </a:cubicBezTo>
                  <a:cubicBezTo>
                    <a:pt x="430" y="342"/>
                    <a:pt x="429" y="343"/>
                    <a:pt x="432" y="347"/>
                  </a:cubicBezTo>
                  <a:cubicBezTo>
                    <a:pt x="433" y="349"/>
                    <a:pt x="434" y="350"/>
                    <a:pt x="435" y="352"/>
                  </a:cubicBezTo>
                  <a:cubicBezTo>
                    <a:pt x="437" y="354"/>
                    <a:pt x="439" y="356"/>
                    <a:pt x="440" y="359"/>
                  </a:cubicBezTo>
                  <a:cubicBezTo>
                    <a:pt x="440" y="360"/>
                    <a:pt x="440" y="360"/>
                    <a:pt x="440" y="360"/>
                  </a:cubicBezTo>
                  <a:cubicBezTo>
                    <a:pt x="442" y="365"/>
                    <a:pt x="442" y="368"/>
                    <a:pt x="447" y="369"/>
                  </a:cubicBezTo>
                  <a:cubicBezTo>
                    <a:pt x="452" y="370"/>
                    <a:pt x="452" y="373"/>
                    <a:pt x="453" y="377"/>
                  </a:cubicBezTo>
                  <a:cubicBezTo>
                    <a:pt x="453" y="378"/>
                    <a:pt x="453" y="380"/>
                    <a:pt x="454" y="381"/>
                  </a:cubicBezTo>
                  <a:cubicBezTo>
                    <a:pt x="456" y="388"/>
                    <a:pt x="456" y="389"/>
                    <a:pt x="454" y="392"/>
                  </a:cubicBezTo>
                  <a:cubicBezTo>
                    <a:pt x="452" y="394"/>
                    <a:pt x="450" y="397"/>
                    <a:pt x="448" y="398"/>
                  </a:cubicBezTo>
                  <a:cubicBezTo>
                    <a:pt x="450" y="399"/>
                    <a:pt x="450" y="399"/>
                    <a:pt x="450" y="399"/>
                  </a:cubicBezTo>
                  <a:cubicBezTo>
                    <a:pt x="449" y="400"/>
                    <a:pt x="449" y="400"/>
                    <a:pt x="449" y="400"/>
                  </a:cubicBezTo>
                  <a:cubicBezTo>
                    <a:pt x="445" y="401"/>
                    <a:pt x="443" y="402"/>
                    <a:pt x="442" y="402"/>
                  </a:cubicBezTo>
                  <a:cubicBezTo>
                    <a:pt x="442" y="403"/>
                    <a:pt x="441" y="403"/>
                    <a:pt x="441" y="403"/>
                  </a:cubicBezTo>
                  <a:cubicBezTo>
                    <a:pt x="441" y="403"/>
                    <a:pt x="441" y="403"/>
                    <a:pt x="441" y="403"/>
                  </a:cubicBezTo>
                  <a:cubicBezTo>
                    <a:pt x="438" y="403"/>
                    <a:pt x="433" y="399"/>
                    <a:pt x="432" y="397"/>
                  </a:cubicBezTo>
                  <a:cubicBezTo>
                    <a:pt x="432" y="396"/>
                    <a:pt x="431" y="395"/>
                    <a:pt x="431" y="395"/>
                  </a:cubicBezTo>
                  <a:cubicBezTo>
                    <a:pt x="430" y="395"/>
                    <a:pt x="429" y="396"/>
                    <a:pt x="428" y="397"/>
                  </a:cubicBezTo>
                  <a:cubicBezTo>
                    <a:pt x="427" y="398"/>
                    <a:pt x="427" y="399"/>
                    <a:pt x="427" y="399"/>
                  </a:cubicBezTo>
                  <a:cubicBezTo>
                    <a:pt x="427" y="400"/>
                    <a:pt x="427" y="401"/>
                    <a:pt x="426" y="401"/>
                  </a:cubicBezTo>
                  <a:cubicBezTo>
                    <a:pt x="425" y="401"/>
                    <a:pt x="425" y="401"/>
                    <a:pt x="425" y="401"/>
                  </a:cubicBezTo>
                  <a:cubicBezTo>
                    <a:pt x="424" y="401"/>
                    <a:pt x="423" y="401"/>
                    <a:pt x="422" y="401"/>
                  </a:cubicBezTo>
                  <a:cubicBezTo>
                    <a:pt x="421" y="401"/>
                    <a:pt x="420" y="401"/>
                    <a:pt x="416" y="402"/>
                  </a:cubicBezTo>
                  <a:cubicBezTo>
                    <a:pt x="414" y="403"/>
                    <a:pt x="413" y="404"/>
                    <a:pt x="413" y="404"/>
                  </a:cubicBezTo>
                  <a:cubicBezTo>
                    <a:pt x="412" y="404"/>
                    <a:pt x="412" y="404"/>
                    <a:pt x="409" y="405"/>
                  </a:cubicBezTo>
                  <a:cubicBezTo>
                    <a:pt x="407" y="406"/>
                    <a:pt x="406" y="406"/>
                    <a:pt x="406" y="407"/>
                  </a:cubicBezTo>
                  <a:cubicBezTo>
                    <a:pt x="406" y="408"/>
                    <a:pt x="405" y="410"/>
                    <a:pt x="403" y="411"/>
                  </a:cubicBezTo>
                  <a:cubicBezTo>
                    <a:pt x="402" y="412"/>
                    <a:pt x="401" y="413"/>
                    <a:pt x="401" y="414"/>
                  </a:cubicBezTo>
                  <a:cubicBezTo>
                    <a:pt x="401" y="414"/>
                    <a:pt x="401" y="415"/>
                    <a:pt x="400" y="415"/>
                  </a:cubicBezTo>
                  <a:cubicBezTo>
                    <a:pt x="400" y="415"/>
                    <a:pt x="399" y="414"/>
                    <a:pt x="399" y="414"/>
                  </a:cubicBezTo>
                  <a:cubicBezTo>
                    <a:pt x="399" y="414"/>
                    <a:pt x="399" y="414"/>
                    <a:pt x="399" y="414"/>
                  </a:cubicBezTo>
                  <a:cubicBezTo>
                    <a:pt x="398" y="413"/>
                    <a:pt x="398" y="412"/>
                    <a:pt x="397" y="412"/>
                  </a:cubicBezTo>
                  <a:cubicBezTo>
                    <a:pt x="397" y="411"/>
                    <a:pt x="397" y="410"/>
                    <a:pt x="396" y="410"/>
                  </a:cubicBezTo>
                  <a:cubicBezTo>
                    <a:pt x="392" y="410"/>
                    <a:pt x="388" y="410"/>
                    <a:pt x="386" y="408"/>
                  </a:cubicBezTo>
                  <a:cubicBezTo>
                    <a:pt x="386" y="408"/>
                    <a:pt x="385" y="407"/>
                    <a:pt x="384" y="407"/>
                  </a:cubicBezTo>
                  <a:cubicBezTo>
                    <a:pt x="381" y="407"/>
                    <a:pt x="378" y="408"/>
                    <a:pt x="375" y="409"/>
                  </a:cubicBezTo>
                  <a:cubicBezTo>
                    <a:pt x="374" y="410"/>
                    <a:pt x="374" y="411"/>
                    <a:pt x="373" y="413"/>
                  </a:cubicBezTo>
                  <a:cubicBezTo>
                    <a:pt x="372" y="414"/>
                    <a:pt x="372" y="416"/>
                    <a:pt x="371" y="417"/>
                  </a:cubicBezTo>
                  <a:cubicBezTo>
                    <a:pt x="371" y="418"/>
                    <a:pt x="370" y="419"/>
                    <a:pt x="370" y="420"/>
                  </a:cubicBezTo>
                  <a:cubicBezTo>
                    <a:pt x="369" y="422"/>
                    <a:pt x="369" y="422"/>
                    <a:pt x="367" y="423"/>
                  </a:cubicBezTo>
                  <a:cubicBezTo>
                    <a:pt x="365" y="424"/>
                    <a:pt x="365" y="424"/>
                    <a:pt x="366" y="427"/>
                  </a:cubicBezTo>
                  <a:cubicBezTo>
                    <a:pt x="367" y="428"/>
                    <a:pt x="367" y="429"/>
                    <a:pt x="367" y="431"/>
                  </a:cubicBezTo>
                  <a:cubicBezTo>
                    <a:pt x="368" y="434"/>
                    <a:pt x="367" y="436"/>
                    <a:pt x="365" y="438"/>
                  </a:cubicBezTo>
                  <a:cubicBezTo>
                    <a:pt x="365" y="439"/>
                    <a:pt x="364" y="440"/>
                    <a:pt x="363" y="441"/>
                  </a:cubicBezTo>
                  <a:cubicBezTo>
                    <a:pt x="362" y="444"/>
                    <a:pt x="361" y="444"/>
                    <a:pt x="360" y="444"/>
                  </a:cubicBezTo>
                  <a:cubicBezTo>
                    <a:pt x="358" y="444"/>
                    <a:pt x="357" y="443"/>
                    <a:pt x="357" y="441"/>
                  </a:cubicBezTo>
                  <a:cubicBezTo>
                    <a:pt x="357" y="440"/>
                    <a:pt x="357" y="440"/>
                    <a:pt x="356" y="440"/>
                  </a:cubicBezTo>
                  <a:cubicBezTo>
                    <a:pt x="356" y="440"/>
                    <a:pt x="355" y="440"/>
                    <a:pt x="353" y="441"/>
                  </a:cubicBezTo>
                  <a:cubicBezTo>
                    <a:pt x="351" y="442"/>
                    <a:pt x="349" y="443"/>
                    <a:pt x="347" y="443"/>
                  </a:cubicBezTo>
                  <a:cubicBezTo>
                    <a:pt x="346" y="443"/>
                    <a:pt x="344" y="444"/>
                    <a:pt x="342" y="444"/>
                  </a:cubicBezTo>
                  <a:cubicBezTo>
                    <a:pt x="340" y="445"/>
                    <a:pt x="339" y="445"/>
                    <a:pt x="338" y="445"/>
                  </a:cubicBezTo>
                  <a:cubicBezTo>
                    <a:pt x="335" y="446"/>
                    <a:pt x="333" y="446"/>
                    <a:pt x="329" y="448"/>
                  </a:cubicBezTo>
                  <a:cubicBezTo>
                    <a:pt x="328" y="448"/>
                    <a:pt x="326" y="449"/>
                    <a:pt x="324" y="449"/>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7" name="Freeform 23">
              <a:extLst>
                <a:ext uri="{FF2B5EF4-FFF2-40B4-BE49-F238E27FC236}">
                  <a16:creationId xmlns:a16="http://schemas.microsoft.com/office/drawing/2014/main" id="{38C2B8C9-32A4-33C9-A72A-E50925F68F20}"/>
                </a:ext>
              </a:extLst>
            </p:cNvPr>
            <p:cNvSpPr>
              <a:spLocks noEditPoints="1"/>
            </p:cNvSpPr>
            <p:nvPr/>
          </p:nvSpPr>
          <p:spPr bwMode="auto">
            <a:xfrm>
              <a:off x="9527606" y="2292070"/>
              <a:ext cx="1419225" cy="1393825"/>
            </a:xfrm>
            <a:custGeom>
              <a:avLst/>
              <a:gdLst>
                <a:gd name="T0" fmla="*/ 346 w 459"/>
                <a:gd name="T1" fmla="*/ 24 h 451"/>
                <a:gd name="T2" fmla="*/ 368 w 459"/>
                <a:gd name="T3" fmla="*/ 56 h 451"/>
                <a:gd name="T4" fmla="*/ 368 w 459"/>
                <a:gd name="T5" fmla="*/ 147 h 451"/>
                <a:gd name="T6" fmla="*/ 440 w 459"/>
                <a:gd name="T7" fmla="*/ 267 h 451"/>
                <a:gd name="T8" fmla="*/ 455 w 459"/>
                <a:gd name="T9" fmla="*/ 383 h 451"/>
                <a:gd name="T10" fmla="*/ 418 w 459"/>
                <a:gd name="T11" fmla="*/ 403 h 451"/>
                <a:gd name="T12" fmla="*/ 365 w 459"/>
                <a:gd name="T13" fmla="*/ 442 h 451"/>
                <a:gd name="T14" fmla="*/ 287 w 459"/>
                <a:gd name="T15" fmla="*/ 433 h 451"/>
                <a:gd name="T16" fmla="*/ 261 w 459"/>
                <a:gd name="T17" fmla="*/ 423 h 451"/>
                <a:gd name="T18" fmla="*/ 243 w 459"/>
                <a:gd name="T19" fmla="*/ 393 h 451"/>
                <a:gd name="T20" fmla="*/ 221 w 459"/>
                <a:gd name="T21" fmla="*/ 336 h 451"/>
                <a:gd name="T22" fmla="*/ 189 w 459"/>
                <a:gd name="T23" fmla="*/ 324 h 451"/>
                <a:gd name="T24" fmla="*/ 129 w 459"/>
                <a:gd name="T25" fmla="*/ 298 h 451"/>
                <a:gd name="T26" fmla="*/ 129 w 459"/>
                <a:gd name="T27" fmla="*/ 223 h 451"/>
                <a:gd name="T28" fmla="*/ 121 w 459"/>
                <a:gd name="T29" fmla="*/ 174 h 451"/>
                <a:gd name="T30" fmla="*/ 96 w 459"/>
                <a:gd name="T31" fmla="*/ 150 h 451"/>
                <a:gd name="T32" fmla="*/ 54 w 459"/>
                <a:gd name="T33" fmla="*/ 130 h 451"/>
                <a:gd name="T34" fmla="*/ 13 w 459"/>
                <a:gd name="T35" fmla="*/ 117 h 451"/>
                <a:gd name="T36" fmla="*/ 38 w 459"/>
                <a:gd name="T37" fmla="*/ 97 h 451"/>
                <a:gd name="T38" fmla="*/ 87 w 459"/>
                <a:gd name="T39" fmla="*/ 68 h 451"/>
                <a:gd name="T40" fmla="*/ 141 w 459"/>
                <a:gd name="T41" fmla="*/ 66 h 451"/>
                <a:gd name="T42" fmla="*/ 184 w 459"/>
                <a:gd name="T43" fmla="*/ 82 h 451"/>
                <a:gd name="T44" fmla="*/ 233 w 459"/>
                <a:gd name="T45" fmla="*/ 67 h 451"/>
                <a:gd name="T46" fmla="*/ 269 w 459"/>
                <a:gd name="T47" fmla="*/ 57 h 451"/>
                <a:gd name="T48" fmla="*/ 305 w 459"/>
                <a:gd name="T49" fmla="*/ 0 h 451"/>
                <a:gd name="T50" fmla="*/ 284 w 459"/>
                <a:gd name="T51" fmla="*/ 29 h 451"/>
                <a:gd name="T52" fmla="*/ 262 w 459"/>
                <a:gd name="T53" fmla="*/ 65 h 451"/>
                <a:gd name="T54" fmla="*/ 240 w 459"/>
                <a:gd name="T55" fmla="*/ 72 h 451"/>
                <a:gd name="T56" fmla="*/ 212 w 459"/>
                <a:gd name="T57" fmla="*/ 83 h 451"/>
                <a:gd name="T58" fmla="*/ 185 w 459"/>
                <a:gd name="T59" fmla="*/ 81 h 451"/>
                <a:gd name="T60" fmla="*/ 159 w 459"/>
                <a:gd name="T61" fmla="*/ 68 h 451"/>
                <a:gd name="T62" fmla="*/ 115 w 459"/>
                <a:gd name="T63" fmla="*/ 51 h 451"/>
                <a:gd name="T64" fmla="*/ 85 w 459"/>
                <a:gd name="T65" fmla="*/ 68 h 451"/>
                <a:gd name="T66" fmla="*/ 53 w 459"/>
                <a:gd name="T67" fmla="*/ 76 h 451"/>
                <a:gd name="T68" fmla="*/ 17 w 459"/>
                <a:gd name="T69" fmla="*/ 103 h 451"/>
                <a:gd name="T70" fmla="*/ 24 w 459"/>
                <a:gd name="T71" fmla="*/ 116 h 451"/>
                <a:gd name="T72" fmla="*/ 50 w 459"/>
                <a:gd name="T73" fmla="*/ 129 h 451"/>
                <a:gd name="T74" fmla="*/ 73 w 459"/>
                <a:gd name="T75" fmla="*/ 138 h 451"/>
                <a:gd name="T76" fmla="*/ 112 w 459"/>
                <a:gd name="T77" fmla="*/ 157 h 451"/>
                <a:gd name="T78" fmla="*/ 121 w 459"/>
                <a:gd name="T79" fmla="*/ 201 h 451"/>
                <a:gd name="T80" fmla="*/ 128 w 459"/>
                <a:gd name="T81" fmla="*/ 224 h 451"/>
                <a:gd name="T82" fmla="*/ 134 w 459"/>
                <a:gd name="T83" fmla="*/ 263 h 451"/>
                <a:gd name="T84" fmla="*/ 140 w 459"/>
                <a:gd name="T85" fmla="*/ 314 h 451"/>
                <a:gd name="T86" fmla="*/ 185 w 459"/>
                <a:gd name="T87" fmla="*/ 328 h 451"/>
                <a:gd name="T88" fmla="*/ 208 w 459"/>
                <a:gd name="T89" fmla="*/ 337 h 451"/>
                <a:gd name="T90" fmla="*/ 244 w 459"/>
                <a:gd name="T91" fmla="*/ 356 h 451"/>
                <a:gd name="T92" fmla="*/ 237 w 459"/>
                <a:gd name="T93" fmla="*/ 398 h 451"/>
                <a:gd name="T94" fmla="*/ 257 w 459"/>
                <a:gd name="T95" fmla="*/ 419 h 451"/>
                <a:gd name="T96" fmla="*/ 273 w 459"/>
                <a:gd name="T97" fmla="*/ 444 h 451"/>
                <a:gd name="T98" fmla="*/ 299 w 459"/>
                <a:gd name="T99" fmla="*/ 444 h 451"/>
                <a:gd name="T100" fmla="*/ 358 w 459"/>
                <a:gd name="T101" fmla="*/ 442 h 451"/>
                <a:gd name="T102" fmla="*/ 386 w 459"/>
                <a:gd name="T103" fmla="*/ 409 h 451"/>
                <a:gd name="T104" fmla="*/ 415 w 459"/>
                <a:gd name="T105" fmla="*/ 406 h 451"/>
                <a:gd name="T106" fmla="*/ 454 w 459"/>
                <a:gd name="T107" fmla="*/ 401 h 451"/>
                <a:gd name="T108" fmla="*/ 445 w 459"/>
                <a:gd name="T109" fmla="*/ 318 h 451"/>
                <a:gd name="T110" fmla="*/ 441 w 459"/>
                <a:gd name="T111" fmla="*/ 261 h 451"/>
                <a:gd name="T112" fmla="*/ 426 w 459"/>
                <a:gd name="T113" fmla="*/ 198 h 451"/>
                <a:gd name="T114" fmla="*/ 367 w 459"/>
                <a:gd name="T115" fmla="*/ 145 h 451"/>
                <a:gd name="T116" fmla="*/ 389 w 459"/>
                <a:gd name="T117" fmla="*/ 50 h 451"/>
                <a:gd name="T118" fmla="*/ 350 w 459"/>
                <a:gd name="T119" fmla="*/ 55 h 451"/>
                <a:gd name="T120" fmla="*/ 345 w 459"/>
                <a:gd name="T121" fmla="*/ 23 h 451"/>
                <a:gd name="T122" fmla="*/ 320 w 459"/>
                <a:gd name="T123" fmla="*/ 13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9" h="451">
                  <a:moveTo>
                    <a:pt x="305" y="2"/>
                  </a:moveTo>
                  <a:cubicBezTo>
                    <a:pt x="307" y="2"/>
                    <a:pt x="308" y="4"/>
                    <a:pt x="309" y="5"/>
                  </a:cubicBezTo>
                  <a:cubicBezTo>
                    <a:pt x="311" y="9"/>
                    <a:pt x="312" y="10"/>
                    <a:pt x="315" y="10"/>
                  </a:cubicBezTo>
                  <a:cubicBezTo>
                    <a:pt x="318" y="11"/>
                    <a:pt x="318" y="14"/>
                    <a:pt x="319" y="16"/>
                  </a:cubicBezTo>
                  <a:cubicBezTo>
                    <a:pt x="321" y="18"/>
                    <a:pt x="322" y="22"/>
                    <a:pt x="323" y="24"/>
                  </a:cubicBezTo>
                  <a:cubicBezTo>
                    <a:pt x="324" y="26"/>
                    <a:pt x="325" y="27"/>
                    <a:pt x="327" y="27"/>
                  </a:cubicBezTo>
                  <a:cubicBezTo>
                    <a:pt x="327" y="27"/>
                    <a:pt x="328" y="27"/>
                    <a:pt x="329" y="27"/>
                  </a:cubicBezTo>
                  <a:cubicBezTo>
                    <a:pt x="331" y="26"/>
                    <a:pt x="333" y="24"/>
                    <a:pt x="334" y="24"/>
                  </a:cubicBezTo>
                  <a:cubicBezTo>
                    <a:pt x="334" y="24"/>
                    <a:pt x="335" y="24"/>
                    <a:pt x="335" y="24"/>
                  </a:cubicBezTo>
                  <a:cubicBezTo>
                    <a:pt x="337" y="26"/>
                    <a:pt x="337" y="28"/>
                    <a:pt x="339" y="28"/>
                  </a:cubicBezTo>
                  <a:cubicBezTo>
                    <a:pt x="340" y="28"/>
                    <a:pt x="340" y="28"/>
                    <a:pt x="341" y="27"/>
                  </a:cubicBezTo>
                  <a:cubicBezTo>
                    <a:pt x="344" y="26"/>
                    <a:pt x="344" y="26"/>
                    <a:pt x="346" y="24"/>
                  </a:cubicBezTo>
                  <a:cubicBezTo>
                    <a:pt x="348" y="23"/>
                    <a:pt x="349" y="22"/>
                    <a:pt x="349" y="22"/>
                  </a:cubicBezTo>
                  <a:cubicBezTo>
                    <a:pt x="350" y="22"/>
                    <a:pt x="351" y="23"/>
                    <a:pt x="352" y="23"/>
                  </a:cubicBezTo>
                  <a:cubicBezTo>
                    <a:pt x="353" y="24"/>
                    <a:pt x="355" y="24"/>
                    <a:pt x="356" y="24"/>
                  </a:cubicBezTo>
                  <a:cubicBezTo>
                    <a:pt x="358" y="24"/>
                    <a:pt x="360" y="24"/>
                    <a:pt x="360" y="24"/>
                  </a:cubicBezTo>
                  <a:cubicBezTo>
                    <a:pt x="361" y="24"/>
                    <a:pt x="361" y="24"/>
                    <a:pt x="361" y="24"/>
                  </a:cubicBezTo>
                  <a:cubicBezTo>
                    <a:pt x="362" y="24"/>
                    <a:pt x="363" y="25"/>
                    <a:pt x="363" y="28"/>
                  </a:cubicBezTo>
                  <a:cubicBezTo>
                    <a:pt x="362" y="32"/>
                    <a:pt x="366" y="36"/>
                    <a:pt x="361" y="40"/>
                  </a:cubicBezTo>
                  <a:cubicBezTo>
                    <a:pt x="356" y="44"/>
                    <a:pt x="352" y="49"/>
                    <a:pt x="350" y="51"/>
                  </a:cubicBezTo>
                  <a:cubicBezTo>
                    <a:pt x="348" y="54"/>
                    <a:pt x="347" y="57"/>
                    <a:pt x="352" y="58"/>
                  </a:cubicBezTo>
                  <a:cubicBezTo>
                    <a:pt x="357" y="58"/>
                    <a:pt x="359" y="58"/>
                    <a:pt x="363" y="59"/>
                  </a:cubicBezTo>
                  <a:cubicBezTo>
                    <a:pt x="364" y="59"/>
                    <a:pt x="364" y="59"/>
                    <a:pt x="365" y="59"/>
                  </a:cubicBezTo>
                  <a:cubicBezTo>
                    <a:pt x="366" y="59"/>
                    <a:pt x="366" y="58"/>
                    <a:pt x="368" y="56"/>
                  </a:cubicBezTo>
                  <a:cubicBezTo>
                    <a:pt x="371" y="52"/>
                    <a:pt x="371" y="52"/>
                    <a:pt x="376" y="48"/>
                  </a:cubicBezTo>
                  <a:cubicBezTo>
                    <a:pt x="381" y="45"/>
                    <a:pt x="379" y="42"/>
                    <a:pt x="384" y="42"/>
                  </a:cubicBezTo>
                  <a:cubicBezTo>
                    <a:pt x="384" y="45"/>
                    <a:pt x="385" y="49"/>
                    <a:pt x="388" y="52"/>
                  </a:cubicBezTo>
                  <a:cubicBezTo>
                    <a:pt x="392" y="55"/>
                    <a:pt x="390" y="59"/>
                    <a:pt x="386" y="64"/>
                  </a:cubicBezTo>
                  <a:cubicBezTo>
                    <a:pt x="383" y="68"/>
                    <a:pt x="382" y="70"/>
                    <a:pt x="383" y="74"/>
                  </a:cubicBezTo>
                  <a:cubicBezTo>
                    <a:pt x="383" y="78"/>
                    <a:pt x="384" y="88"/>
                    <a:pt x="384" y="92"/>
                  </a:cubicBezTo>
                  <a:cubicBezTo>
                    <a:pt x="384" y="96"/>
                    <a:pt x="378" y="103"/>
                    <a:pt x="375" y="107"/>
                  </a:cubicBezTo>
                  <a:cubicBezTo>
                    <a:pt x="372" y="110"/>
                    <a:pt x="365" y="115"/>
                    <a:pt x="361" y="118"/>
                  </a:cubicBezTo>
                  <a:cubicBezTo>
                    <a:pt x="357" y="121"/>
                    <a:pt x="358" y="126"/>
                    <a:pt x="360" y="130"/>
                  </a:cubicBezTo>
                  <a:cubicBezTo>
                    <a:pt x="363" y="134"/>
                    <a:pt x="360" y="135"/>
                    <a:pt x="358" y="142"/>
                  </a:cubicBezTo>
                  <a:cubicBezTo>
                    <a:pt x="357" y="147"/>
                    <a:pt x="364" y="147"/>
                    <a:pt x="367" y="147"/>
                  </a:cubicBezTo>
                  <a:cubicBezTo>
                    <a:pt x="368" y="147"/>
                    <a:pt x="368" y="147"/>
                    <a:pt x="368" y="147"/>
                  </a:cubicBezTo>
                  <a:cubicBezTo>
                    <a:pt x="368" y="147"/>
                    <a:pt x="372" y="153"/>
                    <a:pt x="378" y="156"/>
                  </a:cubicBezTo>
                  <a:cubicBezTo>
                    <a:pt x="383" y="158"/>
                    <a:pt x="385" y="161"/>
                    <a:pt x="390" y="163"/>
                  </a:cubicBezTo>
                  <a:cubicBezTo>
                    <a:pt x="395" y="164"/>
                    <a:pt x="394" y="168"/>
                    <a:pt x="397" y="174"/>
                  </a:cubicBezTo>
                  <a:cubicBezTo>
                    <a:pt x="401" y="181"/>
                    <a:pt x="413" y="183"/>
                    <a:pt x="417" y="186"/>
                  </a:cubicBezTo>
                  <a:cubicBezTo>
                    <a:pt x="420" y="188"/>
                    <a:pt x="427" y="195"/>
                    <a:pt x="425" y="197"/>
                  </a:cubicBezTo>
                  <a:cubicBezTo>
                    <a:pt x="422" y="199"/>
                    <a:pt x="421" y="204"/>
                    <a:pt x="422" y="208"/>
                  </a:cubicBezTo>
                  <a:cubicBezTo>
                    <a:pt x="424" y="212"/>
                    <a:pt x="425" y="213"/>
                    <a:pt x="422" y="218"/>
                  </a:cubicBezTo>
                  <a:cubicBezTo>
                    <a:pt x="418" y="222"/>
                    <a:pt x="417" y="222"/>
                    <a:pt x="414" y="228"/>
                  </a:cubicBezTo>
                  <a:cubicBezTo>
                    <a:pt x="411" y="234"/>
                    <a:pt x="417" y="234"/>
                    <a:pt x="418" y="240"/>
                  </a:cubicBezTo>
                  <a:cubicBezTo>
                    <a:pt x="418" y="245"/>
                    <a:pt x="421" y="250"/>
                    <a:pt x="422" y="253"/>
                  </a:cubicBezTo>
                  <a:cubicBezTo>
                    <a:pt x="422" y="257"/>
                    <a:pt x="431" y="257"/>
                    <a:pt x="435" y="258"/>
                  </a:cubicBezTo>
                  <a:cubicBezTo>
                    <a:pt x="439" y="259"/>
                    <a:pt x="441" y="265"/>
                    <a:pt x="440" y="267"/>
                  </a:cubicBezTo>
                  <a:cubicBezTo>
                    <a:pt x="438" y="269"/>
                    <a:pt x="436" y="269"/>
                    <a:pt x="437" y="271"/>
                  </a:cubicBezTo>
                  <a:cubicBezTo>
                    <a:pt x="438" y="273"/>
                    <a:pt x="441" y="274"/>
                    <a:pt x="441" y="274"/>
                  </a:cubicBezTo>
                  <a:cubicBezTo>
                    <a:pt x="441" y="274"/>
                    <a:pt x="441" y="274"/>
                    <a:pt x="441" y="274"/>
                  </a:cubicBezTo>
                  <a:cubicBezTo>
                    <a:pt x="441" y="274"/>
                    <a:pt x="442" y="274"/>
                    <a:pt x="439" y="278"/>
                  </a:cubicBezTo>
                  <a:cubicBezTo>
                    <a:pt x="436" y="283"/>
                    <a:pt x="441" y="289"/>
                    <a:pt x="447" y="293"/>
                  </a:cubicBezTo>
                  <a:cubicBezTo>
                    <a:pt x="452" y="297"/>
                    <a:pt x="446" y="306"/>
                    <a:pt x="444" y="310"/>
                  </a:cubicBezTo>
                  <a:cubicBezTo>
                    <a:pt x="442" y="314"/>
                    <a:pt x="443" y="317"/>
                    <a:pt x="444" y="321"/>
                  </a:cubicBezTo>
                  <a:cubicBezTo>
                    <a:pt x="445" y="326"/>
                    <a:pt x="440" y="334"/>
                    <a:pt x="436" y="338"/>
                  </a:cubicBezTo>
                  <a:cubicBezTo>
                    <a:pt x="432" y="342"/>
                    <a:pt x="430" y="344"/>
                    <a:pt x="433" y="349"/>
                  </a:cubicBezTo>
                  <a:cubicBezTo>
                    <a:pt x="436" y="353"/>
                    <a:pt x="440" y="355"/>
                    <a:pt x="441" y="360"/>
                  </a:cubicBezTo>
                  <a:cubicBezTo>
                    <a:pt x="443" y="366"/>
                    <a:pt x="443" y="369"/>
                    <a:pt x="449" y="371"/>
                  </a:cubicBezTo>
                  <a:cubicBezTo>
                    <a:pt x="455" y="372"/>
                    <a:pt x="453" y="376"/>
                    <a:pt x="455" y="383"/>
                  </a:cubicBezTo>
                  <a:cubicBezTo>
                    <a:pt x="457" y="389"/>
                    <a:pt x="457" y="390"/>
                    <a:pt x="455" y="392"/>
                  </a:cubicBezTo>
                  <a:cubicBezTo>
                    <a:pt x="453" y="395"/>
                    <a:pt x="449" y="399"/>
                    <a:pt x="449" y="399"/>
                  </a:cubicBezTo>
                  <a:cubicBezTo>
                    <a:pt x="449" y="399"/>
                    <a:pt x="449" y="399"/>
                    <a:pt x="450" y="400"/>
                  </a:cubicBezTo>
                  <a:cubicBezTo>
                    <a:pt x="447" y="401"/>
                    <a:pt x="444" y="402"/>
                    <a:pt x="444" y="403"/>
                  </a:cubicBezTo>
                  <a:cubicBezTo>
                    <a:pt x="443" y="403"/>
                    <a:pt x="443" y="403"/>
                    <a:pt x="443" y="403"/>
                  </a:cubicBezTo>
                  <a:cubicBezTo>
                    <a:pt x="441" y="403"/>
                    <a:pt x="436" y="400"/>
                    <a:pt x="435" y="397"/>
                  </a:cubicBezTo>
                  <a:cubicBezTo>
                    <a:pt x="435" y="396"/>
                    <a:pt x="434" y="395"/>
                    <a:pt x="433" y="395"/>
                  </a:cubicBezTo>
                  <a:cubicBezTo>
                    <a:pt x="432" y="395"/>
                    <a:pt x="430" y="396"/>
                    <a:pt x="429" y="397"/>
                  </a:cubicBezTo>
                  <a:cubicBezTo>
                    <a:pt x="428" y="400"/>
                    <a:pt x="429" y="401"/>
                    <a:pt x="428" y="401"/>
                  </a:cubicBezTo>
                  <a:cubicBezTo>
                    <a:pt x="428" y="401"/>
                    <a:pt x="427" y="401"/>
                    <a:pt x="427" y="401"/>
                  </a:cubicBezTo>
                  <a:cubicBezTo>
                    <a:pt x="426" y="401"/>
                    <a:pt x="425" y="401"/>
                    <a:pt x="424" y="401"/>
                  </a:cubicBezTo>
                  <a:cubicBezTo>
                    <a:pt x="423" y="401"/>
                    <a:pt x="421" y="401"/>
                    <a:pt x="418" y="403"/>
                  </a:cubicBezTo>
                  <a:cubicBezTo>
                    <a:pt x="413" y="405"/>
                    <a:pt x="415" y="404"/>
                    <a:pt x="411" y="405"/>
                  </a:cubicBezTo>
                  <a:cubicBezTo>
                    <a:pt x="406" y="406"/>
                    <a:pt x="409" y="408"/>
                    <a:pt x="405" y="411"/>
                  </a:cubicBezTo>
                  <a:cubicBezTo>
                    <a:pt x="402" y="414"/>
                    <a:pt x="402" y="415"/>
                    <a:pt x="402" y="415"/>
                  </a:cubicBezTo>
                  <a:cubicBezTo>
                    <a:pt x="402" y="415"/>
                    <a:pt x="402" y="415"/>
                    <a:pt x="401" y="414"/>
                  </a:cubicBezTo>
                  <a:cubicBezTo>
                    <a:pt x="400" y="412"/>
                    <a:pt x="401" y="410"/>
                    <a:pt x="398" y="410"/>
                  </a:cubicBezTo>
                  <a:cubicBezTo>
                    <a:pt x="394" y="410"/>
                    <a:pt x="391" y="410"/>
                    <a:pt x="389" y="408"/>
                  </a:cubicBezTo>
                  <a:cubicBezTo>
                    <a:pt x="388" y="408"/>
                    <a:pt x="387" y="407"/>
                    <a:pt x="386" y="407"/>
                  </a:cubicBezTo>
                  <a:cubicBezTo>
                    <a:pt x="383" y="407"/>
                    <a:pt x="379" y="409"/>
                    <a:pt x="377" y="409"/>
                  </a:cubicBezTo>
                  <a:cubicBezTo>
                    <a:pt x="374" y="410"/>
                    <a:pt x="375" y="414"/>
                    <a:pt x="372" y="418"/>
                  </a:cubicBezTo>
                  <a:cubicBezTo>
                    <a:pt x="370" y="422"/>
                    <a:pt x="371" y="422"/>
                    <a:pt x="368" y="423"/>
                  </a:cubicBezTo>
                  <a:cubicBezTo>
                    <a:pt x="365" y="424"/>
                    <a:pt x="368" y="428"/>
                    <a:pt x="368" y="432"/>
                  </a:cubicBezTo>
                  <a:cubicBezTo>
                    <a:pt x="369" y="436"/>
                    <a:pt x="367" y="438"/>
                    <a:pt x="365" y="442"/>
                  </a:cubicBezTo>
                  <a:cubicBezTo>
                    <a:pt x="364" y="444"/>
                    <a:pt x="363" y="444"/>
                    <a:pt x="362" y="444"/>
                  </a:cubicBezTo>
                  <a:cubicBezTo>
                    <a:pt x="361" y="444"/>
                    <a:pt x="360" y="443"/>
                    <a:pt x="360" y="442"/>
                  </a:cubicBezTo>
                  <a:cubicBezTo>
                    <a:pt x="360" y="440"/>
                    <a:pt x="359" y="440"/>
                    <a:pt x="358" y="440"/>
                  </a:cubicBezTo>
                  <a:cubicBezTo>
                    <a:pt x="357" y="440"/>
                    <a:pt x="356" y="440"/>
                    <a:pt x="355" y="441"/>
                  </a:cubicBezTo>
                  <a:cubicBezTo>
                    <a:pt x="352" y="443"/>
                    <a:pt x="350" y="443"/>
                    <a:pt x="344" y="444"/>
                  </a:cubicBezTo>
                  <a:cubicBezTo>
                    <a:pt x="337" y="446"/>
                    <a:pt x="336" y="446"/>
                    <a:pt x="331" y="448"/>
                  </a:cubicBezTo>
                  <a:cubicBezTo>
                    <a:pt x="329" y="448"/>
                    <a:pt x="328" y="449"/>
                    <a:pt x="326" y="449"/>
                  </a:cubicBezTo>
                  <a:cubicBezTo>
                    <a:pt x="321" y="449"/>
                    <a:pt x="315" y="447"/>
                    <a:pt x="311" y="446"/>
                  </a:cubicBezTo>
                  <a:cubicBezTo>
                    <a:pt x="307" y="446"/>
                    <a:pt x="304" y="446"/>
                    <a:pt x="301" y="446"/>
                  </a:cubicBezTo>
                  <a:cubicBezTo>
                    <a:pt x="299" y="445"/>
                    <a:pt x="303" y="442"/>
                    <a:pt x="299" y="442"/>
                  </a:cubicBezTo>
                  <a:cubicBezTo>
                    <a:pt x="295" y="441"/>
                    <a:pt x="292" y="438"/>
                    <a:pt x="289" y="436"/>
                  </a:cubicBezTo>
                  <a:cubicBezTo>
                    <a:pt x="286" y="435"/>
                    <a:pt x="288" y="433"/>
                    <a:pt x="287" y="433"/>
                  </a:cubicBezTo>
                  <a:cubicBezTo>
                    <a:pt x="287" y="433"/>
                    <a:pt x="286" y="433"/>
                    <a:pt x="286" y="433"/>
                  </a:cubicBezTo>
                  <a:cubicBezTo>
                    <a:pt x="283" y="435"/>
                    <a:pt x="283" y="437"/>
                    <a:pt x="279" y="438"/>
                  </a:cubicBezTo>
                  <a:cubicBezTo>
                    <a:pt x="279" y="438"/>
                    <a:pt x="278" y="438"/>
                    <a:pt x="278" y="438"/>
                  </a:cubicBezTo>
                  <a:cubicBezTo>
                    <a:pt x="277" y="438"/>
                    <a:pt x="276" y="437"/>
                    <a:pt x="276" y="437"/>
                  </a:cubicBezTo>
                  <a:cubicBezTo>
                    <a:pt x="276" y="437"/>
                    <a:pt x="276" y="438"/>
                    <a:pt x="275" y="439"/>
                  </a:cubicBezTo>
                  <a:cubicBezTo>
                    <a:pt x="273" y="442"/>
                    <a:pt x="271" y="443"/>
                    <a:pt x="268" y="446"/>
                  </a:cubicBezTo>
                  <a:cubicBezTo>
                    <a:pt x="267" y="447"/>
                    <a:pt x="266" y="448"/>
                    <a:pt x="266" y="448"/>
                  </a:cubicBezTo>
                  <a:cubicBezTo>
                    <a:pt x="264" y="448"/>
                    <a:pt x="262" y="445"/>
                    <a:pt x="260" y="444"/>
                  </a:cubicBezTo>
                  <a:cubicBezTo>
                    <a:pt x="258" y="443"/>
                    <a:pt x="258" y="440"/>
                    <a:pt x="259" y="438"/>
                  </a:cubicBezTo>
                  <a:cubicBezTo>
                    <a:pt x="260" y="435"/>
                    <a:pt x="260" y="434"/>
                    <a:pt x="259" y="432"/>
                  </a:cubicBezTo>
                  <a:cubicBezTo>
                    <a:pt x="259" y="430"/>
                    <a:pt x="257" y="429"/>
                    <a:pt x="257" y="427"/>
                  </a:cubicBezTo>
                  <a:cubicBezTo>
                    <a:pt x="257" y="425"/>
                    <a:pt x="259" y="425"/>
                    <a:pt x="261" y="423"/>
                  </a:cubicBezTo>
                  <a:cubicBezTo>
                    <a:pt x="262" y="422"/>
                    <a:pt x="260" y="418"/>
                    <a:pt x="258" y="417"/>
                  </a:cubicBezTo>
                  <a:cubicBezTo>
                    <a:pt x="256" y="416"/>
                    <a:pt x="258" y="413"/>
                    <a:pt x="256" y="413"/>
                  </a:cubicBezTo>
                  <a:cubicBezTo>
                    <a:pt x="256" y="413"/>
                    <a:pt x="256" y="413"/>
                    <a:pt x="255" y="413"/>
                  </a:cubicBezTo>
                  <a:cubicBezTo>
                    <a:pt x="255" y="413"/>
                    <a:pt x="255" y="413"/>
                    <a:pt x="255" y="413"/>
                  </a:cubicBezTo>
                  <a:cubicBezTo>
                    <a:pt x="252" y="413"/>
                    <a:pt x="251" y="411"/>
                    <a:pt x="251" y="411"/>
                  </a:cubicBezTo>
                  <a:cubicBezTo>
                    <a:pt x="251" y="411"/>
                    <a:pt x="252" y="406"/>
                    <a:pt x="250" y="404"/>
                  </a:cubicBezTo>
                  <a:cubicBezTo>
                    <a:pt x="249" y="403"/>
                    <a:pt x="248" y="402"/>
                    <a:pt x="247" y="402"/>
                  </a:cubicBezTo>
                  <a:cubicBezTo>
                    <a:pt x="246" y="402"/>
                    <a:pt x="245" y="402"/>
                    <a:pt x="244" y="403"/>
                  </a:cubicBezTo>
                  <a:cubicBezTo>
                    <a:pt x="244" y="403"/>
                    <a:pt x="244" y="403"/>
                    <a:pt x="243" y="403"/>
                  </a:cubicBezTo>
                  <a:cubicBezTo>
                    <a:pt x="240" y="403"/>
                    <a:pt x="240" y="399"/>
                    <a:pt x="239" y="397"/>
                  </a:cubicBezTo>
                  <a:cubicBezTo>
                    <a:pt x="239" y="397"/>
                    <a:pt x="238" y="397"/>
                    <a:pt x="238" y="397"/>
                  </a:cubicBezTo>
                  <a:cubicBezTo>
                    <a:pt x="239" y="396"/>
                    <a:pt x="241" y="394"/>
                    <a:pt x="243" y="393"/>
                  </a:cubicBezTo>
                  <a:cubicBezTo>
                    <a:pt x="247" y="391"/>
                    <a:pt x="250" y="390"/>
                    <a:pt x="252" y="387"/>
                  </a:cubicBezTo>
                  <a:cubicBezTo>
                    <a:pt x="254" y="384"/>
                    <a:pt x="255" y="380"/>
                    <a:pt x="253" y="378"/>
                  </a:cubicBezTo>
                  <a:cubicBezTo>
                    <a:pt x="250" y="376"/>
                    <a:pt x="249" y="373"/>
                    <a:pt x="250" y="370"/>
                  </a:cubicBezTo>
                  <a:cubicBezTo>
                    <a:pt x="252" y="367"/>
                    <a:pt x="252" y="364"/>
                    <a:pt x="250" y="362"/>
                  </a:cubicBezTo>
                  <a:cubicBezTo>
                    <a:pt x="248" y="361"/>
                    <a:pt x="246" y="359"/>
                    <a:pt x="246" y="357"/>
                  </a:cubicBezTo>
                  <a:cubicBezTo>
                    <a:pt x="246" y="354"/>
                    <a:pt x="247" y="349"/>
                    <a:pt x="243" y="349"/>
                  </a:cubicBezTo>
                  <a:cubicBezTo>
                    <a:pt x="242" y="349"/>
                    <a:pt x="242" y="349"/>
                    <a:pt x="241" y="349"/>
                  </a:cubicBezTo>
                  <a:cubicBezTo>
                    <a:pt x="239" y="350"/>
                    <a:pt x="238" y="350"/>
                    <a:pt x="236" y="350"/>
                  </a:cubicBezTo>
                  <a:cubicBezTo>
                    <a:pt x="232" y="350"/>
                    <a:pt x="230" y="348"/>
                    <a:pt x="231" y="346"/>
                  </a:cubicBezTo>
                  <a:cubicBezTo>
                    <a:pt x="233" y="344"/>
                    <a:pt x="231" y="344"/>
                    <a:pt x="228" y="344"/>
                  </a:cubicBezTo>
                  <a:cubicBezTo>
                    <a:pt x="225" y="344"/>
                    <a:pt x="224" y="343"/>
                    <a:pt x="223" y="340"/>
                  </a:cubicBezTo>
                  <a:cubicBezTo>
                    <a:pt x="223" y="338"/>
                    <a:pt x="222" y="336"/>
                    <a:pt x="221" y="336"/>
                  </a:cubicBezTo>
                  <a:cubicBezTo>
                    <a:pt x="220" y="336"/>
                    <a:pt x="220" y="337"/>
                    <a:pt x="219" y="337"/>
                  </a:cubicBezTo>
                  <a:cubicBezTo>
                    <a:pt x="217" y="338"/>
                    <a:pt x="215" y="340"/>
                    <a:pt x="213" y="340"/>
                  </a:cubicBezTo>
                  <a:cubicBezTo>
                    <a:pt x="212" y="340"/>
                    <a:pt x="211" y="339"/>
                    <a:pt x="210" y="337"/>
                  </a:cubicBezTo>
                  <a:cubicBezTo>
                    <a:pt x="209" y="333"/>
                    <a:pt x="208" y="333"/>
                    <a:pt x="206" y="333"/>
                  </a:cubicBezTo>
                  <a:cubicBezTo>
                    <a:pt x="206" y="333"/>
                    <a:pt x="205" y="333"/>
                    <a:pt x="204" y="333"/>
                  </a:cubicBezTo>
                  <a:cubicBezTo>
                    <a:pt x="204" y="333"/>
                    <a:pt x="204" y="333"/>
                    <a:pt x="203" y="333"/>
                  </a:cubicBezTo>
                  <a:cubicBezTo>
                    <a:pt x="201" y="333"/>
                    <a:pt x="198" y="331"/>
                    <a:pt x="197" y="329"/>
                  </a:cubicBezTo>
                  <a:cubicBezTo>
                    <a:pt x="196" y="329"/>
                    <a:pt x="196" y="329"/>
                    <a:pt x="195" y="329"/>
                  </a:cubicBezTo>
                  <a:cubicBezTo>
                    <a:pt x="195" y="329"/>
                    <a:pt x="194" y="329"/>
                    <a:pt x="193" y="329"/>
                  </a:cubicBezTo>
                  <a:cubicBezTo>
                    <a:pt x="193" y="329"/>
                    <a:pt x="192" y="329"/>
                    <a:pt x="192" y="328"/>
                  </a:cubicBezTo>
                  <a:cubicBezTo>
                    <a:pt x="190" y="326"/>
                    <a:pt x="192" y="324"/>
                    <a:pt x="190" y="324"/>
                  </a:cubicBezTo>
                  <a:cubicBezTo>
                    <a:pt x="190" y="324"/>
                    <a:pt x="190" y="324"/>
                    <a:pt x="189" y="324"/>
                  </a:cubicBezTo>
                  <a:cubicBezTo>
                    <a:pt x="186" y="325"/>
                    <a:pt x="183" y="328"/>
                    <a:pt x="179" y="330"/>
                  </a:cubicBezTo>
                  <a:cubicBezTo>
                    <a:pt x="177" y="331"/>
                    <a:pt x="175" y="332"/>
                    <a:pt x="173" y="332"/>
                  </a:cubicBezTo>
                  <a:cubicBezTo>
                    <a:pt x="172" y="332"/>
                    <a:pt x="171" y="332"/>
                    <a:pt x="170" y="330"/>
                  </a:cubicBezTo>
                  <a:cubicBezTo>
                    <a:pt x="167" y="327"/>
                    <a:pt x="165" y="325"/>
                    <a:pt x="163" y="323"/>
                  </a:cubicBezTo>
                  <a:cubicBezTo>
                    <a:pt x="163" y="322"/>
                    <a:pt x="162" y="321"/>
                    <a:pt x="161" y="321"/>
                  </a:cubicBezTo>
                  <a:cubicBezTo>
                    <a:pt x="160" y="321"/>
                    <a:pt x="159" y="322"/>
                    <a:pt x="159" y="322"/>
                  </a:cubicBezTo>
                  <a:cubicBezTo>
                    <a:pt x="159" y="322"/>
                    <a:pt x="159" y="325"/>
                    <a:pt x="157" y="325"/>
                  </a:cubicBezTo>
                  <a:cubicBezTo>
                    <a:pt x="157" y="325"/>
                    <a:pt x="157" y="325"/>
                    <a:pt x="157" y="325"/>
                  </a:cubicBezTo>
                  <a:cubicBezTo>
                    <a:pt x="155" y="324"/>
                    <a:pt x="146" y="318"/>
                    <a:pt x="146" y="318"/>
                  </a:cubicBezTo>
                  <a:cubicBezTo>
                    <a:pt x="146" y="318"/>
                    <a:pt x="144" y="318"/>
                    <a:pt x="142" y="314"/>
                  </a:cubicBezTo>
                  <a:cubicBezTo>
                    <a:pt x="141" y="310"/>
                    <a:pt x="137" y="309"/>
                    <a:pt x="135" y="307"/>
                  </a:cubicBezTo>
                  <a:cubicBezTo>
                    <a:pt x="134" y="305"/>
                    <a:pt x="130" y="302"/>
                    <a:pt x="129" y="298"/>
                  </a:cubicBezTo>
                  <a:cubicBezTo>
                    <a:pt x="128" y="294"/>
                    <a:pt x="128" y="292"/>
                    <a:pt x="131" y="289"/>
                  </a:cubicBezTo>
                  <a:cubicBezTo>
                    <a:pt x="133" y="285"/>
                    <a:pt x="134" y="287"/>
                    <a:pt x="136" y="285"/>
                  </a:cubicBezTo>
                  <a:cubicBezTo>
                    <a:pt x="138" y="284"/>
                    <a:pt x="134" y="282"/>
                    <a:pt x="132" y="280"/>
                  </a:cubicBezTo>
                  <a:cubicBezTo>
                    <a:pt x="130" y="278"/>
                    <a:pt x="131" y="276"/>
                    <a:pt x="132" y="271"/>
                  </a:cubicBezTo>
                  <a:cubicBezTo>
                    <a:pt x="133" y="266"/>
                    <a:pt x="136" y="264"/>
                    <a:pt x="137" y="261"/>
                  </a:cubicBezTo>
                  <a:cubicBezTo>
                    <a:pt x="137" y="259"/>
                    <a:pt x="136" y="257"/>
                    <a:pt x="135" y="254"/>
                  </a:cubicBezTo>
                  <a:cubicBezTo>
                    <a:pt x="135" y="250"/>
                    <a:pt x="134" y="242"/>
                    <a:pt x="136" y="239"/>
                  </a:cubicBezTo>
                  <a:cubicBezTo>
                    <a:pt x="138" y="236"/>
                    <a:pt x="141" y="233"/>
                    <a:pt x="139" y="231"/>
                  </a:cubicBezTo>
                  <a:cubicBezTo>
                    <a:pt x="138" y="231"/>
                    <a:pt x="138" y="230"/>
                    <a:pt x="137" y="230"/>
                  </a:cubicBezTo>
                  <a:cubicBezTo>
                    <a:pt x="136" y="230"/>
                    <a:pt x="135" y="231"/>
                    <a:pt x="134" y="231"/>
                  </a:cubicBezTo>
                  <a:cubicBezTo>
                    <a:pt x="133" y="231"/>
                    <a:pt x="133" y="231"/>
                    <a:pt x="132" y="230"/>
                  </a:cubicBezTo>
                  <a:cubicBezTo>
                    <a:pt x="130" y="229"/>
                    <a:pt x="131" y="223"/>
                    <a:pt x="129" y="223"/>
                  </a:cubicBezTo>
                  <a:cubicBezTo>
                    <a:pt x="128" y="223"/>
                    <a:pt x="128" y="223"/>
                    <a:pt x="128" y="223"/>
                  </a:cubicBezTo>
                  <a:cubicBezTo>
                    <a:pt x="127" y="223"/>
                    <a:pt x="127" y="223"/>
                    <a:pt x="125" y="224"/>
                  </a:cubicBezTo>
                  <a:cubicBezTo>
                    <a:pt x="124" y="226"/>
                    <a:pt x="122" y="228"/>
                    <a:pt x="120" y="228"/>
                  </a:cubicBezTo>
                  <a:cubicBezTo>
                    <a:pt x="120" y="228"/>
                    <a:pt x="119" y="227"/>
                    <a:pt x="119" y="226"/>
                  </a:cubicBezTo>
                  <a:cubicBezTo>
                    <a:pt x="119" y="223"/>
                    <a:pt x="120" y="223"/>
                    <a:pt x="121" y="222"/>
                  </a:cubicBezTo>
                  <a:cubicBezTo>
                    <a:pt x="122" y="220"/>
                    <a:pt x="116" y="220"/>
                    <a:pt x="116" y="220"/>
                  </a:cubicBezTo>
                  <a:cubicBezTo>
                    <a:pt x="116" y="220"/>
                    <a:pt x="117" y="218"/>
                    <a:pt x="118" y="214"/>
                  </a:cubicBezTo>
                  <a:cubicBezTo>
                    <a:pt x="119" y="211"/>
                    <a:pt x="118" y="206"/>
                    <a:pt x="119" y="205"/>
                  </a:cubicBezTo>
                  <a:cubicBezTo>
                    <a:pt x="120" y="203"/>
                    <a:pt x="123" y="202"/>
                    <a:pt x="124" y="201"/>
                  </a:cubicBezTo>
                  <a:cubicBezTo>
                    <a:pt x="125" y="199"/>
                    <a:pt x="127" y="195"/>
                    <a:pt x="124" y="190"/>
                  </a:cubicBezTo>
                  <a:cubicBezTo>
                    <a:pt x="122" y="185"/>
                    <a:pt x="120" y="183"/>
                    <a:pt x="121" y="180"/>
                  </a:cubicBezTo>
                  <a:cubicBezTo>
                    <a:pt x="123" y="177"/>
                    <a:pt x="121" y="176"/>
                    <a:pt x="121" y="174"/>
                  </a:cubicBezTo>
                  <a:cubicBezTo>
                    <a:pt x="120" y="172"/>
                    <a:pt x="122" y="170"/>
                    <a:pt x="125" y="168"/>
                  </a:cubicBezTo>
                  <a:cubicBezTo>
                    <a:pt x="127" y="166"/>
                    <a:pt x="126" y="163"/>
                    <a:pt x="125" y="161"/>
                  </a:cubicBezTo>
                  <a:cubicBezTo>
                    <a:pt x="124" y="158"/>
                    <a:pt x="120" y="152"/>
                    <a:pt x="118" y="152"/>
                  </a:cubicBezTo>
                  <a:cubicBezTo>
                    <a:pt x="117" y="152"/>
                    <a:pt x="117" y="152"/>
                    <a:pt x="117" y="152"/>
                  </a:cubicBezTo>
                  <a:cubicBezTo>
                    <a:pt x="115" y="152"/>
                    <a:pt x="115" y="154"/>
                    <a:pt x="113" y="155"/>
                  </a:cubicBezTo>
                  <a:cubicBezTo>
                    <a:pt x="112" y="156"/>
                    <a:pt x="112" y="156"/>
                    <a:pt x="112" y="156"/>
                  </a:cubicBezTo>
                  <a:cubicBezTo>
                    <a:pt x="110" y="156"/>
                    <a:pt x="111" y="153"/>
                    <a:pt x="110" y="151"/>
                  </a:cubicBezTo>
                  <a:cubicBezTo>
                    <a:pt x="109" y="150"/>
                    <a:pt x="109" y="150"/>
                    <a:pt x="109" y="150"/>
                  </a:cubicBezTo>
                  <a:cubicBezTo>
                    <a:pt x="108" y="150"/>
                    <a:pt x="108" y="151"/>
                    <a:pt x="106" y="151"/>
                  </a:cubicBezTo>
                  <a:cubicBezTo>
                    <a:pt x="106" y="151"/>
                    <a:pt x="106" y="151"/>
                    <a:pt x="105" y="151"/>
                  </a:cubicBezTo>
                  <a:cubicBezTo>
                    <a:pt x="103" y="151"/>
                    <a:pt x="99" y="150"/>
                    <a:pt x="97" y="150"/>
                  </a:cubicBezTo>
                  <a:cubicBezTo>
                    <a:pt x="97" y="150"/>
                    <a:pt x="96" y="150"/>
                    <a:pt x="96" y="150"/>
                  </a:cubicBezTo>
                  <a:cubicBezTo>
                    <a:pt x="95" y="150"/>
                    <a:pt x="94" y="151"/>
                    <a:pt x="92" y="151"/>
                  </a:cubicBezTo>
                  <a:cubicBezTo>
                    <a:pt x="89" y="151"/>
                    <a:pt x="86" y="150"/>
                    <a:pt x="84" y="149"/>
                  </a:cubicBezTo>
                  <a:cubicBezTo>
                    <a:pt x="79" y="147"/>
                    <a:pt x="75" y="146"/>
                    <a:pt x="74" y="144"/>
                  </a:cubicBezTo>
                  <a:cubicBezTo>
                    <a:pt x="73" y="143"/>
                    <a:pt x="74" y="141"/>
                    <a:pt x="75" y="139"/>
                  </a:cubicBezTo>
                  <a:cubicBezTo>
                    <a:pt x="75" y="137"/>
                    <a:pt x="74" y="136"/>
                    <a:pt x="72" y="136"/>
                  </a:cubicBezTo>
                  <a:cubicBezTo>
                    <a:pt x="71" y="136"/>
                    <a:pt x="71" y="136"/>
                    <a:pt x="70" y="137"/>
                  </a:cubicBezTo>
                  <a:cubicBezTo>
                    <a:pt x="70" y="137"/>
                    <a:pt x="69" y="137"/>
                    <a:pt x="69" y="137"/>
                  </a:cubicBezTo>
                  <a:cubicBezTo>
                    <a:pt x="67" y="137"/>
                    <a:pt x="66" y="132"/>
                    <a:pt x="66" y="132"/>
                  </a:cubicBezTo>
                  <a:cubicBezTo>
                    <a:pt x="64" y="130"/>
                    <a:pt x="63" y="129"/>
                    <a:pt x="62" y="129"/>
                  </a:cubicBezTo>
                  <a:cubicBezTo>
                    <a:pt x="61" y="129"/>
                    <a:pt x="60" y="130"/>
                    <a:pt x="60" y="130"/>
                  </a:cubicBezTo>
                  <a:cubicBezTo>
                    <a:pt x="58" y="131"/>
                    <a:pt x="57" y="132"/>
                    <a:pt x="56" y="132"/>
                  </a:cubicBezTo>
                  <a:cubicBezTo>
                    <a:pt x="55" y="132"/>
                    <a:pt x="55" y="132"/>
                    <a:pt x="54" y="130"/>
                  </a:cubicBezTo>
                  <a:cubicBezTo>
                    <a:pt x="54" y="127"/>
                    <a:pt x="53" y="127"/>
                    <a:pt x="51" y="127"/>
                  </a:cubicBezTo>
                  <a:cubicBezTo>
                    <a:pt x="48" y="126"/>
                    <a:pt x="48" y="125"/>
                    <a:pt x="49" y="122"/>
                  </a:cubicBezTo>
                  <a:cubicBezTo>
                    <a:pt x="50" y="121"/>
                    <a:pt x="49" y="119"/>
                    <a:pt x="46" y="119"/>
                  </a:cubicBezTo>
                  <a:cubicBezTo>
                    <a:pt x="47" y="118"/>
                    <a:pt x="48" y="117"/>
                    <a:pt x="48" y="117"/>
                  </a:cubicBezTo>
                  <a:cubicBezTo>
                    <a:pt x="48" y="117"/>
                    <a:pt x="47" y="118"/>
                    <a:pt x="46" y="119"/>
                  </a:cubicBezTo>
                  <a:cubicBezTo>
                    <a:pt x="46" y="119"/>
                    <a:pt x="46" y="119"/>
                    <a:pt x="45" y="119"/>
                  </a:cubicBezTo>
                  <a:cubicBezTo>
                    <a:pt x="43" y="119"/>
                    <a:pt x="41" y="120"/>
                    <a:pt x="39" y="120"/>
                  </a:cubicBezTo>
                  <a:cubicBezTo>
                    <a:pt x="38" y="120"/>
                    <a:pt x="38" y="120"/>
                    <a:pt x="37" y="120"/>
                  </a:cubicBezTo>
                  <a:cubicBezTo>
                    <a:pt x="33" y="119"/>
                    <a:pt x="31" y="116"/>
                    <a:pt x="27" y="115"/>
                  </a:cubicBezTo>
                  <a:cubicBezTo>
                    <a:pt x="26" y="114"/>
                    <a:pt x="25" y="114"/>
                    <a:pt x="24" y="114"/>
                  </a:cubicBezTo>
                  <a:cubicBezTo>
                    <a:pt x="21" y="114"/>
                    <a:pt x="18" y="116"/>
                    <a:pt x="16" y="117"/>
                  </a:cubicBezTo>
                  <a:cubicBezTo>
                    <a:pt x="15" y="117"/>
                    <a:pt x="14" y="117"/>
                    <a:pt x="13" y="117"/>
                  </a:cubicBezTo>
                  <a:cubicBezTo>
                    <a:pt x="12" y="117"/>
                    <a:pt x="10" y="117"/>
                    <a:pt x="8" y="115"/>
                  </a:cubicBezTo>
                  <a:cubicBezTo>
                    <a:pt x="6" y="112"/>
                    <a:pt x="2" y="106"/>
                    <a:pt x="4" y="106"/>
                  </a:cubicBezTo>
                  <a:cubicBezTo>
                    <a:pt x="5" y="106"/>
                    <a:pt x="6" y="107"/>
                    <a:pt x="6" y="108"/>
                  </a:cubicBezTo>
                  <a:cubicBezTo>
                    <a:pt x="6" y="107"/>
                    <a:pt x="5" y="106"/>
                    <a:pt x="4" y="106"/>
                  </a:cubicBezTo>
                  <a:cubicBezTo>
                    <a:pt x="5" y="106"/>
                    <a:pt x="5" y="106"/>
                    <a:pt x="5" y="106"/>
                  </a:cubicBezTo>
                  <a:cubicBezTo>
                    <a:pt x="8" y="106"/>
                    <a:pt x="13" y="106"/>
                    <a:pt x="15" y="106"/>
                  </a:cubicBezTo>
                  <a:cubicBezTo>
                    <a:pt x="17" y="106"/>
                    <a:pt x="18" y="105"/>
                    <a:pt x="19" y="103"/>
                  </a:cubicBezTo>
                  <a:cubicBezTo>
                    <a:pt x="19" y="101"/>
                    <a:pt x="21" y="100"/>
                    <a:pt x="24" y="100"/>
                  </a:cubicBezTo>
                  <a:cubicBezTo>
                    <a:pt x="25" y="100"/>
                    <a:pt x="25" y="100"/>
                    <a:pt x="26" y="101"/>
                  </a:cubicBezTo>
                  <a:cubicBezTo>
                    <a:pt x="30" y="101"/>
                    <a:pt x="33" y="104"/>
                    <a:pt x="35" y="104"/>
                  </a:cubicBezTo>
                  <a:cubicBezTo>
                    <a:pt x="36" y="104"/>
                    <a:pt x="36" y="104"/>
                    <a:pt x="36" y="104"/>
                  </a:cubicBezTo>
                  <a:cubicBezTo>
                    <a:pt x="37" y="102"/>
                    <a:pt x="37" y="101"/>
                    <a:pt x="38" y="97"/>
                  </a:cubicBezTo>
                  <a:cubicBezTo>
                    <a:pt x="38" y="94"/>
                    <a:pt x="34" y="92"/>
                    <a:pt x="37" y="89"/>
                  </a:cubicBezTo>
                  <a:cubicBezTo>
                    <a:pt x="40" y="85"/>
                    <a:pt x="42" y="83"/>
                    <a:pt x="44" y="82"/>
                  </a:cubicBezTo>
                  <a:cubicBezTo>
                    <a:pt x="47" y="80"/>
                    <a:pt x="48" y="78"/>
                    <a:pt x="51" y="78"/>
                  </a:cubicBezTo>
                  <a:cubicBezTo>
                    <a:pt x="52" y="78"/>
                    <a:pt x="52" y="78"/>
                    <a:pt x="53" y="78"/>
                  </a:cubicBezTo>
                  <a:cubicBezTo>
                    <a:pt x="56" y="79"/>
                    <a:pt x="60" y="82"/>
                    <a:pt x="62" y="82"/>
                  </a:cubicBezTo>
                  <a:cubicBezTo>
                    <a:pt x="63" y="82"/>
                    <a:pt x="63" y="82"/>
                    <a:pt x="64" y="82"/>
                  </a:cubicBezTo>
                  <a:cubicBezTo>
                    <a:pt x="66" y="80"/>
                    <a:pt x="69" y="80"/>
                    <a:pt x="71" y="78"/>
                  </a:cubicBezTo>
                  <a:cubicBezTo>
                    <a:pt x="72" y="76"/>
                    <a:pt x="73" y="75"/>
                    <a:pt x="76" y="73"/>
                  </a:cubicBezTo>
                  <a:cubicBezTo>
                    <a:pt x="79" y="71"/>
                    <a:pt x="80" y="69"/>
                    <a:pt x="82" y="69"/>
                  </a:cubicBezTo>
                  <a:cubicBezTo>
                    <a:pt x="82" y="69"/>
                    <a:pt x="83" y="69"/>
                    <a:pt x="83" y="70"/>
                  </a:cubicBezTo>
                  <a:cubicBezTo>
                    <a:pt x="84" y="70"/>
                    <a:pt x="84" y="70"/>
                    <a:pt x="85" y="70"/>
                  </a:cubicBezTo>
                  <a:cubicBezTo>
                    <a:pt x="86" y="70"/>
                    <a:pt x="87" y="69"/>
                    <a:pt x="87" y="68"/>
                  </a:cubicBezTo>
                  <a:cubicBezTo>
                    <a:pt x="88" y="67"/>
                    <a:pt x="87" y="66"/>
                    <a:pt x="90" y="66"/>
                  </a:cubicBezTo>
                  <a:cubicBezTo>
                    <a:pt x="94" y="65"/>
                    <a:pt x="93" y="58"/>
                    <a:pt x="93" y="58"/>
                  </a:cubicBezTo>
                  <a:cubicBezTo>
                    <a:pt x="93" y="58"/>
                    <a:pt x="97" y="57"/>
                    <a:pt x="98" y="54"/>
                  </a:cubicBezTo>
                  <a:cubicBezTo>
                    <a:pt x="98" y="53"/>
                    <a:pt x="98" y="52"/>
                    <a:pt x="98" y="52"/>
                  </a:cubicBezTo>
                  <a:cubicBezTo>
                    <a:pt x="99" y="52"/>
                    <a:pt x="100" y="54"/>
                    <a:pt x="101" y="55"/>
                  </a:cubicBezTo>
                  <a:cubicBezTo>
                    <a:pt x="102" y="56"/>
                    <a:pt x="104" y="57"/>
                    <a:pt x="105" y="57"/>
                  </a:cubicBezTo>
                  <a:cubicBezTo>
                    <a:pt x="106" y="57"/>
                    <a:pt x="107" y="56"/>
                    <a:pt x="108" y="55"/>
                  </a:cubicBezTo>
                  <a:cubicBezTo>
                    <a:pt x="110" y="54"/>
                    <a:pt x="113" y="52"/>
                    <a:pt x="115" y="52"/>
                  </a:cubicBezTo>
                  <a:cubicBezTo>
                    <a:pt x="115" y="52"/>
                    <a:pt x="116" y="52"/>
                    <a:pt x="116" y="52"/>
                  </a:cubicBezTo>
                  <a:cubicBezTo>
                    <a:pt x="119" y="53"/>
                    <a:pt x="119" y="56"/>
                    <a:pt x="121" y="57"/>
                  </a:cubicBezTo>
                  <a:cubicBezTo>
                    <a:pt x="123" y="58"/>
                    <a:pt x="125" y="57"/>
                    <a:pt x="128" y="58"/>
                  </a:cubicBezTo>
                  <a:cubicBezTo>
                    <a:pt x="132" y="58"/>
                    <a:pt x="138" y="64"/>
                    <a:pt x="141" y="66"/>
                  </a:cubicBezTo>
                  <a:cubicBezTo>
                    <a:pt x="142" y="68"/>
                    <a:pt x="143" y="73"/>
                    <a:pt x="147" y="73"/>
                  </a:cubicBezTo>
                  <a:cubicBezTo>
                    <a:pt x="147" y="73"/>
                    <a:pt x="148" y="73"/>
                    <a:pt x="148" y="72"/>
                  </a:cubicBezTo>
                  <a:cubicBezTo>
                    <a:pt x="152" y="71"/>
                    <a:pt x="154" y="70"/>
                    <a:pt x="157" y="70"/>
                  </a:cubicBezTo>
                  <a:cubicBezTo>
                    <a:pt x="157" y="70"/>
                    <a:pt x="158" y="70"/>
                    <a:pt x="159" y="70"/>
                  </a:cubicBezTo>
                  <a:cubicBezTo>
                    <a:pt x="161" y="71"/>
                    <a:pt x="162" y="72"/>
                    <a:pt x="164" y="72"/>
                  </a:cubicBezTo>
                  <a:cubicBezTo>
                    <a:pt x="165" y="72"/>
                    <a:pt x="166" y="71"/>
                    <a:pt x="167" y="71"/>
                  </a:cubicBezTo>
                  <a:cubicBezTo>
                    <a:pt x="168" y="70"/>
                    <a:pt x="169" y="70"/>
                    <a:pt x="170" y="70"/>
                  </a:cubicBezTo>
                  <a:cubicBezTo>
                    <a:pt x="172" y="70"/>
                    <a:pt x="173" y="72"/>
                    <a:pt x="173" y="74"/>
                  </a:cubicBezTo>
                  <a:cubicBezTo>
                    <a:pt x="172" y="76"/>
                    <a:pt x="174" y="77"/>
                    <a:pt x="176" y="77"/>
                  </a:cubicBezTo>
                  <a:cubicBezTo>
                    <a:pt x="177" y="77"/>
                    <a:pt x="177" y="77"/>
                    <a:pt x="178" y="77"/>
                  </a:cubicBezTo>
                  <a:cubicBezTo>
                    <a:pt x="178" y="77"/>
                    <a:pt x="179" y="77"/>
                    <a:pt x="179" y="77"/>
                  </a:cubicBezTo>
                  <a:cubicBezTo>
                    <a:pt x="182" y="77"/>
                    <a:pt x="182" y="81"/>
                    <a:pt x="184" y="82"/>
                  </a:cubicBezTo>
                  <a:cubicBezTo>
                    <a:pt x="186" y="83"/>
                    <a:pt x="187" y="84"/>
                    <a:pt x="189" y="84"/>
                  </a:cubicBezTo>
                  <a:cubicBezTo>
                    <a:pt x="189" y="84"/>
                    <a:pt x="190" y="84"/>
                    <a:pt x="190" y="84"/>
                  </a:cubicBezTo>
                  <a:cubicBezTo>
                    <a:pt x="192" y="83"/>
                    <a:pt x="198" y="82"/>
                    <a:pt x="198" y="82"/>
                  </a:cubicBezTo>
                  <a:cubicBezTo>
                    <a:pt x="199" y="83"/>
                    <a:pt x="200" y="84"/>
                    <a:pt x="202" y="84"/>
                  </a:cubicBezTo>
                  <a:cubicBezTo>
                    <a:pt x="203" y="84"/>
                    <a:pt x="203" y="84"/>
                    <a:pt x="204" y="83"/>
                  </a:cubicBezTo>
                  <a:cubicBezTo>
                    <a:pt x="207" y="82"/>
                    <a:pt x="209" y="80"/>
                    <a:pt x="210" y="80"/>
                  </a:cubicBezTo>
                  <a:cubicBezTo>
                    <a:pt x="210" y="80"/>
                    <a:pt x="210" y="80"/>
                    <a:pt x="211" y="80"/>
                  </a:cubicBezTo>
                  <a:cubicBezTo>
                    <a:pt x="211" y="82"/>
                    <a:pt x="208" y="87"/>
                    <a:pt x="212" y="87"/>
                  </a:cubicBezTo>
                  <a:cubicBezTo>
                    <a:pt x="215" y="87"/>
                    <a:pt x="215" y="87"/>
                    <a:pt x="217" y="83"/>
                  </a:cubicBezTo>
                  <a:cubicBezTo>
                    <a:pt x="220" y="80"/>
                    <a:pt x="220" y="81"/>
                    <a:pt x="224" y="79"/>
                  </a:cubicBezTo>
                  <a:cubicBezTo>
                    <a:pt x="227" y="77"/>
                    <a:pt x="226" y="75"/>
                    <a:pt x="228" y="72"/>
                  </a:cubicBezTo>
                  <a:cubicBezTo>
                    <a:pt x="229" y="70"/>
                    <a:pt x="231" y="67"/>
                    <a:pt x="233" y="67"/>
                  </a:cubicBezTo>
                  <a:cubicBezTo>
                    <a:pt x="234" y="67"/>
                    <a:pt x="234" y="67"/>
                    <a:pt x="235" y="68"/>
                  </a:cubicBezTo>
                  <a:cubicBezTo>
                    <a:pt x="237" y="69"/>
                    <a:pt x="237" y="73"/>
                    <a:pt x="239" y="73"/>
                  </a:cubicBezTo>
                  <a:cubicBezTo>
                    <a:pt x="240" y="73"/>
                    <a:pt x="240" y="73"/>
                    <a:pt x="241" y="73"/>
                  </a:cubicBezTo>
                  <a:cubicBezTo>
                    <a:pt x="242" y="73"/>
                    <a:pt x="243" y="73"/>
                    <a:pt x="243" y="70"/>
                  </a:cubicBezTo>
                  <a:cubicBezTo>
                    <a:pt x="244" y="66"/>
                    <a:pt x="244" y="64"/>
                    <a:pt x="248" y="63"/>
                  </a:cubicBezTo>
                  <a:cubicBezTo>
                    <a:pt x="251" y="62"/>
                    <a:pt x="252" y="60"/>
                    <a:pt x="254" y="60"/>
                  </a:cubicBezTo>
                  <a:cubicBezTo>
                    <a:pt x="255" y="60"/>
                    <a:pt x="255" y="61"/>
                    <a:pt x="256" y="61"/>
                  </a:cubicBezTo>
                  <a:cubicBezTo>
                    <a:pt x="258" y="64"/>
                    <a:pt x="259" y="68"/>
                    <a:pt x="261" y="68"/>
                  </a:cubicBezTo>
                  <a:cubicBezTo>
                    <a:pt x="261" y="68"/>
                    <a:pt x="261" y="68"/>
                    <a:pt x="261" y="68"/>
                  </a:cubicBezTo>
                  <a:cubicBezTo>
                    <a:pt x="264" y="67"/>
                    <a:pt x="263" y="67"/>
                    <a:pt x="265" y="63"/>
                  </a:cubicBezTo>
                  <a:cubicBezTo>
                    <a:pt x="267" y="59"/>
                    <a:pt x="266" y="57"/>
                    <a:pt x="268" y="57"/>
                  </a:cubicBezTo>
                  <a:cubicBezTo>
                    <a:pt x="268" y="57"/>
                    <a:pt x="268" y="57"/>
                    <a:pt x="269" y="57"/>
                  </a:cubicBezTo>
                  <a:cubicBezTo>
                    <a:pt x="270" y="57"/>
                    <a:pt x="271" y="57"/>
                    <a:pt x="272" y="57"/>
                  </a:cubicBezTo>
                  <a:cubicBezTo>
                    <a:pt x="272" y="57"/>
                    <a:pt x="273" y="57"/>
                    <a:pt x="274" y="55"/>
                  </a:cubicBezTo>
                  <a:cubicBezTo>
                    <a:pt x="275" y="51"/>
                    <a:pt x="278" y="48"/>
                    <a:pt x="277" y="45"/>
                  </a:cubicBezTo>
                  <a:cubicBezTo>
                    <a:pt x="277" y="42"/>
                    <a:pt x="276" y="37"/>
                    <a:pt x="279" y="35"/>
                  </a:cubicBezTo>
                  <a:cubicBezTo>
                    <a:pt x="282" y="33"/>
                    <a:pt x="282" y="32"/>
                    <a:pt x="285" y="31"/>
                  </a:cubicBezTo>
                  <a:cubicBezTo>
                    <a:pt x="287" y="30"/>
                    <a:pt x="287" y="29"/>
                    <a:pt x="291" y="24"/>
                  </a:cubicBezTo>
                  <a:cubicBezTo>
                    <a:pt x="295" y="19"/>
                    <a:pt x="295" y="19"/>
                    <a:pt x="299" y="19"/>
                  </a:cubicBezTo>
                  <a:cubicBezTo>
                    <a:pt x="302" y="18"/>
                    <a:pt x="305" y="18"/>
                    <a:pt x="307" y="16"/>
                  </a:cubicBezTo>
                  <a:cubicBezTo>
                    <a:pt x="309" y="14"/>
                    <a:pt x="307" y="13"/>
                    <a:pt x="305" y="11"/>
                  </a:cubicBezTo>
                  <a:cubicBezTo>
                    <a:pt x="302" y="9"/>
                    <a:pt x="302" y="8"/>
                    <a:pt x="304" y="4"/>
                  </a:cubicBezTo>
                  <a:cubicBezTo>
                    <a:pt x="304" y="3"/>
                    <a:pt x="305" y="2"/>
                    <a:pt x="305" y="2"/>
                  </a:cubicBezTo>
                  <a:moveTo>
                    <a:pt x="305" y="0"/>
                  </a:moveTo>
                  <a:cubicBezTo>
                    <a:pt x="305" y="0"/>
                    <a:pt x="305" y="0"/>
                    <a:pt x="305" y="0"/>
                  </a:cubicBezTo>
                  <a:cubicBezTo>
                    <a:pt x="305" y="0"/>
                    <a:pt x="305" y="0"/>
                    <a:pt x="305" y="0"/>
                  </a:cubicBezTo>
                  <a:cubicBezTo>
                    <a:pt x="304" y="0"/>
                    <a:pt x="303" y="1"/>
                    <a:pt x="302" y="3"/>
                  </a:cubicBezTo>
                  <a:cubicBezTo>
                    <a:pt x="300" y="7"/>
                    <a:pt x="300" y="10"/>
                    <a:pt x="303" y="13"/>
                  </a:cubicBezTo>
                  <a:cubicBezTo>
                    <a:pt x="304" y="13"/>
                    <a:pt x="305" y="14"/>
                    <a:pt x="305" y="14"/>
                  </a:cubicBezTo>
                  <a:cubicBezTo>
                    <a:pt x="305" y="14"/>
                    <a:pt x="306" y="14"/>
                    <a:pt x="306" y="15"/>
                  </a:cubicBezTo>
                  <a:cubicBezTo>
                    <a:pt x="305" y="16"/>
                    <a:pt x="303" y="16"/>
                    <a:pt x="300" y="16"/>
                  </a:cubicBezTo>
                  <a:cubicBezTo>
                    <a:pt x="300" y="17"/>
                    <a:pt x="299" y="17"/>
                    <a:pt x="299" y="17"/>
                  </a:cubicBezTo>
                  <a:cubicBezTo>
                    <a:pt x="298" y="17"/>
                    <a:pt x="298" y="17"/>
                    <a:pt x="298" y="17"/>
                  </a:cubicBezTo>
                  <a:cubicBezTo>
                    <a:pt x="294" y="17"/>
                    <a:pt x="293" y="18"/>
                    <a:pt x="290" y="23"/>
                  </a:cubicBezTo>
                  <a:cubicBezTo>
                    <a:pt x="288" y="25"/>
                    <a:pt x="287" y="26"/>
                    <a:pt x="286" y="27"/>
                  </a:cubicBezTo>
                  <a:cubicBezTo>
                    <a:pt x="285" y="29"/>
                    <a:pt x="285" y="29"/>
                    <a:pt x="284" y="29"/>
                  </a:cubicBezTo>
                  <a:cubicBezTo>
                    <a:pt x="282" y="30"/>
                    <a:pt x="281" y="31"/>
                    <a:pt x="280" y="32"/>
                  </a:cubicBezTo>
                  <a:cubicBezTo>
                    <a:pt x="279" y="33"/>
                    <a:pt x="279" y="33"/>
                    <a:pt x="278" y="34"/>
                  </a:cubicBezTo>
                  <a:cubicBezTo>
                    <a:pt x="274" y="37"/>
                    <a:pt x="275" y="42"/>
                    <a:pt x="276" y="45"/>
                  </a:cubicBezTo>
                  <a:cubicBezTo>
                    <a:pt x="276" y="47"/>
                    <a:pt x="275" y="49"/>
                    <a:pt x="273" y="51"/>
                  </a:cubicBezTo>
                  <a:cubicBezTo>
                    <a:pt x="273" y="52"/>
                    <a:pt x="272" y="53"/>
                    <a:pt x="272" y="54"/>
                  </a:cubicBezTo>
                  <a:cubicBezTo>
                    <a:pt x="272" y="55"/>
                    <a:pt x="272" y="55"/>
                    <a:pt x="271" y="56"/>
                  </a:cubicBezTo>
                  <a:cubicBezTo>
                    <a:pt x="271" y="55"/>
                    <a:pt x="271" y="55"/>
                    <a:pt x="271" y="55"/>
                  </a:cubicBezTo>
                  <a:cubicBezTo>
                    <a:pt x="270" y="55"/>
                    <a:pt x="270" y="55"/>
                    <a:pt x="269" y="55"/>
                  </a:cubicBezTo>
                  <a:cubicBezTo>
                    <a:pt x="268" y="55"/>
                    <a:pt x="268" y="55"/>
                    <a:pt x="268" y="55"/>
                  </a:cubicBezTo>
                  <a:cubicBezTo>
                    <a:pt x="265" y="55"/>
                    <a:pt x="265" y="57"/>
                    <a:pt x="264" y="59"/>
                  </a:cubicBezTo>
                  <a:cubicBezTo>
                    <a:pt x="264" y="60"/>
                    <a:pt x="264" y="61"/>
                    <a:pt x="263" y="62"/>
                  </a:cubicBezTo>
                  <a:cubicBezTo>
                    <a:pt x="262" y="63"/>
                    <a:pt x="262" y="64"/>
                    <a:pt x="262" y="65"/>
                  </a:cubicBezTo>
                  <a:cubicBezTo>
                    <a:pt x="262" y="65"/>
                    <a:pt x="262" y="65"/>
                    <a:pt x="262" y="66"/>
                  </a:cubicBezTo>
                  <a:cubicBezTo>
                    <a:pt x="261" y="66"/>
                    <a:pt x="261" y="66"/>
                    <a:pt x="261" y="66"/>
                  </a:cubicBezTo>
                  <a:cubicBezTo>
                    <a:pt x="260" y="66"/>
                    <a:pt x="260" y="64"/>
                    <a:pt x="259" y="64"/>
                  </a:cubicBezTo>
                  <a:cubicBezTo>
                    <a:pt x="259" y="63"/>
                    <a:pt x="258" y="61"/>
                    <a:pt x="257" y="60"/>
                  </a:cubicBezTo>
                  <a:cubicBezTo>
                    <a:pt x="256" y="59"/>
                    <a:pt x="255" y="58"/>
                    <a:pt x="254" y="58"/>
                  </a:cubicBezTo>
                  <a:cubicBezTo>
                    <a:pt x="253" y="58"/>
                    <a:pt x="251" y="59"/>
                    <a:pt x="250" y="60"/>
                  </a:cubicBezTo>
                  <a:cubicBezTo>
                    <a:pt x="249" y="60"/>
                    <a:pt x="248" y="61"/>
                    <a:pt x="247" y="61"/>
                  </a:cubicBezTo>
                  <a:cubicBezTo>
                    <a:pt x="243" y="63"/>
                    <a:pt x="242" y="65"/>
                    <a:pt x="242" y="70"/>
                  </a:cubicBezTo>
                  <a:cubicBezTo>
                    <a:pt x="241" y="71"/>
                    <a:pt x="241" y="71"/>
                    <a:pt x="241" y="72"/>
                  </a:cubicBezTo>
                  <a:cubicBezTo>
                    <a:pt x="241" y="72"/>
                    <a:pt x="241" y="72"/>
                    <a:pt x="241" y="72"/>
                  </a:cubicBezTo>
                  <a:cubicBezTo>
                    <a:pt x="241" y="72"/>
                    <a:pt x="241" y="72"/>
                    <a:pt x="241" y="72"/>
                  </a:cubicBezTo>
                  <a:cubicBezTo>
                    <a:pt x="240" y="72"/>
                    <a:pt x="240" y="72"/>
                    <a:pt x="240" y="72"/>
                  </a:cubicBezTo>
                  <a:cubicBezTo>
                    <a:pt x="239" y="72"/>
                    <a:pt x="239" y="72"/>
                    <a:pt x="239" y="72"/>
                  </a:cubicBezTo>
                  <a:cubicBezTo>
                    <a:pt x="239" y="72"/>
                    <a:pt x="238" y="70"/>
                    <a:pt x="238" y="70"/>
                  </a:cubicBezTo>
                  <a:cubicBezTo>
                    <a:pt x="238" y="68"/>
                    <a:pt x="237" y="67"/>
                    <a:pt x="236" y="66"/>
                  </a:cubicBezTo>
                  <a:cubicBezTo>
                    <a:pt x="235" y="66"/>
                    <a:pt x="234" y="65"/>
                    <a:pt x="233" y="65"/>
                  </a:cubicBezTo>
                  <a:cubicBezTo>
                    <a:pt x="230" y="65"/>
                    <a:pt x="227" y="70"/>
                    <a:pt x="226" y="71"/>
                  </a:cubicBezTo>
                  <a:cubicBezTo>
                    <a:pt x="226" y="72"/>
                    <a:pt x="225" y="73"/>
                    <a:pt x="225" y="74"/>
                  </a:cubicBezTo>
                  <a:cubicBezTo>
                    <a:pt x="224" y="75"/>
                    <a:pt x="224" y="76"/>
                    <a:pt x="223" y="77"/>
                  </a:cubicBezTo>
                  <a:cubicBezTo>
                    <a:pt x="222" y="78"/>
                    <a:pt x="221" y="78"/>
                    <a:pt x="220" y="78"/>
                  </a:cubicBezTo>
                  <a:cubicBezTo>
                    <a:pt x="219" y="79"/>
                    <a:pt x="218" y="80"/>
                    <a:pt x="216" y="82"/>
                  </a:cubicBezTo>
                  <a:cubicBezTo>
                    <a:pt x="215" y="83"/>
                    <a:pt x="215" y="83"/>
                    <a:pt x="215" y="83"/>
                  </a:cubicBezTo>
                  <a:cubicBezTo>
                    <a:pt x="214" y="85"/>
                    <a:pt x="214" y="85"/>
                    <a:pt x="212" y="85"/>
                  </a:cubicBezTo>
                  <a:cubicBezTo>
                    <a:pt x="212" y="85"/>
                    <a:pt x="212" y="84"/>
                    <a:pt x="212" y="83"/>
                  </a:cubicBezTo>
                  <a:cubicBezTo>
                    <a:pt x="212" y="82"/>
                    <a:pt x="213" y="81"/>
                    <a:pt x="212" y="80"/>
                  </a:cubicBezTo>
                  <a:cubicBezTo>
                    <a:pt x="212" y="79"/>
                    <a:pt x="211" y="78"/>
                    <a:pt x="210" y="78"/>
                  </a:cubicBezTo>
                  <a:cubicBezTo>
                    <a:pt x="209" y="78"/>
                    <a:pt x="208" y="79"/>
                    <a:pt x="207" y="80"/>
                  </a:cubicBezTo>
                  <a:cubicBezTo>
                    <a:pt x="206" y="80"/>
                    <a:pt x="205" y="81"/>
                    <a:pt x="204" y="82"/>
                  </a:cubicBezTo>
                  <a:cubicBezTo>
                    <a:pt x="203" y="82"/>
                    <a:pt x="202" y="82"/>
                    <a:pt x="202" y="82"/>
                  </a:cubicBezTo>
                  <a:cubicBezTo>
                    <a:pt x="201" y="82"/>
                    <a:pt x="200" y="81"/>
                    <a:pt x="199" y="81"/>
                  </a:cubicBezTo>
                  <a:cubicBezTo>
                    <a:pt x="198" y="80"/>
                    <a:pt x="198" y="80"/>
                    <a:pt x="198" y="80"/>
                  </a:cubicBezTo>
                  <a:cubicBezTo>
                    <a:pt x="198" y="80"/>
                    <a:pt x="198" y="80"/>
                    <a:pt x="198" y="80"/>
                  </a:cubicBezTo>
                  <a:cubicBezTo>
                    <a:pt x="197" y="80"/>
                    <a:pt x="192" y="81"/>
                    <a:pt x="189" y="82"/>
                  </a:cubicBezTo>
                  <a:cubicBezTo>
                    <a:pt x="189" y="82"/>
                    <a:pt x="189" y="82"/>
                    <a:pt x="189" y="82"/>
                  </a:cubicBezTo>
                  <a:cubicBezTo>
                    <a:pt x="188" y="82"/>
                    <a:pt x="187" y="82"/>
                    <a:pt x="186" y="81"/>
                  </a:cubicBezTo>
                  <a:cubicBezTo>
                    <a:pt x="186" y="81"/>
                    <a:pt x="186" y="81"/>
                    <a:pt x="185" y="81"/>
                  </a:cubicBezTo>
                  <a:cubicBezTo>
                    <a:pt x="185" y="80"/>
                    <a:pt x="184" y="79"/>
                    <a:pt x="184" y="79"/>
                  </a:cubicBezTo>
                  <a:cubicBezTo>
                    <a:pt x="183" y="77"/>
                    <a:pt x="182" y="75"/>
                    <a:pt x="179" y="75"/>
                  </a:cubicBezTo>
                  <a:cubicBezTo>
                    <a:pt x="179" y="75"/>
                    <a:pt x="178" y="75"/>
                    <a:pt x="178" y="75"/>
                  </a:cubicBezTo>
                  <a:cubicBezTo>
                    <a:pt x="177" y="75"/>
                    <a:pt x="176" y="76"/>
                    <a:pt x="176" y="76"/>
                  </a:cubicBezTo>
                  <a:cubicBezTo>
                    <a:pt x="175" y="76"/>
                    <a:pt x="175" y="75"/>
                    <a:pt x="175" y="75"/>
                  </a:cubicBezTo>
                  <a:cubicBezTo>
                    <a:pt x="175" y="75"/>
                    <a:pt x="175" y="74"/>
                    <a:pt x="175" y="74"/>
                  </a:cubicBezTo>
                  <a:cubicBezTo>
                    <a:pt x="175" y="73"/>
                    <a:pt x="175" y="71"/>
                    <a:pt x="174" y="70"/>
                  </a:cubicBezTo>
                  <a:cubicBezTo>
                    <a:pt x="173" y="69"/>
                    <a:pt x="171" y="68"/>
                    <a:pt x="170" y="68"/>
                  </a:cubicBezTo>
                  <a:cubicBezTo>
                    <a:pt x="169" y="68"/>
                    <a:pt x="167" y="69"/>
                    <a:pt x="166" y="69"/>
                  </a:cubicBezTo>
                  <a:cubicBezTo>
                    <a:pt x="165" y="70"/>
                    <a:pt x="165" y="70"/>
                    <a:pt x="164" y="70"/>
                  </a:cubicBezTo>
                  <a:cubicBezTo>
                    <a:pt x="163" y="70"/>
                    <a:pt x="162" y="69"/>
                    <a:pt x="161" y="69"/>
                  </a:cubicBezTo>
                  <a:cubicBezTo>
                    <a:pt x="161" y="69"/>
                    <a:pt x="160" y="69"/>
                    <a:pt x="159" y="68"/>
                  </a:cubicBezTo>
                  <a:cubicBezTo>
                    <a:pt x="158" y="68"/>
                    <a:pt x="157" y="68"/>
                    <a:pt x="157" y="68"/>
                  </a:cubicBezTo>
                  <a:cubicBezTo>
                    <a:pt x="155" y="68"/>
                    <a:pt x="153" y="69"/>
                    <a:pt x="151" y="69"/>
                  </a:cubicBezTo>
                  <a:cubicBezTo>
                    <a:pt x="150" y="70"/>
                    <a:pt x="149" y="70"/>
                    <a:pt x="148" y="71"/>
                  </a:cubicBezTo>
                  <a:cubicBezTo>
                    <a:pt x="147" y="71"/>
                    <a:pt x="147" y="71"/>
                    <a:pt x="147" y="71"/>
                  </a:cubicBezTo>
                  <a:cubicBezTo>
                    <a:pt x="145" y="71"/>
                    <a:pt x="145" y="70"/>
                    <a:pt x="144" y="68"/>
                  </a:cubicBezTo>
                  <a:cubicBezTo>
                    <a:pt x="143" y="67"/>
                    <a:pt x="143" y="66"/>
                    <a:pt x="142" y="65"/>
                  </a:cubicBezTo>
                  <a:cubicBezTo>
                    <a:pt x="140" y="63"/>
                    <a:pt x="133" y="57"/>
                    <a:pt x="129" y="56"/>
                  </a:cubicBezTo>
                  <a:cubicBezTo>
                    <a:pt x="127" y="56"/>
                    <a:pt x="126" y="56"/>
                    <a:pt x="125" y="56"/>
                  </a:cubicBezTo>
                  <a:cubicBezTo>
                    <a:pt x="123" y="56"/>
                    <a:pt x="122" y="55"/>
                    <a:pt x="121" y="55"/>
                  </a:cubicBezTo>
                  <a:cubicBezTo>
                    <a:pt x="121" y="55"/>
                    <a:pt x="121" y="54"/>
                    <a:pt x="120" y="54"/>
                  </a:cubicBezTo>
                  <a:cubicBezTo>
                    <a:pt x="120" y="53"/>
                    <a:pt x="119" y="51"/>
                    <a:pt x="116" y="51"/>
                  </a:cubicBezTo>
                  <a:cubicBezTo>
                    <a:pt x="116" y="51"/>
                    <a:pt x="115" y="51"/>
                    <a:pt x="115" y="51"/>
                  </a:cubicBezTo>
                  <a:cubicBezTo>
                    <a:pt x="111" y="51"/>
                    <a:pt x="108" y="53"/>
                    <a:pt x="107" y="54"/>
                  </a:cubicBezTo>
                  <a:cubicBezTo>
                    <a:pt x="106" y="54"/>
                    <a:pt x="105" y="55"/>
                    <a:pt x="105" y="55"/>
                  </a:cubicBezTo>
                  <a:cubicBezTo>
                    <a:pt x="104" y="55"/>
                    <a:pt x="104" y="55"/>
                    <a:pt x="103" y="54"/>
                  </a:cubicBezTo>
                  <a:cubicBezTo>
                    <a:pt x="102" y="53"/>
                    <a:pt x="102" y="53"/>
                    <a:pt x="101" y="52"/>
                  </a:cubicBezTo>
                  <a:cubicBezTo>
                    <a:pt x="100" y="51"/>
                    <a:pt x="100" y="50"/>
                    <a:pt x="98" y="50"/>
                  </a:cubicBezTo>
                  <a:cubicBezTo>
                    <a:pt x="96" y="50"/>
                    <a:pt x="96" y="53"/>
                    <a:pt x="96" y="54"/>
                  </a:cubicBezTo>
                  <a:cubicBezTo>
                    <a:pt x="96" y="55"/>
                    <a:pt x="93" y="56"/>
                    <a:pt x="93" y="56"/>
                  </a:cubicBezTo>
                  <a:cubicBezTo>
                    <a:pt x="92" y="56"/>
                    <a:pt x="92" y="56"/>
                    <a:pt x="92" y="56"/>
                  </a:cubicBezTo>
                  <a:cubicBezTo>
                    <a:pt x="92" y="58"/>
                    <a:pt x="92" y="58"/>
                    <a:pt x="92" y="58"/>
                  </a:cubicBezTo>
                  <a:cubicBezTo>
                    <a:pt x="92" y="60"/>
                    <a:pt x="91" y="64"/>
                    <a:pt x="90" y="64"/>
                  </a:cubicBezTo>
                  <a:cubicBezTo>
                    <a:pt x="87" y="64"/>
                    <a:pt x="86" y="65"/>
                    <a:pt x="86" y="67"/>
                  </a:cubicBezTo>
                  <a:cubicBezTo>
                    <a:pt x="86" y="67"/>
                    <a:pt x="85" y="67"/>
                    <a:pt x="85" y="68"/>
                  </a:cubicBezTo>
                  <a:cubicBezTo>
                    <a:pt x="85" y="68"/>
                    <a:pt x="85" y="69"/>
                    <a:pt x="85" y="69"/>
                  </a:cubicBezTo>
                  <a:cubicBezTo>
                    <a:pt x="85" y="69"/>
                    <a:pt x="84" y="69"/>
                    <a:pt x="84" y="68"/>
                  </a:cubicBezTo>
                  <a:cubicBezTo>
                    <a:pt x="83" y="68"/>
                    <a:pt x="82" y="67"/>
                    <a:pt x="82" y="67"/>
                  </a:cubicBezTo>
                  <a:cubicBezTo>
                    <a:pt x="80" y="67"/>
                    <a:pt x="78" y="69"/>
                    <a:pt x="77" y="70"/>
                  </a:cubicBezTo>
                  <a:cubicBezTo>
                    <a:pt x="76" y="71"/>
                    <a:pt x="76" y="71"/>
                    <a:pt x="75" y="71"/>
                  </a:cubicBezTo>
                  <a:cubicBezTo>
                    <a:pt x="74" y="72"/>
                    <a:pt x="73" y="73"/>
                    <a:pt x="73" y="73"/>
                  </a:cubicBezTo>
                  <a:cubicBezTo>
                    <a:pt x="71" y="75"/>
                    <a:pt x="70" y="75"/>
                    <a:pt x="69" y="77"/>
                  </a:cubicBezTo>
                  <a:cubicBezTo>
                    <a:pt x="69" y="78"/>
                    <a:pt x="67" y="78"/>
                    <a:pt x="66" y="79"/>
                  </a:cubicBezTo>
                  <a:cubicBezTo>
                    <a:pt x="65" y="79"/>
                    <a:pt x="64" y="79"/>
                    <a:pt x="63" y="80"/>
                  </a:cubicBezTo>
                  <a:cubicBezTo>
                    <a:pt x="63" y="80"/>
                    <a:pt x="63" y="80"/>
                    <a:pt x="62" y="80"/>
                  </a:cubicBezTo>
                  <a:cubicBezTo>
                    <a:pt x="61" y="80"/>
                    <a:pt x="59" y="79"/>
                    <a:pt x="57" y="78"/>
                  </a:cubicBezTo>
                  <a:cubicBezTo>
                    <a:pt x="56" y="77"/>
                    <a:pt x="55" y="77"/>
                    <a:pt x="53" y="76"/>
                  </a:cubicBezTo>
                  <a:cubicBezTo>
                    <a:pt x="53" y="76"/>
                    <a:pt x="52" y="76"/>
                    <a:pt x="51" y="76"/>
                  </a:cubicBezTo>
                  <a:cubicBezTo>
                    <a:pt x="49" y="76"/>
                    <a:pt x="47" y="77"/>
                    <a:pt x="45" y="79"/>
                  </a:cubicBezTo>
                  <a:cubicBezTo>
                    <a:pt x="45" y="79"/>
                    <a:pt x="44" y="80"/>
                    <a:pt x="43" y="80"/>
                  </a:cubicBezTo>
                  <a:cubicBezTo>
                    <a:pt x="40" y="82"/>
                    <a:pt x="38" y="84"/>
                    <a:pt x="36" y="87"/>
                  </a:cubicBezTo>
                  <a:cubicBezTo>
                    <a:pt x="33" y="90"/>
                    <a:pt x="34" y="93"/>
                    <a:pt x="35" y="94"/>
                  </a:cubicBezTo>
                  <a:cubicBezTo>
                    <a:pt x="36" y="95"/>
                    <a:pt x="36" y="96"/>
                    <a:pt x="36" y="97"/>
                  </a:cubicBezTo>
                  <a:cubicBezTo>
                    <a:pt x="36" y="98"/>
                    <a:pt x="36" y="98"/>
                    <a:pt x="36" y="98"/>
                  </a:cubicBezTo>
                  <a:cubicBezTo>
                    <a:pt x="35" y="100"/>
                    <a:pt x="35" y="101"/>
                    <a:pt x="35" y="102"/>
                  </a:cubicBezTo>
                  <a:cubicBezTo>
                    <a:pt x="34" y="102"/>
                    <a:pt x="34" y="102"/>
                    <a:pt x="33" y="101"/>
                  </a:cubicBezTo>
                  <a:cubicBezTo>
                    <a:pt x="31" y="100"/>
                    <a:pt x="29" y="99"/>
                    <a:pt x="26" y="99"/>
                  </a:cubicBezTo>
                  <a:cubicBezTo>
                    <a:pt x="25" y="99"/>
                    <a:pt x="25" y="99"/>
                    <a:pt x="24" y="99"/>
                  </a:cubicBezTo>
                  <a:cubicBezTo>
                    <a:pt x="19" y="99"/>
                    <a:pt x="17" y="101"/>
                    <a:pt x="17" y="103"/>
                  </a:cubicBezTo>
                  <a:cubicBezTo>
                    <a:pt x="17" y="104"/>
                    <a:pt x="17" y="104"/>
                    <a:pt x="15" y="104"/>
                  </a:cubicBezTo>
                  <a:cubicBezTo>
                    <a:pt x="5" y="104"/>
                    <a:pt x="5" y="104"/>
                    <a:pt x="5" y="104"/>
                  </a:cubicBezTo>
                  <a:cubicBezTo>
                    <a:pt x="5" y="104"/>
                    <a:pt x="5" y="104"/>
                    <a:pt x="5" y="104"/>
                  </a:cubicBezTo>
                  <a:cubicBezTo>
                    <a:pt x="4" y="104"/>
                    <a:pt x="4" y="104"/>
                    <a:pt x="4" y="104"/>
                  </a:cubicBezTo>
                  <a:cubicBezTo>
                    <a:pt x="4" y="104"/>
                    <a:pt x="4" y="104"/>
                    <a:pt x="4" y="104"/>
                  </a:cubicBezTo>
                  <a:cubicBezTo>
                    <a:pt x="0" y="104"/>
                    <a:pt x="0" y="104"/>
                    <a:pt x="0" y="104"/>
                  </a:cubicBezTo>
                  <a:cubicBezTo>
                    <a:pt x="2" y="106"/>
                    <a:pt x="2" y="106"/>
                    <a:pt x="2" y="106"/>
                  </a:cubicBezTo>
                  <a:cubicBezTo>
                    <a:pt x="1" y="107"/>
                    <a:pt x="1" y="109"/>
                    <a:pt x="7" y="116"/>
                  </a:cubicBezTo>
                  <a:cubicBezTo>
                    <a:pt x="9" y="118"/>
                    <a:pt x="11" y="119"/>
                    <a:pt x="13" y="119"/>
                  </a:cubicBezTo>
                  <a:cubicBezTo>
                    <a:pt x="14" y="119"/>
                    <a:pt x="16" y="119"/>
                    <a:pt x="17" y="118"/>
                  </a:cubicBezTo>
                  <a:cubicBezTo>
                    <a:pt x="17" y="118"/>
                    <a:pt x="18" y="118"/>
                    <a:pt x="19" y="118"/>
                  </a:cubicBezTo>
                  <a:cubicBezTo>
                    <a:pt x="20" y="117"/>
                    <a:pt x="22" y="116"/>
                    <a:pt x="24" y="116"/>
                  </a:cubicBezTo>
                  <a:cubicBezTo>
                    <a:pt x="25" y="116"/>
                    <a:pt x="25" y="116"/>
                    <a:pt x="26" y="116"/>
                  </a:cubicBezTo>
                  <a:cubicBezTo>
                    <a:pt x="28" y="117"/>
                    <a:pt x="29" y="118"/>
                    <a:pt x="30" y="119"/>
                  </a:cubicBezTo>
                  <a:cubicBezTo>
                    <a:pt x="32" y="120"/>
                    <a:pt x="34" y="121"/>
                    <a:pt x="37" y="122"/>
                  </a:cubicBezTo>
                  <a:cubicBezTo>
                    <a:pt x="38" y="122"/>
                    <a:pt x="38" y="122"/>
                    <a:pt x="39" y="122"/>
                  </a:cubicBezTo>
                  <a:cubicBezTo>
                    <a:pt x="40" y="122"/>
                    <a:pt x="41" y="122"/>
                    <a:pt x="42" y="122"/>
                  </a:cubicBezTo>
                  <a:cubicBezTo>
                    <a:pt x="43" y="121"/>
                    <a:pt x="44" y="121"/>
                    <a:pt x="45" y="121"/>
                  </a:cubicBezTo>
                  <a:cubicBezTo>
                    <a:pt x="46" y="121"/>
                    <a:pt x="46" y="121"/>
                    <a:pt x="46" y="121"/>
                  </a:cubicBezTo>
                  <a:cubicBezTo>
                    <a:pt x="46" y="121"/>
                    <a:pt x="46" y="121"/>
                    <a:pt x="46" y="121"/>
                  </a:cubicBezTo>
                  <a:cubicBezTo>
                    <a:pt x="47" y="121"/>
                    <a:pt x="47" y="121"/>
                    <a:pt x="47" y="122"/>
                  </a:cubicBezTo>
                  <a:cubicBezTo>
                    <a:pt x="47" y="122"/>
                    <a:pt x="47" y="122"/>
                    <a:pt x="47" y="122"/>
                  </a:cubicBezTo>
                  <a:cubicBezTo>
                    <a:pt x="47" y="123"/>
                    <a:pt x="46" y="125"/>
                    <a:pt x="47" y="126"/>
                  </a:cubicBezTo>
                  <a:cubicBezTo>
                    <a:pt x="47" y="127"/>
                    <a:pt x="49" y="128"/>
                    <a:pt x="50" y="129"/>
                  </a:cubicBezTo>
                  <a:cubicBezTo>
                    <a:pt x="51" y="129"/>
                    <a:pt x="51" y="129"/>
                    <a:pt x="51" y="129"/>
                  </a:cubicBezTo>
                  <a:cubicBezTo>
                    <a:pt x="51" y="129"/>
                    <a:pt x="52" y="129"/>
                    <a:pt x="52" y="129"/>
                  </a:cubicBezTo>
                  <a:cubicBezTo>
                    <a:pt x="52" y="129"/>
                    <a:pt x="52" y="129"/>
                    <a:pt x="52" y="131"/>
                  </a:cubicBezTo>
                  <a:cubicBezTo>
                    <a:pt x="53" y="134"/>
                    <a:pt x="55" y="134"/>
                    <a:pt x="56" y="134"/>
                  </a:cubicBezTo>
                  <a:cubicBezTo>
                    <a:pt x="57" y="134"/>
                    <a:pt x="58" y="133"/>
                    <a:pt x="60" y="132"/>
                  </a:cubicBezTo>
                  <a:cubicBezTo>
                    <a:pt x="60" y="132"/>
                    <a:pt x="60" y="132"/>
                    <a:pt x="60" y="132"/>
                  </a:cubicBezTo>
                  <a:cubicBezTo>
                    <a:pt x="61" y="131"/>
                    <a:pt x="62" y="131"/>
                    <a:pt x="62" y="131"/>
                  </a:cubicBezTo>
                  <a:cubicBezTo>
                    <a:pt x="62" y="131"/>
                    <a:pt x="63" y="133"/>
                    <a:pt x="64" y="133"/>
                  </a:cubicBezTo>
                  <a:cubicBezTo>
                    <a:pt x="65" y="135"/>
                    <a:pt x="66" y="139"/>
                    <a:pt x="69" y="139"/>
                  </a:cubicBezTo>
                  <a:cubicBezTo>
                    <a:pt x="70" y="139"/>
                    <a:pt x="70" y="139"/>
                    <a:pt x="71" y="138"/>
                  </a:cubicBezTo>
                  <a:cubicBezTo>
                    <a:pt x="71" y="138"/>
                    <a:pt x="72" y="138"/>
                    <a:pt x="72" y="138"/>
                  </a:cubicBezTo>
                  <a:cubicBezTo>
                    <a:pt x="73" y="138"/>
                    <a:pt x="73" y="138"/>
                    <a:pt x="73" y="138"/>
                  </a:cubicBezTo>
                  <a:cubicBezTo>
                    <a:pt x="72" y="140"/>
                    <a:pt x="70" y="143"/>
                    <a:pt x="72" y="145"/>
                  </a:cubicBezTo>
                  <a:cubicBezTo>
                    <a:pt x="73" y="147"/>
                    <a:pt x="75" y="148"/>
                    <a:pt x="78" y="149"/>
                  </a:cubicBezTo>
                  <a:cubicBezTo>
                    <a:pt x="79" y="149"/>
                    <a:pt x="81" y="150"/>
                    <a:pt x="83" y="151"/>
                  </a:cubicBezTo>
                  <a:cubicBezTo>
                    <a:pt x="86" y="152"/>
                    <a:pt x="89" y="153"/>
                    <a:pt x="92" y="153"/>
                  </a:cubicBezTo>
                  <a:cubicBezTo>
                    <a:pt x="94" y="153"/>
                    <a:pt x="96" y="152"/>
                    <a:pt x="97" y="152"/>
                  </a:cubicBezTo>
                  <a:cubicBezTo>
                    <a:pt x="97" y="152"/>
                    <a:pt x="97" y="152"/>
                    <a:pt x="97" y="152"/>
                  </a:cubicBezTo>
                  <a:cubicBezTo>
                    <a:pt x="99" y="152"/>
                    <a:pt x="101" y="152"/>
                    <a:pt x="103" y="153"/>
                  </a:cubicBezTo>
                  <a:cubicBezTo>
                    <a:pt x="104" y="153"/>
                    <a:pt x="105" y="153"/>
                    <a:pt x="105" y="153"/>
                  </a:cubicBezTo>
                  <a:cubicBezTo>
                    <a:pt x="106" y="153"/>
                    <a:pt x="106" y="153"/>
                    <a:pt x="106" y="153"/>
                  </a:cubicBezTo>
                  <a:cubicBezTo>
                    <a:pt x="107" y="153"/>
                    <a:pt x="108" y="153"/>
                    <a:pt x="108" y="153"/>
                  </a:cubicBezTo>
                  <a:cubicBezTo>
                    <a:pt x="108" y="153"/>
                    <a:pt x="108" y="153"/>
                    <a:pt x="109" y="153"/>
                  </a:cubicBezTo>
                  <a:cubicBezTo>
                    <a:pt x="109" y="155"/>
                    <a:pt x="109" y="157"/>
                    <a:pt x="112" y="157"/>
                  </a:cubicBezTo>
                  <a:cubicBezTo>
                    <a:pt x="112" y="157"/>
                    <a:pt x="113" y="157"/>
                    <a:pt x="114" y="157"/>
                  </a:cubicBezTo>
                  <a:cubicBezTo>
                    <a:pt x="115" y="156"/>
                    <a:pt x="116" y="155"/>
                    <a:pt x="117" y="154"/>
                  </a:cubicBezTo>
                  <a:cubicBezTo>
                    <a:pt x="117" y="154"/>
                    <a:pt x="117" y="154"/>
                    <a:pt x="117" y="154"/>
                  </a:cubicBezTo>
                  <a:cubicBezTo>
                    <a:pt x="119" y="154"/>
                    <a:pt x="123" y="159"/>
                    <a:pt x="124" y="161"/>
                  </a:cubicBezTo>
                  <a:cubicBezTo>
                    <a:pt x="125" y="165"/>
                    <a:pt x="125" y="166"/>
                    <a:pt x="124" y="166"/>
                  </a:cubicBezTo>
                  <a:cubicBezTo>
                    <a:pt x="120" y="169"/>
                    <a:pt x="118" y="171"/>
                    <a:pt x="119" y="174"/>
                  </a:cubicBezTo>
                  <a:cubicBezTo>
                    <a:pt x="119" y="175"/>
                    <a:pt x="119" y="175"/>
                    <a:pt x="119" y="176"/>
                  </a:cubicBezTo>
                  <a:cubicBezTo>
                    <a:pt x="120" y="177"/>
                    <a:pt x="120" y="178"/>
                    <a:pt x="120" y="179"/>
                  </a:cubicBezTo>
                  <a:cubicBezTo>
                    <a:pt x="118" y="182"/>
                    <a:pt x="119" y="184"/>
                    <a:pt x="121" y="188"/>
                  </a:cubicBezTo>
                  <a:cubicBezTo>
                    <a:pt x="121" y="188"/>
                    <a:pt x="122" y="190"/>
                    <a:pt x="123" y="191"/>
                  </a:cubicBezTo>
                  <a:cubicBezTo>
                    <a:pt x="125" y="195"/>
                    <a:pt x="124" y="198"/>
                    <a:pt x="123" y="200"/>
                  </a:cubicBezTo>
                  <a:cubicBezTo>
                    <a:pt x="122" y="200"/>
                    <a:pt x="122" y="201"/>
                    <a:pt x="121" y="201"/>
                  </a:cubicBezTo>
                  <a:cubicBezTo>
                    <a:pt x="120" y="202"/>
                    <a:pt x="118" y="202"/>
                    <a:pt x="118" y="203"/>
                  </a:cubicBezTo>
                  <a:cubicBezTo>
                    <a:pt x="117" y="205"/>
                    <a:pt x="117" y="207"/>
                    <a:pt x="117" y="209"/>
                  </a:cubicBezTo>
                  <a:cubicBezTo>
                    <a:pt x="117" y="211"/>
                    <a:pt x="117" y="213"/>
                    <a:pt x="116" y="214"/>
                  </a:cubicBezTo>
                  <a:cubicBezTo>
                    <a:pt x="115" y="217"/>
                    <a:pt x="115" y="219"/>
                    <a:pt x="115" y="219"/>
                  </a:cubicBezTo>
                  <a:cubicBezTo>
                    <a:pt x="114" y="221"/>
                    <a:pt x="114" y="221"/>
                    <a:pt x="114" y="221"/>
                  </a:cubicBezTo>
                  <a:cubicBezTo>
                    <a:pt x="116" y="222"/>
                    <a:pt x="116" y="222"/>
                    <a:pt x="116" y="222"/>
                  </a:cubicBezTo>
                  <a:cubicBezTo>
                    <a:pt x="117" y="222"/>
                    <a:pt x="118" y="222"/>
                    <a:pt x="118" y="222"/>
                  </a:cubicBezTo>
                  <a:cubicBezTo>
                    <a:pt x="117" y="223"/>
                    <a:pt x="117" y="224"/>
                    <a:pt x="117" y="227"/>
                  </a:cubicBezTo>
                  <a:cubicBezTo>
                    <a:pt x="118" y="229"/>
                    <a:pt x="119" y="230"/>
                    <a:pt x="120" y="230"/>
                  </a:cubicBezTo>
                  <a:cubicBezTo>
                    <a:pt x="121" y="230"/>
                    <a:pt x="123" y="229"/>
                    <a:pt x="127" y="226"/>
                  </a:cubicBezTo>
                  <a:cubicBezTo>
                    <a:pt x="127" y="225"/>
                    <a:pt x="128" y="225"/>
                    <a:pt x="128" y="224"/>
                  </a:cubicBezTo>
                  <a:cubicBezTo>
                    <a:pt x="128" y="224"/>
                    <a:pt x="128" y="224"/>
                    <a:pt x="128" y="224"/>
                  </a:cubicBezTo>
                  <a:cubicBezTo>
                    <a:pt x="128" y="225"/>
                    <a:pt x="128" y="225"/>
                    <a:pt x="128" y="226"/>
                  </a:cubicBezTo>
                  <a:cubicBezTo>
                    <a:pt x="129" y="228"/>
                    <a:pt x="129" y="230"/>
                    <a:pt x="131" y="232"/>
                  </a:cubicBezTo>
                  <a:cubicBezTo>
                    <a:pt x="132" y="232"/>
                    <a:pt x="133" y="233"/>
                    <a:pt x="134" y="233"/>
                  </a:cubicBezTo>
                  <a:cubicBezTo>
                    <a:pt x="135" y="233"/>
                    <a:pt x="135" y="232"/>
                    <a:pt x="136" y="232"/>
                  </a:cubicBezTo>
                  <a:cubicBezTo>
                    <a:pt x="136" y="232"/>
                    <a:pt x="137" y="232"/>
                    <a:pt x="137" y="232"/>
                  </a:cubicBezTo>
                  <a:cubicBezTo>
                    <a:pt x="137" y="232"/>
                    <a:pt x="137" y="232"/>
                    <a:pt x="138" y="232"/>
                  </a:cubicBezTo>
                  <a:cubicBezTo>
                    <a:pt x="138" y="233"/>
                    <a:pt x="136" y="236"/>
                    <a:pt x="135" y="238"/>
                  </a:cubicBezTo>
                  <a:cubicBezTo>
                    <a:pt x="135" y="238"/>
                    <a:pt x="135" y="238"/>
                    <a:pt x="135" y="238"/>
                  </a:cubicBezTo>
                  <a:cubicBezTo>
                    <a:pt x="132" y="242"/>
                    <a:pt x="133" y="254"/>
                    <a:pt x="133" y="254"/>
                  </a:cubicBezTo>
                  <a:cubicBezTo>
                    <a:pt x="134" y="255"/>
                    <a:pt x="134" y="256"/>
                    <a:pt x="134" y="257"/>
                  </a:cubicBezTo>
                  <a:cubicBezTo>
                    <a:pt x="135" y="259"/>
                    <a:pt x="135" y="260"/>
                    <a:pt x="135" y="261"/>
                  </a:cubicBezTo>
                  <a:cubicBezTo>
                    <a:pt x="135" y="262"/>
                    <a:pt x="134" y="262"/>
                    <a:pt x="134" y="263"/>
                  </a:cubicBezTo>
                  <a:cubicBezTo>
                    <a:pt x="132" y="265"/>
                    <a:pt x="130" y="267"/>
                    <a:pt x="130" y="271"/>
                  </a:cubicBezTo>
                  <a:cubicBezTo>
                    <a:pt x="130" y="271"/>
                    <a:pt x="130" y="271"/>
                    <a:pt x="130" y="271"/>
                  </a:cubicBezTo>
                  <a:cubicBezTo>
                    <a:pt x="129" y="276"/>
                    <a:pt x="128" y="279"/>
                    <a:pt x="131" y="282"/>
                  </a:cubicBezTo>
                  <a:cubicBezTo>
                    <a:pt x="131" y="282"/>
                    <a:pt x="132" y="283"/>
                    <a:pt x="133" y="283"/>
                  </a:cubicBezTo>
                  <a:cubicBezTo>
                    <a:pt x="133" y="284"/>
                    <a:pt x="134" y="284"/>
                    <a:pt x="134" y="284"/>
                  </a:cubicBezTo>
                  <a:cubicBezTo>
                    <a:pt x="134" y="284"/>
                    <a:pt x="134" y="284"/>
                    <a:pt x="133" y="285"/>
                  </a:cubicBezTo>
                  <a:cubicBezTo>
                    <a:pt x="132" y="285"/>
                    <a:pt x="131" y="285"/>
                    <a:pt x="129" y="287"/>
                  </a:cubicBezTo>
                  <a:cubicBezTo>
                    <a:pt x="126" y="291"/>
                    <a:pt x="126" y="295"/>
                    <a:pt x="127" y="299"/>
                  </a:cubicBezTo>
                  <a:cubicBezTo>
                    <a:pt x="128" y="302"/>
                    <a:pt x="130" y="304"/>
                    <a:pt x="132" y="306"/>
                  </a:cubicBezTo>
                  <a:cubicBezTo>
                    <a:pt x="133" y="307"/>
                    <a:pt x="133" y="308"/>
                    <a:pt x="134" y="308"/>
                  </a:cubicBezTo>
                  <a:cubicBezTo>
                    <a:pt x="135" y="309"/>
                    <a:pt x="136" y="310"/>
                    <a:pt x="137" y="310"/>
                  </a:cubicBezTo>
                  <a:cubicBezTo>
                    <a:pt x="138" y="311"/>
                    <a:pt x="140" y="312"/>
                    <a:pt x="140" y="314"/>
                  </a:cubicBezTo>
                  <a:cubicBezTo>
                    <a:pt x="142" y="318"/>
                    <a:pt x="144" y="320"/>
                    <a:pt x="145" y="320"/>
                  </a:cubicBezTo>
                  <a:cubicBezTo>
                    <a:pt x="146" y="321"/>
                    <a:pt x="154" y="326"/>
                    <a:pt x="156" y="327"/>
                  </a:cubicBezTo>
                  <a:cubicBezTo>
                    <a:pt x="156" y="327"/>
                    <a:pt x="157" y="327"/>
                    <a:pt x="157" y="327"/>
                  </a:cubicBezTo>
                  <a:cubicBezTo>
                    <a:pt x="160" y="327"/>
                    <a:pt x="161" y="325"/>
                    <a:pt x="161" y="323"/>
                  </a:cubicBezTo>
                  <a:cubicBezTo>
                    <a:pt x="161" y="323"/>
                    <a:pt x="161" y="323"/>
                    <a:pt x="161" y="323"/>
                  </a:cubicBezTo>
                  <a:cubicBezTo>
                    <a:pt x="162" y="323"/>
                    <a:pt x="162" y="323"/>
                    <a:pt x="162" y="323"/>
                  </a:cubicBezTo>
                  <a:cubicBezTo>
                    <a:pt x="162" y="325"/>
                    <a:pt x="164" y="326"/>
                    <a:pt x="165" y="327"/>
                  </a:cubicBezTo>
                  <a:cubicBezTo>
                    <a:pt x="166" y="329"/>
                    <a:pt x="167" y="330"/>
                    <a:pt x="168" y="332"/>
                  </a:cubicBezTo>
                  <a:cubicBezTo>
                    <a:pt x="170" y="333"/>
                    <a:pt x="171" y="334"/>
                    <a:pt x="173" y="334"/>
                  </a:cubicBezTo>
                  <a:cubicBezTo>
                    <a:pt x="175" y="334"/>
                    <a:pt x="177" y="333"/>
                    <a:pt x="179" y="332"/>
                  </a:cubicBezTo>
                  <a:cubicBezTo>
                    <a:pt x="179" y="332"/>
                    <a:pt x="179" y="332"/>
                    <a:pt x="180" y="332"/>
                  </a:cubicBezTo>
                  <a:cubicBezTo>
                    <a:pt x="182" y="331"/>
                    <a:pt x="184" y="329"/>
                    <a:pt x="185" y="328"/>
                  </a:cubicBezTo>
                  <a:cubicBezTo>
                    <a:pt x="187" y="328"/>
                    <a:pt x="188" y="327"/>
                    <a:pt x="189" y="326"/>
                  </a:cubicBezTo>
                  <a:cubicBezTo>
                    <a:pt x="189" y="327"/>
                    <a:pt x="189" y="328"/>
                    <a:pt x="190" y="329"/>
                  </a:cubicBezTo>
                  <a:cubicBezTo>
                    <a:pt x="191" y="330"/>
                    <a:pt x="192" y="331"/>
                    <a:pt x="193" y="331"/>
                  </a:cubicBezTo>
                  <a:cubicBezTo>
                    <a:pt x="194" y="331"/>
                    <a:pt x="194" y="331"/>
                    <a:pt x="195" y="330"/>
                  </a:cubicBezTo>
                  <a:cubicBezTo>
                    <a:pt x="195" y="330"/>
                    <a:pt x="195" y="330"/>
                    <a:pt x="195" y="330"/>
                  </a:cubicBezTo>
                  <a:cubicBezTo>
                    <a:pt x="195" y="330"/>
                    <a:pt x="195" y="330"/>
                    <a:pt x="195" y="330"/>
                  </a:cubicBezTo>
                  <a:cubicBezTo>
                    <a:pt x="195" y="331"/>
                    <a:pt x="195" y="331"/>
                    <a:pt x="195" y="331"/>
                  </a:cubicBezTo>
                  <a:cubicBezTo>
                    <a:pt x="197" y="333"/>
                    <a:pt x="200" y="335"/>
                    <a:pt x="203" y="335"/>
                  </a:cubicBezTo>
                  <a:cubicBezTo>
                    <a:pt x="204" y="335"/>
                    <a:pt x="204" y="335"/>
                    <a:pt x="205" y="335"/>
                  </a:cubicBezTo>
                  <a:cubicBezTo>
                    <a:pt x="205" y="335"/>
                    <a:pt x="205" y="335"/>
                    <a:pt x="205" y="335"/>
                  </a:cubicBezTo>
                  <a:cubicBezTo>
                    <a:pt x="206" y="335"/>
                    <a:pt x="206" y="335"/>
                    <a:pt x="206" y="335"/>
                  </a:cubicBezTo>
                  <a:cubicBezTo>
                    <a:pt x="207" y="335"/>
                    <a:pt x="207" y="335"/>
                    <a:pt x="208" y="337"/>
                  </a:cubicBezTo>
                  <a:cubicBezTo>
                    <a:pt x="209" y="341"/>
                    <a:pt x="212" y="341"/>
                    <a:pt x="213" y="341"/>
                  </a:cubicBezTo>
                  <a:cubicBezTo>
                    <a:pt x="216" y="341"/>
                    <a:pt x="219" y="340"/>
                    <a:pt x="220" y="339"/>
                  </a:cubicBezTo>
                  <a:cubicBezTo>
                    <a:pt x="220" y="339"/>
                    <a:pt x="220" y="338"/>
                    <a:pt x="220" y="338"/>
                  </a:cubicBezTo>
                  <a:cubicBezTo>
                    <a:pt x="221" y="339"/>
                    <a:pt x="221" y="339"/>
                    <a:pt x="221" y="341"/>
                  </a:cubicBezTo>
                  <a:cubicBezTo>
                    <a:pt x="222" y="345"/>
                    <a:pt x="224" y="345"/>
                    <a:pt x="228" y="345"/>
                  </a:cubicBezTo>
                  <a:cubicBezTo>
                    <a:pt x="229" y="345"/>
                    <a:pt x="229" y="345"/>
                    <a:pt x="230" y="345"/>
                  </a:cubicBezTo>
                  <a:cubicBezTo>
                    <a:pt x="229" y="346"/>
                    <a:pt x="229" y="347"/>
                    <a:pt x="229" y="348"/>
                  </a:cubicBezTo>
                  <a:cubicBezTo>
                    <a:pt x="230" y="350"/>
                    <a:pt x="233" y="352"/>
                    <a:pt x="236" y="352"/>
                  </a:cubicBezTo>
                  <a:cubicBezTo>
                    <a:pt x="238" y="352"/>
                    <a:pt x="240" y="352"/>
                    <a:pt x="241" y="351"/>
                  </a:cubicBezTo>
                  <a:cubicBezTo>
                    <a:pt x="242" y="351"/>
                    <a:pt x="243" y="351"/>
                    <a:pt x="243" y="351"/>
                  </a:cubicBezTo>
                  <a:cubicBezTo>
                    <a:pt x="244" y="351"/>
                    <a:pt x="244" y="351"/>
                    <a:pt x="244" y="351"/>
                  </a:cubicBezTo>
                  <a:cubicBezTo>
                    <a:pt x="244" y="351"/>
                    <a:pt x="245" y="353"/>
                    <a:pt x="244" y="356"/>
                  </a:cubicBezTo>
                  <a:cubicBezTo>
                    <a:pt x="243" y="360"/>
                    <a:pt x="246" y="362"/>
                    <a:pt x="248" y="363"/>
                  </a:cubicBezTo>
                  <a:cubicBezTo>
                    <a:pt x="249" y="364"/>
                    <a:pt x="249" y="364"/>
                    <a:pt x="249" y="364"/>
                  </a:cubicBezTo>
                  <a:cubicBezTo>
                    <a:pt x="251" y="365"/>
                    <a:pt x="249" y="368"/>
                    <a:pt x="249" y="369"/>
                  </a:cubicBezTo>
                  <a:cubicBezTo>
                    <a:pt x="246" y="373"/>
                    <a:pt x="249" y="378"/>
                    <a:pt x="252" y="380"/>
                  </a:cubicBezTo>
                  <a:cubicBezTo>
                    <a:pt x="252" y="380"/>
                    <a:pt x="252" y="380"/>
                    <a:pt x="252" y="380"/>
                  </a:cubicBezTo>
                  <a:cubicBezTo>
                    <a:pt x="253" y="381"/>
                    <a:pt x="252" y="384"/>
                    <a:pt x="250" y="386"/>
                  </a:cubicBezTo>
                  <a:cubicBezTo>
                    <a:pt x="249" y="388"/>
                    <a:pt x="248" y="388"/>
                    <a:pt x="245" y="390"/>
                  </a:cubicBezTo>
                  <a:cubicBezTo>
                    <a:pt x="244" y="390"/>
                    <a:pt x="243" y="391"/>
                    <a:pt x="242" y="392"/>
                  </a:cubicBezTo>
                  <a:cubicBezTo>
                    <a:pt x="240" y="393"/>
                    <a:pt x="238" y="394"/>
                    <a:pt x="237" y="396"/>
                  </a:cubicBezTo>
                  <a:cubicBezTo>
                    <a:pt x="236" y="397"/>
                    <a:pt x="236" y="397"/>
                    <a:pt x="236" y="397"/>
                  </a:cubicBezTo>
                  <a:cubicBezTo>
                    <a:pt x="237" y="398"/>
                    <a:pt x="237" y="398"/>
                    <a:pt x="237" y="398"/>
                  </a:cubicBezTo>
                  <a:cubicBezTo>
                    <a:pt x="237" y="398"/>
                    <a:pt x="237" y="398"/>
                    <a:pt x="237" y="398"/>
                  </a:cubicBezTo>
                  <a:cubicBezTo>
                    <a:pt x="237" y="399"/>
                    <a:pt x="237" y="399"/>
                    <a:pt x="237" y="399"/>
                  </a:cubicBezTo>
                  <a:cubicBezTo>
                    <a:pt x="238" y="399"/>
                    <a:pt x="238" y="400"/>
                    <a:pt x="238" y="400"/>
                  </a:cubicBezTo>
                  <a:cubicBezTo>
                    <a:pt x="239" y="402"/>
                    <a:pt x="240" y="404"/>
                    <a:pt x="243" y="404"/>
                  </a:cubicBezTo>
                  <a:cubicBezTo>
                    <a:pt x="244" y="404"/>
                    <a:pt x="244" y="404"/>
                    <a:pt x="244" y="404"/>
                  </a:cubicBezTo>
                  <a:cubicBezTo>
                    <a:pt x="245" y="404"/>
                    <a:pt x="246" y="404"/>
                    <a:pt x="247" y="404"/>
                  </a:cubicBezTo>
                  <a:cubicBezTo>
                    <a:pt x="247" y="404"/>
                    <a:pt x="248" y="404"/>
                    <a:pt x="249" y="405"/>
                  </a:cubicBezTo>
                  <a:cubicBezTo>
                    <a:pt x="250" y="406"/>
                    <a:pt x="250" y="410"/>
                    <a:pt x="249" y="411"/>
                  </a:cubicBezTo>
                  <a:cubicBezTo>
                    <a:pt x="249" y="412"/>
                    <a:pt x="249" y="412"/>
                    <a:pt x="249" y="412"/>
                  </a:cubicBezTo>
                  <a:cubicBezTo>
                    <a:pt x="250" y="413"/>
                    <a:pt x="250" y="413"/>
                    <a:pt x="250" y="413"/>
                  </a:cubicBezTo>
                  <a:cubicBezTo>
                    <a:pt x="250" y="413"/>
                    <a:pt x="252" y="415"/>
                    <a:pt x="255" y="415"/>
                  </a:cubicBezTo>
                  <a:cubicBezTo>
                    <a:pt x="255" y="415"/>
                    <a:pt x="255" y="415"/>
                    <a:pt x="255" y="415"/>
                  </a:cubicBezTo>
                  <a:cubicBezTo>
                    <a:pt x="255" y="416"/>
                    <a:pt x="255" y="418"/>
                    <a:pt x="257" y="419"/>
                  </a:cubicBezTo>
                  <a:cubicBezTo>
                    <a:pt x="258" y="419"/>
                    <a:pt x="259" y="422"/>
                    <a:pt x="259" y="422"/>
                  </a:cubicBezTo>
                  <a:cubicBezTo>
                    <a:pt x="259" y="422"/>
                    <a:pt x="258" y="423"/>
                    <a:pt x="258" y="423"/>
                  </a:cubicBezTo>
                  <a:cubicBezTo>
                    <a:pt x="257" y="424"/>
                    <a:pt x="255" y="425"/>
                    <a:pt x="255" y="427"/>
                  </a:cubicBezTo>
                  <a:cubicBezTo>
                    <a:pt x="255" y="429"/>
                    <a:pt x="256" y="430"/>
                    <a:pt x="256" y="431"/>
                  </a:cubicBezTo>
                  <a:cubicBezTo>
                    <a:pt x="257" y="432"/>
                    <a:pt x="257" y="432"/>
                    <a:pt x="257" y="433"/>
                  </a:cubicBezTo>
                  <a:cubicBezTo>
                    <a:pt x="257" y="433"/>
                    <a:pt x="257" y="433"/>
                    <a:pt x="258" y="434"/>
                  </a:cubicBezTo>
                  <a:cubicBezTo>
                    <a:pt x="258" y="435"/>
                    <a:pt x="258" y="435"/>
                    <a:pt x="257" y="437"/>
                  </a:cubicBezTo>
                  <a:cubicBezTo>
                    <a:pt x="256" y="441"/>
                    <a:pt x="257" y="444"/>
                    <a:pt x="259" y="445"/>
                  </a:cubicBezTo>
                  <a:cubicBezTo>
                    <a:pt x="260" y="446"/>
                    <a:pt x="260" y="446"/>
                    <a:pt x="261" y="447"/>
                  </a:cubicBezTo>
                  <a:cubicBezTo>
                    <a:pt x="262" y="448"/>
                    <a:pt x="264" y="450"/>
                    <a:pt x="266" y="450"/>
                  </a:cubicBezTo>
                  <a:cubicBezTo>
                    <a:pt x="267" y="450"/>
                    <a:pt x="268" y="449"/>
                    <a:pt x="269" y="448"/>
                  </a:cubicBezTo>
                  <a:cubicBezTo>
                    <a:pt x="271" y="446"/>
                    <a:pt x="272" y="445"/>
                    <a:pt x="273" y="444"/>
                  </a:cubicBezTo>
                  <a:cubicBezTo>
                    <a:pt x="274" y="443"/>
                    <a:pt x="275" y="442"/>
                    <a:pt x="276" y="440"/>
                  </a:cubicBezTo>
                  <a:cubicBezTo>
                    <a:pt x="277" y="440"/>
                    <a:pt x="277" y="440"/>
                    <a:pt x="277" y="440"/>
                  </a:cubicBezTo>
                  <a:cubicBezTo>
                    <a:pt x="277" y="440"/>
                    <a:pt x="277" y="439"/>
                    <a:pt x="277" y="439"/>
                  </a:cubicBezTo>
                  <a:cubicBezTo>
                    <a:pt x="277" y="439"/>
                    <a:pt x="277" y="439"/>
                    <a:pt x="278" y="439"/>
                  </a:cubicBezTo>
                  <a:cubicBezTo>
                    <a:pt x="278" y="439"/>
                    <a:pt x="279" y="439"/>
                    <a:pt x="279" y="439"/>
                  </a:cubicBezTo>
                  <a:cubicBezTo>
                    <a:pt x="282" y="439"/>
                    <a:pt x="283" y="438"/>
                    <a:pt x="285" y="437"/>
                  </a:cubicBezTo>
                  <a:cubicBezTo>
                    <a:pt x="285" y="436"/>
                    <a:pt x="285" y="436"/>
                    <a:pt x="286" y="436"/>
                  </a:cubicBezTo>
                  <a:cubicBezTo>
                    <a:pt x="286" y="437"/>
                    <a:pt x="287" y="438"/>
                    <a:pt x="288" y="438"/>
                  </a:cubicBezTo>
                  <a:cubicBezTo>
                    <a:pt x="289" y="439"/>
                    <a:pt x="290" y="439"/>
                    <a:pt x="291" y="440"/>
                  </a:cubicBezTo>
                  <a:cubicBezTo>
                    <a:pt x="293" y="441"/>
                    <a:pt x="295" y="443"/>
                    <a:pt x="299" y="444"/>
                  </a:cubicBezTo>
                  <a:cubicBezTo>
                    <a:pt x="299" y="444"/>
                    <a:pt x="299" y="444"/>
                    <a:pt x="299" y="444"/>
                  </a:cubicBezTo>
                  <a:cubicBezTo>
                    <a:pt x="299" y="444"/>
                    <a:pt x="299" y="444"/>
                    <a:pt x="299" y="444"/>
                  </a:cubicBezTo>
                  <a:cubicBezTo>
                    <a:pt x="298" y="447"/>
                    <a:pt x="300" y="447"/>
                    <a:pt x="301" y="448"/>
                  </a:cubicBezTo>
                  <a:cubicBezTo>
                    <a:pt x="302" y="448"/>
                    <a:pt x="304" y="448"/>
                    <a:pt x="305" y="448"/>
                  </a:cubicBezTo>
                  <a:cubicBezTo>
                    <a:pt x="307" y="448"/>
                    <a:pt x="309" y="448"/>
                    <a:pt x="311" y="448"/>
                  </a:cubicBezTo>
                  <a:cubicBezTo>
                    <a:pt x="312" y="448"/>
                    <a:pt x="314" y="449"/>
                    <a:pt x="316" y="449"/>
                  </a:cubicBezTo>
                  <a:cubicBezTo>
                    <a:pt x="319" y="450"/>
                    <a:pt x="323" y="451"/>
                    <a:pt x="326" y="451"/>
                  </a:cubicBezTo>
                  <a:cubicBezTo>
                    <a:pt x="328" y="451"/>
                    <a:pt x="330" y="450"/>
                    <a:pt x="331" y="450"/>
                  </a:cubicBezTo>
                  <a:cubicBezTo>
                    <a:pt x="335" y="448"/>
                    <a:pt x="337" y="448"/>
                    <a:pt x="340" y="447"/>
                  </a:cubicBezTo>
                  <a:cubicBezTo>
                    <a:pt x="341" y="447"/>
                    <a:pt x="342" y="447"/>
                    <a:pt x="344" y="446"/>
                  </a:cubicBezTo>
                  <a:cubicBezTo>
                    <a:pt x="346" y="446"/>
                    <a:pt x="348" y="445"/>
                    <a:pt x="349" y="445"/>
                  </a:cubicBezTo>
                  <a:cubicBezTo>
                    <a:pt x="352" y="445"/>
                    <a:pt x="353" y="444"/>
                    <a:pt x="356" y="443"/>
                  </a:cubicBezTo>
                  <a:cubicBezTo>
                    <a:pt x="357" y="442"/>
                    <a:pt x="358" y="442"/>
                    <a:pt x="358" y="442"/>
                  </a:cubicBezTo>
                  <a:cubicBezTo>
                    <a:pt x="358" y="442"/>
                    <a:pt x="358" y="442"/>
                    <a:pt x="358" y="442"/>
                  </a:cubicBezTo>
                  <a:cubicBezTo>
                    <a:pt x="358" y="444"/>
                    <a:pt x="360" y="446"/>
                    <a:pt x="362" y="446"/>
                  </a:cubicBezTo>
                  <a:cubicBezTo>
                    <a:pt x="363" y="446"/>
                    <a:pt x="365" y="446"/>
                    <a:pt x="366" y="443"/>
                  </a:cubicBezTo>
                  <a:cubicBezTo>
                    <a:pt x="367" y="441"/>
                    <a:pt x="367" y="441"/>
                    <a:pt x="368" y="440"/>
                  </a:cubicBezTo>
                  <a:cubicBezTo>
                    <a:pt x="369" y="437"/>
                    <a:pt x="371" y="435"/>
                    <a:pt x="370" y="432"/>
                  </a:cubicBezTo>
                  <a:cubicBezTo>
                    <a:pt x="370" y="430"/>
                    <a:pt x="370" y="429"/>
                    <a:pt x="369" y="428"/>
                  </a:cubicBezTo>
                  <a:cubicBezTo>
                    <a:pt x="369" y="427"/>
                    <a:pt x="369" y="426"/>
                    <a:pt x="369" y="425"/>
                  </a:cubicBezTo>
                  <a:cubicBezTo>
                    <a:pt x="369" y="425"/>
                    <a:pt x="369" y="425"/>
                    <a:pt x="369" y="425"/>
                  </a:cubicBezTo>
                  <a:cubicBezTo>
                    <a:pt x="372" y="424"/>
                    <a:pt x="372" y="423"/>
                    <a:pt x="373" y="421"/>
                  </a:cubicBezTo>
                  <a:cubicBezTo>
                    <a:pt x="373" y="421"/>
                    <a:pt x="374" y="420"/>
                    <a:pt x="374" y="419"/>
                  </a:cubicBezTo>
                  <a:cubicBezTo>
                    <a:pt x="375" y="417"/>
                    <a:pt x="375" y="415"/>
                    <a:pt x="376" y="414"/>
                  </a:cubicBezTo>
                  <a:cubicBezTo>
                    <a:pt x="376" y="412"/>
                    <a:pt x="377" y="411"/>
                    <a:pt x="378" y="411"/>
                  </a:cubicBezTo>
                  <a:cubicBezTo>
                    <a:pt x="380" y="410"/>
                    <a:pt x="383" y="409"/>
                    <a:pt x="386" y="409"/>
                  </a:cubicBezTo>
                  <a:cubicBezTo>
                    <a:pt x="387" y="409"/>
                    <a:pt x="387" y="409"/>
                    <a:pt x="387" y="410"/>
                  </a:cubicBezTo>
                  <a:cubicBezTo>
                    <a:pt x="390" y="412"/>
                    <a:pt x="394" y="412"/>
                    <a:pt x="398" y="412"/>
                  </a:cubicBezTo>
                  <a:cubicBezTo>
                    <a:pt x="398" y="412"/>
                    <a:pt x="398" y="412"/>
                    <a:pt x="398" y="412"/>
                  </a:cubicBezTo>
                  <a:cubicBezTo>
                    <a:pt x="398" y="412"/>
                    <a:pt x="398" y="413"/>
                    <a:pt x="398" y="413"/>
                  </a:cubicBezTo>
                  <a:cubicBezTo>
                    <a:pt x="399" y="414"/>
                    <a:pt x="399" y="414"/>
                    <a:pt x="400" y="415"/>
                  </a:cubicBezTo>
                  <a:cubicBezTo>
                    <a:pt x="400" y="416"/>
                    <a:pt x="400" y="416"/>
                    <a:pt x="400" y="416"/>
                  </a:cubicBezTo>
                  <a:cubicBezTo>
                    <a:pt x="401" y="416"/>
                    <a:pt x="401" y="417"/>
                    <a:pt x="402" y="417"/>
                  </a:cubicBezTo>
                  <a:cubicBezTo>
                    <a:pt x="403" y="417"/>
                    <a:pt x="404" y="416"/>
                    <a:pt x="404" y="415"/>
                  </a:cubicBezTo>
                  <a:cubicBezTo>
                    <a:pt x="404" y="415"/>
                    <a:pt x="405" y="414"/>
                    <a:pt x="406" y="413"/>
                  </a:cubicBezTo>
                  <a:cubicBezTo>
                    <a:pt x="408" y="411"/>
                    <a:pt x="409" y="410"/>
                    <a:pt x="409" y="409"/>
                  </a:cubicBezTo>
                  <a:cubicBezTo>
                    <a:pt x="409" y="408"/>
                    <a:pt x="409" y="407"/>
                    <a:pt x="411" y="407"/>
                  </a:cubicBezTo>
                  <a:cubicBezTo>
                    <a:pt x="414" y="406"/>
                    <a:pt x="414" y="406"/>
                    <a:pt x="415" y="406"/>
                  </a:cubicBezTo>
                  <a:cubicBezTo>
                    <a:pt x="416" y="405"/>
                    <a:pt x="417" y="405"/>
                    <a:pt x="419" y="404"/>
                  </a:cubicBezTo>
                  <a:cubicBezTo>
                    <a:pt x="422" y="403"/>
                    <a:pt x="423" y="403"/>
                    <a:pt x="424" y="403"/>
                  </a:cubicBezTo>
                  <a:cubicBezTo>
                    <a:pt x="425" y="403"/>
                    <a:pt x="426" y="403"/>
                    <a:pt x="426" y="403"/>
                  </a:cubicBezTo>
                  <a:cubicBezTo>
                    <a:pt x="427" y="403"/>
                    <a:pt x="427" y="403"/>
                    <a:pt x="428" y="403"/>
                  </a:cubicBezTo>
                  <a:cubicBezTo>
                    <a:pt x="429" y="403"/>
                    <a:pt x="430" y="403"/>
                    <a:pt x="430" y="400"/>
                  </a:cubicBezTo>
                  <a:cubicBezTo>
                    <a:pt x="430" y="400"/>
                    <a:pt x="430" y="399"/>
                    <a:pt x="431" y="398"/>
                  </a:cubicBezTo>
                  <a:cubicBezTo>
                    <a:pt x="432" y="397"/>
                    <a:pt x="432" y="397"/>
                    <a:pt x="433" y="397"/>
                  </a:cubicBezTo>
                  <a:cubicBezTo>
                    <a:pt x="433" y="397"/>
                    <a:pt x="433" y="397"/>
                    <a:pt x="433" y="398"/>
                  </a:cubicBezTo>
                  <a:cubicBezTo>
                    <a:pt x="435" y="401"/>
                    <a:pt x="440" y="405"/>
                    <a:pt x="443" y="405"/>
                  </a:cubicBezTo>
                  <a:cubicBezTo>
                    <a:pt x="443" y="405"/>
                    <a:pt x="444" y="404"/>
                    <a:pt x="445" y="404"/>
                  </a:cubicBezTo>
                  <a:cubicBezTo>
                    <a:pt x="445" y="404"/>
                    <a:pt x="446" y="403"/>
                    <a:pt x="451" y="402"/>
                  </a:cubicBezTo>
                  <a:cubicBezTo>
                    <a:pt x="454" y="401"/>
                    <a:pt x="454" y="401"/>
                    <a:pt x="454" y="401"/>
                  </a:cubicBezTo>
                  <a:cubicBezTo>
                    <a:pt x="452" y="399"/>
                    <a:pt x="452" y="399"/>
                    <a:pt x="452" y="399"/>
                  </a:cubicBezTo>
                  <a:cubicBezTo>
                    <a:pt x="453" y="397"/>
                    <a:pt x="455" y="395"/>
                    <a:pt x="457" y="394"/>
                  </a:cubicBezTo>
                  <a:cubicBezTo>
                    <a:pt x="459" y="390"/>
                    <a:pt x="459" y="389"/>
                    <a:pt x="457" y="382"/>
                  </a:cubicBezTo>
                  <a:cubicBezTo>
                    <a:pt x="456" y="380"/>
                    <a:pt x="456" y="379"/>
                    <a:pt x="456" y="377"/>
                  </a:cubicBezTo>
                  <a:cubicBezTo>
                    <a:pt x="455" y="374"/>
                    <a:pt x="454" y="370"/>
                    <a:pt x="449" y="369"/>
                  </a:cubicBezTo>
                  <a:cubicBezTo>
                    <a:pt x="445" y="368"/>
                    <a:pt x="444" y="366"/>
                    <a:pt x="443" y="360"/>
                  </a:cubicBezTo>
                  <a:cubicBezTo>
                    <a:pt x="443" y="360"/>
                    <a:pt x="443" y="360"/>
                    <a:pt x="443" y="360"/>
                  </a:cubicBezTo>
                  <a:cubicBezTo>
                    <a:pt x="442" y="356"/>
                    <a:pt x="440" y="354"/>
                    <a:pt x="438" y="352"/>
                  </a:cubicBezTo>
                  <a:cubicBezTo>
                    <a:pt x="437" y="351"/>
                    <a:pt x="436" y="349"/>
                    <a:pt x="435" y="348"/>
                  </a:cubicBezTo>
                  <a:cubicBezTo>
                    <a:pt x="432" y="344"/>
                    <a:pt x="433" y="344"/>
                    <a:pt x="437" y="339"/>
                  </a:cubicBezTo>
                  <a:cubicBezTo>
                    <a:pt x="441" y="336"/>
                    <a:pt x="447" y="327"/>
                    <a:pt x="446" y="321"/>
                  </a:cubicBezTo>
                  <a:cubicBezTo>
                    <a:pt x="446" y="320"/>
                    <a:pt x="445" y="319"/>
                    <a:pt x="445" y="318"/>
                  </a:cubicBezTo>
                  <a:cubicBezTo>
                    <a:pt x="445" y="315"/>
                    <a:pt x="444" y="314"/>
                    <a:pt x="446" y="311"/>
                  </a:cubicBezTo>
                  <a:cubicBezTo>
                    <a:pt x="446" y="310"/>
                    <a:pt x="446" y="310"/>
                    <a:pt x="447" y="309"/>
                  </a:cubicBezTo>
                  <a:cubicBezTo>
                    <a:pt x="449" y="304"/>
                    <a:pt x="454" y="296"/>
                    <a:pt x="448" y="291"/>
                  </a:cubicBezTo>
                  <a:cubicBezTo>
                    <a:pt x="441" y="286"/>
                    <a:pt x="439" y="282"/>
                    <a:pt x="441" y="279"/>
                  </a:cubicBezTo>
                  <a:cubicBezTo>
                    <a:pt x="443" y="276"/>
                    <a:pt x="443" y="275"/>
                    <a:pt x="443" y="273"/>
                  </a:cubicBezTo>
                  <a:cubicBezTo>
                    <a:pt x="442" y="273"/>
                    <a:pt x="442" y="272"/>
                    <a:pt x="441" y="272"/>
                  </a:cubicBezTo>
                  <a:cubicBezTo>
                    <a:pt x="441" y="272"/>
                    <a:pt x="441" y="272"/>
                    <a:pt x="441" y="272"/>
                  </a:cubicBezTo>
                  <a:cubicBezTo>
                    <a:pt x="440" y="272"/>
                    <a:pt x="439" y="271"/>
                    <a:pt x="439" y="271"/>
                  </a:cubicBezTo>
                  <a:cubicBezTo>
                    <a:pt x="439" y="271"/>
                    <a:pt x="439" y="271"/>
                    <a:pt x="439" y="271"/>
                  </a:cubicBezTo>
                  <a:cubicBezTo>
                    <a:pt x="439" y="270"/>
                    <a:pt x="439" y="270"/>
                    <a:pt x="439" y="270"/>
                  </a:cubicBezTo>
                  <a:cubicBezTo>
                    <a:pt x="440" y="270"/>
                    <a:pt x="441" y="269"/>
                    <a:pt x="441" y="268"/>
                  </a:cubicBezTo>
                  <a:cubicBezTo>
                    <a:pt x="443" y="266"/>
                    <a:pt x="442" y="263"/>
                    <a:pt x="441" y="261"/>
                  </a:cubicBezTo>
                  <a:cubicBezTo>
                    <a:pt x="440" y="259"/>
                    <a:pt x="438" y="257"/>
                    <a:pt x="435" y="256"/>
                  </a:cubicBezTo>
                  <a:cubicBezTo>
                    <a:pt x="435" y="256"/>
                    <a:pt x="434" y="256"/>
                    <a:pt x="433" y="256"/>
                  </a:cubicBezTo>
                  <a:cubicBezTo>
                    <a:pt x="431" y="255"/>
                    <a:pt x="424" y="254"/>
                    <a:pt x="424" y="253"/>
                  </a:cubicBezTo>
                  <a:cubicBezTo>
                    <a:pt x="423" y="251"/>
                    <a:pt x="423" y="250"/>
                    <a:pt x="422" y="248"/>
                  </a:cubicBezTo>
                  <a:cubicBezTo>
                    <a:pt x="421" y="245"/>
                    <a:pt x="420" y="243"/>
                    <a:pt x="419" y="240"/>
                  </a:cubicBezTo>
                  <a:cubicBezTo>
                    <a:pt x="419" y="237"/>
                    <a:pt x="418" y="235"/>
                    <a:pt x="417" y="234"/>
                  </a:cubicBezTo>
                  <a:cubicBezTo>
                    <a:pt x="415" y="232"/>
                    <a:pt x="415" y="231"/>
                    <a:pt x="416" y="229"/>
                  </a:cubicBezTo>
                  <a:cubicBezTo>
                    <a:pt x="418" y="225"/>
                    <a:pt x="419" y="224"/>
                    <a:pt x="421" y="222"/>
                  </a:cubicBezTo>
                  <a:cubicBezTo>
                    <a:pt x="421" y="221"/>
                    <a:pt x="422" y="220"/>
                    <a:pt x="423" y="219"/>
                  </a:cubicBezTo>
                  <a:cubicBezTo>
                    <a:pt x="427" y="215"/>
                    <a:pt x="426" y="212"/>
                    <a:pt x="425" y="209"/>
                  </a:cubicBezTo>
                  <a:cubicBezTo>
                    <a:pt x="425" y="208"/>
                    <a:pt x="424" y="208"/>
                    <a:pt x="424" y="207"/>
                  </a:cubicBezTo>
                  <a:cubicBezTo>
                    <a:pt x="423" y="204"/>
                    <a:pt x="424" y="200"/>
                    <a:pt x="426" y="198"/>
                  </a:cubicBezTo>
                  <a:cubicBezTo>
                    <a:pt x="427" y="198"/>
                    <a:pt x="427" y="197"/>
                    <a:pt x="427" y="195"/>
                  </a:cubicBezTo>
                  <a:cubicBezTo>
                    <a:pt x="427" y="192"/>
                    <a:pt x="422" y="187"/>
                    <a:pt x="418" y="184"/>
                  </a:cubicBezTo>
                  <a:cubicBezTo>
                    <a:pt x="417" y="183"/>
                    <a:pt x="414" y="182"/>
                    <a:pt x="411" y="181"/>
                  </a:cubicBezTo>
                  <a:cubicBezTo>
                    <a:pt x="407" y="179"/>
                    <a:pt x="401" y="177"/>
                    <a:pt x="399" y="173"/>
                  </a:cubicBezTo>
                  <a:cubicBezTo>
                    <a:pt x="398" y="171"/>
                    <a:pt x="397" y="170"/>
                    <a:pt x="397" y="168"/>
                  </a:cubicBezTo>
                  <a:cubicBezTo>
                    <a:pt x="395" y="165"/>
                    <a:pt x="394" y="162"/>
                    <a:pt x="390" y="161"/>
                  </a:cubicBezTo>
                  <a:cubicBezTo>
                    <a:pt x="388" y="160"/>
                    <a:pt x="386" y="159"/>
                    <a:pt x="385" y="158"/>
                  </a:cubicBezTo>
                  <a:cubicBezTo>
                    <a:pt x="383" y="156"/>
                    <a:pt x="381" y="155"/>
                    <a:pt x="379" y="154"/>
                  </a:cubicBezTo>
                  <a:cubicBezTo>
                    <a:pt x="374" y="151"/>
                    <a:pt x="370" y="146"/>
                    <a:pt x="370" y="146"/>
                  </a:cubicBezTo>
                  <a:cubicBezTo>
                    <a:pt x="369" y="145"/>
                    <a:pt x="369" y="145"/>
                    <a:pt x="369" y="145"/>
                  </a:cubicBezTo>
                  <a:cubicBezTo>
                    <a:pt x="368" y="145"/>
                    <a:pt x="368" y="145"/>
                    <a:pt x="368" y="145"/>
                  </a:cubicBezTo>
                  <a:cubicBezTo>
                    <a:pt x="368" y="145"/>
                    <a:pt x="368" y="145"/>
                    <a:pt x="367" y="145"/>
                  </a:cubicBezTo>
                  <a:cubicBezTo>
                    <a:pt x="364" y="145"/>
                    <a:pt x="361" y="145"/>
                    <a:pt x="360" y="144"/>
                  </a:cubicBezTo>
                  <a:cubicBezTo>
                    <a:pt x="360" y="143"/>
                    <a:pt x="360" y="143"/>
                    <a:pt x="360" y="142"/>
                  </a:cubicBezTo>
                  <a:cubicBezTo>
                    <a:pt x="361" y="140"/>
                    <a:pt x="361" y="138"/>
                    <a:pt x="362" y="137"/>
                  </a:cubicBezTo>
                  <a:cubicBezTo>
                    <a:pt x="363" y="135"/>
                    <a:pt x="364" y="132"/>
                    <a:pt x="362" y="129"/>
                  </a:cubicBezTo>
                  <a:cubicBezTo>
                    <a:pt x="359" y="123"/>
                    <a:pt x="361" y="121"/>
                    <a:pt x="362" y="120"/>
                  </a:cubicBezTo>
                  <a:cubicBezTo>
                    <a:pt x="370" y="115"/>
                    <a:pt x="374" y="111"/>
                    <a:pt x="377" y="108"/>
                  </a:cubicBezTo>
                  <a:cubicBezTo>
                    <a:pt x="377" y="108"/>
                    <a:pt x="377" y="107"/>
                    <a:pt x="378" y="106"/>
                  </a:cubicBezTo>
                  <a:cubicBezTo>
                    <a:pt x="382" y="101"/>
                    <a:pt x="386" y="96"/>
                    <a:pt x="386" y="92"/>
                  </a:cubicBezTo>
                  <a:cubicBezTo>
                    <a:pt x="386" y="88"/>
                    <a:pt x="385" y="78"/>
                    <a:pt x="385" y="74"/>
                  </a:cubicBezTo>
                  <a:cubicBezTo>
                    <a:pt x="384" y="70"/>
                    <a:pt x="384" y="69"/>
                    <a:pt x="388" y="65"/>
                  </a:cubicBezTo>
                  <a:cubicBezTo>
                    <a:pt x="390" y="62"/>
                    <a:pt x="392" y="58"/>
                    <a:pt x="392" y="55"/>
                  </a:cubicBezTo>
                  <a:cubicBezTo>
                    <a:pt x="392" y="53"/>
                    <a:pt x="391" y="51"/>
                    <a:pt x="389" y="50"/>
                  </a:cubicBezTo>
                  <a:cubicBezTo>
                    <a:pt x="387" y="48"/>
                    <a:pt x="386" y="45"/>
                    <a:pt x="386" y="42"/>
                  </a:cubicBezTo>
                  <a:cubicBezTo>
                    <a:pt x="386" y="40"/>
                    <a:pt x="386" y="40"/>
                    <a:pt x="386" y="40"/>
                  </a:cubicBezTo>
                  <a:cubicBezTo>
                    <a:pt x="384" y="40"/>
                    <a:pt x="384" y="40"/>
                    <a:pt x="384" y="40"/>
                  </a:cubicBezTo>
                  <a:cubicBezTo>
                    <a:pt x="380" y="40"/>
                    <a:pt x="379" y="42"/>
                    <a:pt x="378" y="44"/>
                  </a:cubicBezTo>
                  <a:cubicBezTo>
                    <a:pt x="377" y="45"/>
                    <a:pt x="377" y="46"/>
                    <a:pt x="375" y="47"/>
                  </a:cubicBezTo>
                  <a:cubicBezTo>
                    <a:pt x="370" y="51"/>
                    <a:pt x="370" y="51"/>
                    <a:pt x="367" y="54"/>
                  </a:cubicBezTo>
                  <a:cubicBezTo>
                    <a:pt x="366" y="55"/>
                    <a:pt x="366" y="56"/>
                    <a:pt x="365" y="57"/>
                  </a:cubicBezTo>
                  <a:cubicBezTo>
                    <a:pt x="365" y="57"/>
                    <a:pt x="365" y="57"/>
                    <a:pt x="365" y="57"/>
                  </a:cubicBezTo>
                  <a:cubicBezTo>
                    <a:pt x="364" y="57"/>
                    <a:pt x="363" y="57"/>
                    <a:pt x="363" y="57"/>
                  </a:cubicBezTo>
                  <a:cubicBezTo>
                    <a:pt x="361" y="56"/>
                    <a:pt x="359" y="56"/>
                    <a:pt x="357" y="56"/>
                  </a:cubicBezTo>
                  <a:cubicBezTo>
                    <a:pt x="356" y="56"/>
                    <a:pt x="354" y="56"/>
                    <a:pt x="352" y="56"/>
                  </a:cubicBezTo>
                  <a:cubicBezTo>
                    <a:pt x="351" y="56"/>
                    <a:pt x="350" y="55"/>
                    <a:pt x="350" y="55"/>
                  </a:cubicBezTo>
                  <a:cubicBezTo>
                    <a:pt x="350" y="55"/>
                    <a:pt x="350" y="55"/>
                    <a:pt x="352" y="52"/>
                  </a:cubicBezTo>
                  <a:cubicBezTo>
                    <a:pt x="353" y="50"/>
                    <a:pt x="357" y="45"/>
                    <a:pt x="362" y="41"/>
                  </a:cubicBezTo>
                  <a:cubicBezTo>
                    <a:pt x="367" y="38"/>
                    <a:pt x="366" y="34"/>
                    <a:pt x="365" y="32"/>
                  </a:cubicBezTo>
                  <a:cubicBezTo>
                    <a:pt x="365" y="31"/>
                    <a:pt x="364" y="30"/>
                    <a:pt x="364" y="29"/>
                  </a:cubicBezTo>
                  <a:cubicBezTo>
                    <a:pt x="365" y="26"/>
                    <a:pt x="364" y="24"/>
                    <a:pt x="363" y="23"/>
                  </a:cubicBezTo>
                  <a:cubicBezTo>
                    <a:pt x="363" y="22"/>
                    <a:pt x="362" y="22"/>
                    <a:pt x="361" y="22"/>
                  </a:cubicBezTo>
                  <a:cubicBezTo>
                    <a:pt x="361" y="22"/>
                    <a:pt x="360" y="22"/>
                    <a:pt x="360" y="22"/>
                  </a:cubicBezTo>
                  <a:cubicBezTo>
                    <a:pt x="359" y="22"/>
                    <a:pt x="358" y="22"/>
                    <a:pt x="356" y="22"/>
                  </a:cubicBezTo>
                  <a:cubicBezTo>
                    <a:pt x="355" y="22"/>
                    <a:pt x="353" y="22"/>
                    <a:pt x="353" y="22"/>
                  </a:cubicBezTo>
                  <a:cubicBezTo>
                    <a:pt x="351" y="21"/>
                    <a:pt x="350" y="20"/>
                    <a:pt x="349" y="20"/>
                  </a:cubicBezTo>
                  <a:cubicBezTo>
                    <a:pt x="348" y="20"/>
                    <a:pt x="347" y="21"/>
                    <a:pt x="346" y="22"/>
                  </a:cubicBezTo>
                  <a:cubicBezTo>
                    <a:pt x="345" y="23"/>
                    <a:pt x="345" y="23"/>
                    <a:pt x="345" y="23"/>
                  </a:cubicBezTo>
                  <a:cubicBezTo>
                    <a:pt x="343" y="25"/>
                    <a:pt x="343" y="25"/>
                    <a:pt x="340" y="26"/>
                  </a:cubicBezTo>
                  <a:cubicBezTo>
                    <a:pt x="340" y="26"/>
                    <a:pt x="339" y="26"/>
                    <a:pt x="339" y="26"/>
                  </a:cubicBezTo>
                  <a:cubicBezTo>
                    <a:pt x="339" y="26"/>
                    <a:pt x="339" y="26"/>
                    <a:pt x="338" y="25"/>
                  </a:cubicBezTo>
                  <a:cubicBezTo>
                    <a:pt x="338" y="24"/>
                    <a:pt x="337" y="23"/>
                    <a:pt x="337" y="23"/>
                  </a:cubicBezTo>
                  <a:cubicBezTo>
                    <a:pt x="336" y="22"/>
                    <a:pt x="335" y="22"/>
                    <a:pt x="334" y="22"/>
                  </a:cubicBezTo>
                  <a:cubicBezTo>
                    <a:pt x="333" y="22"/>
                    <a:pt x="331" y="23"/>
                    <a:pt x="330" y="24"/>
                  </a:cubicBezTo>
                  <a:cubicBezTo>
                    <a:pt x="329" y="24"/>
                    <a:pt x="329" y="25"/>
                    <a:pt x="328" y="25"/>
                  </a:cubicBezTo>
                  <a:cubicBezTo>
                    <a:pt x="327" y="25"/>
                    <a:pt x="327" y="26"/>
                    <a:pt x="327" y="26"/>
                  </a:cubicBezTo>
                  <a:cubicBezTo>
                    <a:pt x="326" y="26"/>
                    <a:pt x="325" y="25"/>
                    <a:pt x="325" y="23"/>
                  </a:cubicBezTo>
                  <a:cubicBezTo>
                    <a:pt x="324" y="23"/>
                    <a:pt x="324" y="22"/>
                    <a:pt x="323" y="21"/>
                  </a:cubicBezTo>
                  <a:cubicBezTo>
                    <a:pt x="323" y="19"/>
                    <a:pt x="322" y="16"/>
                    <a:pt x="321" y="15"/>
                  </a:cubicBezTo>
                  <a:cubicBezTo>
                    <a:pt x="320" y="14"/>
                    <a:pt x="320" y="14"/>
                    <a:pt x="320" y="13"/>
                  </a:cubicBezTo>
                  <a:cubicBezTo>
                    <a:pt x="319" y="11"/>
                    <a:pt x="318" y="9"/>
                    <a:pt x="315" y="8"/>
                  </a:cubicBezTo>
                  <a:cubicBezTo>
                    <a:pt x="313" y="8"/>
                    <a:pt x="313" y="8"/>
                    <a:pt x="311" y="5"/>
                  </a:cubicBezTo>
                  <a:cubicBezTo>
                    <a:pt x="311" y="4"/>
                    <a:pt x="311" y="4"/>
                    <a:pt x="311" y="4"/>
                  </a:cubicBezTo>
                  <a:cubicBezTo>
                    <a:pt x="309" y="2"/>
                    <a:pt x="308" y="0"/>
                    <a:pt x="305" y="0"/>
                  </a:cubicBezTo>
                  <a:cubicBezTo>
                    <a:pt x="305" y="0"/>
                    <a:pt x="305" y="0"/>
                    <a:pt x="305"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8" name="Freeform 24">
              <a:extLst>
                <a:ext uri="{FF2B5EF4-FFF2-40B4-BE49-F238E27FC236}">
                  <a16:creationId xmlns:a16="http://schemas.microsoft.com/office/drawing/2014/main" id="{18E0B959-CDED-20E7-1EEE-13A2D3A0C353}"/>
                </a:ext>
              </a:extLst>
            </p:cNvPr>
            <p:cNvSpPr>
              <a:spLocks/>
            </p:cNvSpPr>
            <p:nvPr/>
          </p:nvSpPr>
          <p:spPr bwMode="auto">
            <a:xfrm>
              <a:off x="9830819" y="3496983"/>
              <a:ext cx="1233488" cy="973138"/>
            </a:xfrm>
            <a:custGeom>
              <a:avLst/>
              <a:gdLst>
                <a:gd name="T0" fmla="*/ 363 w 399"/>
                <a:gd name="T1" fmla="*/ 18 h 315"/>
                <a:gd name="T2" fmla="*/ 331 w 399"/>
                <a:gd name="T3" fmla="*/ 7 h 315"/>
                <a:gd name="T4" fmla="*/ 307 w 399"/>
                <a:gd name="T5" fmla="*/ 21 h 315"/>
                <a:gd name="T6" fmla="*/ 279 w 399"/>
                <a:gd name="T7" fmla="*/ 19 h 315"/>
                <a:gd name="T8" fmla="*/ 267 w 399"/>
                <a:gd name="T9" fmla="*/ 52 h 315"/>
                <a:gd name="T10" fmla="*/ 233 w 399"/>
                <a:gd name="T11" fmla="*/ 58 h 315"/>
                <a:gd name="T12" fmla="*/ 191 w 399"/>
                <a:gd name="T13" fmla="*/ 46 h 315"/>
                <a:gd name="T14" fmla="*/ 170 w 399"/>
                <a:gd name="T15" fmla="*/ 56 h 315"/>
                <a:gd name="T16" fmla="*/ 159 w 399"/>
                <a:gd name="T17" fmla="*/ 37 h 315"/>
                <a:gd name="T18" fmla="*/ 153 w 399"/>
                <a:gd name="T19" fmla="*/ 21 h 315"/>
                <a:gd name="T20" fmla="*/ 140 w 399"/>
                <a:gd name="T21" fmla="*/ 7 h 315"/>
                <a:gd name="T22" fmla="*/ 133 w 399"/>
                <a:gd name="T23" fmla="*/ 1 h 315"/>
                <a:gd name="T24" fmla="*/ 109 w 399"/>
                <a:gd name="T25" fmla="*/ 4 h 315"/>
                <a:gd name="T26" fmla="*/ 86 w 399"/>
                <a:gd name="T27" fmla="*/ 16 h 315"/>
                <a:gd name="T28" fmla="*/ 66 w 399"/>
                <a:gd name="T29" fmla="*/ 19 h 315"/>
                <a:gd name="T30" fmla="*/ 43 w 399"/>
                <a:gd name="T31" fmla="*/ 29 h 315"/>
                <a:gd name="T32" fmla="*/ 33 w 399"/>
                <a:gd name="T33" fmla="*/ 45 h 315"/>
                <a:gd name="T34" fmla="*/ 34 w 399"/>
                <a:gd name="T35" fmla="*/ 72 h 315"/>
                <a:gd name="T36" fmla="*/ 36 w 399"/>
                <a:gd name="T37" fmla="*/ 100 h 315"/>
                <a:gd name="T38" fmla="*/ 49 w 399"/>
                <a:gd name="T39" fmla="*/ 123 h 315"/>
                <a:gd name="T40" fmla="*/ 56 w 399"/>
                <a:gd name="T41" fmla="*/ 125 h 315"/>
                <a:gd name="T42" fmla="*/ 79 w 399"/>
                <a:gd name="T43" fmla="*/ 134 h 315"/>
                <a:gd name="T44" fmla="*/ 95 w 399"/>
                <a:gd name="T45" fmla="*/ 155 h 315"/>
                <a:gd name="T46" fmla="*/ 68 w 399"/>
                <a:gd name="T47" fmla="*/ 176 h 315"/>
                <a:gd name="T48" fmla="*/ 56 w 399"/>
                <a:gd name="T49" fmla="*/ 179 h 315"/>
                <a:gd name="T50" fmla="*/ 51 w 399"/>
                <a:gd name="T51" fmla="*/ 190 h 315"/>
                <a:gd name="T52" fmla="*/ 50 w 399"/>
                <a:gd name="T53" fmla="*/ 200 h 315"/>
                <a:gd name="T54" fmla="*/ 50 w 399"/>
                <a:gd name="T55" fmla="*/ 216 h 315"/>
                <a:gd name="T56" fmla="*/ 35 w 399"/>
                <a:gd name="T57" fmla="*/ 224 h 315"/>
                <a:gd name="T58" fmla="*/ 25 w 399"/>
                <a:gd name="T59" fmla="*/ 235 h 315"/>
                <a:gd name="T60" fmla="*/ 15 w 399"/>
                <a:gd name="T61" fmla="*/ 222 h 315"/>
                <a:gd name="T62" fmla="*/ 1 w 399"/>
                <a:gd name="T63" fmla="*/ 242 h 315"/>
                <a:gd name="T64" fmla="*/ 1 w 399"/>
                <a:gd name="T65" fmla="*/ 260 h 315"/>
                <a:gd name="T66" fmla="*/ 25 w 399"/>
                <a:gd name="T67" fmla="*/ 280 h 315"/>
                <a:gd name="T68" fmla="*/ 44 w 399"/>
                <a:gd name="T69" fmla="*/ 289 h 315"/>
                <a:gd name="T70" fmla="*/ 63 w 399"/>
                <a:gd name="T71" fmla="*/ 305 h 315"/>
                <a:gd name="T72" fmla="*/ 85 w 399"/>
                <a:gd name="T73" fmla="*/ 266 h 315"/>
                <a:gd name="T74" fmla="*/ 139 w 399"/>
                <a:gd name="T75" fmla="*/ 260 h 315"/>
                <a:gd name="T76" fmla="*/ 167 w 399"/>
                <a:gd name="T77" fmla="*/ 238 h 315"/>
                <a:gd name="T78" fmla="*/ 191 w 399"/>
                <a:gd name="T79" fmla="*/ 213 h 315"/>
                <a:gd name="T80" fmla="*/ 211 w 399"/>
                <a:gd name="T81" fmla="*/ 209 h 315"/>
                <a:gd name="T82" fmla="*/ 236 w 399"/>
                <a:gd name="T83" fmla="*/ 191 h 315"/>
                <a:gd name="T84" fmla="*/ 269 w 399"/>
                <a:gd name="T85" fmla="*/ 170 h 315"/>
                <a:gd name="T86" fmla="*/ 315 w 399"/>
                <a:gd name="T87" fmla="*/ 148 h 315"/>
                <a:gd name="T88" fmla="*/ 304 w 399"/>
                <a:gd name="T89" fmla="*/ 122 h 315"/>
                <a:gd name="T90" fmla="*/ 334 w 399"/>
                <a:gd name="T91" fmla="*/ 119 h 315"/>
                <a:gd name="T92" fmla="*/ 353 w 399"/>
                <a:gd name="T93" fmla="*/ 148 h 315"/>
                <a:gd name="T94" fmla="*/ 383 w 399"/>
                <a:gd name="T95" fmla="*/ 139 h 315"/>
                <a:gd name="T96" fmla="*/ 392 w 399"/>
                <a:gd name="T97" fmla="*/ 5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9" h="315">
                  <a:moveTo>
                    <a:pt x="392" y="56"/>
                  </a:moveTo>
                  <a:cubicBezTo>
                    <a:pt x="389" y="50"/>
                    <a:pt x="384" y="41"/>
                    <a:pt x="386" y="35"/>
                  </a:cubicBezTo>
                  <a:cubicBezTo>
                    <a:pt x="389" y="30"/>
                    <a:pt x="386" y="21"/>
                    <a:pt x="379" y="23"/>
                  </a:cubicBezTo>
                  <a:cubicBezTo>
                    <a:pt x="373" y="25"/>
                    <a:pt x="367" y="20"/>
                    <a:pt x="363" y="18"/>
                  </a:cubicBezTo>
                  <a:cubicBezTo>
                    <a:pt x="360" y="16"/>
                    <a:pt x="355" y="12"/>
                    <a:pt x="352" y="10"/>
                  </a:cubicBezTo>
                  <a:cubicBezTo>
                    <a:pt x="349" y="11"/>
                    <a:pt x="346" y="12"/>
                    <a:pt x="346" y="13"/>
                  </a:cubicBezTo>
                  <a:cubicBezTo>
                    <a:pt x="344" y="14"/>
                    <a:pt x="338" y="10"/>
                    <a:pt x="337" y="7"/>
                  </a:cubicBezTo>
                  <a:cubicBezTo>
                    <a:pt x="336" y="5"/>
                    <a:pt x="334" y="4"/>
                    <a:pt x="331" y="7"/>
                  </a:cubicBezTo>
                  <a:cubicBezTo>
                    <a:pt x="329" y="10"/>
                    <a:pt x="331" y="11"/>
                    <a:pt x="329" y="11"/>
                  </a:cubicBezTo>
                  <a:cubicBezTo>
                    <a:pt x="326" y="10"/>
                    <a:pt x="325" y="10"/>
                    <a:pt x="320" y="13"/>
                  </a:cubicBezTo>
                  <a:cubicBezTo>
                    <a:pt x="315" y="15"/>
                    <a:pt x="317" y="14"/>
                    <a:pt x="313" y="15"/>
                  </a:cubicBezTo>
                  <a:cubicBezTo>
                    <a:pt x="308" y="16"/>
                    <a:pt x="311" y="18"/>
                    <a:pt x="307" y="21"/>
                  </a:cubicBezTo>
                  <a:cubicBezTo>
                    <a:pt x="303" y="25"/>
                    <a:pt x="305" y="26"/>
                    <a:pt x="303" y="24"/>
                  </a:cubicBezTo>
                  <a:cubicBezTo>
                    <a:pt x="302" y="22"/>
                    <a:pt x="303" y="20"/>
                    <a:pt x="300" y="20"/>
                  </a:cubicBezTo>
                  <a:cubicBezTo>
                    <a:pt x="296" y="20"/>
                    <a:pt x="293" y="20"/>
                    <a:pt x="291" y="18"/>
                  </a:cubicBezTo>
                  <a:cubicBezTo>
                    <a:pt x="289" y="16"/>
                    <a:pt x="282" y="18"/>
                    <a:pt x="279" y="19"/>
                  </a:cubicBezTo>
                  <a:cubicBezTo>
                    <a:pt x="276" y="20"/>
                    <a:pt x="277" y="24"/>
                    <a:pt x="274" y="28"/>
                  </a:cubicBezTo>
                  <a:cubicBezTo>
                    <a:pt x="272" y="32"/>
                    <a:pt x="273" y="32"/>
                    <a:pt x="270" y="33"/>
                  </a:cubicBezTo>
                  <a:cubicBezTo>
                    <a:pt x="267" y="34"/>
                    <a:pt x="270" y="38"/>
                    <a:pt x="270" y="42"/>
                  </a:cubicBezTo>
                  <a:cubicBezTo>
                    <a:pt x="271" y="46"/>
                    <a:pt x="269" y="48"/>
                    <a:pt x="267" y="52"/>
                  </a:cubicBezTo>
                  <a:cubicBezTo>
                    <a:pt x="265" y="56"/>
                    <a:pt x="262" y="54"/>
                    <a:pt x="262" y="52"/>
                  </a:cubicBezTo>
                  <a:cubicBezTo>
                    <a:pt x="262" y="49"/>
                    <a:pt x="260" y="49"/>
                    <a:pt x="257" y="51"/>
                  </a:cubicBezTo>
                  <a:cubicBezTo>
                    <a:pt x="254" y="53"/>
                    <a:pt x="252" y="53"/>
                    <a:pt x="246" y="54"/>
                  </a:cubicBezTo>
                  <a:cubicBezTo>
                    <a:pt x="239" y="56"/>
                    <a:pt x="238" y="56"/>
                    <a:pt x="233" y="58"/>
                  </a:cubicBezTo>
                  <a:cubicBezTo>
                    <a:pt x="227" y="60"/>
                    <a:pt x="218" y="57"/>
                    <a:pt x="213" y="56"/>
                  </a:cubicBezTo>
                  <a:cubicBezTo>
                    <a:pt x="209" y="56"/>
                    <a:pt x="206" y="56"/>
                    <a:pt x="203" y="56"/>
                  </a:cubicBezTo>
                  <a:cubicBezTo>
                    <a:pt x="201" y="55"/>
                    <a:pt x="205" y="52"/>
                    <a:pt x="201" y="52"/>
                  </a:cubicBezTo>
                  <a:cubicBezTo>
                    <a:pt x="197" y="51"/>
                    <a:pt x="194" y="48"/>
                    <a:pt x="191" y="46"/>
                  </a:cubicBezTo>
                  <a:cubicBezTo>
                    <a:pt x="188" y="45"/>
                    <a:pt x="191" y="41"/>
                    <a:pt x="188" y="43"/>
                  </a:cubicBezTo>
                  <a:cubicBezTo>
                    <a:pt x="185" y="45"/>
                    <a:pt x="185" y="47"/>
                    <a:pt x="181" y="48"/>
                  </a:cubicBezTo>
                  <a:cubicBezTo>
                    <a:pt x="177" y="48"/>
                    <a:pt x="179" y="46"/>
                    <a:pt x="177" y="49"/>
                  </a:cubicBezTo>
                  <a:cubicBezTo>
                    <a:pt x="175" y="52"/>
                    <a:pt x="173" y="53"/>
                    <a:pt x="170" y="56"/>
                  </a:cubicBezTo>
                  <a:cubicBezTo>
                    <a:pt x="167" y="60"/>
                    <a:pt x="164" y="55"/>
                    <a:pt x="162" y="54"/>
                  </a:cubicBezTo>
                  <a:cubicBezTo>
                    <a:pt x="160" y="53"/>
                    <a:pt x="160" y="50"/>
                    <a:pt x="161" y="48"/>
                  </a:cubicBezTo>
                  <a:cubicBezTo>
                    <a:pt x="162" y="45"/>
                    <a:pt x="162" y="44"/>
                    <a:pt x="161" y="42"/>
                  </a:cubicBezTo>
                  <a:cubicBezTo>
                    <a:pt x="161" y="40"/>
                    <a:pt x="159" y="39"/>
                    <a:pt x="159" y="37"/>
                  </a:cubicBezTo>
                  <a:cubicBezTo>
                    <a:pt x="159" y="35"/>
                    <a:pt x="161" y="35"/>
                    <a:pt x="163" y="33"/>
                  </a:cubicBezTo>
                  <a:cubicBezTo>
                    <a:pt x="164" y="32"/>
                    <a:pt x="162" y="28"/>
                    <a:pt x="160" y="27"/>
                  </a:cubicBezTo>
                  <a:cubicBezTo>
                    <a:pt x="157" y="26"/>
                    <a:pt x="160" y="22"/>
                    <a:pt x="157" y="23"/>
                  </a:cubicBezTo>
                  <a:cubicBezTo>
                    <a:pt x="155" y="24"/>
                    <a:pt x="153" y="21"/>
                    <a:pt x="153" y="21"/>
                  </a:cubicBezTo>
                  <a:cubicBezTo>
                    <a:pt x="153" y="21"/>
                    <a:pt x="154" y="16"/>
                    <a:pt x="152" y="14"/>
                  </a:cubicBezTo>
                  <a:cubicBezTo>
                    <a:pt x="150" y="12"/>
                    <a:pt x="150" y="12"/>
                    <a:pt x="146" y="13"/>
                  </a:cubicBezTo>
                  <a:cubicBezTo>
                    <a:pt x="142" y="13"/>
                    <a:pt x="142" y="9"/>
                    <a:pt x="141" y="7"/>
                  </a:cubicBezTo>
                  <a:cubicBezTo>
                    <a:pt x="141" y="7"/>
                    <a:pt x="140" y="7"/>
                    <a:pt x="140" y="7"/>
                  </a:cubicBezTo>
                  <a:cubicBezTo>
                    <a:pt x="139" y="8"/>
                    <a:pt x="139" y="9"/>
                    <a:pt x="139" y="9"/>
                  </a:cubicBezTo>
                  <a:cubicBezTo>
                    <a:pt x="139" y="9"/>
                    <a:pt x="139" y="8"/>
                    <a:pt x="140" y="7"/>
                  </a:cubicBezTo>
                  <a:cubicBezTo>
                    <a:pt x="139" y="6"/>
                    <a:pt x="138" y="6"/>
                    <a:pt x="137" y="6"/>
                  </a:cubicBezTo>
                  <a:cubicBezTo>
                    <a:pt x="134" y="6"/>
                    <a:pt x="135" y="2"/>
                    <a:pt x="133" y="1"/>
                  </a:cubicBezTo>
                  <a:cubicBezTo>
                    <a:pt x="132" y="1"/>
                    <a:pt x="130" y="3"/>
                    <a:pt x="128" y="6"/>
                  </a:cubicBezTo>
                  <a:cubicBezTo>
                    <a:pt x="125" y="8"/>
                    <a:pt x="122" y="6"/>
                    <a:pt x="120" y="6"/>
                  </a:cubicBezTo>
                  <a:cubicBezTo>
                    <a:pt x="117" y="6"/>
                    <a:pt x="119" y="2"/>
                    <a:pt x="116" y="1"/>
                  </a:cubicBezTo>
                  <a:cubicBezTo>
                    <a:pt x="114" y="0"/>
                    <a:pt x="111" y="1"/>
                    <a:pt x="109" y="4"/>
                  </a:cubicBezTo>
                  <a:cubicBezTo>
                    <a:pt x="107" y="6"/>
                    <a:pt x="106" y="7"/>
                    <a:pt x="103" y="7"/>
                  </a:cubicBezTo>
                  <a:cubicBezTo>
                    <a:pt x="99" y="8"/>
                    <a:pt x="99" y="5"/>
                    <a:pt x="97" y="6"/>
                  </a:cubicBezTo>
                  <a:cubicBezTo>
                    <a:pt x="94" y="6"/>
                    <a:pt x="93" y="9"/>
                    <a:pt x="91" y="13"/>
                  </a:cubicBezTo>
                  <a:cubicBezTo>
                    <a:pt x="89" y="16"/>
                    <a:pt x="88" y="16"/>
                    <a:pt x="86" y="16"/>
                  </a:cubicBezTo>
                  <a:cubicBezTo>
                    <a:pt x="84" y="16"/>
                    <a:pt x="82" y="16"/>
                    <a:pt x="80" y="16"/>
                  </a:cubicBezTo>
                  <a:cubicBezTo>
                    <a:pt x="78" y="17"/>
                    <a:pt x="78" y="17"/>
                    <a:pt x="75" y="18"/>
                  </a:cubicBezTo>
                  <a:cubicBezTo>
                    <a:pt x="73" y="20"/>
                    <a:pt x="72" y="21"/>
                    <a:pt x="71" y="21"/>
                  </a:cubicBezTo>
                  <a:cubicBezTo>
                    <a:pt x="69" y="21"/>
                    <a:pt x="69" y="19"/>
                    <a:pt x="66" y="19"/>
                  </a:cubicBezTo>
                  <a:cubicBezTo>
                    <a:pt x="63" y="19"/>
                    <a:pt x="62" y="21"/>
                    <a:pt x="62" y="21"/>
                  </a:cubicBezTo>
                  <a:cubicBezTo>
                    <a:pt x="62" y="21"/>
                    <a:pt x="57" y="22"/>
                    <a:pt x="53" y="22"/>
                  </a:cubicBezTo>
                  <a:cubicBezTo>
                    <a:pt x="49" y="22"/>
                    <a:pt x="48" y="25"/>
                    <a:pt x="47" y="26"/>
                  </a:cubicBezTo>
                  <a:cubicBezTo>
                    <a:pt x="45" y="28"/>
                    <a:pt x="45" y="29"/>
                    <a:pt x="43" y="29"/>
                  </a:cubicBezTo>
                  <a:cubicBezTo>
                    <a:pt x="40" y="30"/>
                    <a:pt x="41" y="26"/>
                    <a:pt x="39" y="27"/>
                  </a:cubicBezTo>
                  <a:cubicBezTo>
                    <a:pt x="38" y="28"/>
                    <a:pt x="38" y="31"/>
                    <a:pt x="37" y="32"/>
                  </a:cubicBezTo>
                  <a:cubicBezTo>
                    <a:pt x="37" y="34"/>
                    <a:pt x="33" y="36"/>
                    <a:pt x="34" y="38"/>
                  </a:cubicBezTo>
                  <a:cubicBezTo>
                    <a:pt x="34" y="40"/>
                    <a:pt x="34" y="44"/>
                    <a:pt x="33" y="45"/>
                  </a:cubicBezTo>
                  <a:cubicBezTo>
                    <a:pt x="32" y="47"/>
                    <a:pt x="30" y="47"/>
                    <a:pt x="29" y="51"/>
                  </a:cubicBezTo>
                  <a:cubicBezTo>
                    <a:pt x="27" y="54"/>
                    <a:pt x="27" y="56"/>
                    <a:pt x="30" y="56"/>
                  </a:cubicBezTo>
                  <a:cubicBezTo>
                    <a:pt x="33" y="56"/>
                    <a:pt x="34" y="59"/>
                    <a:pt x="32" y="61"/>
                  </a:cubicBezTo>
                  <a:cubicBezTo>
                    <a:pt x="29" y="63"/>
                    <a:pt x="33" y="67"/>
                    <a:pt x="34" y="72"/>
                  </a:cubicBezTo>
                  <a:cubicBezTo>
                    <a:pt x="36" y="77"/>
                    <a:pt x="33" y="77"/>
                    <a:pt x="30" y="79"/>
                  </a:cubicBezTo>
                  <a:cubicBezTo>
                    <a:pt x="27" y="80"/>
                    <a:pt x="30" y="84"/>
                    <a:pt x="31" y="89"/>
                  </a:cubicBezTo>
                  <a:cubicBezTo>
                    <a:pt x="32" y="94"/>
                    <a:pt x="35" y="92"/>
                    <a:pt x="36" y="94"/>
                  </a:cubicBezTo>
                  <a:cubicBezTo>
                    <a:pt x="37" y="96"/>
                    <a:pt x="38" y="98"/>
                    <a:pt x="36" y="100"/>
                  </a:cubicBezTo>
                  <a:cubicBezTo>
                    <a:pt x="35" y="101"/>
                    <a:pt x="34" y="103"/>
                    <a:pt x="37" y="107"/>
                  </a:cubicBezTo>
                  <a:cubicBezTo>
                    <a:pt x="39" y="110"/>
                    <a:pt x="36" y="115"/>
                    <a:pt x="38" y="115"/>
                  </a:cubicBezTo>
                  <a:cubicBezTo>
                    <a:pt x="40" y="115"/>
                    <a:pt x="41" y="118"/>
                    <a:pt x="40" y="120"/>
                  </a:cubicBezTo>
                  <a:cubicBezTo>
                    <a:pt x="38" y="122"/>
                    <a:pt x="45" y="124"/>
                    <a:pt x="49" y="123"/>
                  </a:cubicBezTo>
                  <a:cubicBezTo>
                    <a:pt x="49" y="122"/>
                    <a:pt x="50" y="121"/>
                    <a:pt x="50" y="121"/>
                  </a:cubicBezTo>
                  <a:cubicBezTo>
                    <a:pt x="50" y="121"/>
                    <a:pt x="49" y="122"/>
                    <a:pt x="49" y="123"/>
                  </a:cubicBezTo>
                  <a:cubicBezTo>
                    <a:pt x="49" y="123"/>
                    <a:pt x="49" y="123"/>
                    <a:pt x="49" y="123"/>
                  </a:cubicBezTo>
                  <a:cubicBezTo>
                    <a:pt x="52" y="123"/>
                    <a:pt x="54" y="123"/>
                    <a:pt x="56" y="125"/>
                  </a:cubicBezTo>
                  <a:cubicBezTo>
                    <a:pt x="57" y="127"/>
                    <a:pt x="60" y="128"/>
                    <a:pt x="64" y="127"/>
                  </a:cubicBezTo>
                  <a:cubicBezTo>
                    <a:pt x="69" y="127"/>
                    <a:pt x="68" y="126"/>
                    <a:pt x="70" y="126"/>
                  </a:cubicBezTo>
                  <a:cubicBezTo>
                    <a:pt x="71" y="126"/>
                    <a:pt x="71" y="129"/>
                    <a:pt x="73" y="129"/>
                  </a:cubicBezTo>
                  <a:cubicBezTo>
                    <a:pt x="76" y="130"/>
                    <a:pt x="78" y="131"/>
                    <a:pt x="79" y="134"/>
                  </a:cubicBezTo>
                  <a:cubicBezTo>
                    <a:pt x="81" y="138"/>
                    <a:pt x="79" y="141"/>
                    <a:pt x="83" y="142"/>
                  </a:cubicBezTo>
                  <a:cubicBezTo>
                    <a:pt x="87" y="143"/>
                    <a:pt x="86" y="143"/>
                    <a:pt x="88" y="142"/>
                  </a:cubicBezTo>
                  <a:cubicBezTo>
                    <a:pt x="91" y="141"/>
                    <a:pt x="91" y="143"/>
                    <a:pt x="92" y="146"/>
                  </a:cubicBezTo>
                  <a:cubicBezTo>
                    <a:pt x="93" y="148"/>
                    <a:pt x="94" y="150"/>
                    <a:pt x="95" y="155"/>
                  </a:cubicBezTo>
                  <a:cubicBezTo>
                    <a:pt x="96" y="159"/>
                    <a:pt x="97" y="159"/>
                    <a:pt x="94" y="161"/>
                  </a:cubicBezTo>
                  <a:cubicBezTo>
                    <a:pt x="92" y="164"/>
                    <a:pt x="80" y="161"/>
                    <a:pt x="76" y="162"/>
                  </a:cubicBezTo>
                  <a:cubicBezTo>
                    <a:pt x="72" y="164"/>
                    <a:pt x="72" y="167"/>
                    <a:pt x="70" y="169"/>
                  </a:cubicBezTo>
                  <a:cubicBezTo>
                    <a:pt x="69" y="172"/>
                    <a:pt x="69" y="176"/>
                    <a:pt x="68" y="176"/>
                  </a:cubicBezTo>
                  <a:cubicBezTo>
                    <a:pt x="67" y="177"/>
                    <a:pt x="67" y="170"/>
                    <a:pt x="67" y="170"/>
                  </a:cubicBezTo>
                  <a:cubicBezTo>
                    <a:pt x="67" y="170"/>
                    <a:pt x="66" y="173"/>
                    <a:pt x="63" y="174"/>
                  </a:cubicBezTo>
                  <a:cubicBezTo>
                    <a:pt x="61" y="175"/>
                    <a:pt x="59" y="174"/>
                    <a:pt x="58" y="177"/>
                  </a:cubicBezTo>
                  <a:cubicBezTo>
                    <a:pt x="58" y="179"/>
                    <a:pt x="58" y="180"/>
                    <a:pt x="56" y="179"/>
                  </a:cubicBezTo>
                  <a:cubicBezTo>
                    <a:pt x="53" y="179"/>
                    <a:pt x="51" y="178"/>
                    <a:pt x="50" y="180"/>
                  </a:cubicBezTo>
                  <a:cubicBezTo>
                    <a:pt x="48" y="182"/>
                    <a:pt x="49" y="182"/>
                    <a:pt x="46" y="183"/>
                  </a:cubicBezTo>
                  <a:cubicBezTo>
                    <a:pt x="43" y="184"/>
                    <a:pt x="46" y="186"/>
                    <a:pt x="48" y="187"/>
                  </a:cubicBezTo>
                  <a:cubicBezTo>
                    <a:pt x="51" y="187"/>
                    <a:pt x="52" y="187"/>
                    <a:pt x="51" y="190"/>
                  </a:cubicBezTo>
                  <a:cubicBezTo>
                    <a:pt x="49" y="192"/>
                    <a:pt x="47" y="192"/>
                    <a:pt x="46" y="192"/>
                  </a:cubicBezTo>
                  <a:cubicBezTo>
                    <a:pt x="44" y="193"/>
                    <a:pt x="43" y="194"/>
                    <a:pt x="44" y="197"/>
                  </a:cubicBezTo>
                  <a:cubicBezTo>
                    <a:pt x="44" y="200"/>
                    <a:pt x="46" y="197"/>
                    <a:pt x="48" y="196"/>
                  </a:cubicBezTo>
                  <a:cubicBezTo>
                    <a:pt x="49" y="195"/>
                    <a:pt x="50" y="197"/>
                    <a:pt x="50" y="200"/>
                  </a:cubicBezTo>
                  <a:cubicBezTo>
                    <a:pt x="49" y="202"/>
                    <a:pt x="48" y="202"/>
                    <a:pt x="48" y="204"/>
                  </a:cubicBezTo>
                  <a:cubicBezTo>
                    <a:pt x="49" y="206"/>
                    <a:pt x="50" y="207"/>
                    <a:pt x="54" y="207"/>
                  </a:cubicBezTo>
                  <a:cubicBezTo>
                    <a:pt x="58" y="208"/>
                    <a:pt x="56" y="213"/>
                    <a:pt x="54" y="214"/>
                  </a:cubicBezTo>
                  <a:cubicBezTo>
                    <a:pt x="52" y="215"/>
                    <a:pt x="51" y="215"/>
                    <a:pt x="50" y="216"/>
                  </a:cubicBezTo>
                  <a:cubicBezTo>
                    <a:pt x="49" y="218"/>
                    <a:pt x="49" y="218"/>
                    <a:pt x="47" y="219"/>
                  </a:cubicBezTo>
                  <a:cubicBezTo>
                    <a:pt x="45" y="219"/>
                    <a:pt x="43" y="219"/>
                    <a:pt x="43" y="219"/>
                  </a:cubicBezTo>
                  <a:cubicBezTo>
                    <a:pt x="43" y="219"/>
                    <a:pt x="40" y="221"/>
                    <a:pt x="36" y="222"/>
                  </a:cubicBezTo>
                  <a:cubicBezTo>
                    <a:pt x="32" y="222"/>
                    <a:pt x="36" y="222"/>
                    <a:pt x="35" y="224"/>
                  </a:cubicBezTo>
                  <a:cubicBezTo>
                    <a:pt x="33" y="226"/>
                    <a:pt x="33" y="226"/>
                    <a:pt x="34" y="228"/>
                  </a:cubicBezTo>
                  <a:cubicBezTo>
                    <a:pt x="35" y="230"/>
                    <a:pt x="34" y="231"/>
                    <a:pt x="32" y="232"/>
                  </a:cubicBezTo>
                  <a:cubicBezTo>
                    <a:pt x="29" y="234"/>
                    <a:pt x="30" y="230"/>
                    <a:pt x="28" y="230"/>
                  </a:cubicBezTo>
                  <a:cubicBezTo>
                    <a:pt x="27" y="230"/>
                    <a:pt x="28" y="232"/>
                    <a:pt x="25" y="235"/>
                  </a:cubicBezTo>
                  <a:cubicBezTo>
                    <a:pt x="23" y="238"/>
                    <a:pt x="20" y="234"/>
                    <a:pt x="19" y="232"/>
                  </a:cubicBezTo>
                  <a:cubicBezTo>
                    <a:pt x="18" y="231"/>
                    <a:pt x="20" y="228"/>
                    <a:pt x="20" y="228"/>
                  </a:cubicBezTo>
                  <a:cubicBezTo>
                    <a:pt x="20" y="228"/>
                    <a:pt x="16" y="225"/>
                    <a:pt x="18" y="223"/>
                  </a:cubicBezTo>
                  <a:cubicBezTo>
                    <a:pt x="20" y="222"/>
                    <a:pt x="16" y="220"/>
                    <a:pt x="15" y="222"/>
                  </a:cubicBezTo>
                  <a:cubicBezTo>
                    <a:pt x="14" y="224"/>
                    <a:pt x="14" y="224"/>
                    <a:pt x="11" y="225"/>
                  </a:cubicBezTo>
                  <a:cubicBezTo>
                    <a:pt x="9" y="227"/>
                    <a:pt x="7" y="227"/>
                    <a:pt x="6" y="230"/>
                  </a:cubicBezTo>
                  <a:cubicBezTo>
                    <a:pt x="5" y="234"/>
                    <a:pt x="5" y="236"/>
                    <a:pt x="2" y="236"/>
                  </a:cubicBezTo>
                  <a:cubicBezTo>
                    <a:pt x="0" y="237"/>
                    <a:pt x="0" y="239"/>
                    <a:pt x="1" y="242"/>
                  </a:cubicBezTo>
                  <a:cubicBezTo>
                    <a:pt x="2" y="246"/>
                    <a:pt x="3" y="245"/>
                    <a:pt x="5" y="243"/>
                  </a:cubicBezTo>
                  <a:cubicBezTo>
                    <a:pt x="6" y="241"/>
                    <a:pt x="9" y="244"/>
                    <a:pt x="10" y="248"/>
                  </a:cubicBezTo>
                  <a:cubicBezTo>
                    <a:pt x="11" y="251"/>
                    <a:pt x="11" y="252"/>
                    <a:pt x="7" y="254"/>
                  </a:cubicBezTo>
                  <a:cubicBezTo>
                    <a:pt x="3" y="257"/>
                    <a:pt x="3" y="257"/>
                    <a:pt x="1" y="260"/>
                  </a:cubicBezTo>
                  <a:cubicBezTo>
                    <a:pt x="0" y="262"/>
                    <a:pt x="5" y="264"/>
                    <a:pt x="7" y="264"/>
                  </a:cubicBezTo>
                  <a:cubicBezTo>
                    <a:pt x="9" y="264"/>
                    <a:pt x="10" y="265"/>
                    <a:pt x="11" y="266"/>
                  </a:cubicBezTo>
                  <a:cubicBezTo>
                    <a:pt x="12" y="268"/>
                    <a:pt x="12" y="276"/>
                    <a:pt x="15" y="278"/>
                  </a:cubicBezTo>
                  <a:cubicBezTo>
                    <a:pt x="19" y="279"/>
                    <a:pt x="22" y="280"/>
                    <a:pt x="25" y="280"/>
                  </a:cubicBezTo>
                  <a:cubicBezTo>
                    <a:pt x="27" y="280"/>
                    <a:pt x="31" y="283"/>
                    <a:pt x="34" y="284"/>
                  </a:cubicBezTo>
                  <a:cubicBezTo>
                    <a:pt x="34" y="284"/>
                    <a:pt x="34" y="284"/>
                    <a:pt x="34" y="284"/>
                  </a:cubicBezTo>
                  <a:cubicBezTo>
                    <a:pt x="34" y="284"/>
                    <a:pt x="37" y="281"/>
                    <a:pt x="40" y="281"/>
                  </a:cubicBezTo>
                  <a:cubicBezTo>
                    <a:pt x="43" y="281"/>
                    <a:pt x="42" y="287"/>
                    <a:pt x="44" y="289"/>
                  </a:cubicBezTo>
                  <a:cubicBezTo>
                    <a:pt x="46" y="292"/>
                    <a:pt x="51" y="291"/>
                    <a:pt x="53" y="293"/>
                  </a:cubicBezTo>
                  <a:cubicBezTo>
                    <a:pt x="55" y="295"/>
                    <a:pt x="53" y="296"/>
                    <a:pt x="53" y="298"/>
                  </a:cubicBezTo>
                  <a:cubicBezTo>
                    <a:pt x="52" y="301"/>
                    <a:pt x="55" y="299"/>
                    <a:pt x="56" y="302"/>
                  </a:cubicBezTo>
                  <a:cubicBezTo>
                    <a:pt x="56" y="305"/>
                    <a:pt x="59" y="315"/>
                    <a:pt x="63" y="305"/>
                  </a:cubicBezTo>
                  <a:cubicBezTo>
                    <a:pt x="66" y="294"/>
                    <a:pt x="67" y="289"/>
                    <a:pt x="69" y="287"/>
                  </a:cubicBezTo>
                  <a:cubicBezTo>
                    <a:pt x="71" y="286"/>
                    <a:pt x="72" y="282"/>
                    <a:pt x="72" y="279"/>
                  </a:cubicBezTo>
                  <a:cubicBezTo>
                    <a:pt x="72" y="276"/>
                    <a:pt x="78" y="274"/>
                    <a:pt x="80" y="273"/>
                  </a:cubicBezTo>
                  <a:cubicBezTo>
                    <a:pt x="82" y="273"/>
                    <a:pt x="83" y="269"/>
                    <a:pt x="85" y="266"/>
                  </a:cubicBezTo>
                  <a:cubicBezTo>
                    <a:pt x="86" y="263"/>
                    <a:pt x="104" y="259"/>
                    <a:pt x="106" y="260"/>
                  </a:cubicBezTo>
                  <a:cubicBezTo>
                    <a:pt x="109" y="261"/>
                    <a:pt x="109" y="260"/>
                    <a:pt x="115" y="256"/>
                  </a:cubicBezTo>
                  <a:cubicBezTo>
                    <a:pt x="120" y="252"/>
                    <a:pt x="126" y="251"/>
                    <a:pt x="134" y="255"/>
                  </a:cubicBezTo>
                  <a:cubicBezTo>
                    <a:pt x="141" y="259"/>
                    <a:pt x="139" y="260"/>
                    <a:pt x="139" y="260"/>
                  </a:cubicBezTo>
                  <a:cubicBezTo>
                    <a:pt x="139" y="260"/>
                    <a:pt x="147" y="259"/>
                    <a:pt x="149" y="253"/>
                  </a:cubicBezTo>
                  <a:cubicBezTo>
                    <a:pt x="151" y="246"/>
                    <a:pt x="148" y="245"/>
                    <a:pt x="150" y="241"/>
                  </a:cubicBezTo>
                  <a:cubicBezTo>
                    <a:pt x="151" y="236"/>
                    <a:pt x="154" y="241"/>
                    <a:pt x="157" y="239"/>
                  </a:cubicBezTo>
                  <a:cubicBezTo>
                    <a:pt x="161" y="238"/>
                    <a:pt x="163" y="236"/>
                    <a:pt x="167" y="238"/>
                  </a:cubicBezTo>
                  <a:cubicBezTo>
                    <a:pt x="171" y="239"/>
                    <a:pt x="175" y="237"/>
                    <a:pt x="175" y="231"/>
                  </a:cubicBezTo>
                  <a:cubicBezTo>
                    <a:pt x="175" y="225"/>
                    <a:pt x="177" y="218"/>
                    <a:pt x="180" y="220"/>
                  </a:cubicBezTo>
                  <a:cubicBezTo>
                    <a:pt x="183" y="221"/>
                    <a:pt x="187" y="225"/>
                    <a:pt x="188" y="222"/>
                  </a:cubicBezTo>
                  <a:cubicBezTo>
                    <a:pt x="189" y="218"/>
                    <a:pt x="189" y="216"/>
                    <a:pt x="191" y="213"/>
                  </a:cubicBezTo>
                  <a:cubicBezTo>
                    <a:pt x="194" y="209"/>
                    <a:pt x="195" y="205"/>
                    <a:pt x="195" y="205"/>
                  </a:cubicBezTo>
                  <a:cubicBezTo>
                    <a:pt x="195" y="205"/>
                    <a:pt x="194" y="209"/>
                    <a:pt x="198" y="212"/>
                  </a:cubicBezTo>
                  <a:cubicBezTo>
                    <a:pt x="201" y="215"/>
                    <a:pt x="203" y="217"/>
                    <a:pt x="205" y="215"/>
                  </a:cubicBezTo>
                  <a:cubicBezTo>
                    <a:pt x="207" y="213"/>
                    <a:pt x="208" y="213"/>
                    <a:pt x="211" y="209"/>
                  </a:cubicBezTo>
                  <a:cubicBezTo>
                    <a:pt x="214" y="205"/>
                    <a:pt x="214" y="204"/>
                    <a:pt x="214" y="200"/>
                  </a:cubicBezTo>
                  <a:cubicBezTo>
                    <a:pt x="214" y="197"/>
                    <a:pt x="212" y="192"/>
                    <a:pt x="215" y="193"/>
                  </a:cubicBezTo>
                  <a:cubicBezTo>
                    <a:pt x="219" y="193"/>
                    <a:pt x="221" y="194"/>
                    <a:pt x="226" y="191"/>
                  </a:cubicBezTo>
                  <a:cubicBezTo>
                    <a:pt x="230" y="188"/>
                    <a:pt x="232" y="191"/>
                    <a:pt x="236" y="191"/>
                  </a:cubicBezTo>
                  <a:cubicBezTo>
                    <a:pt x="239" y="191"/>
                    <a:pt x="240" y="188"/>
                    <a:pt x="245" y="187"/>
                  </a:cubicBezTo>
                  <a:cubicBezTo>
                    <a:pt x="250" y="186"/>
                    <a:pt x="251" y="188"/>
                    <a:pt x="255" y="187"/>
                  </a:cubicBezTo>
                  <a:cubicBezTo>
                    <a:pt x="259" y="186"/>
                    <a:pt x="262" y="186"/>
                    <a:pt x="260" y="182"/>
                  </a:cubicBezTo>
                  <a:cubicBezTo>
                    <a:pt x="259" y="179"/>
                    <a:pt x="260" y="172"/>
                    <a:pt x="269" y="170"/>
                  </a:cubicBezTo>
                  <a:cubicBezTo>
                    <a:pt x="277" y="168"/>
                    <a:pt x="278" y="172"/>
                    <a:pt x="284" y="168"/>
                  </a:cubicBezTo>
                  <a:cubicBezTo>
                    <a:pt x="290" y="163"/>
                    <a:pt x="296" y="160"/>
                    <a:pt x="300" y="158"/>
                  </a:cubicBezTo>
                  <a:cubicBezTo>
                    <a:pt x="304" y="156"/>
                    <a:pt x="299" y="156"/>
                    <a:pt x="304" y="152"/>
                  </a:cubicBezTo>
                  <a:cubicBezTo>
                    <a:pt x="308" y="148"/>
                    <a:pt x="310" y="149"/>
                    <a:pt x="315" y="148"/>
                  </a:cubicBezTo>
                  <a:cubicBezTo>
                    <a:pt x="321" y="147"/>
                    <a:pt x="327" y="142"/>
                    <a:pt x="319" y="140"/>
                  </a:cubicBezTo>
                  <a:cubicBezTo>
                    <a:pt x="311" y="137"/>
                    <a:pt x="310" y="136"/>
                    <a:pt x="310" y="133"/>
                  </a:cubicBezTo>
                  <a:cubicBezTo>
                    <a:pt x="310" y="131"/>
                    <a:pt x="306" y="131"/>
                    <a:pt x="304" y="129"/>
                  </a:cubicBezTo>
                  <a:cubicBezTo>
                    <a:pt x="303" y="127"/>
                    <a:pt x="303" y="127"/>
                    <a:pt x="304" y="122"/>
                  </a:cubicBezTo>
                  <a:cubicBezTo>
                    <a:pt x="306" y="117"/>
                    <a:pt x="305" y="117"/>
                    <a:pt x="311" y="118"/>
                  </a:cubicBezTo>
                  <a:cubicBezTo>
                    <a:pt x="316" y="119"/>
                    <a:pt x="316" y="119"/>
                    <a:pt x="319" y="122"/>
                  </a:cubicBezTo>
                  <a:cubicBezTo>
                    <a:pt x="322" y="124"/>
                    <a:pt x="323" y="125"/>
                    <a:pt x="326" y="121"/>
                  </a:cubicBezTo>
                  <a:cubicBezTo>
                    <a:pt x="329" y="117"/>
                    <a:pt x="331" y="117"/>
                    <a:pt x="334" y="119"/>
                  </a:cubicBezTo>
                  <a:cubicBezTo>
                    <a:pt x="337" y="122"/>
                    <a:pt x="344" y="124"/>
                    <a:pt x="345" y="127"/>
                  </a:cubicBezTo>
                  <a:cubicBezTo>
                    <a:pt x="347" y="130"/>
                    <a:pt x="347" y="134"/>
                    <a:pt x="345" y="137"/>
                  </a:cubicBezTo>
                  <a:cubicBezTo>
                    <a:pt x="343" y="140"/>
                    <a:pt x="345" y="144"/>
                    <a:pt x="350" y="141"/>
                  </a:cubicBezTo>
                  <a:cubicBezTo>
                    <a:pt x="354" y="138"/>
                    <a:pt x="356" y="145"/>
                    <a:pt x="353" y="148"/>
                  </a:cubicBezTo>
                  <a:cubicBezTo>
                    <a:pt x="350" y="151"/>
                    <a:pt x="352" y="154"/>
                    <a:pt x="357" y="155"/>
                  </a:cubicBezTo>
                  <a:cubicBezTo>
                    <a:pt x="361" y="156"/>
                    <a:pt x="368" y="158"/>
                    <a:pt x="369" y="160"/>
                  </a:cubicBezTo>
                  <a:cubicBezTo>
                    <a:pt x="370" y="162"/>
                    <a:pt x="377" y="161"/>
                    <a:pt x="378" y="154"/>
                  </a:cubicBezTo>
                  <a:cubicBezTo>
                    <a:pt x="379" y="148"/>
                    <a:pt x="379" y="144"/>
                    <a:pt x="383" y="139"/>
                  </a:cubicBezTo>
                  <a:cubicBezTo>
                    <a:pt x="387" y="134"/>
                    <a:pt x="386" y="126"/>
                    <a:pt x="389" y="121"/>
                  </a:cubicBezTo>
                  <a:cubicBezTo>
                    <a:pt x="391" y="116"/>
                    <a:pt x="398" y="93"/>
                    <a:pt x="396" y="89"/>
                  </a:cubicBezTo>
                  <a:cubicBezTo>
                    <a:pt x="394" y="85"/>
                    <a:pt x="396" y="79"/>
                    <a:pt x="398" y="74"/>
                  </a:cubicBezTo>
                  <a:cubicBezTo>
                    <a:pt x="399" y="69"/>
                    <a:pt x="395" y="62"/>
                    <a:pt x="392" y="56"/>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99" name="Freeform 25">
              <a:extLst>
                <a:ext uri="{FF2B5EF4-FFF2-40B4-BE49-F238E27FC236}">
                  <a16:creationId xmlns:a16="http://schemas.microsoft.com/office/drawing/2014/main" id="{3778E9B0-177A-DD06-87A5-4DAFA94AE857}"/>
                </a:ext>
              </a:extLst>
            </p:cNvPr>
            <p:cNvSpPr>
              <a:spLocks/>
            </p:cNvSpPr>
            <p:nvPr/>
          </p:nvSpPr>
          <p:spPr bwMode="auto">
            <a:xfrm>
              <a:off x="8479856" y="2552420"/>
              <a:ext cx="195263" cy="150813"/>
            </a:xfrm>
            <a:custGeom>
              <a:avLst/>
              <a:gdLst>
                <a:gd name="T0" fmla="*/ 0 w 63"/>
                <a:gd name="T1" fmla="*/ 5 h 49"/>
                <a:gd name="T2" fmla="*/ 5 w 63"/>
                <a:gd name="T3" fmla="*/ 12 h 49"/>
                <a:gd name="T4" fmla="*/ 15 w 63"/>
                <a:gd name="T5" fmla="*/ 18 h 49"/>
                <a:gd name="T6" fmla="*/ 19 w 63"/>
                <a:gd name="T7" fmla="*/ 26 h 49"/>
                <a:gd name="T8" fmla="*/ 24 w 63"/>
                <a:gd name="T9" fmla="*/ 31 h 49"/>
                <a:gd name="T10" fmla="*/ 27 w 63"/>
                <a:gd name="T11" fmla="*/ 40 h 49"/>
                <a:gd name="T12" fmla="*/ 35 w 63"/>
                <a:gd name="T13" fmla="*/ 43 h 49"/>
                <a:gd name="T14" fmla="*/ 41 w 63"/>
                <a:gd name="T15" fmla="*/ 46 h 49"/>
                <a:gd name="T16" fmla="*/ 45 w 63"/>
                <a:gd name="T17" fmla="*/ 46 h 49"/>
                <a:gd name="T18" fmla="*/ 51 w 63"/>
                <a:gd name="T19" fmla="*/ 47 h 49"/>
                <a:gd name="T20" fmla="*/ 56 w 63"/>
                <a:gd name="T21" fmla="*/ 46 h 49"/>
                <a:gd name="T22" fmla="*/ 59 w 63"/>
                <a:gd name="T23" fmla="*/ 39 h 49"/>
                <a:gd name="T24" fmla="*/ 60 w 63"/>
                <a:gd name="T25" fmla="*/ 33 h 49"/>
                <a:gd name="T26" fmla="*/ 60 w 63"/>
                <a:gd name="T27" fmla="*/ 29 h 49"/>
                <a:gd name="T28" fmla="*/ 61 w 63"/>
                <a:gd name="T29" fmla="*/ 25 h 49"/>
                <a:gd name="T30" fmla="*/ 57 w 63"/>
                <a:gd name="T31" fmla="*/ 19 h 49"/>
                <a:gd name="T32" fmla="*/ 52 w 63"/>
                <a:gd name="T33" fmla="*/ 22 h 49"/>
                <a:gd name="T34" fmla="*/ 46 w 63"/>
                <a:gd name="T35" fmla="*/ 21 h 49"/>
                <a:gd name="T36" fmla="*/ 37 w 63"/>
                <a:gd name="T37" fmla="*/ 17 h 49"/>
                <a:gd name="T38" fmla="*/ 30 w 63"/>
                <a:gd name="T39" fmla="*/ 14 h 49"/>
                <a:gd name="T40" fmla="*/ 24 w 63"/>
                <a:gd name="T41" fmla="*/ 12 h 49"/>
                <a:gd name="T42" fmla="*/ 18 w 63"/>
                <a:gd name="T43" fmla="*/ 10 h 49"/>
                <a:gd name="T44" fmla="*/ 13 w 63"/>
                <a:gd name="T45" fmla="*/ 7 h 49"/>
                <a:gd name="T46" fmla="*/ 6 w 63"/>
                <a:gd name="T47" fmla="*/ 6 h 49"/>
                <a:gd name="T48" fmla="*/ 0 w 63"/>
                <a:gd name="T49"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49">
                  <a:moveTo>
                    <a:pt x="0" y="5"/>
                  </a:moveTo>
                  <a:cubicBezTo>
                    <a:pt x="0" y="7"/>
                    <a:pt x="2" y="11"/>
                    <a:pt x="5" y="12"/>
                  </a:cubicBezTo>
                  <a:cubicBezTo>
                    <a:pt x="8" y="13"/>
                    <a:pt x="14" y="15"/>
                    <a:pt x="15" y="18"/>
                  </a:cubicBezTo>
                  <a:cubicBezTo>
                    <a:pt x="16" y="20"/>
                    <a:pt x="17" y="24"/>
                    <a:pt x="19" y="26"/>
                  </a:cubicBezTo>
                  <a:cubicBezTo>
                    <a:pt x="22" y="28"/>
                    <a:pt x="22" y="29"/>
                    <a:pt x="24" y="31"/>
                  </a:cubicBezTo>
                  <a:cubicBezTo>
                    <a:pt x="25" y="34"/>
                    <a:pt x="25" y="37"/>
                    <a:pt x="27" y="40"/>
                  </a:cubicBezTo>
                  <a:cubicBezTo>
                    <a:pt x="29" y="42"/>
                    <a:pt x="32" y="44"/>
                    <a:pt x="35" y="43"/>
                  </a:cubicBezTo>
                  <a:cubicBezTo>
                    <a:pt x="39" y="43"/>
                    <a:pt x="40" y="44"/>
                    <a:pt x="41" y="46"/>
                  </a:cubicBezTo>
                  <a:cubicBezTo>
                    <a:pt x="42" y="47"/>
                    <a:pt x="44" y="49"/>
                    <a:pt x="45" y="46"/>
                  </a:cubicBezTo>
                  <a:cubicBezTo>
                    <a:pt x="47" y="44"/>
                    <a:pt x="49" y="45"/>
                    <a:pt x="51" y="47"/>
                  </a:cubicBezTo>
                  <a:cubicBezTo>
                    <a:pt x="52" y="49"/>
                    <a:pt x="54" y="49"/>
                    <a:pt x="56" y="46"/>
                  </a:cubicBezTo>
                  <a:cubicBezTo>
                    <a:pt x="58" y="42"/>
                    <a:pt x="61" y="43"/>
                    <a:pt x="59" y="39"/>
                  </a:cubicBezTo>
                  <a:cubicBezTo>
                    <a:pt x="58" y="35"/>
                    <a:pt x="58" y="35"/>
                    <a:pt x="60" y="33"/>
                  </a:cubicBezTo>
                  <a:cubicBezTo>
                    <a:pt x="62" y="30"/>
                    <a:pt x="61" y="30"/>
                    <a:pt x="60" y="29"/>
                  </a:cubicBezTo>
                  <a:cubicBezTo>
                    <a:pt x="59" y="27"/>
                    <a:pt x="59" y="28"/>
                    <a:pt x="61" y="25"/>
                  </a:cubicBezTo>
                  <a:cubicBezTo>
                    <a:pt x="63" y="22"/>
                    <a:pt x="60" y="20"/>
                    <a:pt x="57" y="19"/>
                  </a:cubicBezTo>
                  <a:cubicBezTo>
                    <a:pt x="54" y="19"/>
                    <a:pt x="54" y="22"/>
                    <a:pt x="52" y="22"/>
                  </a:cubicBezTo>
                  <a:cubicBezTo>
                    <a:pt x="50" y="23"/>
                    <a:pt x="47" y="25"/>
                    <a:pt x="46" y="21"/>
                  </a:cubicBezTo>
                  <a:cubicBezTo>
                    <a:pt x="44" y="18"/>
                    <a:pt x="40" y="16"/>
                    <a:pt x="37" y="17"/>
                  </a:cubicBezTo>
                  <a:cubicBezTo>
                    <a:pt x="34" y="17"/>
                    <a:pt x="31" y="16"/>
                    <a:pt x="30" y="14"/>
                  </a:cubicBezTo>
                  <a:cubicBezTo>
                    <a:pt x="29" y="12"/>
                    <a:pt x="27" y="12"/>
                    <a:pt x="24" y="12"/>
                  </a:cubicBezTo>
                  <a:cubicBezTo>
                    <a:pt x="21" y="13"/>
                    <a:pt x="19" y="12"/>
                    <a:pt x="18" y="10"/>
                  </a:cubicBezTo>
                  <a:cubicBezTo>
                    <a:pt x="16" y="8"/>
                    <a:pt x="16" y="7"/>
                    <a:pt x="13" y="7"/>
                  </a:cubicBezTo>
                  <a:cubicBezTo>
                    <a:pt x="10" y="7"/>
                    <a:pt x="8" y="9"/>
                    <a:pt x="6" y="6"/>
                  </a:cubicBezTo>
                  <a:cubicBezTo>
                    <a:pt x="5" y="3"/>
                    <a:pt x="0" y="0"/>
                    <a:pt x="0" y="5"/>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0" name="Freeform 26">
              <a:extLst>
                <a:ext uri="{FF2B5EF4-FFF2-40B4-BE49-F238E27FC236}">
                  <a16:creationId xmlns:a16="http://schemas.microsoft.com/office/drawing/2014/main" id="{52DD226A-ADD4-DDF3-E186-47E5CB8266DD}"/>
                </a:ext>
              </a:extLst>
            </p:cNvPr>
            <p:cNvSpPr>
              <a:spLocks noEditPoints="1"/>
            </p:cNvSpPr>
            <p:nvPr/>
          </p:nvSpPr>
          <p:spPr bwMode="auto">
            <a:xfrm>
              <a:off x="8408419" y="1399895"/>
              <a:ext cx="1122363" cy="1074738"/>
            </a:xfrm>
            <a:custGeom>
              <a:avLst/>
              <a:gdLst>
                <a:gd name="T0" fmla="*/ 251 w 363"/>
                <a:gd name="T1" fmla="*/ 335 h 348"/>
                <a:gd name="T2" fmla="*/ 230 w 363"/>
                <a:gd name="T3" fmla="*/ 342 h 348"/>
                <a:gd name="T4" fmla="*/ 209 w 363"/>
                <a:gd name="T5" fmla="*/ 336 h 348"/>
                <a:gd name="T6" fmla="*/ 192 w 363"/>
                <a:gd name="T7" fmla="*/ 333 h 348"/>
                <a:gd name="T8" fmla="*/ 169 w 363"/>
                <a:gd name="T9" fmla="*/ 308 h 348"/>
                <a:gd name="T10" fmla="*/ 120 w 363"/>
                <a:gd name="T11" fmla="*/ 245 h 348"/>
                <a:gd name="T12" fmla="*/ 85 w 363"/>
                <a:gd name="T13" fmla="*/ 242 h 348"/>
                <a:gd name="T14" fmla="*/ 69 w 363"/>
                <a:gd name="T15" fmla="*/ 210 h 348"/>
                <a:gd name="T16" fmla="*/ 80 w 363"/>
                <a:gd name="T17" fmla="*/ 199 h 348"/>
                <a:gd name="T18" fmla="*/ 64 w 363"/>
                <a:gd name="T19" fmla="*/ 189 h 348"/>
                <a:gd name="T20" fmla="*/ 53 w 363"/>
                <a:gd name="T21" fmla="*/ 161 h 348"/>
                <a:gd name="T22" fmla="*/ 39 w 363"/>
                <a:gd name="T23" fmla="*/ 149 h 348"/>
                <a:gd name="T24" fmla="*/ 55 w 363"/>
                <a:gd name="T25" fmla="*/ 135 h 348"/>
                <a:gd name="T26" fmla="*/ 76 w 363"/>
                <a:gd name="T27" fmla="*/ 132 h 348"/>
                <a:gd name="T28" fmla="*/ 75 w 363"/>
                <a:gd name="T29" fmla="*/ 127 h 348"/>
                <a:gd name="T30" fmla="*/ 66 w 363"/>
                <a:gd name="T31" fmla="*/ 113 h 348"/>
                <a:gd name="T32" fmla="*/ 68 w 363"/>
                <a:gd name="T33" fmla="*/ 100 h 348"/>
                <a:gd name="T34" fmla="*/ 53 w 363"/>
                <a:gd name="T35" fmla="*/ 74 h 348"/>
                <a:gd name="T36" fmla="*/ 34 w 363"/>
                <a:gd name="T37" fmla="*/ 41 h 348"/>
                <a:gd name="T38" fmla="*/ 10 w 363"/>
                <a:gd name="T39" fmla="*/ 40 h 348"/>
                <a:gd name="T40" fmla="*/ 4 w 363"/>
                <a:gd name="T41" fmla="*/ 65 h 348"/>
                <a:gd name="T42" fmla="*/ 10 w 363"/>
                <a:gd name="T43" fmla="*/ 10 h 348"/>
                <a:gd name="T44" fmla="*/ 23 w 363"/>
                <a:gd name="T45" fmla="*/ 9 h 348"/>
                <a:gd name="T46" fmla="*/ 13 w 363"/>
                <a:gd name="T47" fmla="*/ 31 h 348"/>
                <a:gd name="T48" fmla="*/ 54 w 363"/>
                <a:gd name="T49" fmla="*/ 36 h 348"/>
                <a:gd name="T50" fmla="*/ 115 w 363"/>
                <a:gd name="T51" fmla="*/ 45 h 348"/>
                <a:gd name="T52" fmla="*/ 136 w 363"/>
                <a:gd name="T53" fmla="*/ 48 h 348"/>
                <a:gd name="T54" fmla="*/ 169 w 363"/>
                <a:gd name="T55" fmla="*/ 53 h 348"/>
                <a:gd name="T56" fmla="*/ 201 w 363"/>
                <a:gd name="T57" fmla="*/ 62 h 348"/>
                <a:gd name="T58" fmla="*/ 209 w 363"/>
                <a:gd name="T59" fmla="*/ 90 h 348"/>
                <a:gd name="T60" fmla="*/ 191 w 363"/>
                <a:gd name="T61" fmla="*/ 127 h 348"/>
                <a:gd name="T62" fmla="*/ 228 w 363"/>
                <a:gd name="T63" fmla="*/ 127 h 348"/>
                <a:gd name="T64" fmla="*/ 253 w 363"/>
                <a:gd name="T65" fmla="*/ 132 h 348"/>
                <a:gd name="T66" fmla="*/ 305 w 363"/>
                <a:gd name="T67" fmla="*/ 146 h 348"/>
                <a:gd name="T68" fmla="*/ 333 w 363"/>
                <a:gd name="T69" fmla="*/ 135 h 348"/>
                <a:gd name="T70" fmla="*/ 324 w 363"/>
                <a:gd name="T71" fmla="*/ 127 h 348"/>
                <a:gd name="T72" fmla="*/ 333 w 363"/>
                <a:gd name="T73" fmla="*/ 105 h 348"/>
                <a:gd name="T74" fmla="*/ 362 w 363"/>
                <a:gd name="T75" fmla="*/ 135 h 348"/>
                <a:gd name="T76" fmla="*/ 347 w 363"/>
                <a:gd name="T77" fmla="*/ 130 h 348"/>
                <a:gd name="T78" fmla="*/ 335 w 363"/>
                <a:gd name="T79" fmla="*/ 145 h 348"/>
                <a:gd name="T80" fmla="*/ 319 w 363"/>
                <a:gd name="T81" fmla="*/ 192 h 348"/>
                <a:gd name="T82" fmla="*/ 315 w 363"/>
                <a:gd name="T83" fmla="*/ 224 h 348"/>
                <a:gd name="T84" fmla="*/ 300 w 363"/>
                <a:gd name="T85" fmla="*/ 253 h 348"/>
                <a:gd name="T86" fmla="*/ 324 w 363"/>
                <a:gd name="T87" fmla="*/ 280 h 348"/>
                <a:gd name="T88" fmla="*/ 310 w 363"/>
                <a:gd name="T89" fmla="*/ 304 h 348"/>
                <a:gd name="T90" fmla="*/ 289 w 363"/>
                <a:gd name="T91" fmla="*/ 327 h 348"/>
                <a:gd name="T92" fmla="*/ 279 w 363"/>
                <a:gd name="T93" fmla="*/ 348 h 348"/>
                <a:gd name="T94" fmla="*/ 26 w 363"/>
                <a:gd name="T95" fmla="*/ 135 h 348"/>
                <a:gd name="T96" fmla="*/ 26 w 363"/>
                <a:gd name="T97" fmla="*/ 126 h 348"/>
                <a:gd name="T98" fmla="*/ 35 w 363"/>
                <a:gd name="T99" fmla="*/ 111 h 348"/>
                <a:gd name="T100" fmla="*/ 46 w 363"/>
                <a:gd name="T101" fmla="*/ 121 h 348"/>
                <a:gd name="T102" fmla="*/ 27 w 363"/>
                <a:gd name="T103" fmla="*/ 99 h 348"/>
                <a:gd name="T104" fmla="*/ 7 w 363"/>
                <a:gd name="T105" fmla="*/ 94 h 348"/>
                <a:gd name="T106" fmla="*/ 13 w 363"/>
                <a:gd name="T107" fmla="*/ 85 h 348"/>
                <a:gd name="T108" fmla="*/ 34 w 363"/>
                <a:gd name="T109" fmla="*/ 94 h 348"/>
                <a:gd name="T110" fmla="*/ 48 w 363"/>
                <a:gd name="T111" fmla="*/ 78 h 348"/>
                <a:gd name="T112" fmla="*/ 30 w 363"/>
                <a:gd name="T113" fmla="*/ 83 h 348"/>
                <a:gd name="T114" fmla="*/ 22 w 363"/>
                <a:gd name="T115" fmla="*/ 65 h 348"/>
                <a:gd name="T116" fmla="*/ 32 w 363"/>
                <a:gd name="T117" fmla="*/ 8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3" h="348">
                  <a:moveTo>
                    <a:pt x="279" y="348"/>
                  </a:moveTo>
                  <a:cubicBezTo>
                    <a:pt x="278" y="348"/>
                    <a:pt x="276" y="347"/>
                    <a:pt x="275" y="347"/>
                  </a:cubicBezTo>
                  <a:cubicBezTo>
                    <a:pt x="274" y="347"/>
                    <a:pt x="273" y="346"/>
                    <a:pt x="272" y="346"/>
                  </a:cubicBezTo>
                  <a:cubicBezTo>
                    <a:pt x="269" y="346"/>
                    <a:pt x="265" y="344"/>
                    <a:pt x="263" y="342"/>
                  </a:cubicBezTo>
                  <a:cubicBezTo>
                    <a:pt x="262" y="342"/>
                    <a:pt x="262" y="341"/>
                    <a:pt x="261" y="341"/>
                  </a:cubicBezTo>
                  <a:cubicBezTo>
                    <a:pt x="260" y="341"/>
                    <a:pt x="257" y="339"/>
                    <a:pt x="254" y="337"/>
                  </a:cubicBezTo>
                  <a:cubicBezTo>
                    <a:pt x="253" y="336"/>
                    <a:pt x="252" y="335"/>
                    <a:pt x="251" y="335"/>
                  </a:cubicBezTo>
                  <a:cubicBezTo>
                    <a:pt x="250" y="335"/>
                    <a:pt x="250" y="335"/>
                    <a:pt x="249" y="335"/>
                  </a:cubicBezTo>
                  <a:cubicBezTo>
                    <a:pt x="248" y="335"/>
                    <a:pt x="248" y="335"/>
                    <a:pt x="247" y="335"/>
                  </a:cubicBezTo>
                  <a:cubicBezTo>
                    <a:pt x="246" y="336"/>
                    <a:pt x="245" y="336"/>
                    <a:pt x="244" y="336"/>
                  </a:cubicBezTo>
                  <a:cubicBezTo>
                    <a:pt x="241" y="337"/>
                    <a:pt x="241" y="337"/>
                    <a:pt x="239" y="339"/>
                  </a:cubicBezTo>
                  <a:cubicBezTo>
                    <a:pt x="238" y="340"/>
                    <a:pt x="238" y="340"/>
                    <a:pt x="238" y="340"/>
                  </a:cubicBezTo>
                  <a:cubicBezTo>
                    <a:pt x="237" y="341"/>
                    <a:pt x="235" y="341"/>
                    <a:pt x="232" y="342"/>
                  </a:cubicBezTo>
                  <a:cubicBezTo>
                    <a:pt x="232" y="342"/>
                    <a:pt x="231" y="342"/>
                    <a:pt x="230" y="342"/>
                  </a:cubicBezTo>
                  <a:cubicBezTo>
                    <a:pt x="230" y="342"/>
                    <a:pt x="229" y="342"/>
                    <a:pt x="229" y="342"/>
                  </a:cubicBezTo>
                  <a:cubicBezTo>
                    <a:pt x="225" y="342"/>
                    <a:pt x="221" y="337"/>
                    <a:pt x="218" y="334"/>
                  </a:cubicBezTo>
                  <a:cubicBezTo>
                    <a:pt x="218" y="333"/>
                    <a:pt x="218" y="333"/>
                    <a:pt x="218" y="333"/>
                  </a:cubicBezTo>
                  <a:cubicBezTo>
                    <a:pt x="217" y="332"/>
                    <a:pt x="216" y="332"/>
                    <a:pt x="216" y="332"/>
                  </a:cubicBezTo>
                  <a:cubicBezTo>
                    <a:pt x="215" y="332"/>
                    <a:pt x="214" y="332"/>
                    <a:pt x="213" y="332"/>
                  </a:cubicBezTo>
                  <a:cubicBezTo>
                    <a:pt x="212" y="333"/>
                    <a:pt x="212" y="333"/>
                    <a:pt x="212" y="333"/>
                  </a:cubicBezTo>
                  <a:cubicBezTo>
                    <a:pt x="211" y="334"/>
                    <a:pt x="210" y="335"/>
                    <a:pt x="209" y="336"/>
                  </a:cubicBezTo>
                  <a:cubicBezTo>
                    <a:pt x="208" y="337"/>
                    <a:pt x="207" y="338"/>
                    <a:pt x="206" y="339"/>
                  </a:cubicBezTo>
                  <a:cubicBezTo>
                    <a:pt x="205" y="339"/>
                    <a:pt x="204" y="340"/>
                    <a:pt x="203" y="340"/>
                  </a:cubicBezTo>
                  <a:cubicBezTo>
                    <a:pt x="201" y="340"/>
                    <a:pt x="198" y="338"/>
                    <a:pt x="198" y="336"/>
                  </a:cubicBezTo>
                  <a:cubicBezTo>
                    <a:pt x="197" y="335"/>
                    <a:pt x="197" y="334"/>
                    <a:pt x="197" y="333"/>
                  </a:cubicBezTo>
                  <a:cubicBezTo>
                    <a:pt x="197" y="332"/>
                    <a:pt x="197" y="332"/>
                    <a:pt x="196" y="331"/>
                  </a:cubicBezTo>
                  <a:cubicBezTo>
                    <a:pt x="196" y="331"/>
                    <a:pt x="196" y="331"/>
                    <a:pt x="196" y="331"/>
                  </a:cubicBezTo>
                  <a:cubicBezTo>
                    <a:pt x="195" y="331"/>
                    <a:pt x="194" y="332"/>
                    <a:pt x="192" y="333"/>
                  </a:cubicBezTo>
                  <a:cubicBezTo>
                    <a:pt x="192" y="334"/>
                    <a:pt x="191" y="334"/>
                    <a:pt x="191" y="335"/>
                  </a:cubicBezTo>
                  <a:cubicBezTo>
                    <a:pt x="190" y="335"/>
                    <a:pt x="190" y="336"/>
                    <a:pt x="189" y="336"/>
                  </a:cubicBezTo>
                  <a:cubicBezTo>
                    <a:pt x="187" y="336"/>
                    <a:pt x="186" y="334"/>
                    <a:pt x="185" y="331"/>
                  </a:cubicBezTo>
                  <a:cubicBezTo>
                    <a:pt x="184" y="330"/>
                    <a:pt x="184" y="329"/>
                    <a:pt x="183" y="329"/>
                  </a:cubicBezTo>
                  <a:cubicBezTo>
                    <a:pt x="181" y="326"/>
                    <a:pt x="181" y="321"/>
                    <a:pt x="182" y="318"/>
                  </a:cubicBezTo>
                  <a:cubicBezTo>
                    <a:pt x="182" y="315"/>
                    <a:pt x="180" y="313"/>
                    <a:pt x="177" y="311"/>
                  </a:cubicBezTo>
                  <a:cubicBezTo>
                    <a:pt x="176" y="310"/>
                    <a:pt x="173" y="309"/>
                    <a:pt x="169" y="308"/>
                  </a:cubicBezTo>
                  <a:cubicBezTo>
                    <a:pt x="167" y="307"/>
                    <a:pt x="164" y="306"/>
                    <a:pt x="162" y="305"/>
                  </a:cubicBezTo>
                  <a:cubicBezTo>
                    <a:pt x="157" y="303"/>
                    <a:pt x="150" y="292"/>
                    <a:pt x="148" y="286"/>
                  </a:cubicBezTo>
                  <a:cubicBezTo>
                    <a:pt x="147" y="282"/>
                    <a:pt x="144" y="280"/>
                    <a:pt x="142" y="278"/>
                  </a:cubicBezTo>
                  <a:cubicBezTo>
                    <a:pt x="140" y="277"/>
                    <a:pt x="139" y="276"/>
                    <a:pt x="138" y="275"/>
                  </a:cubicBezTo>
                  <a:cubicBezTo>
                    <a:pt x="137" y="273"/>
                    <a:pt x="135" y="269"/>
                    <a:pt x="130" y="262"/>
                  </a:cubicBezTo>
                  <a:cubicBezTo>
                    <a:pt x="130" y="260"/>
                    <a:pt x="129" y="257"/>
                    <a:pt x="127" y="253"/>
                  </a:cubicBezTo>
                  <a:cubicBezTo>
                    <a:pt x="126" y="248"/>
                    <a:pt x="123" y="247"/>
                    <a:pt x="120" y="245"/>
                  </a:cubicBezTo>
                  <a:cubicBezTo>
                    <a:pt x="119" y="245"/>
                    <a:pt x="118" y="245"/>
                    <a:pt x="117" y="244"/>
                  </a:cubicBezTo>
                  <a:cubicBezTo>
                    <a:pt x="115" y="242"/>
                    <a:pt x="106" y="242"/>
                    <a:pt x="103" y="242"/>
                  </a:cubicBezTo>
                  <a:cubicBezTo>
                    <a:pt x="103" y="242"/>
                    <a:pt x="102" y="242"/>
                    <a:pt x="101" y="242"/>
                  </a:cubicBezTo>
                  <a:cubicBezTo>
                    <a:pt x="100" y="242"/>
                    <a:pt x="98" y="242"/>
                    <a:pt x="96" y="242"/>
                  </a:cubicBezTo>
                  <a:cubicBezTo>
                    <a:pt x="94" y="241"/>
                    <a:pt x="92" y="241"/>
                    <a:pt x="91" y="241"/>
                  </a:cubicBezTo>
                  <a:cubicBezTo>
                    <a:pt x="90" y="241"/>
                    <a:pt x="89" y="241"/>
                    <a:pt x="88" y="241"/>
                  </a:cubicBezTo>
                  <a:cubicBezTo>
                    <a:pt x="87" y="242"/>
                    <a:pt x="86" y="242"/>
                    <a:pt x="85" y="242"/>
                  </a:cubicBezTo>
                  <a:cubicBezTo>
                    <a:pt x="82" y="242"/>
                    <a:pt x="79" y="240"/>
                    <a:pt x="77" y="238"/>
                  </a:cubicBezTo>
                  <a:cubicBezTo>
                    <a:pt x="75" y="235"/>
                    <a:pt x="74" y="233"/>
                    <a:pt x="73" y="230"/>
                  </a:cubicBezTo>
                  <a:cubicBezTo>
                    <a:pt x="72" y="229"/>
                    <a:pt x="72" y="228"/>
                    <a:pt x="72" y="227"/>
                  </a:cubicBezTo>
                  <a:cubicBezTo>
                    <a:pt x="70" y="222"/>
                    <a:pt x="68" y="220"/>
                    <a:pt x="65" y="216"/>
                  </a:cubicBezTo>
                  <a:cubicBezTo>
                    <a:pt x="64" y="215"/>
                    <a:pt x="63" y="214"/>
                    <a:pt x="64" y="213"/>
                  </a:cubicBezTo>
                  <a:cubicBezTo>
                    <a:pt x="64" y="211"/>
                    <a:pt x="65" y="211"/>
                    <a:pt x="67" y="210"/>
                  </a:cubicBezTo>
                  <a:cubicBezTo>
                    <a:pt x="67" y="210"/>
                    <a:pt x="68" y="210"/>
                    <a:pt x="69" y="210"/>
                  </a:cubicBezTo>
                  <a:cubicBezTo>
                    <a:pt x="70" y="209"/>
                    <a:pt x="70" y="209"/>
                    <a:pt x="71" y="209"/>
                  </a:cubicBezTo>
                  <a:cubicBezTo>
                    <a:pt x="73" y="209"/>
                    <a:pt x="75" y="210"/>
                    <a:pt x="77" y="211"/>
                  </a:cubicBezTo>
                  <a:cubicBezTo>
                    <a:pt x="78" y="211"/>
                    <a:pt x="79" y="211"/>
                    <a:pt x="80" y="212"/>
                  </a:cubicBezTo>
                  <a:cubicBezTo>
                    <a:pt x="80" y="212"/>
                    <a:pt x="81" y="212"/>
                    <a:pt x="81" y="212"/>
                  </a:cubicBezTo>
                  <a:cubicBezTo>
                    <a:pt x="82" y="212"/>
                    <a:pt x="82" y="212"/>
                    <a:pt x="82" y="212"/>
                  </a:cubicBezTo>
                  <a:cubicBezTo>
                    <a:pt x="83" y="211"/>
                    <a:pt x="83" y="208"/>
                    <a:pt x="82" y="204"/>
                  </a:cubicBezTo>
                  <a:cubicBezTo>
                    <a:pt x="82" y="203"/>
                    <a:pt x="81" y="201"/>
                    <a:pt x="80" y="199"/>
                  </a:cubicBezTo>
                  <a:cubicBezTo>
                    <a:pt x="79" y="198"/>
                    <a:pt x="78" y="197"/>
                    <a:pt x="78" y="196"/>
                  </a:cubicBezTo>
                  <a:cubicBezTo>
                    <a:pt x="78" y="196"/>
                    <a:pt x="78" y="195"/>
                    <a:pt x="77" y="195"/>
                  </a:cubicBezTo>
                  <a:cubicBezTo>
                    <a:pt x="77" y="194"/>
                    <a:pt x="76" y="192"/>
                    <a:pt x="75" y="192"/>
                  </a:cubicBezTo>
                  <a:cubicBezTo>
                    <a:pt x="75" y="192"/>
                    <a:pt x="75" y="192"/>
                    <a:pt x="74" y="193"/>
                  </a:cubicBezTo>
                  <a:cubicBezTo>
                    <a:pt x="72" y="194"/>
                    <a:pt x="71" y="195"/>
                    <a:pt x="69" y="195"/>
                  </a:cubicBezTo>
                  <a:cubicBezTo>
                    <a:pt x="67" y="195"/>
                    <a:pt x="66" y="194"/>
                    <a:pt x="65" y="192"/>
                  </a:cubicBezTo>
                  <a:cubicBezTo>
                    <a:pt x="64" y="191"/>
                    <a:pt x="64" y="190"/>
                    <a:pt x="64" y="189"/>
                  </a:cubicBezTo>
                  <a:cubicBezTo>
                    <a:pt x="64" y="189"/>
                    <a:pt x="64" y="188"/>
                    <a:pt x="63" y="187"/>
                  </a:cubicBezTo>
                  <a:cubicBezTo>
                    <a:pt x="60" y="184"/>
                    <a:pt x="60" y="182"/>
                    <a:pt x="63" y="177"/>
                  </a:cubicBezTo>
                  <a:cubicBezTo>
                    <a:pt x="63" y="176"/>
                    <a:pt x="64" y="175"/>
                    <a:pt x="64" y="175"/>
                  </a:cubicBezTo>
                  <a:cubicBezTo>
                    <a:pt x="65" y="173"/>
                    <a:pt x="66" y="173"/>
                    <a:pt x="66" y="169"/>
                  </a:cubicBezTo>
                  <a:cubicBezTo>
                    <a:pt x="67" y="164"/>
                    <a:pt x="65" y="162"/>
                    <a:pt x="65" y="161"/>
                  </a:cubicBezTo>
                  <a:cubicBezTo>
                    <a:pt x="64" y="161"/>
                    <a:pt x="61" y="160"/>
                    <a:pt x="58" y="160"/>
                  </a:cubicBezTo>
                  <a:cubicBezTo>
                    <a:pt x="56" y="160"/>
                    <a:pt x="54" y="161"/>
                    <a:pt x="53" y="161"/>
                  </a:cubicBezTo>
                  <a:cubicBezTo>
                    <a:pt x="50" y="162"/>
                    <a:pt x="49" y="164"/>
                    <a:pt x="48" y="165"/>
                  </a:cubicBezTo>
                  <a:cubicBezTo>
                    <a:pt x="47" y="166"/>
                    <a:pt x="47" y="166"/>
                    <a:pt x="46" y="166"/>
                  </a:cubicBezTo>
                  <a:cubicBezTo>
                    <a:pt x="45" y="166"/>
                    <a:pt x="45" y="166"/>
                    <a:pt x="44" y="165"/>
                  </a:cubicBezTo>
                  <a:cubicBezTo>
                    <a:pt x="44" y="163"/>
                    <a:pt x="43" y="163"/>
                    <a:pt x="40" y="161"/>
                  </a:cubicBezTo>
                  <a:cubicBezTo>
                    <a:pt x="39" y="160"/>
                    <a:pt x="39" y="160"/>
                    <a:pt x="39" y="160"/>
                  </a:cubicBezTo>
                  <a:cubicBezTo>
                    <a:pt x="38" y="160"/>
                    <a:pt x="32" y="154"/>
                    <a:pt x="35" y="151"/>
                  </a:cubicBezTo>
                  <a:cubicBezTo>
                    <a:pt x="36" y="149"/>
                    <a:pt x="37" y="149"/>
                    <a:pt x="39" y="149"/>
                  </a:cubicBezTo>
                  <a:cubicBezTo>
                    <a:pt x="40" y="149"/>
                    <a:pt x="41" y="149"/>
                    <a:pt x="43" y="147"/>
                  </a:cubicBezTo>
                  <a:cubicBezTo>
                    <a:pt x="45" y="146"/>
                    <a:pt x="46" y="145"/>
                    <a:pt x="47" y="145"/>
                  </a:cubicBezTo>
                  <a:cubicBezTo>
                    <a:pt x="46" y="145"/>
                    <a:pt x="46" y="145"/>
                    <a:pt x="46" y="145"/>
                  </a:cubicBezTo>
                  <a:cubicBezTo>
                    <a:pt x="43" y="145"/>
                    <a:pt x="38" y="143"/>
                    <a:pt x="38" y="142"/>
                  </a:cubicBezTo>
                  <a:cubicBezTo>
                    <a:pt x="37" y="142"/>
                    <a:pt x="37" y="142"/>
                    <a:pt x="37" y="142"/>
                  </a:cubicBezTo>
                  <a:cubicBezTo>
                    <a:pt x="43" y="137"/>
                    <a:pt x="43" y="137"/>
                    <a:pt x="43" y="137"/>
                  </a:cubicBezTo>
                  <a:cubicBezTo>
                    <a:pt x="46" y="135"/>
                    <a:pt x="51" y="135"/>
                    <a:pt x="55" y="135"/>
                  </a:cubicBezTo>
                  <a:cubicBezTo>
                    <a:pt x="56" y="135"/>
                    <a:pt x="58" y="135"/>
                    <a:pt x="59" y="134"/>
                  </a:cubicBezTo>
                  <a:cubicBezTo>
                    <a:pt x="60" y="134"/>
                    <a:pt x="62" y="134"/>
                    <a:pt x="64" y="134"/>
                  </a:cubicBezTo>
                  <a:cubicBezTo>
                    <a:pt x="66" y="134"/>
                    <a:pt x="68" y="134"/>
                    <a:pt x="70" y="134"/>
                  </a:cubicBezTo>
                  <a:cubicBezTo>
                    <a:pt x="71" y="134"/>
                    <a:pt x="72" y="134"/>
                    <a:pt x="73" y="134"/>
                  </a:cubicBezTo>
                  <a:cubicBezTo>
                    <a:pt x="73" y="134"/>
                    <a:pt x="73" y="134"/>
                    <a:pt x="73" y="134"/>
                  </a:cubicBezTo>
                  <a:cubicBezTo>
                    <a:pt x="74" y="134"/>
                    <a:pt x="74" y="134"/>
                    <a:pt x="74" y="134"/>
                  </a:cubicBezTo>
                  <a:cubicBezTo>
                    <a:pt x="74" y="134"/>
                    <a:pt x="74" y="134"/>
                    <a:pt x="76" y="132"/>
                  </a:cubicBezTo>
                  <a:cubicBezTo>
                    <a:pt x="76" y="131"/>
                    <a:pt x="76" y="131"/>
                    <a:pt x="76" y="131"/>
                  </a:cubicBezTo>
                  <a:cubicBezTo>
                    <a:pt x="78" y="128"/>
                    <a:pt x="79" y="127"/>
                    <a:pt x="82" y="125"/>
                  </a:cubicBezTo>
                  <a:cubicBezTo>
                    <a:pt x="86" y="123"/>
                    <a:pt x="87" y="120"/>
                    <a:pt x="86" y="118"/>
                  </a:cubicBezTo>
                  <a:cubicBezTo>
                    <a:pt x="84" y="114"/>
                    <a:pt x="84" y="113"/>
                    <a:pt x="83" y="113"/>
                  </a:cubicBezTo>
                  <a:cubicBezTo>
                    <a:pt x="83" y="113"/>
                    <a:pt x="83" y="113"/>
                    <a:pt x="83" y="114"/>
                  </a:cubicBezTo>
                  <a:cubicBezTo>
                    <a:pt x="82" y="116"/>
                    <a:pt x="80" y="119"/>
                    <a:pt x="79" y="124"/>
                  </a:cubicBezTo>
                  <a:cubicBezTo>
                    <a:pt x="78" y="126"/>
                    <a:pt x="77" y="127"/>
                    <a:pt x="75" y="127"/>
                  </a:cubicBezTo>
                  <a:cubicBezTo>
                    <a:pt x="74" y="127"/>
                    <a:pt x="73" y="127"/>
                    <a:pt x="72" y="127"/>
                  </a:cubicBezTo>
                  <a:cubicBezTo>
                    <a:pt x="71" y="127"/>
                    <a:pt x="70" y="126"/>
                    <a:pt x="68" y="126"/>
                  </a:cubicBezTo>
                  <a:cubicBezTo>
                    <a:pt x="68" y="126"/>
                    <a:pt x="68" y="126"/>
                    <a:pt x="67" y="126"/>
                  </a:cubicBezTo>
                  <a:cubicBezTo>
                    <a:pt x="67" y="127"/>
                    <a:pt x="66" y="127"/>
                    <a:pt x="66" y="127"/>
                  </a:cubicBezTo>
                  <a:cubicBezTo>
                    <a:pt x="64" y="127"/>
                    <a:pt x="63" y="126"/>
                    <a:pt x="63" y="125"/>
                  </a:cubicBezTo>
                  <a:cubicBezTo>
                    <a:pt x="61" y="123"/>
                    <a:pt x="62" y="120"/>
                    <a:pt x="63" y="118"/>
                  </a:cubicBezTo>
                  <a:cubicBezTo>
                    <a:pt x="63" y="115"/>
                    <a:pt x="65" y="114"/>
                    <a:pt x="66" y="113"/>
                  </a:cubicBezTo>
                  <a:cubicBezTo>
                    <a:pt x="67" y="113"/>
                    <a:pt x="68" y="112"/>
                    <a:pt x="69" y="111"/>
                  </a:cubicBezTo>
                  <a:cubicBezTo>
                    <a:pt x="70" y="110"/>
                    <a:pt x="70" y="108"/>
                    <a:pt x="70" y="107"/>
                  </a:cubicBezTo>
                  <a:cubicBezTo>
                    <a:pt x="69" y="105"/>
                    <a:pt x="69" y="104"/>
                    <a:pt x="70" y="102"/>
                  </a:cubicBezTo>
                  <a:cubicBezTo>
                    <a:pt x="71" y="101"/>
                    <a:pt x="72" y="100"/>
                    <a:pt x="72" y="100"/>
                  </a:cubicBezTo>
                  <a:cubicBezTo>
                    <a:pt x="72" y="100"/>
                    <a:pt x="71" y="100"/>
                    <a:pt x="71" y="100"/>
                  </a:cubicBezTo>
                  <a:cubicBezTo>
                    <a:pt x="71" y="100"/>
                    <a:pt x="70" y="100"/>
                    <a:pt x="70" y="100"/>
                  </a:cubicBezTo>
                  <a:cubicBezTo>
                    <a:pt x="69" y="100"/>
                    <a:pt x="69" y="100"/>
                    <a:pt x="68" y="100"/>
                  </a:cubicBezTo>
                  <a:cubicBezTo>
                    <a:pt x="66" y="100"/>
                    <a:pt x="65" y="99"/>
                    <a:pt x="64" y="98"/>
                  </a:cubicBezTo>
                  <a:cubicBezTo>
                    <a:pt x="64" y="97"/>
                    <a:pt x="63" y="96"/>
                    <a:pt x="65" y="94"/>
                  </a:cubicBezTo>
                  <a:cubicBezTo>
                    <a:pt x="67" y="91"/>
                    <a:pt x="66" y="91"/>
                    <a:pt x="65" y="90"/>
                  </a:cubicBezTo>
                  <a:cubicBezTo>
                    <a:pt x="65" y="89"/>
                    <a:pt x="64" y="89"/>
                    <a:pt x="64" y="88"/>
                  </a:cubicBezTo>
                  <a:cubicBezTo>
                    <a:pt x="64" y="88"/>
                    <a:pt x="62" y="87"/>
                    <a:pt x="61" y="86"/>
                  </a:cubicBezTo>
                  <a:cubicBezTo>
                    <a:pt x="58" y="84"/>
                    <a:pt x="56" y="82"/>
                    <a:pt x="56" y="80"/>
                  </a:cubicBezTo>
                  <a:cubicBezTo>
                    <a:pt x="56" y="78"/>
                    <a:pt x="56" y="75"/>
                    <a:pt x="53" y="74"/>
                  </a:cubicBezTo>
                  <a:cubicBezTo>
                    <a:pt x="50" y="73"/>
                    <a:pt x="49" y="69"/>
                    <a:pt x="49" y="63"/>
                  </a:cubicBezTo>
                  <a:cubicBezTo>
                    <a:pt x="50" y="60"/>
                    <a:pt x="49" y="60"/>
                    <a:pt x="48" y="59"/>
                  </a:cubicBezTo>
                  <a:cubicBezTo>
                    <a:pt x="47" y="58"/>
                    <a:pt x="46" y="58"/>
                    <a:pt x="45" y="57"/>
                  </a:cubicBezTo>
                  <a:cubicBezTo>
                    <a:pt x="42" y="54"/>
                    <a:pt x="39" y="49"/>
                    <a:pt x="38" y="45"/>
                  </a:cubicBezTo>
                  <a:cubicBezTo>
                    <a:pt x="38" y="44"/>
                    <a:pt x="38" y="42"/>
                    <a:pt x="38" y="41"/>
                  </a:cubicBezTo>
                  <a:cubicBezTo>
                    <a:pt x="38" y="41"/>
                    <a:pt x="37" y="41"/>
                    <a:pt x="37" y="41"/>
                  </a:cubicBezTo>
                  <a:cubicBezTo>
                    <a:pt x="36" y="41"/>
                    <a:pt x="35" y="41"/>
                    <a:pt x="34" y="41"/>
                  </a:cubicBezTo>
                  <a:cubicBezTo>
                    <a:pt x="33" y="40"/>
                    <a:pt x="32" y="40"/>
                    <a:pt x="31" y="40"/>
                  </a:cubicBezTo>
                  <a:cubicBezTo>
                    <a:pt x="30" y="40"/>
                    <a:pt x="28" y="41"/>
                    <a:pt x="27" y="41"/>
                  </a:cubicBezTo>
                  <a:cubicBezTo>
                    <a:pt x="26" y="42"/>
                    <a:pt x="26" y="42"/>
                    <a:pt x="25" y="43"/>
                  </a:cubicBezTo>
                  <a:cubicBezTo>
                    <a:pt x="24" y="44"/>
                    <a:pt x="23" y="44"/>
                    <a:pt x="19" y="46"/>
                  </a:cubicBezTo>
                  <a:cubicBezTo>
                    <a:pt x="17" y="46"/>
                    <a:pt x="16" y="46"/>
                    <a:pt x="15" y="46"/>
                  </a:cubicBezTo>
                  <a:cubicBezTo>
                    <a:pt x="12" y="46"/>
                    <a:pt x="12" y="44"/>
                    <a:pt x="11" y="42"/>
                  </a:cubicBezTo>
                  <a:cubicBezTo>
                    <a:pt x="11" y="41"/>
                    <a:pt x="11" y="41"/>
                    <a:pt x="10" y="40"/>
                  </a:cubicBezTo>
                  <a:cubicBezTo>
                    <a:pt x="10" y="39"/>
                    <a:pt x="10" y="39"/>
                    <a:pt x="10" y="39"/>
                  </a:cubicBezTo>
                  <a:cubicBezTo>
                    <a:pt x="10" y="40"/>
                    <a:pt x="8" y="42"/>
                    <a:pt x="7" y="45"/>
                  </a:cubicBezTo>
                  <a:cubicBezTo>
                    <a:pt x="7" y="46"/>
                    <a:pt x="7" y="46"/>
                    <a:pt x="7" y="46"/>
                  </a:cubicBezTo>
                  <a:cubicBezTo>
                    <a:pt x="5" y="50"/>
                    <a:pt x="5" y="50"/>
                    <a:pt x="6" y="56"/>
                  </a:cubicBezTo>
                  <a:cubicBezTo>
                    <a:pt x="7" y="56"/>
                    <a:pt x="7" y="56"/>
                    <a:pt x="7" y="56"/>
                  </a:cubicBezTo>
                  <a:cubicBezTo>
                    <a:pt x="7" y="61"/>
                    <a:pt x="7" y="63"/>
                    <a:pt x="6" y="64"/>
                  </a:cubicBezTo>
                  <a:cubicBezTo>
                    <a:pt x="6" y="65"/>
                    <a:pt x="5" y="65"/>
                    <a:pt x="4" y="65"/>
                  </a:cubicBezTo>
                  <a:cubicBezTo>
                    <a:pt x="4" y="65"/>
                    <a:pt x="3" y="65"/>
                    <a:pt x="3" y="65"/>
                  </a:cubicBezTo>
                  <a:cubicBezTo>
                    <a:pt x="0" y="64"/>
                    <a:pt x="0" y="61"/>
                    <a:pt x="0" y="57"/>
                  </a:cubicBezTo>
                  <a:cubicBezTo>
                    <a:pt x="0" y="56"/>
                    <a:pt x="1" y="54"/>
                    <a:pt x="1" y="53"/>
                  </a:cubicBezTo>
                  <a:cubicBezTo>
                    <a:pt x="1" y="52"/>
                    <a:pt x="0" y="51"/>
                    <a:pt x="0" y="49"/>
                  </a:cubicBezTo>
                  <a:cubicBezTo>
                    <a:pt x="0" y="45"/>
                    <a:pt x="0" y="40"/>
                    <a:pt x="1" y="34"/>
                  </a:cubicBezTo>
                  <a:cubicBezTo>
                    <a:pt x="3" y="26"/>
                    <a:pt x="5" y="21"/>
                    <a:pt x="8" y="15"/>
                  </a:cubicBezTo>
                  <a:cubicBezTo>
                    <a:pt x="10" y="10"/>
                    <a:pt x="10" y="10"/>
                    <a:pt x="10" y="10"/>
                  </a:cubicBezTo>
                  <a:cubicBezTo>
                    <a:pt x="10" y="10"/>
                    <a:pt x="10" y="10"/>
                    <a:pt x="10" y="10"/>
                  </a:cubicBezTo>
                  <a:cubicBezTo>
                    <a:pt x="10" y="10"/>
                    <a:pt x="10" y="6"/>
                    <a:pt x="13" y="2"/>
                  </a:cubicBezTo>
                  <a:cubicBezTo>
                    <a:pt x="14" y="0"/>
                    <a:pt x="15" y="0"/>
                    <a:pt x="16" y="0"/>
                  </a:cubicBezTo>
                  <a:cubicBezTo>
                    <a:pt x="17" y="0"/>
                    <a:pt x="19" y="1"/>
                    <a:pt x="21" y="2"/>
                  </a:cubicBezTo>
                  <a:cubicBezTo>
                    <a:pt x="21" y="2"/>
                    <a:pt x="22" y="3"/>
                    <a:pt x="23" y="3"/>
                  </a:cubicBezTo>
                  <a:cubicBezTo>
                    <a:pt x="24" y="4"/>
                    <a:pt x="25" y="4"/>
                    <a:pt x="25" y="6"/>
                  </a:cubicBezTo>
                  <a:cubicBezTo>
                    <a:pt x="26" y="7"/>
                    <a:pt x="24" y="8"/>
                    <a:pt x="23" y="9"/>
                  </a:cubicBezTo>
                  <a:cubicBezTo>
                    <a:pt x="22" y="10"/>
                    <a:pt x="20" y="11"/>
                    <a:pt x="20" y="12"/>
                  </a:cubicBezTo>
                  <a:cubicBezTo>
                    <a:pt x="18" y="15"/>
                    <a:pt x="17" y="15"/>
                    <a:pt x="15" y="15"/>
                  </a:cubicBezTo>
                  <a:cubicBezTo>
                    <a:pt x="15" y="15"/>
                    <a:pt x="15" y="15"/>
                    <a:pt x="14" y="15"/>
                  </a:cubicBezTo>
                  <a:cubicBezTo>
                    <a:pt x="14" y="15"/>
                    <a:pt x="13" y="15"/>
                    <a:pt x="13" y="15"/>
                  </a:cubicBezTo>
                  <a:cubicBezTo>
                    <a:pt x="13" y="15"/>
                    <a:pt x="12" y="15"/>
                    <a:pt x="12" y="15"/>
                  </a:cubicBezTo>
                  <a:cubicBezTo>
                    <a:pt x="11" y="15"/>
                    <a:pt x="11" y="19"/>
                    <a:pt x="12" y="24"/>
                  </a:cubicBezTo>
                  <a:cubicBezTo>
                    <a:pt x="13" y="28"/>
                    <a:pt x="13" y="30"/>
                    <a:pt x="13" y="31"/>
                  </a:cubicBezTo>
                  <a:cubicBezTo>
                    <a:pt x="13" y="33"/>
                    <a:pt x="13" y="33"/>
                    <a:pt x="13" y="35"/>
                  </a:cubicBezTo>
                  <a:cubicBezTo>
                    <a:pt x="14" y="36"/>
                    <a:pt x="18" y="37"/>
                    <a:pt x="19" y="37"/>
                  </a:cubicBezTo>
                  <a:cubicBezTo>
                    <a:pt x="40" y="37"/>
                    <a:pt x="40" y="37"/>
                    <a:pt x="40" y="37"/>
                  </a:cubicBezTo>
                  <a:cubicBezTo>
                    <a:pt x="41" y="35"/>
                    <a:pt x="42" y="34"/>
                    <a:pt x="42" y="34"/>
                  </a:cubicBezTo>
                  <a:cubicBezTo>
                    <a:pt x="42" y="33"/>
                    <a:pt x="44" y="32"/>
                    <a:pt x="46" y="32"/>
                  </a:cubicBezTo>
                  <a:cubicBezTo>
                    <a:pt x="48" y="32"/>
                    <a:pt x="49" y="33"/>
                    <a:pt x="50" y="34"/>
                  </a:cubicBezTo>
                  <a:cubicBezTo>
                    <a:pt x="51" y="35"/>
                    <a:pt x="52" y="36"/>
                    <a:pt x="54" y="36"/>
                  </a:cubicBezTo>
                  <a:cubicBezTo>
                    <a:pt x="56" y="36"/>
                    <a:pt x="58" y="35"/>
                    <a:pt x="60" y="35"/>
                  </a:cubicBezTo>
                  <a:cubicBezTo>
                    <a:pt x="61" y="35"/>
                    <a:pt x="62" y="35"/>
                    <a:pt x="63" y="35"/>
                  </a:cubicBezTo>
                  <a:cubicBezTo>
                    <a:pt x="80" y="35"/>
                    <a:pt x="80" y="35"/>
                    <a:pt x="80" y="35"/>
                  </a:cubicBezTo>
                  <a:cubicBezTo>
                    <a:pt x="84" y="35"/>
                    <a:pt x="86" y="36"/>
                    <a:pt x="88" y="37"/>
                  </a:cubicBezTo>
                  <a:cubicBezTo>
                    <a:pt x="90" y="38"/>
                    <a:pt x="90" y="38"/>
                    <a:pt x="90" y="38"/>
                  </a:cubicBezTo>
                  <a:cubicBezTo>
                    <a:pt x="93" y="40"/>
                    <a:pt x="100" y="40"/>
                    <a:pt x="104" y="40"/>
                  </a:cubicBezTo>
                  <a:cubicBezTo>
                    <a:pt x="108" y="40"/>
                    <a:pt x="113" y="43"/>
                    <a:pt x="115" y="45"/>
                  </a:cubicBezTo>
                  <a:cubicBezTo>
                    <a:pt x="116" y="46"/>
                    <a:pt x="116" y="47"/>
                    <a:pt x="116" y="49"/>
                  </a:cubicBezTo>
                  <a:cubicBezTo>
                    <a:pt x="116" y="50"/>
                    <a:pt x="116" y="52"/>
                    <a:pt x="117" y="54"/>
                  </a:cubicBezTo>
                  <a:cubicBezTo>
                    <a:pt x="118" y="55"/>
                    <a:pt x="119" y="56"/>
                    <a:pt x="120" y="56"/>
                  </a:cubicBezTo>
                  <a:cubicBezTo>
                    <a:pt x="122" y="56"/>
                    <a:pt x="125" y="54"/>
                    <a:pt x="127" y="52"/>
                  </a:cubicBezTo>
                  <a:cubicBezTo>
                    <a:pt x="131" y="47"/>
                    <a:pt x="135" y="47"/>
                    <a:pt x="135" y="47"/>
                  </a:cubicBezTo>
                  <a:cubicBezTo>
                    <a:pt x="136" y="47"/>
                    <a:pt x="136" y="47"/>
                    <a:pt x="136" y="47"/>
                  </a:cubicBezTo>
                  <a:cubicBezTo>
                    <a:pt x="136" y="48"/>
                    <a:pt x="136" y="48"/>
                    <a:pt x="136" y="48"/>
                  </a:cubicBezTo>
                  <a:cubicBezTo>
                    <a:pt x="136" y="50"/>
                    <a:pt x="137" y="54"/>
                    <a:pt x="138" y="55"/>
                  </a:cubicBezTo>
                  <a:cubicBezTo>
                    <a:pt x="138" y="55"/>
                    <a:pt x="139" y="54"/>
                    <a:pt x="139" y="54"/>
                  </a:cubicBezTo>
                  <a:cubicBezTo>
                    <a:pt x="140" y="52"/>
                    <a:pt x="141" y="51"/>
                    <a:pt x="143" y="50"/>
                  </a:cubicBezTo>
                  <a:cubicBezTo>
                    <a:pt x="146" y="47"/>
                    <a:pt x="155" y="42"/>
                    <a:pt x="155" y="42"/>
                  </a:cubicBezTo>
                  <a:cubicBezTo>
                    <a:pt x="156" y="41"/>
                    <a:pt x="156" y="41"/>
                    <a:pt x="156" y="41"/>
                  </a:cubicBezTo>
                  <a:cubicBezTo>
                    <a:pt x="156" y="47"/>
                    <a:pt x="156" y="47"/>
                    <a:pt x="156" y="47"/>
                  </a:cubicBezTo>
                  <a:cubicBezTo>
                    <a:pt x="158" y="48"/>
                    <a:pt x="165" y="52"/>
                    <a:pt x="169" y="53"/>
                  </a:cubicBezTo>
                  <a:cubicBezTo>
                    <a:pt x="170" y="53"/>
                    <a:pt x="170" y="53"/>
                    <a:pt x="170" y="53"/>
                  </a:cubicBezTo>
                  <a:cubicBezTo>
                    <a:pt x="174" y="54"/>
                    <a:pt x="177" y="55"/>
                    <a:pt x="180" y="58"/>
                  </a:cubicBezTo>
                  <a:cubicBezTo>
                    <a:pt x="182" y="61"/>
                    <a:pt x="186" y="62"/>
                    <a:pt x="190" y="62"/>
                  </a:cubicBezTo>
                  <a:cubicBezTo>
                    <a:pt x="193" y="62"/>
                    <a:pt x="193" y="56"/>
                    <a:pt x="193" y="56"/>
                  </a:cubicBezTo>
                  <a:cubicBezTo>
                    <a:pt x="193" y="54"/>
                    <a:pt x="193" y="54"/>
                    <a:pt x="193" y="54"/>
                  </a:cubicBezTo>
                  <a:cubicBezTo>
                    <a:pt x="194" y="55"/>
                    <a:pt x="194" y="55"/>
                    <a:pt x="194" y="55"/>
                  </a:cubicBezTo>
                  <a:cubicBezTo>
                    <a:pt x="194" y="55"/>
                    <a:pt x="199" y="58"/>
                    <a:pt x="201" y="62"/>
                  </a:cubicBezTo>
                  <a:cubicBezTo>
                    <a:pt x="203" y="65"/>
                    <a:pt x="204" y="69"/>
                    <a:pt x="203" y="74"/>
                  </a:cubicBezTo>
                  <a:cubicBezTo>
                    <a:pt x="203" y="77"/>
                    <a:pt x="201" y="79"/>
                    <a:pt x="200" y="80"/>
                  </a:cubicBezTo>
                  <a:cubicBezTo>
                    <a:pt x="201" y="81"/>
                    <a:pt x="203" y="81"/>
                    <a:pt x="204" y="81"/>
                  </a:cubicBezTo>
                  <a:cubicBezTo>
                    <a:pt x="205" y="82"/>
                    <a:pt x="205" y="82"/>
                    <a:pt x="206" y="82"/>
                  </a:cubicBezTo>
                  <a:cubicBezTo>
                    <a:pt x="207" y="82"/>
                    <a:pt x="208" y="82"/>
                    <a:pt x="209" y="83"/>
                  </a:cubicBezTo>
                  <a:cubicBezTo>
                    <a:pt x="209" y="84"/>
                    <a:pt x="210" y="85"/>
                    <a:pt x="209" y="87"/>
                  </a:cubicBezTo>
                  <a:cubicBezTo>
                    <a:pt x="209" y="88"/>
                    <a:pt x="209" y="89"/>
                    <a:pt x="209" y="90"/>
                  </a:cubicBezTo>
                  <a:cubicBezTo>
                    <a:pt x="208" y="93"/>
                    <a:pt x="208" y="95"/>
                    <a:pt x="208" y="98"/>
                  </a:cubicBezTo>
                  <a:cubicBezTo>
                    <a:pt x="208" y="105"/>
                    <a:pt x="207" y="110"/>
                    <a:pt x="204" y="114"/>
                  </a:cubicBezTo>
                  <a:cubicBezTo>
                    <a:pt x="202" y="119"/>
                    <a:pt x="196" y="120"/>
                    <a:pt x="193" y="121"/>
                  </a:cubicBezTo>
                  <a:cubicBezTo>
                    <a:pt x="192" y="121"/>
                    <a:pt x="192" y="121"/>
                    <a:pt x="192" y="121"/>
                  </a:cubicBezTo>
                  <a:cubicBezTo>
                    <a:pt x="190" y="121"/>
                    <a:pt x="188" y="123"/>
                    <a:pt x="187" y="124"/>
                  </a:cubicBezTo>
                  <a:cubicBezTo>
                    <a:pt x="187" y="125"/>
                    <a:pt x="187" y="125"/>
                    <a:pt x="189" y="126"/>
                  </a:cubicBezTo>
                  <a:cubicBezTo>
                    <a:pt x="189" y="126"/>
                    <a:pt x="190" y="127"/>
                    <a:pt x="191" y="127"/>
                  </a:cubicBezTo>
                  <a:cubicBezTo>
                    <a:pt x="195" y="127"/>
                    <a:pt x="200" y="124"/>
                    <a:pt x="202" y="121"/>
                  </a:cubicBezTo>
                  <a:cubicBezTo>
                    <a:pt x="205" y="119"/>
                    <a:pt x="212" y="118"/>
                    <a:pt x="214" y="118"/>
                  </a:cubicBezTo>
                  <a:cubicBezTo>
                    <a:pt x="215" y="118"/>
                    <a:pt x="216" y="117"/>
                    <a:pt x="217" y="117"/>
                  </a:cubicBezTo>
                  <a:cubicBezTo>
                    <a:pt x="219" y="117"/>
                    <a:pt x="220" y="118"/>
                    <a:pt x="222" y="119"/>
                  </a:cubicBezTo>
                  <a:cubicBezTo>
                    <a:pt x="223" y="119"/>
                    <a:pt x="223" y="120"/>
                    <a:pt x="224" y="120"/>
                  </a:cubicBezTo>
                  <a:cubicBezTo>
                    <a:pt x="227" y="121"/>
                    <a:pt x="230" y="123"/>
                    <a:pt x="230" y="125"/>
                  </a:cubicBezTo>
                  <a:cubicBezTo>
                    <a:pt x="229" y="126"/>
                    <a:pt x="229" y="127"/>
                    <a:pt x="228" y="127"/>
                  </a:cubicBezTo>
                  <a:cubicBezTo>
                    <a:pt x="228" y="127"/>
                    <a:pt x="227" y="128"/>
                    <a:pt x="227" y="128"/>
                  </a:cubicBezTo>
                  <a:cubicBezTo>
                    <a:pt x="227" y="129"/>
                    <a:pt x="227" y="130"/>
                    <a:pt x="229" y="133"/>
                  </a:cubicBezTo>
                  <a:cubicBezTo>
                    <a:pt x="229" y="133"/>
                    <a:pt x="229" y="134"/>
                    <a:pt x="229" y="134"/>
                  </a:cubicBezTo>
                  <a:cubicBezTo>
                    <a:pt x="230" y="133"/>
                    <a:pt x="232" y="133"/>
                    <a:pt x="234" y="132"/>
                  </a:cubicBezTo>
                  <a:cubicBezTo>
                    <a:pt x="236" y="131"/>
                    <a:pt x="237" y="130"/>
                    <a:pt x="238" y="129"/>
                  </a:cubicBezTo>
                  <a:cubicBezTo>
                    <a:pt x="239" y="128"/>
                    <a:pt x="240" y="128"/>
                    <a:pt x="242" y="128"/>
                  </a:cubicBezTo>
                  <a:cubicBezTo>
                    <a:pt x="245" y="128"/>
                    <a:pt x="250" y="130"/>
                    <a:pt x="253" y="132"/>
                  </a:cubicBezTo>
                  <a:cubicBezTo>
                    <a:pt x="254" y="132"/>
                    <a:pt x="255" y="133"/>
                    <a:pt x="256" y="134"/>
                  </a:cubicBezTo>
                  <a:cubicBezTo>
                    <a:pt x="258" y="135"/>
                    <a:pt x="261" y="137"/>
                    <a:pt x="264" y="138"/>
                  </a:cubicBezTo>
                  <a:cubicBezTo>
                    <a:pt x="269" y="139"/>
                    <a:pt x="280" y="143"/>
                    <a:pt x="282" y="145"/>
                  </a:cubicBezTo>
                  <a:cubicBezTo>
                    <a:pt x="283" y="145"/>
                    <a:pt x="283" y="146"/>
                    <a:pt x="283" y="146"/>
                  </a:cubicBezTo>
                  <a:cubicBezTo>
                    <a:pt x="286" y="149"/>
                    <a:pt x="289" y="153"/>
                    <a:pt x="295" y="153"/>
                  </a:cubicBezTo>
                  <a:cubicBezTo>
                    <a:pt x="295" y="153"/>
                    <a:pt x="295" y="153"/>
                    <a:pt x="296" y="153"/>
                  </a:cubicBezTo>
                  <a:cubicBezTo>
                    <a:pt x="300" y="153"/>
                    <a:pt x="303" y="149"/>
                    <a:pt x="305" y="146"/>
                  </a:cubicBezTo>
                  <a:cubicBezTo>
                    <a:pt x="307" y="145"/>
                    <a:pt x="308" y="143"/>
                    <a:pt x="309" y="142"/>
                  </a:cubicBezTo>
                  <a:cubicBezTo>
                    <a:pt x="312" y="140"/>
                    <a:pt x="316" y="138"/>
                    <a:pt x="322" y="137"/>
                  </a:cubicBezTo>
                  <a:cubicBezTo>
                    <a:pt x="323" y="137"/>
                    <a:pt x="324" y="137"/>
                    <a:pt x="326" y="137"/>
                  </a:cubicBezTo>
                  <a:cubicBezTo>
                    <a:pt x="327" y="137"/>
                    <a:pt x="328" y="137"/>
                    <a:pt x="329" y="137"/>
                  </a:cubicBezTo>
                  <a:cubicBezTo>
                    <a:pt x="329" y="137"/>
                    <a:pt x="330" y="137"/>
                    <a:pt x="332" y="137"/>
                  </a:cubicBezTo>
                  <a:cubicBezTo>
                    <a:pt x="332" y="137"/>
                    <a:pt x="332" y="137"/>
                    <a:pt x="332" y="137"/>
                  </a:cubicBezTo>
                  <a:cubicBezTo>
                    <a:pt x="332" y="136"/>
                    <a:pt x="332" y="136"/>
                    <a:pt x="333" y="135"/>
                  </a:cubicBezTo>
                  <a:cubicBezTo>
                    <a:pt x="334" y="134"/>
                    <a:pt x="334" y="134"/>
                    <a:pt x="334" y="134"/>
                  </a:cubicBezTo>
                  <a:cubicBezTo>
                    <a:pt x="335" y="132"/>
                    <a:pt x="337" y="129"/>
                    <a:pt x="336" y="127"/>
                  </a:cubicBezTo>
                  <a:cubicBezTo>
                    <a:pt x="335" y="126"/>
                    <a:pt x="335" y="125"/>
                    <a:pt x="335" y="125"/>
                  </a:cubicBezTo>
                  <a:cubicBezTo>
                    <a:pt x="334" y="124"/>
                    <a:pt x="334" y="124"/>
                    <a:pt x="334" y="124"/>
                  </a:cubicBezTo>
                  <a:cubicBezTo>
                    <a:pt x="334" y="124"/>
                    <a:pt x="334" y="124"/>
                    <a:pt x="332" y="125"/>
                  </a:cubicBezTo>
                  <a:cubicBezTo>
                    <a:pt x="330" y="127"/>
                    <a:pt x="327" y="127"/>
                    <a:pt x="325" y="127"/>
                  </a:cubicBezTo>
                  <a:cubicBezTo>
                    <a:pt x="324" y="127"/>
                    <a:pt x="324" y="127"/>
                    <a:pt x="324" y="127"/>
                  </a:cubicBezTo>
                  <a:cubicBezTo>
                    <a:pt x="323" y="127"/>
                    <a:pt x="323" y="127"/>
                    <a:pt x="323" y="127"/>
                  </a:cubicBezTo>
                  <a:cubicBezTo>
                    <a:pt x="323" y="126"/>
                    <a:pt x="323" y="126"/>
                    <a:pt x="323" y="126"/>
                  </a:cubicBezTo>
                  <a:cubicBezTo>
                    <a:pt x="323" y="125"/>
                    <a:pt x="323" y="124"/>
                    <a:pt x="323" y="124"/>
                  </a:cubicBezTo>
                  <a:cubicBezTo>
                    <a:pt x="322" y="122"/>
                    <a:pt x="322" y="121"/>
                    <a:pt x="323" y="118"/>
                  </a:cubicBezTo>
                  <a:cubicBezTo>
                    <a:pt x="324" y="117"/>
                    <a:pt x="324" y="116"/>
                    <a:pt x="324" y="115"/>
                  </a:cubicBezTo>
                  <a:cubicBezTo>
                    <a:pt x="324" y="114"/>
                    <a:pt x="324" y="113"/>
                    <a:pt x="327" y="110"/>
                  </a:cubicBezTo>
                  <a:cubicBezTo>
                    <a:pt x="329" y="106"/>
                    <a:pt x="331" y="105"/>
                    <a:pt x="333" y="105"/>
                  </a:cubicBezTo>
                  <a:cubicBezTo>
                    <a:pt x="334" y="105"/>
                    <a:pt x="335" y="105"/>
                    <a:pt x="336" y="106"/>
                  </a:cubicBezTo>
                  <a:cubicBezTo>
                    <a:pt x="340" y="108"/>
                    <a:pt x="342" y="109"/>
                    <a:pt x="347" y="110"/>
                  </a:cubicBezTo>
                  <a:cubicBezTo>
                    <a:pt x="352" y="111"/>
                    <a:pt x="353" y="114"/>
                    <a:pt x="353" y="116"/>
                  </a:cubicBezTo>
                  <a:cubicBezTo>
                    <a:pt x="354" y="117"/>
                    <a:pt x="354" y="118"/>
                    <a:pt x="355" y="119"/>
                  </a:cubicBezTo>
                  <a:cubicBezTo>
                    <a:pt x="356" y="120"/>
                    <a:pt x="356" y="121"/>
                    <a:pt x="357" y="123"/>
                  </a:cubicBezTo>
                  <a:cubicBezTo>
                    <a:pt x="357" y="125"/>
                    <a:pt x="358" y="127"/>
                    <a:pt x="360" y="128"/>
                  </a:cubicBezTo>
                  <a:cubicBezTo>
                    <a:pt x="362" y="130"/>
                    <a:pt x="363" y="133"/>
                    <a:pt x="362" y="135"/>
                  </a:cubicBezTo>
                  <a:cubicBezTo>
                    <a:pt x="362" y="136"/>
                    <a:pt x="361" y="136"/>
                    <a:pt x="360" y="136"/>
                  </a:cubicBezTo>
                  <a:cubicBezTo>
                    <a:pt x="360" y="136"/>
                    <a:pt x="360" y="136"/>
                    <a:pt x="360" y="136"/>
                  </a:cubicBezTo>
                  <a:cubicBezTo>
                    <a:pt x="360" y="136"/>
                    <a:pt x="359" y="136"/>
                    <a:pt x="358" y="135"/>
                  </a:cubicBezTo>
                  <a:cubicBezTo>
                    <a:pt x="356" y="133"/>
                    <a:pt x="355" y="133"/>
                    <a:pt x="353" y="133"/>
                  </a:cubicBezTo>
                  <a:cubicBezTo>
                    <a:pt x="353" y="133"/>
                    <a:pt x="352" y="133"/>
                    <a:pt x="351" y="133"/>
                  </a:cubicBezTo>
                  <a:cubicBezTo>
                    <a:pt x="350" y="132"/>
                    <a:pt x="349" y="132"/>
                    <a:pt x="348" y="131"/>
                  </a:cubicBezTo>
                  <a:cubicBezTo>
                    <a:pt x="348" y="131"/>
                    <a:pt x="347" y="130"/>
                    <a:pt x="347" y="130"/>
                  </a:cubicBezTo>
                  <a:cubicBezTo>
                    <a:pt x="346" y="130"/>
                    <a:pt x="346" y="131"/>
                    <a:pt x="345" y="131"/>
                  </a:cubicBezTo>
                  <a:cubicBezTo>
                    <a:pt x="341" y="134"/>
                    <a:pt x="341" y="134"/>
                    <a:pt x="342" y="137"/>
                  </a:cubicBezTo>
                  <a:cubicBezTo>
                    <a:pt x="342" y="139"/>
                    <a:pt x="342" y="141"/>
                    <a:pt x="341" y="142"/>
                  </a:cubicBezTo>
                  <a:cubicBezTo>
                    <a:pt x="340" y="143"/>
                    <a:pt x="339" y="143"/>
                    <a:pt x="338" y="143"/>
                  </a:cubicBezTo>
                  <a:cubicBezTo>
                    <a:pt x="337" y="143"/>
                    <a:pt x="337" y="143"/>
                    <a:pt x="336" y="142"/>
                  </a:cubicBezTo>
                  <a:cubicBezTo>
                    <a:pt x="336" y="142"/>
                    <a:pt x="335" y="142"/>
                    <a:pt x="335" y="141"/>
                  </a:cubicBezTo>
                  <a:cubicBezTo>
                    <a:pt x="335" y="142"/>
                    <a:pt x="335" y="144"/>
                    <a:pt x="335" y="145"/>
                  </a:cubicBezTo>
                  <a:cubicBezTo>
                    <a:pt x="335" y="146"/>
                    <a:pt x="335" y="146"/>
                    <a:pt x="335" y="147"/>
                  </a:cubicBezTo>
                  <a:cubicBezTo>
                    <a:pt x="335" y="151"/>
                    <a:pt x="335" y="160"/>
                    <a:pt x="335" y="162"/>
                  </a:cubicBezTo>
                  <a:cubicBezTo>
                    <a:pt x="335" y="163"/>
                    <a:pt x="336" y="163"/>
                    <a:pt x="336" y="164"/>
                  </a:cubicBezTo>
                  <a:cubicBezTo>
                    <a:pt x="337" y="167"/>
                    <a:pt x="338" y="172"/>
                    <a:pt x="337" y="176"/>
                  </a:cubicBezTo>
                  <a:cubicBezTo>
                    <a:pt x="337" y="180"/>
                    <a:pt x="331" y="183"/>
                    <a:pt x="325" y="186"/>
                  </a:cubicBezTo>
                  <a:cubicBezTo>
                    <a:pt x="324" y="186"/>
                    <a:pt x="324" y="186"/>
                    <a:pt x="324" y="186"/>
                  </a:cubicBezTo>
                  <a:cubicBezTo>
                    <a:pt x="322" y="188"/>
                    <a:pt x="319" y="189"/>
                    <a:pt x="319" y="192"/>
                  </a:cubicBezTo>
                  <a:cubicBezTo>
                    <a:pt x="318" y="196"/>
                    <a:pt x="312" y="199"/>
                    <a:pt x="307" y="199"/>
                  </a:cubicBezTo>
                  <a:cubicBezTo>
                    <a:pt x="304" y="199"/>
                    <a:pt x="301" y="201"/>
                    <a:pt x="298" y="205"/>
                  </a:cubicBezTo>
                  <a:cubicBezTo>
                    <a:pt x="297" y="206"/>
                    <a:pt x="297" y="208"/>
                    <a:pt x="298" y="210"/>
                  </a:cubicBezTo>
                  <a:cubicBezTo>
                    <a:pt x="299" y="213"/>
                    <a:pt x="301" y="215"/>
                    <a:pt x="303" y="216"/>
                  </a:cubicBezTo>
                  <a:cubicBezTo>
                    <a:pt x="304" y="216"/>
                    <a:pt x="305" y="217"/>
                    <a:pt x="306" y="217"/>
                  </a:cubicBezTo>
                  <a:cubicBezTo>
                    <a:pt x="309" y="218"/>
                    <a:pt x="312" y="218"/>
                    <a:pt x="314" y="221"/>
                  </a:cubicBezTo>
                  <a:cubicBezTo>
                    <a:pt x="314" y="222"/>
                    <a:pt x="315" y="223"/>
                    <a:pt x="315" y="224"/>
                  </a:cubicBezTo>
                  <a:cubicBezTo>
                    <a:pt x="316" y="224"/>
                    <a:pt x="316" y="224"/>
                    <a:pt x="316" y="224"/>
                  </a:cubicBezTo>
                  <a:cubicBezTo>
                    <a:pt x="315" y="224"/>
                    <a:pt x="315" y="224"/>
                    <a:pt x="315" y="224"/>
                  </a:cubicBezTo>
                  <a:cubicBezTo>
                    <a:pt x="315" y="228"/>
                    <a:pt x="314" y="231"/>
                    <a:pt x="312" y="233"/>
                  </a:cubicBezTo>
                  <a:cubicBezTo>
                    <a:pt x="311" y="234"/>
                    <a:pt x="310" y="235"/>
                    <a:pt x="309" y="236"/>
                  </a:cubicBezTo>
                  <a:cubicBezTo>
                    <a:pt x="308" y="237"/>
                    <a:pt x="307" y="238"/>
                    <a:pt x="304" y="240"/>
                  </a:cubicBezTo>
                  <a:cubicBezTo>
                    <a:pt x="299" y="244"/>
                    <a:pt x="298" y="245"/>
                    <a:pt x="299" y="248"/>
                  </a:cubicBezTo>
                  <a:cubicBezTo>
                    <a:pt x="299" y="250"/>
                    <a:pt x="299" y="251"/>
                    <a:pt x="300" y="253"/>
                  </a:cubicBezTo>
                  <a:cubicBezTo>
                    <a:pt x="301" y="255"/>
                    <a:pt x="302" y="257"/>
                    <a:pt x="301" y="260"/>
                  </a:cubicBezTo>
                  <a:cubicBezTo>
                    <a:pt x="299" y="265"/>
                    <a:pt x="300" y="266"/>
                    <a:pt x="301" y="267"/>
                  </a:cubicBezTo>
                  <a:cubicBezTo>
                    <a:pt x="303" y="268"/>
                    <a:pt x="303" y="269"/>
                    <a:pt x="304" y="271"/>
                  </a:cubicBezTo>
                  <a:cubicBezTo>
                    <a:pt x="304" y="273"/>
                    <a:pt x="305" y="275"/>
                    <a:pt x="307" y="275"/>
                  </a:cubicBezTo>
                  <a:cubicBezTo>
                    <a:pt x="311" y="277"/>
                    <a:pt x="315" y="278"/>
                    <a:pt x="318" y="278"/>
                  </a:cubicBezTo>
                  <a:cubicBezTo>
                    <a:pt x="319" y="278"/>
                    <a:pt x="319" y="279"/>
                    <a:pt x="320" y="279"/>
                  </a:cubicBezTo>
                  <a:cubicBezTo>
                    <a:pt x="322" y="279"/>
                    <a:pt x="323" y="279"/>
                    <a:pt x="324" y="280"/>
                  </a:cubicBezTo>
                  <a:cubicBezTo>
                    <a:pt x="325" y="282"/>
                    <a:pt x="325" y="283"/>
                    <a:pt x="324" y="285"/>
                  </a:cubicBezTo>
                  <a:cubicBezTo>
                    <a:pt x="322" y="288"/>
                    <a:pt x="322" y="290"/>
                    <a:pt x="322" y="293"/>
                  </a:cubicBezTo>
                  <a:cubicBezTo>
                    <a:pt x="322" y="294"/>
                    <a:pt x="321" y="296"/>
                    <a:pt x="321" y="297"/>
                  </a:cubicBezTo>
                  <a:cubicBezTo>
                    <a:pt x="320" y="300"/>
                    <a:pt x="319" y="305"/>
                    <a:pt x="315" y="305"/>
                  </a:cubicBezTo>
                  <a:cubicBezTo>
                    <a:pt x="315" y="305"/>
                    <a:pt x="315" y="305"/>
                    <a:pt x="315" y="305"/>
                  </a:cubicBezTo>
                  <a:cubicBezTo>
                    <a:pt x="314" y="305"/>
                    <a:pt x="314" y="305"/>
                    <a:pt x="313" y="305"/>
                  </a:cubicBezTo>
                  <a:cubicBezTo>
                    <a:pt x="312" y="305"/>
                    <a:pt x="311" y="304"/>
                    <a:pt x="310" y="304"/>
                  </a:cubicBezTo>
                  <a:cubicBezTo>
                    <a:pt x="309" y="304"/>
                    <a:pt x="308" y="303"/>
                    <a:pt x="308" y="303"/>
                  </a:cubicBezTo>
                  <a:cubicBezTo>
                    <a:pt x="308" y="303"/>
                    <a:pt x="308" y="304"/>
                    <a:pt x="308" y="305"/>
                  </a:cubicBezTo>
                  <a:cubicBezTo>
                    <a:pt x="308" y="306"/>
                    <a:pt x="308" y="308"/>
                    <a:pt x="309" y="309"/>
                  </a:cubicBezTo>
                  <a:cubicBezTo>
                    <a:pt x="309" y="311"/>
                    <a:pt x="310" y="314"/>
                    <a:pt x="307" y="316"/>
                  </a:cubicBezTo>
                  <a:cubicBezTo>
                    <a:pt x="306" y="317"/>
                    <a:pt x="306" y="318"/>
                    <a:pt x="305" y="319"/>
                  </a:cubicBezTo>
                  <a:cubicBezTo>
                    <a:pt x="303" y="321"/>
                    <a:pt x="302" y="323"/>
                    <a:pt x="298" y="324"/>
                  </a:cubicBezTo>
                  <a:cubicBezTo>
                    <a:pt x="294" y="324"/>
                    <a:pt x="293" y="325"/>
                    <a:pt x="289" y="327"/>
                  </a:cubicBezTo>
                  <a:cubicBezTo>
                    <a:pt x="288" y="328"/>
                    <a:pt x="288" y="328"/>
                    <a:pt x="287" y="329"/>
                  </a:cubicBezTo>
                  <a:cubicBezTo>
                    <a:pt x="285" y="330"/>
                    <a:pt x="284" y="330"/>
                    <a:pt x="285" y="333"/>
                  </a:cubicBezTo>
                  <a:cubicBezTo>
                    <a:pt x="285" y="337"/>
                    <a:pt x="285" y="342"/>
                    <a:pt x="285" y="344"/>
                  </a:cubicBezTo>
                  <a:cubicBezTo>
                    <a:pt x="285" y="344"/>
                    <a:pt x="287" y="345"/>
                    <a:pt x="287" y="345"/>
                  </a:cubicBezTo>
                  <a:cubicBezTo>
                    <a:pt x="285" y="346"/>
                    <a:pt x="285" y="346"/>
                    <a:pt x="285" y="346"/>
                  </a:cubicBezTo>
                  <a:cubicBezTo>
                    <a:pt x="284" y="346"/>
                    <a:pt x="283" y="347"/>
                    <a:pt x="282" y="347"/>
                  </a:cubicBezTo>
                  <a:cubicBezTo>
                    <a:pt x="281" y="347"/>
                    <a:pt x="280" y="348"/>
                    <a:pt x="279" y="348"/>
                  </a:cubicBezTo>
                  <a:close/>
                  <a:moveTo>
                    <a:pt x="227" y="138"/>
                  </a:moveTo>
                  <a:cubicBezTo>
                    <a:pt x="227" y="139"/>
                    <a:pt x="226" y="139"/>
                    <a:pt x="226" y="139"/>
                  </a:cubicBezTo>
                  <a:cubicBezTo>
                    <a:pt x="225" y="140"/>
                    <a:pt x="224" y="140"/>
                    <a:pt x="224" y="140"/>
                  </a:cubicBezTo>
                  <a:cubicBezTo>
                    <a:pt x="224" y="142"/>
                    <a:pt x="223" y="146"/>
                    <a:pt x="223" y="150"/>
                  </a:cubicBezTo>
                  <a:cubicBezTo>
                    <a:pt x="224" y="147"/>
                    <a:pt x="224" y="147"/>
                    <a:pt x="224" y="147"/>
                  </a:cubicBezTo>
                  <a:cubicBezTo>
                    <a:pt x="224" y="147"/>
                    <a:pt x="226" y="142"/>
                    <a:pt x="227" y="138"/>
                  </a:cubicBezTo>
                  <a:close/>
                  <a:moveTo>
                    <a:pt x="26" y="135"/>
                  </a:moveTo>
                  <a:cubicBezTo>
                    <a:pt x="25" y="135"/>
                    <a:pt x="24" y="135"/>
                    <a:pt x="23" y="134"/>
                  </a:cubicBezTo>
                  <a:cubicBezTo>
                    <a:pt x="21" y="134"/>
                    <a:pt x="21" y="134"/>
                    <a:pt x="21" y="134"/>
                  </a:cubicBezTo>
                  <a:cubicBezTo>
                    <a:pt x="17" y="133"/>
                    <a:pt x="18" y="130"/>
                    <a:pt x="19" y="128"/>
                  </a:cubicBezTo>
                  <a:cubicBezTo>
                    <a:pt x="19" y="127"/>
                    <a:pt x="19" y="126"/>
                    <a:pt x="19" y="124"/>
                  </a:cubicBezTo>
                  <a:cubicBezTo>
                    <a:pt x="19" y="123"/>
                    <a:pt x="19" y="121"/>
                    <a:pt x="21" y="121"/>
                  </a:cubicBezTo>
                  <a:cubicBezTo>
                    <a:pt x="22" y="121"/>
                    <a:pt x="23" y="122"/>
                    <a:pt x="25" y="124"/>
                  </a:cubicBezTo>
                  <a:cubicBezTo>
                    <a:pt x="25" y="125"/>
                    <a:pt x="26" y="125"/>
                    <a:pt x="26" y="126"/>
                  </a:cubicBezTo>
                  <a:cubicBezTo>
                    <a:pt x="27" y="126"/>
                    <a:pt x="28" y="126"/>
                    <a:pt x="29" y="128"/>
                  </a:cubicBezTo>
                  <a:cubicBezTo>
                    <a:pt x="30" y="129"/>
                    <a:pt x="30" y="130"/>
                    <a:pt x="30" y="131"/>
                  </a:cubicBezTo>
                  <a:cubicBezTo>
                    <a:pt x="29" y="133"/>
                    <a:pt x="28" y="135"/>
                    <a:pt x="26" y="135"/>
                  </a:cubicBezTo>
                  <a:close/>
                  <a:moveTo>
                    <a:pt x="41" y="121"/>
                  </a:moveTo>
                  <a:cubicBezTo>
                    <a:pt x="38" y="121"/>
                    <a:pt x="37" y="119"/>
                    <a:pt x="37" y="117"/>
                  </a:cubicBezTo>
                  <a:cubicBezTo>
                    <a:pt x="36" y="116"/>
                    <a:pt x="36" y="116"/>
                    <a:pt x="35" y="115"/>
                  </a:cubicBezTo>
                  <a:cubicBezTo>
                    <a:pt x="35" y="113"/>
                    <a:pt x="35" y="112"/>
                    <a:pt x="35" y="111"/>
                  </a:cubicBezTo>
                  <a:cubicBezTo>
                    <a:pt x="36" y="109"/>
                    <a:pt x="38" y="109"/>
                    <a:pt x="41" y="109"/>
                  </a:cubicBezTo>
                  <a:cubicBezTo>
                    <a:pt x="42" y="108"/>
                    <a:pt x="46" y="104"/>
                    <a:pt x="50" y="104"/>
                  </a:cubicBezTo>
                  <a:cubicBezTo>
                    <a:pt x="51" y="104"/>
                    <a:pt x="51" y="104"/>
                    <a:pt x="52" y="105"/>
                  </a:cubicBezTo>
                  <a:cubicBezTo>
                    <a:pt x="53" y="106"/>
                    <a:pt x="52" y="108"/>
                    <a:pt x="52" y="111"/>
                  </a:cubicBezTo>
                  <a:cubicBezTo>
                    <a:pt x="52" y="112"/>
                    <a:pt x="51" y="114"/>
                    <a:pt x="51" y="116"/>
                  </a:cubicBezTo>
                  <a:cubicBezTo>
                    <a:pt x="51" y="118"/>
                    <a:pt x="50" y="121"/>
                    <a:pt x="48" y="121"/>
                  </a:cubicBezTo>
                  <a:cubicBezTo>
                    <a:pt x="47" y="121"/>
                    <a:pt x="47" y="121"/>
                    <a:pt x="46" y="121"/>
                  </a:cubicBezTo>
                  <a:cubicBezTo>
                    <a:pt x="46" y="121"/>
                    <a:pt x="45" y="121"/>
                    <a:pt x="45" y="121"/>
                  </a:cubicBezTo>
                  <a:cubicBezTo>
                    <a:pt x="44" y="121"/>
                    <a:pt x="43" y="121"/>
                    <a:pt x="43" y="121"/>
                  </a:cubicBezTo>
                  <a:cubicBezTo>
                    <a:pt x="42" y="121"/>
                    <a:pt x="41" y="121"/>
                    <a:pt x="41" y="121"/>
                  </a:cubicBezTo>
                  <a:close/>
                  <a:moveTo>
                    <a:pt x="30" y="108"/>
                  </a:moveTo>
                  <a:cubicBezTo>
                    <a:pt x="29" y="108"/>
                    <a:pt x="29" y="106"/>
                    <a:pt x="28" y="105"/>
                  </a:cubicBezTo>
                  <a:cubicBezTo>
                    <a:pt x="28" y="104"/>
                    <a:pt x="28" y="103"/>
                    <a:pt x="27" y="102"/>
                  </a:cubicBezTo>
                  <a:cubicBezTo>
                    <a:pt x="27" y="101"/>
                    <a:pt x="26" y="100"/>
                    <a:pt x="27" y="99"/>
                  </a:cubicBezTo>
                  <a:cubicBezTo>
                    <a:pt x="27" y="99"/>
                    <a:pt x="27" y="99"/>
                    <a:pt x="28" y="99"/>
                  </a:cubicBezTo>
                  <a:cubicBezTo>
                    <a:pt x="30" y="99"/>
                    <a:pt x="32" y="100"/>
                    <a:pt x="34" y="101"/>
                  </a:cubicBezTo>
                  <a:cubicBezTo>
                    <a:pt x="34" y="101"/>
                    <a:pt x="35" y="102"/>
                    <a:pt x="35" y="103"/>
                  </a:cubicBezTo>
                  <a:cubicBezTo>
                    <a:pt x="35" y="104"/>
                    <a:pt x="34" y="105"/>
                    <a:pt x="33" y="107"/>
                  </a:cubicBezTo>
                  <a:cubicBezTo>
                    <a:pt x="32" y="107"/>
                    <a:pt x="31" y="108"/>
                    <a:pt x="30" y="108"/>
                  </a:cubicBezTo>
                  <a:close/>
                  <a:moveTo>
                    <a:pt x="13" y="96"/>
                  </a:moveTo>
                  <a:cubicBezTo>
                    <a:pt x="12" y="96"/>
                    <a:pt x="10" y="96"/>
                    <a:pt x="7" y="94"/>
                  </a:cubicBezTo>
                  <a:cubicBezTo>
                    <a:pt x="3" y="92"/>
                    <a:pt x="3" y="90"/>
                    <a:pt x="3" y="85"/>
                  </a:cubicBezTo>
                  <a:cubicBezTo>
                    <a:pt x="3" y="84"/>
                    <a:pt x="3" y="83"/>
                    <a:pt x="3" y="82"/>
                  </a:cubicBezTo>
                  <a:cubicBezTo>
                    <a:pt x="2" y="77"/>
                    <a:pt x="3" y="76"/>
                    <a:pt x="6" y="75"/>
                  </a:cubicBezTo>
                  <a:cubicBezTo>
                    <a:pt x="7" y="74"/>
                    <a:pt x="8" y="74"/>
                    <a:pt x="9" y="73"/>
                  </a:cubicBezTo>
                  <a:cubicBezTo>
                    <a:pt x="11" y="71"/>
                    <a:pt x="11" y="71"/>
                    <a:pt x="11" y="71"/>
                  </a:cubicBezTo>
                  <a:cubicBezTo>
                    <a:pt x="11" y="73"/>
                    <a:pt x="11" y="73"/>
                    <a:pt x="11" y="73"/>
                  </a:cubicBezTo>
                  <a:cubicBezTo>
                    <a:pt x="11" y="74"/>
                    <a:pt x="9" y="80"/>
                    <a:pt x="13" y="85"/>
                  </a:cubicBezTo>
                  <a:cubicBezTo>
                    <a:pt x="14" y="86"/>
                    <a:pt x="14" y="86"/>
                    <a:pt x="14" y="86"/>
                  </a:cubicBezTo>
                  <a:cubicBezTo>
                    <a:pt x="16" y="89"/>
                    <a:pt x="16" y="89"/>
                    <a:pt x="16" y="91"/>
                  </a:cubicBezTo>
                  <a:cubicBezTo>
                    <a:pt x="16" y="92"/>
                    <a:pt x="16" y="92"/>
                    <a:pt x="16" y="93"/>
                  </a:cubicBezTo>
                  <a:cubicBezTo>
                    <a:pt x="16" y="94"/>
                    <a:pt x="15" y="95"/>
                    <a:pt x="15" y="95"/>
                  </a:cubicBezTo>
                  <a:cubicBezTo>
                    <a:pt x="15" y="96"/>
                    <a:pt x="14" y="96"/>
                    <a:pt x="13" y="96"/>
                  </a:cubicBezTo>
                  <a:close/>
                  <a:moveTo>
                    <a:pt x="36" y="94"/>
                  </a:moveTo>
                  <a:cubicBezTo>
                    <a:pt x="35" y="94"/>
                    <a:pt x="35" y="94"/>
                    <a:pt x="34" y="94"/>
                  </a:cubicBezTo>
                  <a:cubicBezTo>
                    <a:pt x="31" y="92"/>
                    <a:pt x="30" y="91"/>
                    <a:pt x="30" y="90"/>
                  </a:cubicBezTo>
                  <a:cubicBezTo>
                    <a:pt x="29" y="90"/>
                    <a:pt x="29" y="90"/>
                    <a:pt x="29" y="90"/>
                  </a:cubicBezTo>
                  <a:cubicBezTo>
                    <a:pt x="30" y="89"/>
                    <a:pt x="30" y="89"/>
                    <a:pt x="30" y="89"/>
                  </a:cubicBezTo>
                  <a:cubicBezTo>
                    <a:pt x="32" y="88"/>
                    <a:pt x="34" y="88"/>
                    <a:pt x="36" y="88"/>
                  </a:cubicBezTo>
                  <a:cubicBezTo>
                    <a:pt x="38" y="88"/>
                    <a:pt x="41" y="87"/>
                    <a:pt x="43" y="85"/>
                  </a:cubicBezTo>
                  <a:cubicBezTo>
                    <a:pt x="44" y="84"/>
                    <a:pt x="45" y="83"/>
                    <a:pt x="45" y="82"/>
                  </a:cubicBezTo>
                  <a:cubicBezTo>
                    <a:pt x="46" y="81"/>
                    <a:pt x="46" y="81"/>
                    <a:pt x="48" y="78"/>
                  </a:cubicBezTo>
                  <a:cubicBezTo>
                    <a:pt x="50" y="76"/>
                    <a:pt x="50" y="76"/>
                    <a:pt x="50" y="76"/>
                  </a:cubicBezTo>
                  <a:cubicBezTo>
                    <a:pt x="50" y="79"/>
                    <a:pt x="50" y="79"/>
                    <a:pt x="50" y="79"/>
                  </a:cubicBezTo>
                  <a:cubicBezTo>
                    <a:pt x="50" y="80"/>
                    <a:pt x="50" y="90"/>
                    <a:pt x="46" y="92"/>
                  </a:cubicBezTo>
                  <a:cubicBezTo>
                    <a:pt x="45" y="92"/>
                    <a:pt x="44" y="92"/>
                    <a:pt x="43" y="92"/>
                  </a:cubicBezTo>
                  <a:cubicBezTo>
                    <a:pt x="41" y="93"/>
                    <a:pt x="38" y="94"/>
                    <a:pt x="36" y="94"/>
                  </a:cubicBezTo>
                  <a:close/>
                  <a:moveTo>
                    <a:pt x="32" y="83"/>
                  </a:moveTo>
                  <a:cubicBezTo>
                    <a:pt x="31" y="83"/>
                    <a:pt x="31" y="83"/>
                    <a:pt x="30" y="83"/>
                  </a:cubicBezTo>
                  <a:cubicBezTo>
                    <a:pt x="28" y="82"/>
                    <a:pt x="27" y="82"/>
                    <a:pt x="25" y="82"/>
                  </a:cubicBezTo>
                  <a:cubicBezTo>
                    <a:pt x="21" y="81"/>
                    <a:pt x="17" y="81"/>
                    <a:pt x="15" y="77"/>
                  </a:cubicBezTo>
                  <a:cubicBezTo>
                    <a:pt x="13" y="73"/>
                    <a:pt x="14" y="69"/>
                    <a:pt x="15" y="69"/>
                  </a:cubicBezTo>
                  <a:cubicBezTo>
                    <a:pt x="16" y="66"/>
                    <a:pt x="17" y="66"/>
                    <a:pt x="18" y="66"/>
                  </a:cubicBezTo>
                  <a:cubicBezTo>
                    <a:pt x="19" y="66"/>
                    <a:pt x="19" y="66"/>
                    <a:pt x="19" y="66"/>
                  </a:cubicBezTo>
                  <a:cubicBezTo>
                    <a:pt x="19" y="66"/>
                    <a:pt x="20" y="66"/>
                    <a:pt x="20" y="66"/>
                  </a:cubicBezTo>
                  <a:cubicBezTo>
                    <a:pt x="21" y="66"/>
                    <a:pt x="21" y="66"/>
                    <a:pt x="22" y="65"/>
                  </a:cubicBezTo>
                  <a:cubicBezTo>
                    <a:pt x="26" y="64"/>
                    <a:pt x="26" y="64"/>
                    <a:pt x="30" y="63"/>
                  </a:cubicBezTo>
                  <a:cubicBezTo>
                    <a:pt x="31" y="63"/>
                    <a:pt x="32" y="63"/>
                    <a:pt x="32" y="63"/>
                  </a:cubicBezTo>
                  <a:cubicBezTo>
                    <a:pt x="34" y="63"/>
                    <a:pt x="35" y="64"/>
                    <a:pt x="36" y="67"/>
                  </a:cubicBezTo>
                  <a:cubicBezTo>
                    <a:pt x="37" y="67"/>
                    <a:pt x="37" y="68"/>
                    <a:pt x="37" y="68"/>
                  </a:cubicBezTo>
                  <a:cubicBezTo>
                    <a:pt x="39" y="70"/>
                    <a:pt x="39" y="71"/>
                    <a:pt x="37" y="75"/>
                  </a:cubicBezTo>
                  <a:cubicBezTo>
                    <a:pt x="37" y="76"/>
                    <a:pt x="36" y="78"/>
                    <a:pt x="36" y="79"/>
                  </a:cubicBezTo>
                  <a:cubicBezTo>
                    <a:pt x="35" y="81"/>
                    <a:pt x="35" y="83"/>
                    <a:pt x="32" y="83"/>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1" name="Freeform 27">
              <a:extLst>
                <a:ext uri="{FF2B5EF4-FFF2-40B4-BE49-F238E27FC236}">
                  <a16:creationId xmlns:a16="http://schemas.microsoft.com/office/drawing/2014/main" id="{0603358C-2353-5D14-AA4B-AABAE18D1571}"/>
                </a:ext>
              </a:extLst>
            </p:cNvPr>
            <p:cNvSpPr>
              <a:spLocks noEditPoints="1"/>
            </p:cNvSpPr>
            <p:nvPr/>
          </p:nvSpPr>
          <p:spPr bwMode="auto">
            <a:xfrm>
              <a:off x="8405244" y="1396720"/>
              <a:ext cx="1128713" cy="1081088"/>
            </a:xfrm>
            <a:custGeom>
              <a:avLst/>
              <a:gdLst>
                <a:gd name="T0" fmla="*/ 44 w 365"/>
                <a:gd name="T1" fmla="*/ 35 h 350"/>
                <a:gd name="T2" fmla="*/ 129 w 365"/>
                <a:gd name="T3" fmla="*/ 53 h 350"/>
                <a:gd name="T4" fmla="*/ 201 w 365"/>
                <a:gd name="T5" fmla="*/ 63 h 350"/>
                <a:gd name="T6" fmla="*/ 215 w 365"/>
                <a:gd name="T7" fmla="*/ 120 h 350"/>
                <a:gd name="T8" fmla="*/ 253 w 365"/>
                <a:gd name="T9" fmla="*/ 134 h 350"/>
                <a:gd name="T10" fmla="*/ 338 w 365"/>
                <a:gd name="T11" fmla="*/ 177 h 350"/>
                <a:gd name="T12" fmla="*/ 301 w 365"/>
                <a:gd name="T13" fmla="*/ 260 h 350"/>
                <a:gd name="T14" fmla="*/ 299 w 365"/>
                <a:gd name="T15" fmla="*/ 324 h 350"/>
                <a:gd name="T16" fmla="*/ 244 w 365"/>
                <a:gd name="T17" fmla="*/ 336 h 350"/>
                <a:gd name="T18" fmla="*/ 197 w 365"/>
                <a:gd name="T19" fmla="*/ 331 h 350"/>
                <a:gd name="T20" fmla="*/ 119 w 365"/>
                <a:gd name="T21" fmla="*/ 244 h 350"/>
                <a:gd name="T22" fmla="*/ 80 w 365"/>
                <a:gd name="T23" fmla="*/ 214 h 350"/>
                <a:gd name="T24" fmla="*/ 67 w 365"/>
                <a:gd name="T25" fmla="*/ 161 h 350"/>
                <a:gd name="T26" fmla="*/ 60 w 365"/>
                <a:gd name="T27" fmla="*/ 136 h 350"/>
                <a:gd name="T28" fmla="*/ 69 w 365"/>
                <a:gd name="T29" fmla="*/ 126 h 350"/>
                <a:gd name="T30" fmla="*/ 58 w 365"/>
                <a:gd name="T31" fmla="*/ 81 h 350"/>
                <a:gd name="T32" fmla="*/ 12 w 365"/>
                <a:gd name="T33" fmla="*/ 41 h 350"/>
                <a:gd name="T34" fmla="*/ 17 w 365"/>
                <a:gd name="T35" fmla="*/ 1 h 350"/>
                <a:gd name="T36" fmla="*/ 31 w 365"/>
                <a:gd name="T37" fmla="*/ 65 h 350"/>
                <a:gd name="T38" fmla="*/ 37 w 365"/>
                <a:gd name="T39" fmla="*/ 94 h 350"/>
                <a:gd name="T40" fmla="*/ 51 w 365"/>
                <a:gd name="T41" fmla="*/ 106 h 350"/>
                <a:gd name="T42" fmla="*/ 348 w 365"/>
                <a:gd name="T43" fmla="*/ 112 h 350"/>
                <a:gd name="T44" fmla="*/ 335 w 365"/>
                <a:gd name="T45" fmla="*/ 136 h 350"/>
                <a:gd name="T46" fmla="*/ 30 w 365"/>
                <a:gd name="T47" fmla="*/ 132 h 350"/>
                <a:gd name="T48" fmla="*/ 1 w 365"/>
                <a:gd name="T49" fmla="*/ 35 h 350"/>
                <a:gd name="T50" fmla="*/ 9 w 365"/>
                <a:gd name="T51" fmla="*/ 46 h 350"/>
                <a:gd name="T52" fmla="*/ 38 w 365"/>
                <a:gd name="T53" fmla="*/ 46 h 350"/>
                <a:gd name="T54" fmla="*/ 69 w 365"/>
                <a:gd name="T55" fmla="*/ 102 h 350"/>
                <a:gd name="T56" fmla="*/ 73 w 365"/>
                <a:gd name="T57" fmla="*/ 129 h 350"/>
                <a:gd name="T58" fmla="*/ 71 w 365"/>
                <a:gd name="T59" fmla="*/ 134 h 350"/>
                <a:gd name="T60" fmla="*/ 35 w 365"/>
                <a:gd name="T61" fmla="*/ 151 h 350"/>
                <a:gd name="T62" fmla="*/ 66 w 365"/>
                <a:gd name="T63" fmla="*/ 170 h 350"/>
                <a:gd name="T64" fmla="*/ 80 w 365"/>
                <a:gd name="T65" fmla="*/ 201 h 350"/>
                <a:gd name="T66" fmla="*/ 72 w 365"/>
                <a:gd name="T67" fmla="*/ 228 h 350"/>
                <a:gd name="T68" fmla="*/ 127 w 365"/>
                <a:gd name="T69" fmla="*/ 254 h 350"/>
                <a:gd name="T70" fmla="*/ 184 w 365"/>
                <a:gd name="T71" fmla="*/ 330 h 350"/>
                <a:gd name="T72" fmla="*/ 211 w 365"/>
                <a:gd name="T73" fmla="*/ 338 h 350"/>
                <a:gd name="T74" fmla="*/ 245 w 365"/>
                <a:gd name="T75" fmla="*/ 338 h 350"/>
                <a:gd name="T76" fmla="*/ 286 w 365"/>
                <a:gd name="T77" fmla="*/ 348 h 350"/>
                <a:gd name="T78" fmla="*/ 310 w 365"/>
                <a:gd name="T79" fmla="*/ 306 h 350"/>
                <a:gd name="T80" fmla="*/ 308 w 365"/>
                <a:gd name="T81" fmla="*/ 275 h 350"/>
                <a:gd name="T82" fmla="*/ 317 w 365"/>
                <a:gd name="T83" fmla="*/ 224 h 350"/>
                <a:gd name="T84" fmla="*/ 338 w 365"/>
                <a:gd name="T85" fmla="*/ 165 h 350"/>
                <a:gd name="T86" fmla="*/ 352 w 365"/>
                <a:gd name="T87" fmla="*/ 135 h 350"/>
                <a:gd name="T88" fmla="*/ 334 w 365"/>
                <a:gd name="T89" fmla="*/ 105 h 350"/>
                <a:gd name="T90" fmla="*/ 334 w 365"/>
                <a:gd name="T91" fmla="*/ 127 h 350"/>
                <a:gd name="T92" fmla="*/ 306 w 365"/>
                <a:gd name="T93" fmla="*/ 146 h 350"/>
                <a:gd name="T94" fmla="*/ 231 w 365"/>
                <a:gd name="T95" fmla="*/ 134 h 350"/>
                <a:gd name="T96" fmla="*/ 190 w 365"/>
                <a:gd name="T97" fmla="*/ 126 h 350"/>
                <a:gd name="T98" fmla="*/ 203 w 365"/>
                <a:gd name="T99" fmla="*/ 81 h 350"/>
                <a:gd name="T100" fmla="*/ 158 w 365"/>
                <a:gd name="T101" fmla="*/ 44 h 350"/>
                <a:gd name="T102" fmla="*/ 119 w 365"/>
                <a:gd name="T103" fmla="*/ 54 h 350"/>
                <a:gd name="T104" fmla="*/ 47 w 365"/>
                <a:gd name="T105" fmla="*/ 32 h 350"/>
                <a:gd name="T106" fmla="*/ 15 w 365"/>
                <a:gd name="T107" fmla="*/ 17 h 350"/>
                <a:gd name="T108" fmla="*/ 225 w 365"/>
                <a:gd name="T109" fmla="*/ 145 h 350"/>
                <a:gd name="T110" fmla="*/ 15 w 365"/>
                <a:gd name="T111" fmla="*/ 79 h 350"/>
                <a:gd name="T112" fmla="*/ 10 w 365"/>
                <a:gd name="T113" fmla="*/ 73 h 350"/>
                <a:gd name="T114" fmla="*/ 14 w 365"/>
                <a:gd name="T115" fmla="*/ 70 h 350"/>
                <a:gd name="T116" fmla="*/ 45 w 365"/>
                <a:gd name="T117" fmla="*/ 94 h 350"/>
                <a:gd name="T118" fmla="*/ 36 w 365"/>
                <a:gd name="T119" fmla="*/ 101 h 350"/>
                <a:gd name="T120" fmla="*/ 49 w 365"/>
                <a:gd name="T121" fmla="*/ 123 h 350"/>
                <a:gd name="T122" fmla="*/ 31 w 365"/>
                <a:gd name="T123" fmla="*/ 13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5" h="350">
                  <a:moveTo>
                    <a:pt x="17" y="1"/>
                  </a:moveTo>
                  <a:cubicBezTo>
                    <a:pt x="19" y="1"/>
                    <a:pt x="21" y="4"/>
                    <a:pt x="24" y="5"/>
                  </a:cubicBezTo>
                  <a:cubicBezTo>
                    <a:pt x="28" y="7"/>
                    <a:pt x="22" y="10"/>
                    <a:pt x="20" y="13"/>
                  </a:cubicBezTo>
                  <a:cubicBezTo>
                    <a:pt x="19" y="15"/>
                    <a:pt x="18" y="15"/>
                    <a:pt x="16" y="15"/>
                  </a:cubicBezTo>
                  <a:cubicBezTo>
                    <a:pt x="16" y="15"/>
                    <a:pt x="15" y="15"/>
                    <a:pt x="14" y="15"/>
                  </a:cubicBezTo>
                  <a:cubicBezTo>
                    <a:pt x="14" y="15"/>
                    <a:pt x="13" y="15"/>
                    <a:pt x="13" y="15"/>
                  </a:cubicBezTo>
                  <a:cubicBezTo>
                    <a:pt x="11" y="16"/>
                    <a:pt x="11" y="19"/>
                    <a:pt x="12" y="26"/>
                  </a:cubicBezTo>
                  <a:cubicBezTo>
                    <a:pt x="14" y="32"/>
                    <a:pt x="12" y="33"/>
                    <a:pt x="14" y="36"/>
                  </a:cubicBezTo>
                  <a:cubicBezTo>
                    <a:pt x="15" y="39"/>
                    <a:pt x="20" y="39"/>
                    <a:pt x="20" y="39"/>
                  </a:cubicBezTo>
                  <a:cubicBezTo>
                    <a:pt x="41" y="39"/>
                    <a:pt x="41" y="39"/>
                    <a:pt x="41" y="39"/>
                  </a:cubicBezTo>
                  <a:cubicBezTo>
                    <a:pt x="42" y="37"/>
                    <a:pt x="44" y="35"/>
                    <a:pt x="44" y="35"/>
                  </a:cubicBezTo>
                  <a:cubicBezTo>
                    <a:pt x="44" y="35"/>
                    <a:pt x="45" y="34"/>
                    <a:pt x="47" y="34"/>
                  </a:cubicBezTo>
                  <a:cubicBezTo>
                    <a:pt x="48" y="34"/>
                    <a:pt x="49" y="35"/>
                    <a:pt x="51" y="36"/>
                  </a:cubicBezTo>
                  <a:cubicBezTo>
                    <a:pt x="52" y="37"/>
                    <a:pt x="53" y="38"/>
                    <a:pt x="55" y="38"/>
                  </a:cubicBezTo>
                  <a:cubicBezTo>
                    <a:pt x="58" y="38"/>
                    <a:pt x="62" y="37"/>
                    <a:pt x="64" y="37"/>
                  </a:cubicBezTo>
                  <a:cubicBezTo>
                    <a:pt x="81" y="37"/>
                    <a:pt x="81" y="37"/>
                    <a:pt x="81" y="37"/>
                  </a:cubicBezTo>
                  <a:cubicBezTo>
                    <a:pt x="85" y="37"/>
                    <a:pt x="87" y="38"/>
                    <a:pt x="90" y="40"/>
                  </a:cubicBezTo>
                  <a:cubicBezTo>
                    <a:pt x="94" y="42"/>
                    <a:pt x="101" y="42"/>
                    <a:pt x="105" y="42"/>
                  </a:cubicBezTo>
                  <a:cubicBezTo>
                    <a:pt x="109" y="42"/>
                    <a:pt x="113" y="44"/>
                    <a:pt x="115" y="46"/>
                  </a:cubicBezTo>
                  <a:cubicBezTo>
                    <a:pt x="117" y="49"/>
                    <a:pt x="115" y="51"/>
                    <a:pt x="117" y="55"/>
                  </a:cubicBezTo>
                  <a:cubicBezTo>
                    <a:pt x="118" y="57"/>
                    <a:pt x="120" y="58"/>
                    <a:pt x="121" y="58"/>
                  </a:cubicBezTo>
                  <a:cubicBezTo>
                    <a:pt x="124" y="58"/>
                    <a:pt x="126" y="56"/>
                    <a:pt x="129" y="53"/>
                  </a:cubicBezTo>
                  <a:cubicBezTo>
                    <a:pt x="132" y="49"/>
                    <a:pt x="136" y="49"/>
                    <a:pt x="136" y="49"/>
                  </a:cubicBezTo>
                  <a:cubicBezTo>
                    <a:pt x="136" y="49"/>
                    <a:pt x="137" y="55"/>
                    <a:pt x="138" y="57"/>
                  </a:cubicBezTo>
                  <a:cubicBezTo>
                    <a:pt x="139" y="57"/>
                    <a:pt x="139" y="57"/>
                    <a:pt x="139" y="57"/>
                  </a:cubicBezTo>
                  <a:cubicBezTo>
                    <a:pt x="140" y="57"/>
                    <a:pt x="142" y="54"/>
                    <a:pt x="145" y="51"/>
                  </a:cubicBezTo>
                  <a:cubicBezTo>
                    <a:pt x="148" y="49"/>
                    <a:pt x="156" y="44"/>
                    <a:pt x="156" y="44"/>
                  </a:cubicBezTo>
                  <a:cubicBezTo>
                    <a:pt x="156" y="49"/>
                    <a:pt x="156" y="49"/>
                    <a:pt x="156" y="49"/>
                  </a:cubicBezTo>
                  <a:cubicBezTo>
                    <a:pt x="156" y="49"/>
                    <a:pt x="165" y="53"/>
                    <a:pt x="170" y="55"/>
                  </a:cubicBezTo>
                  <a:cubicBezTo>
                    <a:pt x="175" y="56"/>
                    <a:pt x="177" y="57"/>
                    <a:pt x="180" y="60"/>
                  </a:cubicBezTo>
                  <a:cubicBezTo>
                    <a:pt x="183" y="62"/>
                    <a:pt x="186" y="64"/>
                    <a:pt x="191" y="64"/>
                  </a:cubicBezTo>
                  <a:cubicBezTo>
                    <a:pt x="195" y="64"/>
                    <a:pt x="195" y="57"/>
                    <a:pt x="195" y="57"/>
                  </a:cubicBezTo>
                  <a:cubicBezTo>
                    <a:pt x="195" y="57"/>
                    <a:pt x="199" y="60"/>
                    <a:pt x="201" y="63"/>
                  </a:cubicBezTo>
                  <a:cubicBezTo>
                    <a:pt x="203" y="67"/>
                    <a:pt x="204" y="70"/>
                    <a:pt x="203" y="75"/>
                  </a:cubicBezTo>
                  <a:cubicBezTo>
                    <a:pt x="202" y="80"/>
                    <a:pt x="199" y="82"/>
                    <a:pt x="199" y="82"/>
                  </a:cubicBezTo>
                  <a:cubicBezTo>
                    <a:pt x="199" y="82"/>
                    <a:pt x="203" y="83"/>
                    <a:pt x="205" y="83"/>
                  </a:cubicBezTo>
                  <a:cubicBezTo>
                    <a:pt x="207" y="84"/>
                    <a:pt x="210" y="83"/>
                    <a:pt x="209" y="88"/>
                  </a:cubicBezTo>
                  <a:cubicBezTo>
                    <a:pt x="209" y="92"/>
                    <a:pt x="208" y="94"/>
                    <a:pt x="208" y="99"/>
                  </a:cubicBezTo>
                  <a:cubicBezTo>
                    <a:pt x="208" y="104"/>
                    <a:pt x="207" y="110"/>
                    <a:pt x="204" y="115"/>
                  </a:cubicBezTo>
                  <a:cubicBezTo>
                    <a:pt x="202" y="120"/>
                    <a:pt x="196" y="120"/>
                    <a:pt x="193" y="121"/>
                  </a:cubicBezTo>
                  <a:cubicBezTo>
                    <a:pt x="189" y="122"/>
                    <a:pt x="185" y="126"/>
                    <a:pt x="189" y="128"/>
                  </a:cubicBezTo>
                  <a:cubicBezTo>
                    <a:pt x="190" y="128"/>
                    <a:pt x="191" y="129"/>
                    <a:pt x="192" y="129"/>
                  </a:cubicBezTo>
                  <a:cubicBezTo>
                    <a:pt x="196" y="129"/>
                    <a:pt x="202" y="125"/>
                    <a:pt x="204" y="123"/>
                  </a:cubicBezTo>
                  <a:cubicBezTo>
                    <a:pt x="207" y="120"/>
                    <a:pt x="215" y="120"/>
                    <a:pt x="215" y="120"/>
                  </a:cubicBezTo>
                  <a:cubicBezTo>
                    <a:pt x="216" y="120"/>
                    <a:pt x="217" y="119"/>
                    <a:pt x="218" y="119"/>
                  </a:cubicBezTo>
                  <a:cubicBezTo>
                    <a:pt x="220" y="119"/>
                    <a:pt x="222" y="121"/>
                    <a:pt x="225" y="122"/>
                  </a:cubicBezTo>
                  <a:cubicBezTo>
                    <a:pt x="228" y="123"/>
                    <a:pt x="231" y="127"/>
                    <a:pt x="229" y="127"/>
                  </a:cubicBezTo>
                  <a:cubicBezTo>
                    <a:pt x="227" y="128"/>
                    <a:pt x="226" y="130"/>
                    <a:pt x="229" y="134"/>
                  </a:cubicBezTo>
                  <a:cubicBezTo>
                    <a:pt x="232" y="138"/>
                    <a:pt x="225" y="139"/>
                    <a:pt x="224" y="141"/>
                  </a:cubicBezTo>
                  <a:cubicBezTo>
                    <a:pt x="223" y="143"/>
                    <a:pt x="223" y="155"/>
                    <a:pt x="223" y="155"/>
                  </a:cubicBezTo>
                  <a:cubicBezTo>
                    <a:pt x="226" y="149"/>
                    <a:pt x="226" y="149"/>
                    <a:pt x="226" y="149"/>
                  </a:cubicBezTo>
                  <a:cubicBezTo>
                    <a:pt x="226" y="149"/>
                    <a:pt x="229" y="140"/>
                    <a:pt x="230" y="137"/>
                  </a:cubicBezTo>
                  <a:cubicBezTo>
                    <a:pt x="232" y="134"/>
                    <a:pt x="238" y="134"/>
                    <a:pt x="240" y="131"/>
                  </a:cubicBezTo>
                  <a:cubicBezTo>
                    <a:pt x="241" y="130"/>
                    <a:pt x="242" y="130"/>
                    <a:pt x="243" y="130"/>
                  </a:cubicBezTo>
                  <a:cubicBezTo>
                    <a:pt x="246" y="130"/>
                    <a:pt x="251" y="132"/>
                    <a:pt x="253" y="134"/>
                  </a:cubicBezTo>
                  <a:cubicBezTo>
                    <a:pt x="257" y="136"/>
                    <a:pt x="260" y="139"/>
                    <a:pt x="265" y="140"/>
                  </a:cubicBezTo>
                  <a:cubicBezTo>
                    <a:pt x="270" y="140"/>
                    <a:pt x="280" y="145"/>
                    <a:pt x="283" y="147"/>
                  </a:cubicBezTo>
                  <a:cubicBezTo>
                    <a:pt x="285" y="149"/>
                    <a:pt x="288" y="154"/>
                    <a:pt x="296" y="155"/>
                  </a:cubicBezTo>
                  <a:cubicBezTo>
                    <a:pt x="296" y="155"/>
                    <a:pt x="296" y="155"/>
                    <a:pt x="297" y="155"/>
                  </a:cubicBezTo>
                  <a:cubicBezTo>
                    <a:pt x="304" y="155"/>
                    <a:pt x="307" y="147"/>
                    <a:pt x="310" y="144"/>
                  </a:cubicBezTo>
                  <a:cubicBezTo>
                    <a:pt x="314" y="141"/>
                    <a:pt x="319" y="140"/>
                    <a:pt x="323" y="139"/>
                  </a:cubicBezTo>
                  <a:cubicBezTo>
                    <a:pt x="324" y="139"/>
                    <a:pt x="325" y="139"/>
                    <a:pt x="327" y="139"/>
                  </a:cubicBezTo>
                  <a:cubicBezTo>
                    <a:pt x="329" y="139"/>
                    <a:pt x="330" y="139"/>
                    <a:pt x="333" y="139"/>
                  </a:cubicBezTo>
                  <a:cubicBezTo>
                    <a:pt x="336" y="139"/>
                    <a:pt x="335" y="145"/>
                    <a:pt x="335" y="148"/>
                  </a:cubicBezTo>
                  <a:cubicBezTo>
                    <a:pt x="335" y="152"/>
                    <a:pt x="335" y="161"/>
                    <a:pt x="335" y="163"/>
                  </a:cubicBezTo>
                  <a:cubicBezTo>
                    <a:pt x="336" y="166"/>
                    <a:pt x="338" y="173"/>
                    <a:pt x="338" y="177"/>
                  </a:cubicBezTo>
                  <a:cubicBezTo>
                    <a:pt x="337" y="181"/>
                    <a:pt x="328" y="185"/>
                    <a:pt x="325" y="186"/>
                  </a:cubicBezTo>
                  <a:cubicBezTo>
                    <a:pt x="322" y="188"/>
                    <a:pt x="319" y="189"/>
                    <a:pt x="319" y="193"/>
                  </a:cubicBezTo>
                  <a:cubicBezTo>
                    <a:pt x="318" y="196"/>
                    <a:pt x="312" y="199"/>
                    <a:pt x="308" y="199"/>
                  </a:cubicBezTo>
                  <a:cubicBezTo>
                    <a:pt x="304" y="199"/>
                    <a:pt x="301" y="201"/>
                    <a:pt x="299" y="205"/>
                  </a:cubicBezTo>
                  <a:cubicBezTo>
                    <a:pt x="296" y="209"/>
                    <a:pt x="300" y="216"/>
                    <a:pt x="303" y="218"/>
                  </a:cubicBezTo>
                  <a:cubicBezTo>
                    <a:pt x="307" y="219"/>
                    <a:pt x="312" y="219"/>
                    <a:pt x="314" y="223"/>
                  </a:cubicBezTo>
                  <a:cubicBezTo>
                    <a:pt x="315" y="224"/>
                    <a:pt x="315" y="225"/>
                    <a:pt x="316" y="225"/>
                  </a:cubicBezTo>
                  <a:cubicBezTo>
                    <a:pt x="315" y="228"/>
                    <a:pt x="314" y="232"/>
                    <a:pt x="312" y="233"/>
                  </a:cubicBezTo>
                  <a:cubicBezTo>
                    <a:pt x="309" y="236"/>
                    <a:pt x="310" y="237"/>
                    <a:pt x="304" y="241"/>
                  </a:cubicBezTo>
                  <a:cubicBezTo>
                    <a:pt x="299" y="244"/>
                    <a:pt x="298" y="245"/>
                    <a:pt x="299" y="249"/>
                  </a:cubicBezTo>
                  <a:cubicBezTo>
                    <a:pt x="299" y="254"/>
                    <a:pt x="303" y="257"/>
                    <a:pt x="301" y="260"/>
                  </a:cubicBezTo>
                  <a:cubicBezTo>
                    <a:pt x="300" y="264"/>
                    <a:pt x="299" y="267"/>
                    <a:pt x="302" y="269"/>
                  </a:cubicBezTo>
                  <a:cubicBezTo>
                    <a:pt x="304" y="270"/>
                    <a:pt x="303" y="276"/>
                    <a:pt x="308" y="277"/>
                  </a:cubicBezTo>
                  <a:cubicBezTo>
                    <a:pt x="312" y="279"/>
                    <a:pt x="316" y="280"/>
                    <a:pt x="319" y="280"/>
                  </a:cubicBezTo>
                  <a:cubicBezTo>
                    <a:pt x="322" y="281"/>
                    <a:pt x="326" y="280"/>
                    <a:pt x="324" y="286"/>
                  </a:cubicBezTo>
                  <a:cubicBezTo>
                    <a:pt x="321" y="291"/>
                    <a:pt x="322" y="294"/>
                    <a:pt x="321" y="298"/>
                  </a:cubicBezTo>
                  <a:cubicBezTo>
                    <a:pt x="320" y="302"/>
                    <a:pt x="319" y="306"/>
                    <a:pt x="316" y="306"/>
                  </a:cubicBezTo>
                  <a:cubicBezTo>
                    <a:pt x="315" y="306"/>
                    <a:pt x="315" y="306"/>
                    <a:pt x="314" y="305"/>
                  </a:cubicBezTo>
                  <a:cubicBezTo>
                    <a:pt x="312" y="305"/>
                    <a:pt x="310" y="303"/>
                    <a:pt x="309" y="303"/>
                  </a:cubicBezTo>
                  <a:cubicBezTo>
                    <a:pt x="308" y="303"/>
                    <a:pt x="308" y="304"/>
                    <a:pt x="308" y="306"/>
                  </a:cubicBezTo>
                  <a:cubicBezTo>
                    <a:pt x="308" y="311"/>
                    <a:pt x="311" y="313"/>
                    <a:pt x="308" y="316"/>
                  </a:cubicBezTo>
                  <a:cubicBezTo>
                    <a:pt x="304" y="320"/>
                    <a:pt x="303" y="323"/>
                    <a:pt x="299" y="324"/>
                  </a:cubicBezTo>
                  <a:cubicBezTo>
                    <a:pt x="295" y="324"/>
                    <a:pt x="293" y="325"/>
                    <a:pt x="290" y="327"/>
                  </a:cubicBezTo>
                  <a:cubicBezTo>
                    <a:pt x="286" y="330"/>
                    <a:pt x="284" y="329"/>
                    <a:pt x="285" y="334"/>
                  </a:cubicBezTo>
                  <a:cubicBezTo>
                    <a:pt x="285" y="339"/>
                    <a:pt x="285" y="345"/>
                    <a:pt x="285" y="345"/>
                  </a:cubicBezTo>
                  <a:cubicBezTo>
                    <a:pt x="285" y="345"/>
                    <a:pt x="285" y="345"/>
                    <a:pt x="286" y="346"/>
                  </a:cubicBezTo>
                  <a:cubicBezTo>
                    <a:pt x="284" y="346"/>
                    <a:pt x="283" y="347"/>
                    <a:pt x="283" y="347"/>
                  </a:cubicBezTo>
                  <a:cubicBezTo>
                    <a:pt x="282" y="348"/>
                    <a:pt x="281" y="348"/>
                    <a:pt x="280" y="348"/>
                  </a:cubicBezTo>
                  <a:cubicBezTo>
                    <a:pt x="278" y="348"/>
                    <a:pt x="275" y="347"/>
                    <a:pt x="273" y="346"/>
                  </a:cubicBezTo>
                  <a:cubicBezTo>
                    <a:pt x="270" y="346"/>
                    <a:pt x="265" y="342"/>
                    <a:pt x="263" y="341"/>
                  </a:cubicBezTo>
                  <a:cubicBezTo>
                    <a:pt x="261" y="340"/>
                    <a:pt x="255" y="337"/>
                    <a:pt x="252" y="335"/>
                  </a:cubicBezTo>
                  <a:cubicBezTo>
                    <a:pt x="252" y="335"/>
                    <a:pt x="251" y="335"/>
                    <a:pt x="250" y="335"/>
                  </a:cubicBezTo>
                  <a:cubicBezTo>
                    <a:pt x="248" y="335"/>
                    <a:pt x="247" y="336"/>
                    <a:pt x="244" y="336"/>
                  </a:cubicBezTo>
                  <a:cubicBezTo>
                    <a:pt x="241" y="337"/>
                    <a:pt x="241" y="338"/>
                    <a:pt x="239" y="340"/>
                  </a:cubicBezTo>
                  <a:cubicBezTo>
                    <a:pt x="237" y="342"/>
                    <a:pt x="234" y="341"/>
                    <a:pt x="231" y="342"/>
                  </a:cubicBezTo>
                  <a:cubicBezTo>
                    <a:pt x="231" y="342"/>
                    <a:pt x="230" y="342"/>
                    <a:pt x="230" y="342"/>
                  </a:cubicBezTo>
                  <a:cubicBezTo>
                    <a:pt x="227" y="342"/>
                    <a:pt x="222" y="337"/>
                    <a:pt x="220" y="334"/>
                  </a:cubicBezTo>
                  <a:cubicBezTo>
                    <a:pt x="219" y="332"/>
                    <a:pt x="218" y="332"/>
                    <a:pt x="217" y="332"/>
                  </a:cubicBezTo>
                  <a:cubicBezTo>
                    <a:pt x="216" y="332"/>
                    <a:pt x="215" y="332"/>
                    <a:pt x="213" y="333"/>
                  </a:cubicBezTo>
                  <a:cubicBezTo>
                    <a:pt x="210" y="335"/>
                    <a:pt x="209" y="337"/>
                    <a:pt x="207" y="339"/>
                  </a:cubicBezTo>
                  <a:cubicBezTo>
                    <a:pt x="206" y="339"/>
                    <a:pt x="205" y="340"/>
                    <a:pt x="204" y="340"/>
                  </a:cubicBezTo>
                  <a:cubicBezTo>
                    <a:pt x="202" y="340"/>
                    <a:pt x="200" y="338"/>
                    <a:pt x="199" y="337"/>
                  </a:cubicBezTo>
                  <a:cubicBezTo>
                    <a:pt x="198" y="335"/>
                    <a:pt x="199" y="332"/>
                    <a:pt x="197" y="332"/>
                  </a:cubicBezTo>
                  <a:cubicBezTo>
                    <a:pt x="197" y="331"/>
                    <a:pt x="197" y="331"/>
                    <a:pt x="197" y="331"/>
                  </a:cubicBezTo>
                  <a:cubicBezTo>
                    <a:pt x="195" y="331"/>
                    <a:pt x="193" y="333"/>
                    <a:pt x="191" y="335"/>
                  </a:cubicBezTo>
                  <a:cubicBezTo>
                    <a:pt x="191" y="335"/>
                    <a:pt x="190" y="336"/>
                    <a:pt x="190" y="336"/>
                  </a:cubicBezTo>
                  <a:cubicBezTo>
                    <a:pt x="188" y="336"/>
                    <a:pt x="187" y="331"/>
                    <a:pt x="185" y="329"/>
                  </a:cubicBezTo>
                  <a:cubicBezTo>
                    <a:pt x="183" y="327"/>
                    <a:pt x="183" y="322"/>
                    <a:pt x="184" y="319"/>
                  </a:cubicBezTo>
                  <a:cubicBezTo>
                    <a:pt x="184" y="316"/>
                    <a:pt x="182" y="313"/>
                    <a:pt x="179" y="311"/>
                  </a:cubicBezTo>
                  <a:cubicBezTo>
                    <a:pt x="176" y="309"/>
                    <a:pt x="168" y="307"/>
                    <a:pt x="163" y="305"/>
                  </a:cubicBezTo>
                  <a:cubicBezTo>
                    <a:pt x="159" y="303"/>
                    <a:pt x="152" y="292"/>
                    <a:pt x="150" y="287"/>
                  </a:cubicBezTo>
                  <a:cubicBezTo>
                    <a:pt x="149" y="281"/>
                    <a:pt x="142" y="278"/>
                    <a:pt x="140" y="275"/>
                  </a:cubicBezTo>
                  <a:cubicBezTo>
                    <a:pt x="138" y="273"/>
                    <a:pt x="135" y="268"/>
                    <a:pt x="132" y="263"/>
                  </a:cubicBezTo>
                  <a:cubicBezTo>
                    <a:pt x="132" y="261"/>
                    <a:pt x="131" y="258"/>
                    <a:pt x="129" y="253"/>
                  </a:cubicBezTo>
                  <a:cubicBezTo>
                    <a:pt x="127" y="246"/>
                    <a:pt x="122" y="246"/>
                    <a:pt x="119" y="244"/>
                  </a:cubicBezTo>
                  <a:cubicBezTo>
                    <a:pt x="115" y="242"/>
                    <a:pt x="104" y="242"/>
                    <a:pt x="104" y="242"/>
                  </a:cubicBezTo>
                  <a:cubicBezTo>
                    <a:pt x="104" y="242"/>
                    <a:pt x="103" y="242"/>
                    <a:pt x="102" y="242"/>
                  </a:cubicBezTo>
                  <a:cubicBezTo>
                    <a:pt x="99" y="242"/>
                    <a:pt x="95" y="241"/>
                    <a:pt x="92" y="241"/>
                  </a:cubicBezTo>
                  <a:cubicBezTo>
                    <a:pt x="91" y="241"/>
                    <a:pt x="90" y="241"/>
                    <a:pt x="89" y="241"/>
                  </a:cubicBezTo>
                  <a:cubicBezTo>
                    <a:pt x="88" y="242"/>
                    <a:pt x="87" y="242"/>
                    <a:pt x="86" y="242"/>
                  </a:cubicBezTo>
                  <a:cubicBezTo>
                    <a:pt x="83" y="242"/>
                    <a:pt x="81" y="240"/>
                    <a:pt x="79" y="238"/>
                  </a:cubicBezTo>
                  <a:cubicBezTo>
                    <a:pt x="76" y="235"/>
                    <a:pt x="76" y="232"/>
                    <a:pt x="74" y="228"/>
                  </a:cubicBezTo>
                  <a:cubicBezTo>
                    <a:pt x="71" y="223"/>
                    <a:pt x="69" y="220"/>
                    <a:pt x="67" y="216"/>
                  </a:cubicBezTo>
                  <a:cubicBezTo>
                    <a:pt x="64" y="213"/>
                    <a:pt x="67" y="213"/>
                    <a:pt x="70" y="212"/>
                  </a:cubicBezTo>
                  <a:cubicBezTo>
                    <a:pt x="71" y="211"/>
                    <a:pt x="72" y="211"/>
                    <a:pt x="72" y="211"/>
                  </a:cubicBezTo>
                  <a:cubicBezTo>
                    <a:pt x="74" y="211"/>
                    <a:pt x="76" y="212"/>
                    <a:pt x="80" y="214"/>
                  </a:cubicBezTo>
                  <a:cubicBezTo>
                    <a:pt x="81" y="214"/>
                    <a:pt x="82" y="214"/>
                    <a:pt x="82" y="214"/>
                  </a:cubicBezTo>
                  <a:cubicBezTo>
                    <a:pt x="86" y="214"/>
                    <a:pt x="85" y="208"/>
                    <a:pt x="84" y="205"/>
                  </a:cubicBezTo>
                  <a:cubicBezTo>
                    <a:pt x="83" y="202"/>
                    <a:pt x="81" y="200"/>
                    <a:pt x="80" y="197"/>
                  </a:cubicBezTo>
                  <a:cubicBezTo>
                    <a:pt x="79" y="195"/>
                    <a:pt x="78" y="192"/>
                    <a:pt x="76" y="192"/>
                  </a:cubicBezTo>
                  <a:cubicBezTo>
                    <a:pt x="76" y="192"/>
                    <a:pt x="75" y="193"/>
                    <a:pt x="74" y="193"/>
                  </a:cubicBezTo>
                  <a:cubicBezTo>
                    <a:pt x="73" y="195"/>
                    <a:pt x="71" y="195"/>
                    <a:pt x="70" y="195"/>
                  </a:cubicBezTo>
                  <a:cubicBezTo>
                    <a:pt x="69" y="195"/>
                    <a:pt x="67" y="194"/>
                    <a:pt x="67" y="193"/>
                  </a:cubicBezTo>
                  <a:cubicBezTo>
                    <a:pt x="65" y="190"/>
                    <a:pt x="67" y="190"/>
                    <a:pt x="64" y="187"/>
                  </a:cubicBezTo>
                  <a:cubicBezTo>
                    <a:pt x="62" y="184"/>
                    <a:pt x="62" y="183"/>
                    <a:pt x="64" y="179"/>
                  </a:cubicBezTo>
                  <a:cubicBezTo>
                    <a:pt x="67" y="175"/>
                    <a:pt x="67" y="176"/>
                    <a:pt x="68" y="170"/>
                  </a:cubicBezTo>
                  <a:cubicBezTo>
                    <a:pt x="69" y="163"/>
                    <a:pt x="67" y="161"/>
                    <a:pt x="67" y="161"/>
                  </a:cubicBezTo>
                  <a:cubicBezTo>
                    <a:pt x="67" y="161"/>
                    <a:pt x="63" y="160"/>
                    <a:pt x="59" y="160"/>
                  </a:cubicBezTo>
                  <a:cubicBezTo>
                    <a:pt x="57" y="160"/>
                    <a:pt x="55" y="161"/>
                    <a:pt x="53" y="161"/>
                  </a:cubicBezTo>
                  <a:cubicBezTo>
                    <a:pt x="49" y="163"/>
                    <a:pt x="48" y="166"/>
                    <a:pt x="47" y="166"/>
                  </a:cubicBezTo>
                  <a:cubicBezTo>
                    <a:pt x="47" y="166"/>
                    <a:pt x="46" y="166"/>
                    <a:pt x="46" y="166"/>
                  </a:cubicBezTo>
                  <a:cubicBezTo>
                    <a:pt x="46" y="163"/>
                    <a:pt x="44" y="163"/>
                    <a:pt x="41" y="161"/>
                  </a:cubicBezTo>
                  <a:cubicBezTo>
                    <a:pt x="41" y="161"/>
                    <a:pt x="35" y="155"/>
                    <a:pt x="37" y="152"/>
                  </a:cubicBezTo>
                  <a:cubicBezTo>
                    <a:pt x="39" y="150"/>
                    <a:pt x="40" y="152"/>
                    <a:pt x="45" y="149"/>
                  </a:cubicBezTo>
                  <a:cubicBezTo>
                    <a:pt x="50" y="145"/>
                    <a:pt x="50" y="145"/>
                    <a:pt x="47" y="145"/>
                  </a:cubicBezTo>
                  <a:cubicBezTo>
                    <a:pt x="44" y="145"/>
                    <a:pt x="39" y="143"/>
                    <a:pt x="39" y="143"/>
                  </a:cubicBezTo>
                  <a:cubicBezTo>
                    <a:pt x="39" y="143"/>
                    <a:pt x="39" y="143"/>
                    <a:pt x="44" y="139"/>
                  </a:cubicBezTo>
                  <a:cubicBezTo>
                    <a:pt x="49" y="136"/>
                    <a:pt x="56" y="137"/>
                    <a:pt x="60" y="136"/>
                  </a:cubicBezTo>
                  <a:cubicBezTo>
                    <a:pt x="62" y="136"/>
                    <a:pt x="63" y="136"/>
                    <a:pt x="65" y="136"/>
                  </a:cubicBezTo>
                  <a:cubicBezTo>
                    <a:pt x="69" y="136"/>
                    <a:pt x="72" y="136"/>
                    <a:pt x="74" y="136"/>
                  </a:cubicBezTo>
                  <a:cubicBezTo>
                    <a:pt x="74" y="136"/>
                    <a:pt x="75" y="136"/>
                    <a:pt x="75" y="136"/>
                  </a:cubicBezTo>
                  <a:cubicBezTo>
                    <a:pt x="76" y="136"/>
                    <a:pt x="76" y="136"/>
                    <a:pt x="78" y="134"/>
                  </a:cubicBezTo>
                  <a:cubicBezTo>
                    <a:pt x="80" y="130"/>
                    <a:pt x="80" y="129"/>
                    <a:pt x="84" y="127"/>
                  </a:cubicBezTo>
                  <a:cubicBezTo>
                    <a:pt x="87" y="124"/>
                    <a:pt x="89" y="122"/>
                    <a:pt x="87" y="118"/>
                  </a:cubicBezTo>
                  <a:cubicBezTo>
                    <a:pt x="86" y="116"/>
                    <a:pt x="85" y="113"/>
                    <a:pt x="84" y="113"/>
                  </a:cubicBezTo>
                  <a:cubicBezTo>
                    <a:pt x="84" y="113"/>
                    <a:pt x="84" y="114"/>
                    <a:pt x="83" y="114"/>
                  </a:cubicBezTo>
                  <a:cubicBezTo>
                    <a:pt x="82" y="116"/>
                    <a:pt x="80" y="120"/>
                    <a:pt x="79" y="124"/>
                  </a:cubicBezTo>
                  <a:cubicBezTo>
                    <a:pt x="79" y="127"/>
                    <a:pt x="77" y="127"/>
                    <a:pt x="76" y="127"/>
                  </a:cubicBezTo>
                  <a:cubicBezTo>
                    <a:pt x="74" y="127"/>
                    <a:pt x="72" y="126"/>
                    <a:pt x="69" y="126"/>
                  </a:cubicBezTo>
                  <a:cubicBezTo>
                    <a:pt x="69" y="126"/>
                    <a:pt x="68" y="126"/>
                    <a:pt x="68" y="127"/>
                  </a:cubicBezTo>
                  <a:cubicBezTo>
                    <a:pt x="68" y="127"/>
                    <a:pt x="67" y="127"/>
                    <a:pt x="67" y="127"/>
                  </a:cubicBezTo>
                  <a:cubicBezTo>
                    <a:pt x="63" y="127"/>
                    <a:pt x="63" y="123"/>
                    <a:pt x="64" y="119"/>
                  </a:cubicBezTo>
                  <a:cubicBezTo>
                    <a:pt x="66" y="115"/>
                    <a:pt x="68" y="116"/>
                    <a:pt x="71" y="113"/>
                  </a:cubicBezTo>
                  <a:cubicBezTo>
                    <a:pt x="74" y="109"/>
                    <a:pt x="70" y="106"/>
                    <a:pt x="72" y="104"/>
                  </a:cubicBezTo>
                  <a:cubicBezTo>
                    <a:pt x="74" y="101"/>
                    <a:pt x="74" y="100"/>
                    <a:pt x="72" y="100"/>
                  </a:cubicBezTo>
                  <a:cubicBezTo>
                    <a:pt x="72" y="100"/>
                    <a:pt x="71" y="100"/>
                    <a:pt x="71" y="100"/>
                  </a:cubicBezTo>
                  <a:cubicBezTo>
                    <a:pt x="70" y="100"/>
                    <a:pt x="70" y="100"/>
                    <a:pt x="69" y="100"/>
                  </a:cubicBezTo>
                  <a:cubicBezTo>
                    <a:pt x="66" y="100"/>
                    <a:pt x="64" y="98"/>
                    <a:pt x="67" y="95"/>
                  </a:cubicBezTo>
                  <a:cubicBezTo>
                    <a:pt x="69" y="92"/>
                    <a:pt x="67" y="91"/>
                    <a:pt x="66" y="89"/>
                  </a:cubicBezTo>
                  <a:cubicBezTo>
                    <a:pt x="64" y="87"/>
                    <a:pt x="58" y="83"/>
                    <a:pt x="58" y="81"/>
                  </a:cubicBezTo>
                  <a:cubicBezTo>
                    <a:pt x="58" y="79"/>
                    <a:pt x="58" y="75"/>
                    <a:pt x="55" y="74"/>
                  </a:cubicBezTo>
                  <a:cubicBezTo>
                    <a:pt x="52" y="74"/>
                    <a:pt x="51" y="69"/>
                    <a:pt x="51" y="65"/>
                  </a:cubicBezTo>
                  <a:cubicBezTo>
                    <a:pt x="52" y="60"/>
                    <a:pt x="51" y="60"/>
                    <a:pt x="47" y="58"/>
                  </a:cubicBezTo>
                  <a:cubicBezTo>
                    <a:pt x="44" y="55"/>
                    <a:pt x="41" y="50"/>
                    <a:pt x="40" y="46"/>
                  </a:cubicBezTo>
                  <a:cubicBezTo>
                    <a:pt x="40" y="44"/>
                    <a:pt x="40" y="43"/>
                    <a:pt x="40" y="41"/>
                  </a:cubicBezTo>
                  <a:cubicBezTo>
                    <a:pt x="40" y="41"/>
                    <a:pt x="39" y="41"/>
                    <a:pt x="38" y="41"/>
                  </a:cubicBezTo>
                  <a:cubicBezTo>
                    <a:pt x="36" y="41"/>
                    <a:pt x="34" y="40"/>
                    <a:pt x="32" y="40"/>
                  </a:cubicBezTo>
                  <a:cubicBezTo>
                    <a:pt x="31" y="40"/>
                    <a:pt x="29" y="41"/>
                    <a:pt x="28" y="42"/>
                  </a:cubicBezTo>
                  <a:cubicBezTo>
                    <a:pt x="24" y="44"/>
                    <a:pt x="25" y="44"/>
                    <a:pt x="19" y="46"/>
                  </a:cubicBezTo>
                  <a:cubicBezTo>
                    <a:pt x="18" y="46"/>
                    <a:pt x="17" y="46"/>
                    <a:pt x="16" y="46"/>
                  </a:cubicBezTo>
                  <a:cubicBezTo>
                    <a:pt x="14" y="46"/>
                    <a:pt x="13" y="44"/>
                    <a:pt x="12" y="41"/>
                  </a:cubicBezTo>
                  <a:cubicBezTo>
                    <a:pt x="12" y="40"/>
                    <a:pt x="11" y="39"/>
                    <a:pt x="11" y="39"/>
                  </a:cubicBezTo>
                  <a:cubicBezTo>
                    <a:pt x="10" y="39"/>
                    <a:pt x="9" y="42"/>
                    <a:pt x="7" y="46"/>
                  </a:cubicBezTo>
                  <a:cubicBezTo>
                    <a:pt x="5" y="51"/>
                    <a:pt x="5" y="50"/>
                    <a:pt x="7" y="58"/>
                  </a:cubicBezTo>
                  <a:cubicBezTo>
                    <a:pt x="8" y="64"/>
                    <a:pt x="7" y="65"/>
                    <a:pt x="5" y="65"/>
                  </a:cubicBezTo>
                  <a:cubicBezTo>
                    <a:pt x="5" y="65"/>
                    <a:pt x="4" y="65"/>
                    <a:pt x="4" y="65"/>
                  </a:cubicBezTo>
                  <a:cubicBezTo>
                    <a:pt x="1" y="65"/>
                    <a:pt x="2" y="59"/>
                    <a:pt x="2" y="54"/>
                  </a:cubicBezTo>
                  <a:cubicBezTo>
                    <a:pt x="2" y="49"/>
                    <a:pt x="2" y="43"/>
                    <a:pt x="3" y="35"/>
                  </a:cubicBezTo>
                  <a:cubicBezTo>
                    <a:pt x="5" y="28"/>
                    <a:pt x="7" y="23"/>
                    <a:pt x="10" y="16"/>
                  </a:cubicBezTo>
                  <a:cubicBezTo>
                    <a:pt x="12" y="12"/>
                    <a:pt x="12" y="12"/>
                    <a:pt x="12" y="12"/>
                  </a:cubicBezTo>
                  <a:cubicBezTo>
                    <a:pt x="12" y="12"/>
                    <a:pt x="12" y="7"/>
                    <a:pt x="14" y="3"/>
                  </a:cubicBezTo>
                  <a:cubicBezTo>
                    <a:pt x="15" y="2"/>
                    <a:pt x="16" y="1"/>
                    <a:pt x="17" y="1"/>
                  </a:cubicBezTo>
                  <a:moveTo>
                    <a:pt x="33" y="65"/>
                  </a:moveTo>
                  <a:cubicBezTo>
                    <a:pt x="35" y="65"/>
                    <a:pt x="35" y="66"/>
                    <a:pt x="37" y="68"/>
                  </a:cubicBezTo>
                  <a:cubicBezTo>
                    <a:pt x="39" y="72"/>
                    <a:pt x="39" y="71"/>
                    <a:pt x="37" y="76"/>
                  </a:cubicBezTo>
                  <a:cubicBezTo>
                    <a:pt x="36" y="80"/>
                    <a:pt x="36" y="83"/>
                    <a:pt x="33" y="83"/>
                  </a:cubicBezTo>
                  <a:cubicBezTo>
                    <a:pt x="33" y="83"/>
                    <a:pt x="32" y="83"/>
                    <a:pt x="31" y="83"/>
                  </a:cubicBezTo>
                  <a:cubicBezTo>
                    <a:pt x="25" y="81"/>
                    <a:pt x="19" y="82"/>
                    <a:pt x="17" y="78"/>
                  </a:cubicBezTo>
                  <a:cubicBezTo>
                    <a:pt x="15" y="74"/>
                    <a:pt x="16" y="70"/>
                    <a:pt x="16" y="70"/>
                  </a:cubicBezTo>
                  <a:cubicBezTo>
                    <a:pt x="18" y="68"/>
                    <a:pt x="19" y="68"/>
                    <a:pt x="19" y="68"/>
                  </a:cubicBezTo>
                  <a:cubicBezTo>
                    <a:pt x="20" y="68"/>
                    <a:pt x="20" y="68"/>
                    <a:pt x="21" y="68"/>
                  </a:cubicBezTo>
                  <a:cubicBezTo>
                    <a:pt x="22" y="68"/>
                    <a:pt x="22" y="68"/>
                    <a:pt x="23" y="67"/>
                  </a:cubicBezTo>
                  <a:cubicBezTo>
                    <a:pt x="28" y="66"/>
                    <a:pt x="28" y="66"/>
                    <a:pt x="31" y="65"/>
                  </a:cubicBezTo>
                  <a:cubicBezTo>
                    <a:pt x="32" y="65"/>
                    <a:pt x="33" y="65"/>
                    <a:pt x="33" y="65"/>
                  </a:cubicBezTo>
                  <a:moveTo>
                    <a:pt x="11" y="74"/>
                  </a:moveTo>
                  <a:cubicBezTo>
                    <a:pt x="11" y="74"/>
                    <a:pt x="9" y="81"/>
                    <a:pt x="13" y="86"/>
                  </a:cubicBezTo>
                  <a:cubicBezTo>
                    <a:pt x="16" y="91"/>
                    <a:pt x="16" y="90"/>
                    <a:pt x="16" y="94"/>
                  </a:cubicBezTo>
                  <a:cubicBezTo>
                    <a:pt x="16" y="96"/>
                    <a:pt x="15" y="97"/>
                    <a:pt x="14" y="97"/>
                  </a:cubicBezTo>
                  <a:cubicBezTo>
                    <a:pt x="13" y="97"/>
                    <a:pt x="11" y="96"/>
                    <a:pt x="9" y="94"/>
                  </a:cubicBezTo>
                  <a:cubicBezTo>
                    <a:pt x="5" y="92"/>
                    <a:pt x="5" y="90"/>
                    <a:pt x="5" y="83"/>
                  </a:cubicBezTo>
                  <a:cubicBezTo>
                    <a:pt x="4" y="76"/>
                    <a:pt x="7" y="78"/>
                    <a:pt x="11" y="74"/>
                  </a:cubicBezTo>
                  <a:moveTo>
                    <a:pt x="50" y="80"/>
                  </a:moveTo>
                  <a:cubicBezTo>
                    <a:pt x="50" y="80"/>
                    <a:pt x="51" y="90"/>
                    <a:pt x="46" y="92"/>
                  </a:cubicBezTo>
                  <a:cubicBezTo>
                    <a:pt x="43" y="93"/>
                    <a:pt x="40" y="94"/>
                    <a:pt x="37" y="94"/>
                  </a:cubicBezTo>
                  <a:cubicBezTo>
                    <a:pt x="37" y="94"/>
                    <a:pt x="36" y="94"/>
                    <a:pt x="35" y="94"/>
                  </a:cubicBezTo>
                  <a:cubicBezTo>
                    <a:pt x="32" y="92"/>
                    <a:pt x="32" y="91"/>
                    <a:pt x="32" y="91"/>
                  </a:cubicBezTo>
                  <a:cubicBezTo>
                    <a:pt x="36" y="89"/>
                    <a:pt x="41" y="91"/>
                    <a:pt x="44" y="87"/>
                  </a:cubicBezTo>
                  <a:cubicBezTo>
                    <a:pt x="48" y="83"/>
                    <a:pt x="47" y="84"/>
                    <a:pt x="50" y="80"/>
                  </a:cubicBezTo>
                  <a:moveTo>
                    <a:pt x="29" y="101"/>
                  </a:moveTo>
                  <a:cubicBezTo>
                    <a:pt x="30" y="101"/>
                    <a:pt x="33" y="102"/>
                    <a:pt x="35" y="103"/>
                  </a:cubicBezTo>
                  <a:cubicBezTo>
                    <a:pt x="35" y="103"/>
                    <a:pt x="37" y="104"/>
                    <a:pt x="33" y="107"/>
                  </a:cubicBezTo>
                  <a:cubicBezTo>
                    <a:pt x="32" y="108"/>
                    <a:pt x="32" y="108"/>
                    <a:pt x="31" y="108"/>
                  </a:cubicBezTo>
                  <a:cubicBezTo>
                    <a:pt x="30" y="108"/>
                    <a:pt x="31" y="104"/>
                    <a:pt x="29" y="102"/>
                  </a:cubicBezTo>
                  <a:cubicBezTo>
                    <a:pt x="28" y="101"/>
                    <a:pt x="28" y="101"/>
                    <a:pt x="29" y="101"/>
                  </a:cubicBezTo>
                  <a:moveTo>
                    <a:pt x="51" y="106"/>
                  </a:moveTo>
                  <a:cubicBezTo>
                    <a:pt x="54" y="106"/>
                    <a:pt x="52" y="110"/>
                    <a:pt x="51" y="117"/>
                  </a:cubicBezTo>
                  <a:cubicBezTo>
                    <a:pt x="51" y="120"/>
                    <a:pt x="50" y="121"/>
                    <a:pt x="49" y="121"/>
                  </a:cubicBezTo>
                  <a:cubicBezTo>
                    <a:pt x="48" y="121"/>
                    <a:pt x="47" y="121"/>
                    <a:pt x="46" y="121"/>
                  </a:cubicBezTo>
                  <a:cubicBezTo>
                    <a:pt x="45" y="121"/>
                    <a:pt x="44" y="121"/>
                    <a:pt x="44" y="121"/>
                  </a:cubicBezTo>
                  <a:cubicBezTo>
                    <a:pt x="43" y="121"/>
                    <a:pt x="42" y="121"/>
                    <a:pt x="42" y="121"/>
                  </a:cubicBezTo>
                  <a:cubicBezTo>
                    <a:pt x="39" y="121"/>
                    <a:pt x="39" y="119"/>
                    <a:pt x="37" y="115"/>
                  </a:cubicBezTo>
                  <a:cubicBezTo>
                    <a:pt x="35" y="111"/>
                    <a:pt x="39" y="111"/>
                    <a:pt x="42" y="111"/>
                  </a:cubicBezTo>
                  <a:cubicBezTo>
                    <a:pt x="42" y="111"/>
                    <a:pt x="47" y="106"/>
                    <a:pt x="51" y="106"/>
                  </a:cubicBezTo>
                  <a:moveTo>
                    <a:pt x="334" y="107"/>
                  </a:moveTo>
                  <a:cubicBezTo>
                    <a:pt x="335" y="107"/>
                    <a:pt x="336" y="107"/>
                    <a:pt x="337" y="108"/>
                  </a:cubicBezTo>
                  <a:cubicBezTo>
                    <a:pt x="340" y="110"/>
                    <a:pt x="342" y="111"/>
                    <a:pt x="348" y="112"/>
                  </a:cubicBezTo>
                  <a:cubicBezTo>
                    <a:pt x="354" y="113"/>
                    <a:pt x="353" y="117"/>
                    <a:pt x="355" y="120"/>
                  </a:cubicBezTo>
                  <a:cubicBezTo>
                    <a:pt x="357" y="123"/>
                    <a:pt x="357" y="127"/>
                    <a:pt x="361" y="130"/>
                  </a:cubicBezTo>
                  <a:cubicBezTo>
                    <a:pt x="363" y="132"/>
                    <a:pt x="363" y="136"/>
                    <a:pt x="361" y="136"/>
                  </a:cubicBezTo>
                  <a:cubicBezTo>
                    <a:pt x="361" y="136"/>
                    <a:pt x="360" y="136"/>
                    <a:pt x="360" y="136"/>
                  </a:cubicBezTo>
                  <a:cubicBezTo>
                    <a:pt x="357" y="133"/>
                    <a:pt x="355" y="134"/>
                    <a:pt x="352" y="133"/>
                  </a:cubicBezTo>
                  <a:cubicBezTo>
                    <a:pt x="350" y="132"/>
                    <a:pt x="350" y="130"/>
                    <a:pt x="348" y="130"/>
                  </a:cubicBezTo>
                  <a:cubicBezTo>
                    <a:pt x="347" y="130"/>
                    <a:pt x="346" y="131"/>
                    <a:pt x="345" y="131"/>
                  </a:cubicBezTo>
                  <a:cubicBezTo>
                    <a:pt x="341" y="134"/>
                    <a:pt x="341" y="135"/>
                    <a:pt x="342" y="138"/>
                  </a:cubicBezTo>
                  <a:cubicBezTo>
                    <a:pt x="342" y="141"/>
                    <a:pt x="341" y="143"/>
                    <a:pt x="339" y="143"/>
                  </a:cubicBezTo>
                  <a:cubicBezTo>
                    <a:pt x="339" y="143"/>
                    <a:pt x="338" y="143"/>
                    <a:pt x="338" y="143"/>
                  </a:cubicBezTo>
                  <a:cubicBezTo>
                    <a:pt x="335" y="140"/>
                    <a:pt x="333" y="138"/>
                    <a:pt x="335" y="136"/>
                  </a:cubicBezTo>
                  <a:cubicBezTo>
                    <a:pt x="336" y="134"/>
                    <a:pt x="340" y="130"/>
                    <a:pt x="338" y="127"/>
                  </a:cubicBezTo>
                  <a:cubicBezTo>
                    <a:pt x="336" y="125"/>
                    <a:pt x="336" y="124"/>
                    <a:pt x="335" y="124"/>
                  </a:cubicBezTo>
                  <a:cubicBezTo>
                    <a:pt x="335" y="124"/>
                    <a:pt x="334" y="124"/>
                    <a:pt x="333" y="125"/>
                  </a:cubicBezTo>
                  <a:cubicBezTo>
                    <a:pt x="330" y="127"/>
                    <a:pt x="328" y="127"/>
                    <a:pt x="326" y="127"/>
                  </a:cubicBezTo>
                  <a:cubicBezTo>
                    <a:pt x="325" y="127"/>
                    <a:pt x="325" y="127"/>
                    <a:pt x="325" y="127"/>
                  </a:cubicBezTo>
                  <a:cubicBezTo>
                    <a:pt x="325" y="124"/>
                    <a:pt x="323" y="124"/>
                    <a:pt x="325" y="120"/>
                  </a:cubicBezTo>
                  <a:cubicBezTo>
                    <a:pt x="327" y="115"/>
                    <a:pt x="324" y="116"/>
                    <a:pt x="328" y="111"/>
                  </a:cubicBezTo>
                  <a:cubicBezTo>
                    <a:pt x="331" y="108"/>
                    <a:pt x="332" y="107"/>
                    <a:pt x="334" y="107"/>
                  </a:cubicBezTo>
                  <a:moveTo>
                    <a:pt x="22" y="123"/>
                  </a:moveTo>
                  <a:cubicBezTo>
                    <a:pt x="23" y="123"/>
                    <a:pt x="24" y="125"/>
                    <a:pt x="27" y="128"/>
                  </a:cubicBezTo>
                  <a:cubicBezTo>
                    <a:pt x="27" y="128"/>
                    <a:pt x="31" y="128"/>
                    <a:pt x="30" y="132"/>
                  </a:cubicBezTo>
                  <a:cubicBezTo>
                    <a:pt x="29" y="134"/>
                    <a:pt x="28" y="135"/>
                    <a:pt x="27" y="135"/>
                  </a:cubicBezTo>
                  <a:cubicBezTo>
                    <a:pt x="26" y="135"/>
                    <a:pt x="25" y="135"/>
                    <a:pt x="23" y="134"/>
                  </a:cubicBezTo>
                  <a:cubicBezTo>
                    <a:pt x="18" y="133"/>
                    <a:pt x="21" y="130"/>
                    <a:pt x="21" y="125"/>
                  </a:cubicBezTo>
                  <a:cubicBezTo>
                    <a:pt x="21" y="123"/>
                    <a:pt x="21" y="123"/>
                    <a:pt x="22" y="123"/>
                  </a:cubicBezTo>
                  <a:moveTo>
                    <a:pt x="17" y="0"/>
                  </a:moveTo>
                  <a:cubicBezTo>
                    <a:pt x="17" y="1"/>
                    <a:pt x="17" y="1"/>
                    <a:pt x="17" y="1"/>
                  </a:cubicBezTo>
                  <a:cubicBezTo>
                    <a:pt x="17" y="0"/>
                    <a:pt x="17" y="0"/>
                    <a:pt x="17" y="0"/>
                  </a:cubicBezTo>
                  <a:cubicBezTo>
                    <a:pt x="15" y="0"/>
                    <a:pt x="14" y="0"/>
                    <a:pt x="13" y="2"/>
                  </a:cubicBezTo>
                  <a:cubicBezTo>
                    <a:pt x="10" y="6"/>
                    <a:pt x="10" y="10"/>
                    <a:pt x="10" y="11"/>
                  </a:cubicBezTo>
                  <a:cubicBezTo>
                    <a:pt x="8" y="16"/>
                    <a:pt x="8" y="16"/>
                    <a:pt x="8" y="16"/>
                  </a:cubicBezTo>
                  <a:cubicBezTo>
                    <a:pt x="5" y="22"/>
                    <a:pt x="3" y="27"/>
                    <a:pt x="1" y="35"/>
                  </a:cubicBezTo>
                  <a:cubicBezTo>
                    <a:pt x="0" y="41"/>
                    <a:pt x="0" y="46"/>
                    <a:pt x="1" y="51"/>
                  </a:cubicBezTo>
                  <a:cubicBezTo>
                    <a:pt x="1" y="52"/>
                    <a:pt x="1" y="53"/>
                    <a:pt x="1" y="54"/>
                  </a:cubicBezTo>
                  <a:cubicBezTo>
                    <a:pt x="1" y="55"/>
                    <a:pt x="1" y="57"/>
                    <a:pt x="0" y="58"/>
                  </a:cubicBezTo>
                  <a:cubicBezTo>
                    <a:pt x="0" y="62"/>
                    <a:pt x="0" y="66"/>
                    <a:pt x="3" y="67"/>
                  </a:cubicBezTo>
                  <a:cubicBezTo>
                    <a:pt x="4" y="67"/>
                    <a:pt x="5" y="67"/>
                    <a:pt x="5" y="67"/>
                  </a:cubicBezTo>
                  <a:cubicBezTo>
                    <a:pt x="7" y="67"/>
                    <a:pt x="8" y="67"/>
                    <a:pt x="8" y="66"/>
                  </a:cubicBezTo>
                  <a:cubicBezTo>
                    <a:pt x="9" y="65"/>
                    <a:pt x="9" y="62"/>
                    <a:pt x="8" y="57"/>
                  </a:cubicBezTo>
                  <a:cubicBezTo>
                    <a:pt x="8" y="56"/>
                    <a:pt x="8" y="56"/>
                    <a:pt x="8" y="56"/>
                  </a:cubicBezTo>
                  <a:cubicBezTo>
                    <a:pt x="7" y="51"/>
                    <a:pt x="7" y="51"/>
                    <a:pt x="9" y="47"/>
                  </a:cubicBezTo>
                  <a:cubicBezTo>
                    <a:pt x="9" y="46"/>
                    <a:pt x="9" y="46"/>
                    <a:pt x="9" y="46"/>
                  </a:cubicBezTo>
                  <a:cubicBezTo>
                    <a:pt x="9" y="46"/>
                    <a:pt x="9" y="46"/>
                    <a:pt x="9" y="46"/>
                  </a:cubicBezTo>
                  <a:cubicBezTo>
                    <a:pt x="10" y="45"/>
                    <a:pt x="10" y="43"/>
                    <a:pt x="11" y="42"/>
                  </a:cubicBezTo>
                  <a:cubicBezTo>
                    <a:pt x="11" y="43"/>
                    <a:pt x="11" y="43"/>
                    <a:pt x="11" y="43"/>
                  </a:cubicBezTo>
                  <a:cubicBezTo>
                    <a:pt x="12" y="45"/>
                    <a:pt x="13" y="48"/>
                    <a:pt x="16" y="48"/>
                  </a:cubicBezTo>
                  <a:cubicBezTo>
                    <a:pt x="17" y="48"/>
                    <a:pt x="19" y="48"/>
                    <a:pt x="20" y="47"/>
                  </a:cubicBezTo>
                  <a:cubicBezTo>
                    <a:pt x="24" y="46"/>
                    <a:pt x="25" y="45"/>
                    <a:pt x="27" y="44"/>
                  </a:cubicBezTo>
                  <a:cubicBezTo>
                    <a:pt x="27" y="44"/>
                    <a:pt x="28" y="44"/>
                    <a:pt x="29" y="43"/>
                  </a:cubicBezTo>
                  <a:cubicBezTo>
                    <a:pt x="30" y="43"/>
                    <a:pt x="31" y="42"/>
                    <a:pt x="32" y="42"/>
                  </a:cubicBezTo>
                  <a:cubicBezTo>
                    <a:pt x="33" y="42"/>
                    <a:pt x="34" y="42"/>
                    <a:pt x="35" y="43"/>
                  </a:cubicBezTo>
                  <a:cubicBezTo>
                    <a:pt x="36" y="43"/>
                    <a:pt x="37" y="43"/>
                    <a:pt x="38" y="43"/>
                  </a:cubicBezTo>
                  <a:cubicBezTo>
                    <a:pt x="38" y="43"/>
                    <a:pt x="38" y="43"/>
                    <a:pt x="38" y="43"/>
                  </a:cubicBezTo>
                  <a:cubicBezTo>
                    <a:pt x="38" y="44"/>
                    <a:pt x="38" y="45"/>
                    <a:pt x="38" y="46"/>
                  </a:cubicBezTo>
                  <a:cubicBezTo>
                    <a:pt x="40" y="50"/>
                    <a:pt x="42" y="56"/>
                    <a:pt x="46" y="59"/>
                  </a:cubicBezTo>
                  <a:cubicBezTo>
                    <a:pt x="47" y="60"/>
                    <a:pt x="47" y="60"/>
                    <a:pt x="48" y="61"/>
                  </a:cubicBezTo>
                  <a:cubicBezTo>
                    <a:pt x="50" y="62"/>
                    <a:pt x="50" y="62"/>
                    <a:pt x="49" y="64"/>
                  </a:cubicBezTo>
                  <a:cubicBezTo>
                    <a:pt x="49" y="70"/>
                    <a:pt x="51" y="75"/>
                    <a:pt x="54" y="76"/>
                  </a:cubicBezTo>
                  <a:cubicBezTo>
                    <a:pt x="56" y="76"/>
                    <a:pt x="56" y="79"/>
                    <a:pt x="56" y="81"/>
                  </a:cubicBezTo>
                  <a:cubicBezTo>
                    <a:pt x="56" y="83"/>
                    <a:pt x="59" y="85"/>
                    <a:pt x="61" y="87"/>
                  </a:cubicBezTo>
                  <a:cubicBezTo>
                    <a:pt x="62" y="88"/>
                    <a:pt x="64" y="89"/>
                    <a:pt x="64" y="90"/>
                  </a:cubicBezTo>
                  <a:cubicBezTo>
                    <a:pt x="65" y="90"/>
                    <a:pt x="65" y="91"/>
                    <a:pt x="65" y="91"/>
                  </a:cubicBezTo>
                  <a:cubicBezTo>
                    <a:pt x="66" y="92"/>
                    <a:pt x="66" y="92"/>
                    <a:pt x="65" y="94"/>
                  </a:cubicBezTo>
                  <a:cubicBezTo>
                    <a:pt x="63" y="96"/>
                    <a:pt x="64" y="98"/>
                    <a:pt x="64" y="99"/>
                  </a:cubicBezTo>
                  <a:cubicBezTo>
                    <a:pt x="65" y="101"/>
                    <a:pt x="67" y="102"/>
                    <a:pt x="69" y="102"/>
                  </a:cubicBezTo>
                  <a:cubicBezTo>
                    <a:pt x="70" y="102"/>
                    <a:pt x="70" y="102"/>
                    <a:pt x="71" y="102"/>
                  </a:cubicBezTo>
                  <a:cubicBezTo>
                    <a:pt x="71" y="102"/>
                    <a:pt x="71" y="102"/>
                    <a:pt x="71" y="102"/>
                  </a:cubicBezTo>
                  <a:cubicBezTo>
                    <a:pt x="69" y="104"/>
                    <a:pt x="70" y="106"/>
                    <a:pt x="70" y="108"/>
                  </a:cubicBezTo>
                  <a:cubicBezTo>
                    <a:pt x="70" y="109"/>
                    <a:pt x="70" y="110"/>
                    <a:pt x="69" y="111"/>
                  </a:cubicBezTo>
                  <a:cubicBezTo>
                    <a:pt x="68" y="113"/>
                    <a:pt x="67" y="113"/>
                    <a:pt x="67" y="114"/>
                  </a:cubicBezTo>
                  <a:cubicBezTo>
                    <a:pt x="65" y="114"/>
                    <a:pt x="64" y="115"/>
                    <a:pt x="63" y="118"/>
                  </a:cubicBezTo>
                  <a:cubicBezTo>
                    <a:pt x="61" y="122"/>
                    <a:pt x="61" y="125"/>
                    <a:pt x="63" y="127"/>
                  </a:cubicBezTo>
                  <a:cubicBezTo>
                    <a:pt x="63" y="127"/>
                    <a:pt x="65" y="128"/>
                    <a:pt x="67" y="128"/>
                  </a:cubicBezTo>
                  <a:cubicBezTo>
                    <a:pt x="67" y="128"/>
                    <a:pt x="68" y="128"/>
                    <a:pt x="68" y="128"/>
                  </a:cubicBezTo>
                  <a:cubicBezTo>
                    <a:pt x="69" y="128"/>
                    <a:pt x="69" y="128"/>
                    <a:pt x="69" y="128"/>
                  </a:cubicBezTo>
                  <a:cubicBezTo>
                    <a:pt x="70" y="128"/>
                    <a:pt x="72" y="128"/>
                    <a:pt x="73" y="129"/>
                  </a:cubicBezTo>
                  <a:cubicBezTo>
                    <a:pt x="74" y="129"/>
                    <a:pt x="75" y="129"/>
                    <a:pt x="76" y="129"/>
                  </a:cubicBezTo>
                  <a:cubicBezTo>
                    <a:pt x="78" y="129"/>
                    <a:pt x="80" y="128"/>
                    <a:pt x="81" y="125"/>
                  </a:cubicBezTo>
                  <a:cubicBezTo>
                    <a:pt x="82" y="121"/>
                    <a:pt x="83" y="118"/>
                    <a:pt x="84" y="116"/>
                  </a:cubicBezTo>
                  <a:cubicBezTo>
                    <a:pt x="85" y="116"/>
                    <a:pt x="85" y="117"/>
                    <a:pt x="86" y="119"/>
                  </a:cubicBezTo>
                  <a:cubicBezTo>
                    <a:pt x="86" y="121"/>
                    <a:pt x="87" y="123"/>
                    <a:pt x="83" y="125"/>
                  </a:cubicBezTo>
                  <a:cubicBezTo>
                    <a:pt x="79" y="127"/>
                    <a:pt x="78" y="129"/>
                    <a:pt x="76" y="132"/>
                  </a:cubicBezTo>
                  <a:cubicBezTo>
                    <a:pt x="76" y="133"/>
                    <a:pt x="76" y="133"/>
                    <a:pt x="76" y="133"/>
                  </a:cubicBezTo>
                  <a:cubicBezTo>
                    <a:pt x="75" y="134"/>
                    <a:pt x="75" y="134"/>
                    <a:pt x="75" y="134"/>
                  </a:cubicBezTo>
                  <a:cubicBezTo>
                    <a:pt x="75" y="134"/>
                    <a:pt x="75" y="134"/>
                    <a:pt x="75" y="134"/>
                  </a:cubicBezTo>
                  <a:cubicBezTo>
                    <a:pt x="74" y="134"/>
                    <a:pt x="74" y="134"/>
                    <a:pt x="74" y="134"/>
                  </a:cubicBezTo>
                  <a:cubicBezTo>
                    <a:pt x="73" y="134"/>
                    <a:pt x="72" y="134"/>
                    <a:pt x="71" y="134"/>
                  </a:cubicBezTo>
                  <a:cubicBezTo>
                    <a:pt x="69" y="134"/>
                    <a:pt x="67" y="134"/>
                    <a:pt x="65" y="134"/>
                  </a:cubicBezTo>
                  <a:cubicBezTo>
                    <a:pt x="63" y="134"/>
                    <a:pt x="61" y="134"/>
                    <a:pt x="60" y="134"/>
                  </a:cubicBezTo>
                  <a:cubicBezTo>
                    <a:pt x="59" y="135"/>
                    <a:pt x="57" y="135"/>
                    <a:pt x="56" y="135"/>
                  </a:cubicBezTo>
                  <a:cubicBezTo>
                    <a:pt x="52" y="135"/>
                    <a:pt x="47" y="135"/>
                    <a:pt x="43" y="138"/>
                  </a:cubicBezTo>
                  <a:cubicBezTo>
                    <a:pt x="38" y="141"/>
                    <a:pt x="38" y="141"/>
                    <a:pt x="38" y="141"/>
                  </a:cubicBezTo>
                  <a:cubicBezTo>
                    <a:pt x="36" y="143"/>
                    <a:pt x="36" y="143"/>
                    <a:pt x="36" y="143"/>
                  </a:cubicBezTo>
                  <a:cubicBezTo>
                    <a:pt x="39" y="144"/>
                    <a:pt x="39" y="144"/>
                    <a:pt x="39" y="144"/>
                  </a:cubicBezTo>
                  <a:cubicBezTo>
                    <a:pt x="39" y="144"/>
                    <a:pt x="42" y="146"/>
                    <a:pt x="45" y="146"/>
                  </a:cubicBezTo>
                  <a:cubicBezTo>
                    <a:pt x="45" y="147"/>
                    <a:pt x="44" y="147"/>
                    <a:pt x="44" y="147"/>
                  </a:cubicBezTo>
                  <a:cubicBezTo>
                    <a:pt x="42" y="149"/>
                    <a:pt x="41" y="149"/>
                    <a:pt x="39" y="149"/>
                  </a:cubicBezTo>
                  <a:cubicBezTo>
                    <a:pt x="38" y="149"/>
                    <a:pt x="37" y="149"/>
                    <a:pt x="35" y="151"/>
                  </a:cubicBezTo>
                  <a:cubicBezTo>
                    <a:pt x="32" y="155"/>
                    <a:pt x="38" y="161"/>
                    <a:pt x="40" y="162"/>
                  </a:cubicBezTo>
                  <a:cubicBezTo>
                    <a:pt x="40" y="162"/>
                    <a:pt x="40" y="162"/>
                    <a:pt x="40" y="162"/>
                  </a:cubicBezTo>
                  <a:cubicBezTo>
                    <a:pt x="40" y="162"/>
                    <a:pt x="40" y="162"/>
                    <a:pt x="40" y="162"/>
                  </a:cubicBezTo>
                  <a:cubicBezTo>
                    <a:pt x="41" y="163"/>
                    <a:pt x="41" y="163"/>
                    <a:pt x="41" y="163"/>
                  </a:cubicBezTo>
                  <a:cubicBezTo>
                    <a:pt x="43" y="164"/>
                    <a:pt x="44" y="165"/>
                    <a:pt x="45" y="166"/>
                  </a:cubicBezTo>
                  <a:cubicBezTo>
                    <a:pt x="45" y="168"/>
                    <a:pt x="46" y="168"/>
                    <a:pt x="47" y="168"/>
                  </a:cubicBezTo>
                  <a:cubicBezTo>
                    <a:pt x="48" y="168"/>
                    <a:pt x="49" y="167"/>
                    <a:pt x="50" y="166"/>
                  </a:cubicBezTo>
                  <a:cubicBezTo>
                    <a:pt x="51" y="165"/>
                    <a:pt x="52" y="164"/>
                    <a:pt x="54" y="163"/>
                  </a:cubicBezTo>
                  <a:cubicBezTo>
                    <a:pt x="55" y="163"/>
                    <a:pt x="57" y="162"/>
                    <a:pt x="59" y="162"/>
                  </a:cubicBezTo>
                  <a:cubicBezTo>
                    <a:pt x="62" y="162"/>
                    <a:pt x="64" y="163"/>
                    <a:pt x="65" y="163"/>
                  </a:cubicBezTo>
                  <a:cubicBezTo>
                    <a:pt x="66" y="164"/>
                    <a:pt x="67" y="166"/>
                    <a:pt x="66" y="170"/>
                  </a:cubicBezTo>
                  <a:cubicBezTo>
                    <a:pt x="66" y="173"/>
                    <a:pt x="65" y="174"/>
                    <a:pt x="65" y="175"/>
                  </a:cubicBezTo>
                  <a:cubicBezTo>
                    <a:pt x="64" y="176"/>
                    <a:pt x="64" y="177"/>
                    <a:pt x="63" y="178"/>
                  </a:cubicBezTo>
                  <a:cubicBezTo>
                    <a:pt x="61" y="182"/>
                    <a:pt x="60" y="185"/>
                    <a:pt x="63" y="188"/>
                  </a:cubicBezTo>
                  <a:cubicBezTo>
                    <a:pt x="64" y="189"/>
                    <a:pt x="64" y="190"/>
                    <a:pt x="64" y="190"/>
                  </a:cubicBezTo>
                  <a:cubicBezTo>
                    <a:pt x="64" y="191"/>
                    <a:pt x="64" y="192"/>
                    <a:pt x="65" y="194"/>
                  </a:cubicBezTo>
                  <a:cubicBezTo>
                    <a:pt x="66" y="196"/>
                    <a:pt x="68" y="197"/>
                    <a:pt x="70" y="197"/>
                  </a:cubicBezTo>
                  <a:cubicBezTo>
                    <a:pt x="72" y="197"/>
                    <a:pt x="74" y="196"/>
                    <a:pt x="75" y="195"/>
                  </a:cubicBezTo>
                  <a:cubicBezTo>
                    <a:pt x="76" y="194"/>
                    <a:pt x="76" y="194"/>
                    <a:pt x="76" y="194"/>
                  </a:cubicBezTo>
                  <a:cubicBezTo>
                    <a:pt x="77" y="194"/>
                    <a:pt x="77" y="196"/>
                    <a:pt x="77" y="196"/>
                  </a:cubicBezTo>
                  <a:cubicBezTo>
                    <a:pt x="78" y="197"/>
                    <a:pt x="78" y="197"/>
                    <a:pt x="78" y="198"/>
                  </a:cubicBezTo>
                  <a:cubicBezTo>
                    <a:pt x="79" y="199"/>
                    <a:pt x="79" y="200"/>
                    <a:pt x="80" y="201"/>
                  </a:cubicBezTo>
                  <a:cubicBezTo>
                    <a:pt x="81" y="202"/>
                    <a:pt x="82" y="204"/>
                    <a:pt x="82" y="206"/>
                  </a:cubicBezTo>
                  <a:cubicBezTo>
                    <a:pt x="83" y="209"/>
                    <a:pt x="83" y="211"/>
                    <a:pt x="82" y="212"/>
                  </a:cubicBezTo>
                  <a:cubicBezTo>
                    <a:pt x="82" y="212"/>
                    <a:pt x="82" y="212"/>
                    <a:pt x="82" y="212"/>
                  </a:cubicBezTo>
                  <a:cubicBezTo>
                    <a:pt x="82" y="212"/>
                    <a:pt x="82" y="212"/>
                    <a:pt x="81" y="212"/>
                  </a:cubicBezTo>
                  <a:cubicBezTo>
                    <a:pt x="80" y="211"/>
                    <a:pt x="79" y="211"/>
                    <a:pt x="78" y="211"/>
                  </a:cubicBezTo>
                  <a:cubicBezTo>
                    <a:pt x="76" y="210"/>
                    <a:pt x="74" y="209"/>
                    <a:pt x="72" y="209"/>
                  </a:cubicBezTo>
                  <a:cubicBezTo>
                    <a:pt x="71" y="209"/>
                    <a:pt x="70" y="209"/>
                    <a:pt x="69" y="210"/>
                  </a:cubicBezTo>
                  <a:cubicBezTo>
                    <a:pt x="69" y="210"/>
                    <a:pt x="68" y="210"/>
                    <a:pt x="68" y="211"/>
                  </a:cubicBezTo>
                  <a:cubicBezTo>
                    <a:pt x="66" y="211"/>
                    <a:pt x="64" y="212"/>
                    <a:pt x="64" y="213"/>
                  </a:cubicBezTo>
                  <a:cubicBezTo>
                    <a:pt x="63" y="215"/>
                    <a:pt x="64" y="217"/>
                    <a:pt x="65" y="218"/>
                  </a:cubicBezTo>
                  <a:cubicBezTo>
                    <a:pt x="68" y="221"/>
                    <a:pt x="70" y="224"/>
                    <a:pt x="72" y="228"/>
                  </a:cubicBezTo>
                  <a:cubicBezTo>
                    <a:pt x="72" y="229"/>
                    <a:pt x="73" y="230"/>
                    <a:pt x="73" y="231"/>
                  </a:cubicBezTo>
                  <a:cubicBezTo>
                    <a:pt x="74" y="234"/>
                    <a:pt x="75" y="237"/>
                    <a:pt x="78" y="239"/>
                  </a:cubicBezTo>
                  <a:cubicBezTo>
                    <a:pt x="80" y="242"/>
                    <a:pt x="83" y="244"/>
                    <a:pt x="86" y="244"/>
                  </a:cubicBezTo>
                  <a:cubicBezTo>
                    <a:pt x="87" y="244"/>
                    <a:pt x="88" y="244"/>
                    <a:pt x="89" y="243"/>
                  </a:cubicBezTo>
                  <a:cubicBezTo>
                    <a:pt x="90" y="243"/>
                    <a:pt x="91" y="243"/>
                    <a:pt x="92" y="243"/>
                  </a:cubicBezTo>
                  <a:cubicBezTo>
                    <a:pt x="93" y="243"/>
                    <a:pt x="95" y="243"/>
                    <a:pt x="97" y="244"/>
                  </a:cubicBezTo>
                  <a:cubicBezTo>
                    <a:pt x="99" y="244"/>
                    <a:pt x="101" y="244"/>
                    <a:pt x="102" y="244"/>
                  </a:cubicBezTo>
                  <a:cubicBezTo>
                    <a:pt x="103" y="244"/>
                    <a:pt x="104" y="244"/>
                    <a:pt x="104" y="244"/>
                  </a:cubicBezTo>
                  <a:cubicBezTo>
                    <a:pt x="108" y="244"/>
                    <a:pt x="116" y="245"/>
                    <a:pt x="118" y="246"/>
                  </a:cubicBezTo>
                  <a:cubicBezTo>
                    <a:pt x="119" y="246"/>
                    <a:pt x="120" y="247"/>
                    <a:pt x="121" y="247"/>
                  </a:cubicBezTo>
                  <a:cubicBezTo>
                    <a:pt x="124" y="248"/>
                    <a:pt x="126" y="249"/>
                    <a:pt x="127" y="254"/>
                  </a:cubicBezTo>
                  <a:cubicBezTo>
                    <a:pt x="129" y="258"/>
                    <a:pt x="130" y="261"/>
                    <a:pt x="130" y="263"/>
                  </a:cubicBezTo>
                  <a:cubicBezTo>
                    <a:pt x="130" y="263"/>
                    <a:pt x="130" y="263"/>
                    <a:pt x="130" y="263"/>
                  </a:cubicBezTo>
                  <a:cubicBezTo>
                    <a:pt x="131" y="264"/>
                    <a:pt x="131" y="264"/>
                    <a:pt x="131" y="264"/>
                  </a:cubicBezTo>
                  <a:cubicBezTo>
                    <a:pt x="135" y="271"/>
                    <a:pt x="137" y="275"/>
                    <a:pt x="138" y="276"/>
                  </a:cubicBezTo>
                  <a:cubicBezTo>
                    <a:pt x="139" y="277"/>
                    <a:pt x="141" y="279"/>
                    <a:pt x="142" y="280"/>
                  </a:cubicBezTo>
                  <a:cubicBezTo>
                    <a:pt x="145" y="282"/>
                    <a:pt x="148" y="284"/>
                    <a:pt x="149" y="287"/>
                  </a:cubicBezTo>
                  <a:cubicBezTo>
                    <a:pt x="150" y="293"/>
                    <a:pt x="157" y="305"/>
                    <a:pt x="163" y="307"/>
                  </a:cubicBezTo>
                  <a:cubicBezTo>
                    <a:pt x="165" y="308"/>
                    <a:pt x="167" y="309"/>
                    <a:pt x="170" y="310"/>
                  </a:cubicBezTo>
                  <a:cubicBezTo>
                    <a:pt x="173" y="311"/>
                    <a:pt x="177" y="312"/>
                    <a:pt x="178" y="313"/>
                  </a:cubicBezTo>
                  <a:cubicBezTo>
                    <a:pt x="181" y="315"/>
                    <a:pt x="182" y="317"/>
                    <a:pt x="182" y="319"/>
                  </a:cubicBezTo>
                  <a:cubicBezTo>
                    <a:pt x="181" y="322"/>
                    <a:pt x="181" y="328"/>
                    <a:pt x="184" y="330"/>
                  </a:cubicBezTo>
                  <a:cubicBezTo>
                    <a:pt x="184" y="331"/>
                    <a:pt x="185" y="332"/>
                    <a:pt x="185" y="333"/>
                  </a:cubicBezTo>
                  <a:cubicBezTo>
                    <a:pt x="186" y="335"/>
                    <a:pt x="188" y="337"/>
                    <a:pt x="190" y="337"/>
                  </a:cubicBezTo>
                  <a:cubicBezTo>
                    <a:pt x="191" y="337"/>
                    <a:pt x="192" y="337"/>
                    <a:pt x="192" y="337"/>
                  </a:cubicBezTo>
                  <a:cubicBezTo>
                    <a:pt x="193" y="336"/>
                    <a:pt x="193" y="336"/>
                    <a:pt x="194" y="335"/>
                  </a:cubicBezTo>
                  <a:cubicBezTo>
                    <a:pt x="195" y="334"/>
                    <a:pt x="196" y="333"/>
                    <a:pt x="197" y="333"/>
                  </a:cubicBezTo>
                  <a:cubicBezTo>
                    <a:pt x="197" y="333"/>
                    <a:pt x="197" y="333"/>
                    <a:pt x="197" y="333"/>
                  </a:cubicBezTo>
                  <a:cubicBezTo>
                    <a:pt x="197" y="333"/>
                    <a:pt x="197" y="334"/>
                    <a:pt x="197" y="334"/>
                  </a:cubicBezTo>
                  <a:cubicBezTo>
                    <a:pt x="197" y="335"/>
                    <a:pt x="197" y="336"/>
                    <a:pt x="198" y="338"/>
                  </a:cubicBezTo>
                  <a:cubicBezTo>
                    <a:pt x="199" y="340"/>
                    <a:pt x="201" y="342"/>
                    <a:pt x="204" y="342"/>
                  </a:cubicBezTo>
                  <a:cubicBezTo>
                    <a:pt x="206" y="342"/>
                    <a:pt x="207" y="341"/>
                    <a:pt x="208" y="340"/>
                  </a:cubicBezTo>
                  <a:cubicBezTo>
                    <a:pt x="209" y="339"/>
                    <a:pt x="210" y="338"/>
                    <a:pt x="211" y="338"/>
                  </a:cubicBezTo>
                  <a:cubicBezTo>
                    <a:pt x="212" y="336"/>
                    <a:pt x="212" y="336"/>
                    <a:pt x="214" y="335"/>
                  </a:cubicBezTo>
                  <a:cubicBezTo>
                    <a:pt x="215" y="334"/>
                    <a:pt x="215" y="334"/>
                    <a:pt x="215" y="334"/>
                  </a:cubicBezTo>
                  <a:cubicBezTo>
                    <a:pt x="216" y="334"/>
                    <a:pt x="216" y="333"/>
                    <a:pt x="217" y="333"/>
                  </a:cubicBezTo>
                  <a:cubicBezTo>
                    <a:pt x="217" y="333"/>
                    <a:pt x="217" y="334"/>
                    <a:pt x="218" y="335"/>
                  </a:cubicBezTo>
                  <a:cubicBezTo>
                    <a:pt x="219" y="335"/>
                    <a:pt x="219" y="335"/>
                    <a:pt x="219" y="335"/>
                  </a:cubicBezTo>
                  <a:cubicBezTo>
                    <a:pt x="222" y="339"/>
                    <a:pt x="226" y="344"/>
                    <a:pt x="230" y="344"/>
                  </a:cubicBezTo>
                  <a:cubicBezTo>
                    <a:pt x="231" y="344"/>
                    <a:pt x="231" y="344"/>
                    <a:pt x="231" y="344"/>
                  </a:cubicBezTo>
                  <a:cubicBezTo>
                    <a:pt x="232" y="344"/>
                    <a:pt x="233" y="344"/>
                    <a:pt x="234" y="344"/>
                  </a:cubicBezTo>
                  <a:cubicBezTo>
                    <a:pt x="236" y="343"/>
                    <a:pt x="238" y="343"/>
                    <a:pt x="240" y="341"/>
                  </a:cubicBezTo>
                  <a:cubicBezTo>
                    <a:pt x="240" y="341"/>
                    <a:pt x="241" y="341"/>
                    <a:pt x="241" y="340"/>
                  </a:cubicBezTo>
                  <a:cubicBezTo>
                    <a:pt x="242" y="339"/>
                    <a:pt x="243" y="338"/>
                    <a:pt x="245" y="338"/>
                  </a:cubicBezTo>
                  <a:cubicBezTo>
                    <a:pt x="246" y="338"/>
                    <a:pt x="247" y="337"/>
                    <a:pt x="248" y="337"/>
                  </a:cubicBezTo>
                  <a:cubicBezTo>
                    <a:pt x="249" y="337"/>
                    <a:pt x="250" y="336"/>
                    <a:pt x="250" y="336"/>
                  </a:cubicBezTo>
                  <a:cubicBezTo>
                    <a:pt x="251" y="336"/>
                    <a:pt x="251" y="337"/>
                    <a:pt x="251" y="337"/>
                  </a:cubicBezTo>
                  <a:cubicBezTo>
                    <a:pt x="252" y="337"/>
                    <a:pt x="253" y="338"/>
                    <a:pt x="254" y="339"/>
                  </a:cubicBezTo>
                  <a:cubicBezTo>
                    <a:pt x="257" y="340"/>
                    <a:pt x="260" y="342"/>
                    <a:pt x="262" y="343"/>
                  </a:cubicBezTo>
                  <a:cubicBezTo>
                    <a:pt x="262" y="343"/>
                    <a:pt x="263" y="344"/>
                    <a:pt x="263" y="344"/>
                  </a:cubicBezTo>
                  <a:cubicBezTo>
                    <a:pt x="266" y="345"/>
                    <a:pt x="270" y="348"/>
                    <a:pt x="273" y="348"/>
                  </a:cubicBezTo>
                  <a:cubicBezTo>
                    <a:pt x="274" y="348"/>
                    <a:pt x="274" y="348"/>
                    <a:pt x="275" y="349"/>
                  </a:cubicBezTo>
                  <a:cubicBezTo>
                    <a:pt x="277" y="349"/>
                    <a:pt x="279" y="350"/>
                    <a:pt x="280" y="350"/>
                  </a:cubicBezTo>
                  <a:cubicBezTo>
                    <a:pt x="281" y="350"/>
                    <a:pt x="283" y="349"/>
                    <a:pt x="283" y="349"/>
                  </a:cubicBezTo>
                  <a:cubicBezTo>
                    <a:pt x="284" y="348"/>
                    <a:pt x="285" y="348"/>
                    <a:pt x="286" y="348"/>
                  </a:cubicBezTo>
                  <a:cubicBezTo>
                    <a:pt x="290" y="346"/>
                    <a:pt x="290" y="346"/>
                    <a:pt x="290" y="346"/>
                  </a:cubicBezTo>
                  <a:cubicBezTo>
                    <a:pt x="287" y="344"/>
                    <a:pt x="287" y="344"/>
                    <a:pt x="287" y="344"/>
                  </a:cubicBezTo>
                  <a:cubicBezTo>
                    <a:pt x="287" y="344"/>
                    <a:pt x="287" y="344"/>
                    <a:pt x="287" y="344"/>
                  </a:cubicBezTo>
                  <a:cubicBezTo>
                    <a:pt x="287" y="342"/>
                    <a:pt x="287" y="338"/>
                    <a:pt x="286" y="334"/>
                  </a:cubicBezTo>
                  <a:cubicBezTo>
                    <a:pt x="286" y="332"/>
                    <a:pt x="286" y="332"/>
                    <a:pt x="288" y="330"/>
                  </a:cubicBezTo>
                  <a:cubicBezTo>
                    <a:pt x="289" y="330"/>
                    <a:pt x="290" y="330"/>
                    <a:pt x="291" y="329"/>
                  </a:cubicBezTo>
                  <a:cubicBezTo>
                    <a:pt x="294" y="326"/>
                    <a:pt x="296" y="326"/>
                    <a:pt x="299" y="326"/>
                  </a:cubicBezTo>
                  <a:cubicBezTo>
                    <a:pt x="303" y="325"/>
                    <a:pt x="305" y="323"/>
                    <a:pt x="307" y="320"/>
                  </a:cubicBezTo>
                  <a:cubicBezTo>
                    <a:pt x="307" y="320"/>
                    <a:pt x="308" y="319"/>
                    <a:pt x="309" y="318"/>
                  </a:cubicBezTo>
                  <a:cubicBezTo>
                    <a:pt x="312" y="315"/>
                    <a:pt x="311" y="312"/>
                    <a:pt x="311" y="310"/>
                  </a:cubicBezTo>
                  <a:cubicBezTo>
                    <a:pt x="310" y="309"/>
                    <a:pt x="310" y="307"/>
                    <a:pt x="310" y="306"/>
                  </a:cubicBezTo>
                  <a:cubicBezTo>
                    <a:pt x="310" y="306"/>
                    <a:pt x="310" y="306"/>
                    <a:pt x="310" y="306"/>
                  </a:cubicBezTo>
                  <a:cubicBezTo>
                    <a:pt x="310" y="306"/>
                    <a:pt x="310" y="306"/>
                    <a:pt x="310" y="306"/>
                  </a:cubicBezTo>
                  <a:cubicBezTo>
                    <a:pt x="311" y="306"/>
                    <a:pt x="312" y="307"/>
                    <a:pt x="314" y="307"/>
                  </a:cubicBezTo>
                  <a:cubicBezTo>
                    <a:pt x="314" y="307"/>
                    <a:pt x="315" y="307"/>
                    <a:pt x="316" y="307"/>
                  </a:cubicBezTo>
                  <a:cubicBezTo>
                    <a:pt x="321" y="307"/>
                    <a:pt x="322" y="301"/>
                    <a:pt x="323" y="299"/>
                  </a:cubicBezTo>
                  <a:cubicBezTo>
                    <a:pt x="323" y="297"/>
                    <a:pt x="324" y="295"/>
                    <a:pt x="324" y="294"/>
                  </a:cubicBezTo>
                  <a:cubicBezTo>
                    <a:pt x="324" y="292"/>
                    <a:pt x="324" y="289"/>
                    <a:pt x="325" y="286"/>
                  </a:cubicBezTo>
                  <a:cubicBezTo>
                    <a:pt x="326" y="285"/>
                    <a:pt x="327" y="283"/>
                    <a:pt x="326" y="281"/>
                  </a:cubicBezTo>
                  <a:cubicBezTo>
                    <a:pt x="325" y="279"/>
                    <a:pt x="323" y="279"/>
                    <a:pt x="321" y="279"/>
                  </a:cubicBezTo>
                  <a:cubicBezTo>
                    <a:pt x="320" y="279"/>
                    <a:pt x="320" y="279"/>
                    <a:pt x="319" y="278"/>
                  </a:cubicBezTo>
                  <a:cubicBezTo>
                    <a:pt x="316" y="278"/>
                    <a:pt x="312" y="277"/>
                    <a:pt x="308" y="275"/>
                  </a:cubicBezTo>
                  <a:cubicBezTo>
                    <a:pt x="307" y="275"/>
                    <a:pt x="306" y="274"/>
                    <a:pt x="306" y="272"/>
                  </a:cubicBezTo>
                  <a:cubicBezTo>
                    <a:pt x="305" y="270"/>
                    <a:pt x="305" y="268"/>
                    <a:pt x="303" y="267"/>
                  </a:cubicBezTo>
                  <a:cubicBezTo>
                    <a:pt x="302" y="267"/>
                    <a:pt x="301" y="266"/>
                    <a:pt x="303" y="261"/>
                  </a:cubicBezTo>
                  <a:cubicBezTo>
                    <a:pt x="304" y="258"/>
                    <a:pt x="303" y="256"/>
                    <a:pt x="302" y="253"/>
                  </a:cubicBezTo>
                  <a:cubicBezTo>
                    <a:pt x="301" y="252"/>
                    <a:pt x="301" y="251"/>
                    <a:pt x="301" y="249"/>
                  </a:cubicBezTo>
                  <a:cubicBezTo>
                    <a:pt x="300" y="246"/>
                    <a:pt x="300" y="246"/>
                    <a:pt x="306" y="242"/>
                  </a:cubicBezTo>
                  <a:cubicBezTo>
                    <a:pt x="309" y="240"/>
                    <a:pt x="310" y="238"/>
                    <a:pt x="311" y="237"/>
                  </a:cubicBezTo>
                  <a:cubicBezTo>
                    <a:pt x="312" y="236"/>
                    <a:pt x="312" y="236"/>
                    <a:pt x="313" y="235"/>
                  </a:cubicBezTo>
                  <a:cubicBezTo>
                    <a:pt x="316" y="233"/>
                    <a:pt x="317" y="229"/>
                    <a:pt x="317" y="226"/>
                  </a:cubicBezTo>
                  <a:cubicBezTo>
                    <a:pt x="318" y="225"/>
                    <a:pt x="318" y="225"/>
                    <a:pt x="318" y="225"/>
                  </a:cubicBezTo>
                  <a:cubicBezTo>
                    <a:pt x="317" y="224"/>
                    <a:pt x="317" y="224"/>
                    <a:pt x="317" y="224"/>
                  </a:cubicBezTo>
                  <a:cubicBezTo>
                    <a:pt x="317" y="224"/>
                    <a:pt x="316" y="223"/>
                    <a:pt x="316" y="222"/>
                  </a:cubicBezTo>
                  <a:cubicBezTo>
                    <a:pt x="314" y="219"/>
                    <a:pt x="310" y="218"/>
                    <a:pt x="307" y="217"/>
                  </a:cubicBezTo>
                  <a:cubicBezTo>
                    <a:pt x="306" y="217"/>
                    <a:pt x="305" y="216"/>
                    <a:pt x="304" y="216"/>
                  </a:cubicBezTo>
                  <a:cubicBezTo>
                    <a:pt x="303" y="216"/>
                    <a:pt x="301" y="213"/>
                    <a:pt x="300" y="211"/>
                  </a:cubicBezTo>
                  <a:cubicBezTo>
                    <a:pt x="299" y="209"/>
                    <a:pt x="299" y="208"/>
                    <a:pt x="300" y="206"/>
                  </a:cubicBezTo>
                  <a:cubicBezTo>
                    <a:pt x="303" y="202"/>
                    <a:pt x="305" y="201"/>
                    <a:pt x="308" y="201"/>
                  </a:cubicBezTo>
                  <a:cubicBezTo>
                    <a:pt x="313" y="201"/>
                    <a:pt x="320" y="198"/>
                    <a:pt x="321" y="193"/>
                  </a:cubicBezTo>
                  <a:cubicBezTo>
                    <a:pt x="321" y="191"/>
                    <a:pt x="323" y="190"/>
                    <a:pt x="326" y="188"/>
                  </a:cubicBezTo>
                  <a:cubicBezTo>
                    <a:pt x="327" y="188"/>
                    <a:pt x="327" y="188"/>
                    <a:pt x="327" y="188"/>
                  </a:cubicBezTo>
                  <a:cubicBezTo>
                    <a:pt x="333" y="185"/>
                    <a:pt x="339" y="181"/>
                    <a:pt x="339" y="177"/>
                  </a:cubicBezTo>
                  <a:cubicBezTo>
                    <a:pt x="340" y="173"/>
                    <a:pt x="339" y="168"/>
                    <a:pt x="338" y="165"/>
                  </a:cubicBezTo>
                  <a:cubicBezTo>
                    <a:pt x="338" y="164"/>
                    <a:pt x="337" y="163"/>
                    <a:pt x="337" y="163"/>
                  </a:cubicBezTo>
                  <a:cubicBezTo>
                    <a:pt x="337" y="160"/>
                    <a:pt x="337" y="151"/>
                    <a:pt x="337" y="148"/>
                  </a:cubicBezTo>
                  <a:cubicBezTo>
                    <a:pt x="337" y="147"/>
                    <a:pt x="337" y="147"/>
                    <a:pt x="337" y="146"/>
                  </a:cubicBezTo>
                  <a:cubicBezTo>
                    <a:pt x="337" y="145"/>
                    <a:pt x="337" y="145"/>
                    <a:pt x="337" y="144"/>
                  </a:cubicBezTo>
                  <a:cubicBezTo>
                    <a:pt x="338" y="145"/>
                    <a:pt x="338" y="145"/>
                    <a:pt x="339" y="145"/>
                  </a:cubicBezTo>
                  <a:cubicBezTo>
                    <a:pt x="340" y="145"/>
                    <a:pt x="341" y="145"/>
                    <a:pt x="342" y="144"/>
                  </a:cubicBezTo>
                  <a:cubicBezTo>
                    <a:pt x="343" y="142"/>
                    <a:pt x="344" y="140"/>
                    <a:pt x="344" y="138"/>
                  </a:cubicBezTo>
                  <a:cubicBezTo>
                    <a:pt x="343" y="135"/>
                    <a:pt x="343" y="135"/>
                    <a:pt x="346" y="133"/>
                  </a:cubicBezTo>
                  <a:cubicBezTo>
                    <a:pt x="347" y="132"/>
                    <a:pt x="348" y="132"/>
                    <a:pt x="348" y="132"/>
                  </a:cubicBezTo>
                  <a:cubicBezTo>
                    <a:pt x="348" y="132"/>
                    <a:pt x="348" y="132"/>
                    <a:pt x="349" y="133"/>
                  </a:cubicBezTo>
                  <a:cubicBezTo>
                    <a:pt x="349" y="133"/>
                    <a:pt x="350" y="134"/>
                    <a:pt x="352" y="135"/>
                  </a:cubicBezTo>
                  <a:cubicBezTo>
                    <a:pt x="353" y="135"/>
                    <a:pt x="353" y="135"/>
                    <a:pt x="354" y="135"/>
                  </a:cubicBezTo>
                  <a:cubicBezTo>
                    <a:pt x="356" y="135"/>
                    <a:pt x="357" y="135"/>
                    <a:pt x="359" y="137"/>
                  </a:cubicBezTo>
                  <a:cubicBezTo>
                    <a:pt x="359" y="138"/>
                    <a:pt x="360" y="138"/>
                    <a:pt x="361" y="138"/>
                  </a:cubicBezTo>
                  <a:cubicBezTo>
                    <a:pt x="363" y="138"/>
                    <a:pt x="364" y="137"/>
                    <a:pt x="364" y="136"/>
                  </a:cubicBezTo>
                  <a:cubicBezTo>
                    <a:pt x="365" y="134"/>
                    <a:pt x="364" y="131"/>
                    <a:pt x="362" y="129"/>
                  </a:cubicBezTo>
                  <a:cubicBezTo>
                    <a:pt x="360" y="127"/>
                    <a:pt x="359" y="125"/>
                    <a:pt x="359" y="123"/>
                  </a:cubicBezTo>
                  <a:cubicBezTo>
                    <a:pt x="358" y="122"/>
                    <a:pt x="357" y="120"/>
                    <a:pt x="356" y="119"/>
                  </a:cubicBezTo>
                  <a:cubicBezTo>
                    <a:pt x="356" y="119"/>
                    <a:pt x="356" y="118"/>
                    <a:pt x="355" y="117"/>
                  </a:cubicBezTo>
                  <a:cubicBezTo>
                    <a:pt x="354" y="114"/>
                    <a:pt x="353" y="111"/>
                    <a:pt x="348" y="110"/>
                  </a:cubicBezTo>
                  <a:cubicBezTo>
                    <a:pt x="343" y="109"/>
                    <a:pt x="341" y="108"/>
                    <a:pt x="338" y="106"/>
                  </a:cubicBezTo>
                  <a:cubicBezTo>
                    <a:pt x="336" y="105"/>
                    <a:pt x="335" y="105"/>
                    <a:pt x="334" y="105"/>
                  </a:cubicBezTo>
                  <a:cubicBezTo>
                    <a:pt x="334" y="105"/>
                    <a:pt x="334" y="105"/>
                    <a:pt x="334" y="105"/>
                  </a:cubicBezTo>
                  <a:cubicBezTo>
                    <a:pt x="334" y="105"/>
                    <a:pt x="334" y="105"/>
                    <a:pt x="334" y="105"/>
                  </a:cubicBezTo>
                  <a:cubicBezTo>
                    <a:pt x="332" y="105"/>
                    <a:pt x="330" y="107"/>
                    <a:pt x="327" y="110"/>
                  </a:cubicBezTo>
                  <a:cubicBezTo>
                    <a:pt x="324" y="113"/>
                    <a:pt x="324" y="114"/>
                    <a:pt x="324" y="116"/>
                  </a:cubicBezTo>
                  <a:cubicBezTo>
                    <a:pt x="324" y="117"/>
                    <a:pt x="324" y="117"/>
                    <a:pt x="323" y="119"/>
                  </a:cubicBezTo>
                  <a:cubicBezTo>
                    <a:pt x="322" y="122"/>
                    <a:pt x="322" y="123"/>
                    <a:pt x="323" y="125"/>
                  </a:cubicBezTo>
                  <a:cubicBezTo>
                    <a:pt x="323" y="126"/>
                    <a:pt x="323" y="126"/>
                    <a:pt x="323" y="127"/>
                  </a:cubicBezTo>
                  <a:cubicBezTo>
                    <a:pt x="323" y="129"/>
                    <a:pt x="323" y="129"/>
                    <a:pt x="323" y="129"/>
                  </a:cubicBezTo>
                  <a:cubicBezTo>
                    <a:pt x="325" y="129"/>
                    <a:pt x="325" y="129"/>
                    <a:pt x="325" y="129"/>
                  </a:cubicBezTo>
                  <a:cubicBezTo>
                    <a:pt x="325" y="129"/>
                    <a:pt x="325" y="129"/>
                    <a:pt x="326" y="129"/>
                  </a:cubicBezTo>
                  <a:cubicBezTo>
                    <a:pt x="328" y="129"/>
                    <a:pt x="331" y="129"/>
                    <a:pt x="334" y="127"/>
                  </a:cubicBezTo>
                  <a:cubicBezTo>
                    <a:pt x="334" y="126"/>
                    <a:pt x="334" y="126"/>
                    <a:pt x="335" y="126"/>
                  </a:cubicBezTo>
                  <a:cubicBezTo>
                    <a:pt x="335" y="126"/>
                    <a:pt x="335" y="126"/>
                    <a:pt x="335" y="126"/>
                  </a:cubicBezTo>
                  <a:cubicBezTo>
                    <a:pt x="335" y="127"/>
                    <a:pt x="335" y="128"/>
                    <a:pt x="336" y="128"/>
                  </a:cubicBezTo>
                  <a:cubicBezTo>
                    <a:pt x="337" y="130"/>
                    <a:pt x="335" y="133"/>
                    <a:pt x="334" y="134"/>
                  </a:cubicBezTo>
                  <a:cubicBezTo>
                    <a:pt x="334" y="135"/>
                    <a:pt x="333" y="135"/>
                    <a:pt x="333" y="135"/>
                  </a:cubicBezTo>
                  <a:cubicBezTo>
                    <a:pt x="333" y="136"/>
                    <a:pt x="333" y="137"/>
                    <a:pt x="332" y="137"/>
                  </a:cubicBezTo>
                  <a:cubicBezTo>
                    <a:pt x="331" y="137"/>
                    <a:pt x="330" y="137"/>
                    <a:pt x="330" y="137"/>
                  </a:cubicBezTo>
                  <a:cubicBezTo>
                    <a:pt x="329" y="137"/>
                    <a:pt x="328" y="137"/>
                    <a:pt x="327" y="137"/>
                  </a:cubicBezTo>
                  <a:cubicBezTo>
                    <a:pt x="325" y="137"/>
                    <a:pt x="324" y="137"/>
                    <a:pt x="323" y="137"/>
                  </a:cubicBezTo>
                  <a:cubicBezTo>
                    <a:pt x="317" y="138"/>
                    <a:pt x="312" y="140"/>
                    <a:pt x="309" y="143"/>
                  </a:cubicBezTo>
                  <a:cubicBezTo>
                    <a:pt x="308" y="143"/>
                    <a:pt x="307" y="145"/>
                    <a:pt x="306" y="146"/>
                  </a:cubicBezTo>
                  <a:cubicBezTo>
                    <a:pt x="303" y="150"/>
                    <a:pt x="301" y="153"/>
                    <a:pt x="297" y="153"/>
                  </a:cubicBezTo>
                  <a:cubicBezTo>
                    <a:pt x="296" y="153"/>
                    <a:pt x="296" y="153"/>
                    <a:pt x="296" y="153"/>
                  </a:cubicBezTo>
                  <a:cubicBezTo>
                    <a:pt x="290" y="153"/>
                    <a:pt x="287" y="149"/>
                    <a:pt x="285" y="147"/>
                  </a:cubicBezTo>
                  <a:cubicBezTo>
                    <a:pt x="285" y="146"/>
                    <a:pt x="284" y="146"/>
                    <a:pt x="284" y="145"/>
                  </a:cubicBezTo>
                  <a:cubicBezTo>
                    <a:pt x="281" y="143"/>
                    <a:pt x="270" y="139"/>
                    <a:pt x="265" y="138"/>
                  </a:cubicBezTo>
                  <a:cubicBezTo>
                    <a:pt x="262" y="137"/>
                    <a:pt x="260" y="136"/>
                    <a:pt x="257" y="134"/>
                  </a:cubicBezTo>
                  <a:cubicBezTo>
                    <a:pt x="256" y="133"/>
                    <a:pt x="255" y="133"/>
                    <a:pt x="254" y="132"/>
                  </a:cubicBezTo>
                  <a:cubicBezTo>
                    <a:pt x="254" y="131"/>
                    <a:pt x="247" y="128"/>
                    <a:pt x="243" y="128"/>
                  </a:cubicBezTo>
                  <a:cubicBezTo>
                    <a:pt x="240" y="128"/>
                    <a:pt x="239" y="129"/>
                    <a:pt x="239" y="130"/>
                  </a:cubicBezTo>
                  <a:cubicBezTo>
                    <a:pt x="238" y="131"/>
                    <a:pt x="236" y="131"/>
                    <a:pt x="234" y="132"/>
                  </a:cubicBezTo>
                  <a:cubicBezTo>
                    <a:pt x="233" y="133"/>
                    <a:pt x="232" y="133"/>
                    <a:pt x="231" y="134"/>
                  </a:cubicBezTo>
                  <a:cubicBezTo>
                    <a:pt x="231" y="134"/>
                    <a:pt x="231" y="133"/>
                    <a:pt x="230" y="133"/>
                  </a:cubicBezTo>
                  <a:cubicBezTo>
                    <a:pt x="229" y="130"/>
                    <a:pt x="229" y="129"/>
                    <a:pt x="229" y="129"/>
                  </a:cubicBezTo>
                  <a:cubicBezTo>
                    <a:pt x="229" y="129"/>
                    <a:pt x="229" y="129"/>
                    <a:pt x="229" y="129"/>
                  </a:cubicBezTo>
                  <a:cubicBezTo>
                    <a:pt x="231" y="129"/>
                    <a:pt x="231" y="128"/>
                    <a:pt x="231" y="126"/>
                  </a:cubicBezTo>
                  <a:cubicBezTo>
                    <a:pt x="232" y="124"/>
                    <a:pt x="228" y="121"/>
                    <a:pt x="225" y="120"/>
                  </a:cubicBezTo>
                  <a:cubicBezTo>
                    <a:pt x="225" y="120"/>
                    <a:pt x="224" y="119"/>
                    <a:pt x="224" y="119"/>
                  </a:cubicBezTo>
                  <a:cubicBezTo>
                    <a:pt x="222" y="118"/>
                    <a:pt x="220" y="118"/>
                    <a:pt x="218" y="118"/>
                  </a:cubicBezTo>
                  <a:cubicBezTo>
                    <a:pt x="217" y="118"/>
                    <a:pt x="216" y="118"/>
                    <a:pt x="214" y="118"/>
                  </a:cubicBezTo>
                  <a:cubicBezTo>
                    <a:pt x="212" y="118"/>
                    <a:pt x="205" y="119"/>
                    <a:pt x="202" y="122"/>
                  </a:cubicBezTo>
                  <a:cubicBezTo>
                    <a:pt x="200" y="124"/>
                    <a:pt x="195" y="127"/>
                    <a:pt x="192" y="127"/>
                  </a:cubicBezTo>
                  <a:cubicBezTo>
                    <a:pt x="191" y="127"/>
                    <a:pt x="190" y="127"/>
                    <a:pt x="190" y="126"/>
                  </a:cubicBezTo>
                  <a:cubicBezTo>
                    <a:pt x="190" y="126"/>
                    <a:pt x="189" y="126"/>
                    <a:pt x="189" y="126"/>
                  </a:cubicBezTo>
                  <a:cubicBezTo>
                    <a:pt x="189" y="125"/>
                    <a:pt x="191" y="123"/>
                    <a:pt x="193" y="123"/>
                  </a:cubicBezTo>
                  <a:cubicBezTo>
                    <a:pt x="194" y="123"/>
                    <a:pt x="194" y="123"/>
                    <a:pt x="194" y="123"/>
                  </a:cubicBezTo>
                  <a:cubicBezTo>
                    <a:pt x="198" y="122"/>
                    <a:pt x="203" y="121"/>
                    <a:pt x="206" y="116"/>
                  </a:cubicBezTo>
                  <a:cubicBezTo>
                    <a:pt x="209" y="111"/>
                    <a:pt x="210" y="106"/>
                    <a:pt x="210" y="99"/>
                  </a:cubicBezTo>
                  <a:cubicBezTo>
                    <a:pt x="210" y="96"/>
                    <a:pt x="210" y="94"/>
                    <a:pt x="211" y="91"/>
                  </a:cubicBezTo>
                  <a:cubicBezTo>
                    <a:pt x="211" y="90"/>
                    <a:pt x="211" y="89"/>
                    <a:pt x="211" y="88"/>
                  </a:cubicBezTo>
                  <a:cubicBezTo>
                    <a:pt x="211" y="86"/>
                    <a:pt x="212" y="85"/>
                    <a:pt x="210" y="83"/>
                  </a:cubicBezTo>
                  <a:cubicBezTo>
                    <a:pt x="209" y="82"/>
                    <a:pt x="208" y="82"/>
                    <a:pt x="207" y="82"/>
                  </a:cubicBezTo>
                  <a:cubicBezTo>
                    <a:pt x="207" y="82"/>
                    <a:pt x="206" y="82"/>
                    <a:pt x="206" y="82"/>
                  </a:cubicBezTo>
                  <a:cubicBezTo>
                    <a:pt x="205" y="81"/>
                    <a:pt x="204" y="81"/>
                    <a:pt x="203" y="81"/>
                  </a:cubicBezTo>
                  <a:cubicBezTo>
                    <a:pt x="204" y="79"/>
                    <a:pt x="205" y="78"/>
                    <a:pt x="205" y="75"/>
                  </a:cubicBezTo>
                  <a:cubicBezTo>
                    <a:pt x="206" y="70"/>
                    <a:pt x="205" y="66"/>
                    <a:pt x="203" y="62"/>
                  </a:cubicBezTo>
                  <a:cubicBezTo>
                    <a:pt x="200" y="58"/>
                    <a:pt x="196" y="55"/>
                    <a:pt x="196" y="55"/>
                  </a:cubicBezTo>
                  <a:cubicBezTo>
                    <a:pt x="193" y="53"/>
                    <a:pt x="193" y="53"/>
                    <a:pt x="193" y="53"/>
                  </a:cubicBezTo>
                  <a:cubicBezTo>
                    <a:pt x="193" y="57"/>
                    <a:pt x="193" y="57"/>
                    <a:pt x="193" y="57"/>
                  </a:cubicBezTo>
                  <a:cubicBezTo>
                    <a:pt x="193" y="57"/>
                    <a:pt x="193" y="62"/>
                    <a:pt x="191" y="62"/>
                  </a:cubicBezTo>
                  <a:cubicBezTo>
                    <a:pt x="187" y="62"/>
                    <a:pt x="184" y="61"/>
                    <a:pt x="181" y="58"/>
                  </a:cubicBezTo>
                  <a:cubicBezTo>
                    <a:pt x="178" y="55"/>
                    <a:pt x="175" y="54"/>
                    <a:pt x="171" y="53"/>
                  </a:cubicBezTo>
                  <a:cubicBezTo>
                    <a:pt x="170" y="53"/>
                    <a:pt x="170" y="53"/>
                    <a:pt x="170" y="53"/>
                  </a:cubicBezTo>
                  <a:cubicBezTo>
                    <a:pt x="166" y="52"/>
                    <a:pt x="161" y="49"/>
                    <a:pt x="158" y="47"/>
                  </a:cubicBezTo>
                  <a:cubicBezTo>
                    <a:pt x="158" y="44"/>
                    <a:pt x="158" y="44"/>
                    <a:pt x="158" y="44"/>
                  </a:cubicBezTo>
                  <a:cubicBezTo>
                    <a:pt x="158" y="40"/>
                    <a:pt x="158" y="40"/>
                    <a:pt x="158" y="40"/>
                  </a:cubicBezTo>
                  <a:cubicBezTo>
                    <a:pt x="155" y="42"/>
                    <a:pt x="155" y="42"/>
                    <a:pt x="155" y="42"/>
                  </a:cubicBezTo>
                  <a:cubicBezTo>
                    <a:pt x="155" y="42"/>
                    <a:pt x="147" y="47"/>
                    <a:pt x="143" y="50"/>
                  </a:cubicBezTo>
                  <a:cubicBezTo>
                    <a:pt x="142" y="51"/>
                    <a:pt x="141" y="53"/>
                    <a:pt x="140" y="54"/>
                  </a:cubicBezTo>
                  <a:cubicBezTo>
                    <a:pt x="140" y="54"/>
                    <a:pt x="139" y="54"/>
                    <a:pt x="139" y="55"/>
                  </a:cubicBezTo>
                  <a:cubicBezTo>
                    <a:pt x="139" y="53"/>
                    <a:pt x="138" y="51"/>
                    <a:pt x="138" y="49"/>
                  </a:cubicBezTo>
                  <a:cubicBezTo>
                    <a:pt x="138" y="47"/>
                    <a:pt x="138" y="47"/>
                    <a:pt x="138" y="47"/>
                  </a:cubicBezTo>
                  <a:cubicBezTo>
                    <a:pt x="136" y="47"/>
                    <a:pt x="136" y="47"/>
                    <a:pt x="136" y="47"/>
                  </a:cubicBezTo>
                  <a:cubicBezTo>
                    <a:pt x="136" y="47"/>
                    <a:pt x="131" y="47"/>
                    <a:pt x="127" y="52"/>
                  </a:cubicBezTo>
                  <a:cubicBezTo>
                    <a:pt x="125" y="54"/>
                    <a:pt x="123" y="56"/>
                    <a:pt x="121" y="56"/>
                  </a:cubicBezTo>
                  <a:cubicBezTo>
                    <a:pt x="121" y="56"/>
                    <a:pt x="120" y="56"/>
                    <a:pt x="119" y="54"/>
                  </a:cubicBezTo>
                  <a:cubicBezTo>
                    <a:pt x="118" y="53"/>
                    <a:pt x="118" y="51"/>
                    <a:pt x="118" y="50"/>
                  </a:cubicBezTo>
                  <a:cubicBezTo>
                    <a:pt x="118" y="48"/>
                    <a:pt x="118" y="47"/>
                    <a:pt x="117" y="45"/>
                  </a:cubicBezTo>
                  <a:cubicBezTo>
                    <a:pt x="114" y="43"/>
                    <a:pt x="110" y="40"/>
                    <a:pt x="105" y="40"/>
                  </a:cubicBezTo>
                  <a:cubicBezTo>
                    <a:pt x="101" y="40"/>
                    <a:pt x="94" y="40"/>
                    <a:pt x="91" y="39"/>
                  </a:cubicBezTo>
                  <a:cubicBezTo>
                    <a:pt x="91" y="38"/>
                    <a:pt x="90" y="38"/>
                    <a:pt x="90" y="38"/>
                  </a:cubicBezTo>
                  <a:cubicBezTo>
                    <a:pt x="87" y="36"/>
                    <a:pt x="85" y="35"/>
                    <a:pt x="81" y="35"/>
                  </a:cubicBezTo>
                  <a:cubicBezTo>
                    <a:pt x="64" y="35"/>
                    <a:pt x="64" y="35"/>
                    <a:pt x="64" y="35"/>
                  </a:cubicBezTo>
                  <a:cubicBezTo>
                    <a:pt x="63" y="35"/>
                    <a:pt x="62" y="35"/>
                    <a:pt x="60" y="35"/>
                  </a:cubicBezTo>
                  <a:cubicBezTo>
                    <a:pt x="59" y="36"/>
                    <a:pt x="57" y="36"/>
                    <a:pt x="55" y="36"/>
                  </a:cubicBezTo>
                  <a:cubicBezTo>
                    <a:pt x="54" y="36"/>
                    <a:pt x="53" y="36"/>
                    <a:pt x="52" y="35"/>
                  </a:cubicBezTo>
                  <a:cubicBezTo>
                    <a:pt x="51" y="33"/>
                    <a:pt x="49" y="32"/>
                    <a:pt x="47" y="32"/>
                  </a:cubicBezTo>
                  <a:cubicBezTo>
                    <a:pt x="45" y="32"/>
                    <a:pt x="43" y="34"/>
                    <a:pt x="43" y="34"/>
                  </a:cubicBezTo>
                  <a:cubicBezTo>
                    <a:pt x="42" y="34"/>
                    <a:pt x="42" y="34"/>
                    <a:pt x="42" y="34"/>
                  </a:cubicBezTo>
                  <a:cubicBezTo>
                    <a:pt x="42" y="34"/>
                    <a:pt x="42" y="34"/>
                    <a:pt x="42" y="34"/>
                  </a:cubicBezTo>
                  <a:cubicBezTo>
                    <a:pt x="42" y="34"/>
                    <a:pt x="41" y="36"/>
                    <a:pt x="40" y="37"/>
                  </a:cubicBezTo>
                  <a:cubicBezTo>
                    <a:pt x="20" y="37"/>
                    <a:pt x="20" y="37"/>
                    <a:pt x="20" y="37"/>
                  </a:cubicBezTo>
                  <a:cubicBezTo>
                    <a:pt x="19" y="37"/>
                    <a:pt x="16" y="36"/>
                    <a:pt x="15" y="35"/>
                  </a:cubicBezTo>
                  <a:cubicBezTo>
                    <a:pt x="15" y="34"/>
                    <a:pt x="15" y="33"/>
                    <a:pt x="15" y="32"/>
                  </a:cubicBezTo>
                  <a:cubicBezTo>
                    <a:pt x="15" y="31"/>
                    <a:pt x="15" y="28"/>
                    <a:pt x="14" y="25"/>
                  </a:cubicBezTo>
                  <a:cubicBezTo>
                    <a:pt x="12" y="17"/>
                    <a:pt x="13" y="17"/>
                    <a:pt x="14" y="17"/>
                  </a:cubicBezTo>
                  <a:cubicBezTo>
                    <a:pt x="14" y="17"/>
                    <a:pt x="14" y="17"/>
                    <a:pt x="14" y="17"/>
                  </a:cubicBezTo>
                  <a:cubicBezTo>
                    <a:pt x="14" y="17"/>
                    <a:pt x="15" y="17"/>
                    <a:pt x="15" y="17"/>
                  </a:cubicBezTo>
                  <a:cubicBezTo>
                    <a:pt x="15" y="17"/>
                    <a:pt x="16" y="17"/>
                    <a:pt x="16" y="17"/>
                  </a:cubicBezTo>
                  <a:cubicBezTo>
                    <a:pt x="19" y="17"/>
                    <a:pt x="20" y="16"/>
                    <a:pt x="21" y="14"/>
                  </a:cubicBezTo>
                  <a:cubicBezTo>
                    <a:pt x="22" y="13"/>
                    <a:pt x="23" y="12"/>
                    <a:pt x="24" y="11"/>
                  </a:cubicBezTo>
                  <a:cubicBezTo>
                    <a:pt x="26" y="10"/>
                    <a:pt x="28" y="8"/>
                    <a:pt x="27" y="7"/>
                  </a:cubicBezTo>
                  <a:cubicBezTo>
                    <a:pt x="27" y="5"/>
                    <a:pt x="26" y="4"/>
                    <a:pt x="25" y="4"/>
                  </a:cubicBezTo>
                  <a:cubicBezTo>
                    <a:pt x="24" y="3"/>
                    <a:pt x="23" y="2"/>
                    <a:pt x="22" y="2"/>
                  </a:cubicBezTo>
                  <a:cubicBezTo>
                    <a:pt x="20" y="1"/>
                    <a:pt x="19" y="0"/>
                    <a:pt x="17" y="0"/>
                  </a:cubicBezTo>
                  <a:close/>
                  <a:moveTo>
                    <a:pt x="225" y="145"/>
                  </a:moveTo>
                  <a:cubicBezTo>
                    <a:pt x="225" y="144"/>
                    <a:pt x="226" y="142"/>
                    <a:pt x="226" y="142"/>
                  </a:cubicBezTo>
                  <a:cubicBezTo>
                    <a:pt x="226" y="142"/>
                    <a:pt x="226" y="141"/>
                    <a:pt x="227" y="141"/>
                  </a:cubicBezTo>
                  <a:cubicBezTo>
                    <a:pt x="226" y="143"/>
                    <a:pt x="226" y="144"/>
                    <a:pt x="225" y="145"/>
                  </a:cubicBezTo>
                  <a:close/>
                  <a:moveTo>
                    <a:pt x="33" y="63"/>
                  </a:moveTo>
                  <a:cubicBezTo>
                    <a:pt x="33" y="63"/>
                    <a:pt x="33" y="63"/>
                    <a:pt x="33" y="63"/>
                  </a:cubicBezTo>
                  <a:cubicBezTo>
                    <a:pt x="33" y="63"/>
                    <a:pt x="32" y="63"/>
                    <a:pt x="31" y="63"/>
                  </a:cubicBezTo>
                  <a:cubicBezTo>
                    <a:pt x="27" y="64"/>
                    <a:pt x="27" y="64"/>
                    <a:pt x="23" y="66"/>
                  </a:cubicBezTo>
                  <a:cubicBezTo>
                    <a:pt x="22" y="66"/>
                    <a:pt x="21" y="66"/>
                    <a:pt x="21" y="66"/>
                  </a:cubicBezTo>
                  <a:cubicBezTo>
                    <a:pt x="21" y="66"/>
                    <a:pt x="20" y="66"/>
                    <a:pt x="20" y="66"/>
                  </a:cubicBezTo>
                  <a:cubicBezTo>
                    <a:pt x="20" y="66"/>
                    <a:pt x="20" y="66"/>
                    <a:pt x="19" y="66"/>
                  </a:cubicBezTo>
                  <a:cubicBezTo>
                    <a:pt x="17" y="66"/>
                    <a:pt x="16" y="67"/>
                    <a:pt x="15" y="69"/>
                  </a:cubicBezTo>
                  <a:cubicBezTo>
                    <a:pt x="15" y="69"/>
                    <a:pt x="15" y="69"/>
                    <a:pt x="15" y="69"/>
                  </a:cubicBezTo>
                  <a:cubicBezTo>
                    <a:pt x="15" y="69"/>
                    <a:pt x="15" y="69"/>
                    <a:pt x="15" y="69"/>
                  </a:cubicBezTo>
                  <a:cubicBezTo>
                    <a:pt x="15" y="70"/>
                    <a:pt x="13" y="74"/>
                    <a:pt x="15" y="79"/>
                  </a:cubicBezTo>
                  <a:cubicBezTo>
                    <a:pt x="17" y="82"/>
                    <a:pt x="22" y="83"/>
                    <a:pt x="26" y="84"/>
                  </a:cubicBezTo>
                  <a:cubicBezTo>
                    <a:pt x="27" y="84"/>
                    <a:pt x="29" y="84"/>
                    <a:pt x="31" y="84"/>
                  </a:cubicBezTo>
                  <a:cubicBezTo>
                    <a:pt x="32" y="85"/>
                    <a:pt x="32" y="85"/>
                    <a:pt x="33" y="85"/>
                  </a:cubicBezTo>
                  <a:cubicBezTo>
                    <a:pt x="37" y="85"/>
                    <a:pt x="37" y="82"/>
                    <a:pt x="38" y="80"/>
                  </a:cubicBezTo>
                  <a:cubicBezTo>
                    <a:pt x="38" y="79"/>
                    <a:pt x="39" y="78"/>
                    <a:pt x="39" y="76"/>
                  </a:cubicBezTo>
                  <a:cubicBezTo>
                    <a:pt x="41" y="72"/>
                    <a:pt x="41" y="71"/>
                    <a:pt x="39" y="69"/>
                  </a:cubicBezTo>
                  <a:cubicBezTo>
                    <a:pt x="39" y="68"/>
                    <a:pt x="39" y="68"/>
                    <a:pt x="38" y="67"/>
                  </a:cubicBezTo>
                  <a:cubicBezTo>
                    <a:pt x="37" y="64"/>
                    <a:pt x="36" y="63"/>
                    <a:pt x="33" y="63"/>
                  </a:cubicBezTo>
                  <a:cubicBezTo>
                    <a:pt x="33" y="63"/>
                    <a:pt x="33" y="63"/>
                    <a:pt x="33" y="63"/>
                  </a:cubicBezTo>
                  <a:close/>
                  <a:moveTo>
                    <a:pt x="14" y="70"/>
                  </a:moveTo>
                  <a:cubicBezTo>
                    <a:pt x="10" y="73"/>
                    <a:pt x="10" y="73"/>
                    <a:pt x="10" y="73"/>
                  </a:cubicBezTo>
                  <a:cubicBezTo>
                    <a:pt x="9" y="74"/>
                    <a:pt x="7" y="74"/>
                    <a:pt x="7" y="75"/>
                  </a:cubicBezTo>
                  <a:cubicBezTo>
                    <a:pt x="4" y="76"/>
                    <a:pt x="2" y="77"/>
                    <a:pt x="3" y="83"/>
                  </a:cubicBezTo>
                  <a:cubicBezTo>
                    <a:pt x="3" y="84"/>
                    <a:pt x="3" y="85"/>
                    <a:pt x="3" y="86"/>
                  </a:cubicBezTo>
                  <a:cubicBezTo>
                    <a:pt x="3" y="91"/>
                    <a:pt x="4" y="94"/>
                    <a:pt x="8" y="96"/>
                  </a:cubicBezTo>
                  <a:cubicBezTo>
                    <a:pt x="10" y="97"/>
                    <a:pt x="12" y="98"/>
                    <a:pt x="14" y="98"/>
                  </a:cubicBezTo>
                  <a:cubicBezTo>
                    <a:pt x="15" y="98"/>
                    <a:pt x="18" y="98"/>
                    <a:pt x="18" y="94"/>
                  </a:cubicBezTo>
                  <a:cubicBezTo>
                    <a:pt x="18" y="93"/>
                    <a:pt x="18" y="93"/>
                    <a:pt x="18" y="92"/>
                  </a:cubicBezTo>
                  <a:cubicBezTo>
                    <a:pt x="18" y="90"/>
                    <a:pt x="17" y="89"/>
                    <a:pt x="15" y="86"/>
                  </a:cubicBezTo>
                  <a:cubicBezTo>
                    <a:pt x="14" y="85"/>
                    <a:pt x="14" y="85"/>
                    <a:pt x="14" y="85"/>
                  </a:cubicBezTo>
                  <a:cubicBezTo>
                    <a:pt x="11" y="81"/>
                    <a:pt x="13" y="75"/>
                    <a:pt x="13" y="75"/>
                  </a:cubicBezTo>
                  <a:cubicBezTo>
                    <a:pt x="14" y="70"/>
                    <a:pt x="14" y="70"/>
                    <a:pt x="14" y="70"/>
                  </a:cubicBezTo>
                  <a:close/>
                  <a:moveTo>
                    <a:pt x="51" y="74"/>
                  </a:moveTo>
                  <a:cubicBezTo>
                    <a:pt x="48" y="79"/>
                    <a:pt x="48" y="79"/>
                    <a:pt x="48" y="79"/>
                  </a:cubicBezTo>
                  <a:cubicBezTo>
                    <a:pt x="47" y="81"/>
                    <a:pt x="46" y="82"/>
                    <a:pt x="45" y="83"/>
                  </a:cubicBezTo>
                  <a:cubicBezTo>
                    <a:pt x="45" y="83"/>
                    <a:pt x="44" y="84"/>
                    <a:pt x="43" y="86"/>
                  </a:cubicBezTo>
                  <a:cubicBezTo>
                    <a:pt x="41" y="88"/>
                    <a:pt x="39" y="88"/>
                    <a:pt x="37" y="88"/>
                  </a:cubicBezTo>
                  <a:cubicBezTo>
                    <a:pt x="35" y="88"/>
                    <a:pt x="33" y="88"/>
                    <a:pt x="31" y="89"/>
                  </a:cubicBezTo>
                  <a:cubicBezTo>
                    <a:pt x="29" y="90"/>
                    <a:pt x="29" y="90"/>
                    <a:pt x="29" y="90"/>
                  </a:cubicBezTo>
                  <a:cubicBezTo>
                    <a:pt x="30" y="92"/>
                    <a:pt x="30" y="92"/>
                    <a:pt x="30" y="92"/>
                  </a:cubicBezTo>
                  <a:cubicBezTo>
                    <a:pt x="30" y="92"/>
                    <a:pt x="31" y="94"/>
                    <a:pt x="34" y="95"/>
                  </a:cubicBezTo>
                  <a:cubicBezTo>
                    <a:pt x="35" y="96"/>
                    <a:pt x="36" y="96"/>
                    <a:pt x="37" y="96"/>
                  </a:cubicBezTo>
                  <a:cubicBezTo>
                    <a:pt x="40" y="96"/>
                    <a:pt x="42" y="95"/>
                    <a:pt x="45" y="94"/>
                  </a:cubicBezTo>
                  <a:cubicBezTo>
                    <a:pt x="45" y="94"/>
                    <a:pt x="46" y="94"/>
                    <a:pt x="47" y="93"/>
                  </a:cubicBezTo>
                  <a:cubicBezTo>
                    <a:pt x="52" y="92"/>
                    <a:pt x="52" y="82"/>
                    <a:pt x="52" y="80"/>
                  </a:cubicBezTo>
                  <a:cubicBezTo>
                    <a:pt x="51" y="74"/>
                    <a:pt x="51" y="74"/>
                    <a:pt x="51" y="74"/>
                  </a:cubicBezTo>
                  <a:close/>
                  <a:moveTo>
                    <a:pt x="29" y="99"/>
                  </a:moveTo>
                  <a:cubicBezTo>
                    <a:pt x="28" y="99"/>
                    <a:pt x="27" y="100"/>
                    <a:pt x="27" y="100"/>
                  </a:cubicBezTo>
                  <a:cubicBezTo>
                    <a:pt x="26" y="101"/>
                    <a:pt x="27" y="102"/>
                    <a:pt x="27" y="103"/>
                  </a:cubicBezTo>
                  <a:cubicBezTo>
                    <a:pt x="28" y="104"/>
                    <a:pt x="28" y="105"/>
                    <a:pt x="28" y="106"/>
                  </a:cubicBezTo>
                  <a:cubicBezTo>
                    <a:pt x="29" y="107"/>
                    <a:pt x="29" y="110"/>
                    <a:pt x="31" y="110"/>
                  </a:cubicBezTo>
                  <a:cubicBezTo>
                    <a:pt x="32" y="110"/>
                    <a:pt x="33" y="109"/>
                    <a:pt x="34" y="108"/>
                  </a:cubicBezTo>
                  <a:cubicBezTo>
                    <a:pt x="36" y="107"/>
                    <a:pt x="37" y="105"/>
                    <a:pt x="37" y="104"/>
                  </a:cubicBezTo>
                  <a:cubicBezTo>
                    <a:pt x="37" y="102"/>
                    <a:pt x="36" y="101"/>
                    <a:pt x="36" y="101"/>
                  </a:cubicBezTo>
                  <a:cubicBezTo>
                    <a:pt x="34" y="100"/>
                    <a:pt x="31" y="99"/>
                    <a:pt x="29" y="99"/>
                  </a:cubicBezTo>
                  <a:close/>
                  <a:moveTo>
                    <a:pt x="51" y="104"/>
                  </a:moveTo>
                  <a:cubicBezTo>
                    <a:pt x="47" y="104"/>
                    <a:pt x="43" y="108"/>
                    <a:pt x="41" y="109"/>
                  </a:cubicBezTo>
                  <a:cubicBezTo>
                    <a:pt x="39" y="109"/>
                    <a:pt x="36" y="110"/>
                    <a:pt x="35" y="111"/>
                  </a:cubicBezTo>
                  <a:cubicBezTo>
                    <a:pt x="34" y="113"/>
                    <a:pt x="35" y="116"/>
                    <a:pt x="36" y="116"/>
                  </a:cubicBezTo>
                  <a:cubicBezTo>
                    <a:pt x="36" y="117"/>
                    <a:pt x="36" y="118"/>
                    <a:pt x="37" y="118"/>
                  </a:cubicBezTo>
                  <a:cubicBezTo>
                    <a:pt x="38" y="121"/>
                    <a:pt x="39" y="123"/>
                    <a:pt x="42" y="123"/>
                  </a:cubicBezTo>
                  <a:cubicBezTo>
                    <a:pt x="42" y="123"/>
                    <a:pt x="43" y="123"/>
                    <a:pt x="44" y="123"/>
                  </a:cubicBezTo>
                  <a:cubicBezTo>
                    <a:pt x="45" y="123"/>
                    <a:pt x="45" y="123"/>
                    <a:pt x="46" y="123"/>
                  </a:cubicBezTo>
                  <a:cubicBezTo>
                    <a:pt x="46" y="123"/>
                    <a:pt x="47" y="123"/>
                    <a:pt x="47" y="123"/>
                  </a:cubicBezTo>
                  <a:cubicBezTo>
                    <a:pt x="48" y="123"/>
                    <a:pt x="48" y="123"/>
                    <a:pt x="49" y="123"/>
                  </a:cubicBezTo>
                  <a:cubicBezTo>
                    <a:pt x="53" y="123"/>
                    <a:pt x="53" y="119"/>
                    <a:pt x="53" y="117"/>
                  </a:cubicBezTo>
                  <a:cubicBezTo>
                    <a:pt x="53" y="115"/>
                    <a:pt x="54" y="113"/>
                    <a:pt x="54" y="112"/>
                  </a:cubicBezTo>
                  <a:cubicBezTo>
                    <a:pt x="54" y="109"/>
                    <a:pt x="55" y="107"/>
                    <a:pt x="54" y="105"/>
                  </a:cubicBezTo>
                  <a:cubicBezTo>
                    <a:pt x="53" y="104"/>
                    <a:pt x="52" y="104"/>
                    <a:pt x="51" y="104"/>
                  </a:cubicBezTo>
                  <a:close/>
                  <a:moveTo>
                    <a:pt x="22" y="121"/>
                  </a:moveTo>
                  <a:cubicBezTo>
                    <a:pt x="19" y="121"/>
                    <a:pt x="19" y="124"/>
                    <a:pt x="19" y="125"/>
                  </a:cubicBezTo>
                  <a:cubicBezTo>
                    <a:pt x="19" y="127"/>
                    <a:pt x="19" y="128"/>
                    <a:pt x="19" y="129"/>
                  </a:cubicBezTo>
                  <a:cubicBezTo>
                    <a:pt x="18" y="131"/>
                    <a:pt x="17" y="135"/>
                    <a:pt x="22" y="136"/>
                  </a:cubicBezTo>
                  <a:cubicBezTo>
                    <a:pt x="23" y="136"/>
                    <a:pt x="23" y="136"/>
                    <a:pt x="23" y="136"/>
                  </a:cubicBezTo>
                  <a:cubicBezTo>
                    <a:pt x="25" y="137"/>
                    <a:pt x="26" y="137"/>
                    <a:pt x="27" y="137"/>
                  </a:cubicBezTo>
                  <a:cubicBezTo>
                    <a:pt x="30" y="137"/>
                    <a:pt x="31" y="134"/>
                    <a:pt x="31" y="133"/>
                  </a:cubicBezTo>
                  <a:cubicBezTo>
                    <a:pt x="32" y="130"/>
                    <a:pt x="32" y="129"/>
                    <a:pt x="31" y="128"/>
                  </a:cubicBezTo>
                  <a:cubicBezTo>
                    <a:pt x="30" y="127"/>
                    <a:pt x="29" y="126"/>
                    <a:pt x="28" y="126"/>
                  </a:cubicBezTo>
                  <a:cubicBezTo>
                    <a:pt x="27" y="126"/>
                    <a:pt x="27" y="125"/>
                    <a:pt x="26" y="124"/>
                  </a:cubicBezTo>
                  <a:cubicBezTo>
                    <a:pt x="24" y="122"/>
                    <a:pt x="23" y="121"/>
                    <a:pt x="22" y="121"/>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2" name="Freeform 28">
              <a:extLst>
                <a:ext uri="{FF2B5EF4-FFF2-40B4-BE49-F238E27FC236}">
                  <a16:creationId xmlns:a16="http://schemas.microsoft.com/office/drawing/2014/main" id="{9C939FE6-54D9-EDC9-C2E9-E8B858E0037E}"/>
                </a:ext>
              </a:extLst>
            </p:cNvPr>
            <p:cNvSpPr>
              <a:spLocks noEditPoints="1"/>
            </p:cNvSpPr>
            <p:nvPr/>
          </p:nvSpPr>
          <p:spPr bwMode="auto">
            <a:xfrm>
              <a:off x="9279956" y="1591983"/>
              <a:ext cx="1438275" cy="1031875"/>
            </a:xfrm>
            <a:custGeom>
              <a:avLst/>
              <a:gdLst>
                <a:gd name="T0" fmla="*/ 47 w 465"/>
                <a:gd name="T1" fmla="*/ 295 h 334"/>
                <a:gd name="T2" fmla="*/ 2 w 465"/>
                <a:gd name="T3" fmla="*/ 284 h 334"/>
                <a:gd name="T4" fmla="*/ 24 w 465"/>
                <a:gd name="T5" fmla="*/ 243 h 334"/>
                <a:gd name="T6" fmla="*/ 24 w 465"/>
                <a:gd name="T7" fmla="*/ 215 h 334"/>
                <a:gd name="T8" fmla="*/ 33 w 465"/>
                <a:gd name="T9" fmla="*/ 161 h 334"/>
                <a:gd name="T10" fmla="*/ 82 w 465"/>
                <a:gd name="T11" fmla="*/ 163 h 334"/>
                <a:gd name="T12" fmla="*/ 101 w 465"/>
                <a:gd name="T13" fmla="*/ 157 h 334"/>
                <a:gd name="T14" fmla="*/ 114 w 465"/>
                <a:gd name="T15" fmla="*/ 140 h 334"/>
                <a:gd name="T16" fmla="*/ 144 w 465"/>
                <a:gd name="T17" fmla="*/ 122 h 334"/>
                <a:gd name="T18" fmla="*/ 204 w 465"/>
                <a:gd name="T19" fmla="*/ 81 h 334"/>
                <a:gd name="T20" fmla="*/ 268 w 465"/>
                <a:gd name="T21" fmla="*/ 53 h 334"/>
                <a:gd name="T22" fmla="*/ 245 w 465"/>
                <a:gd name="T23" fmla="*/ 60 h 334"/>
                <a:gd name="T24" fmla="*/ 212 w 465"/>
                <a:gd name="T25" fmla="*/ 78 h 334"/>
                <a:gd name="T26" fmla="*/ 212 w 465"/>
                <a:gd name="T27" fmla="*/ 89 h 334"/>
                <a:gd name="T28" fmla="*/ 255 w 465"/>
                <a:gd name="T29" fmla="*/ 68 h 334"/>
                <a:gd name="T30" fmla="*/ 277 w 465"/>
                <a:gd name="T31" fmla="*/ 54 h 334"/>
                <a:gd name="T32" fmla="*/ 311 w 465"/>
                <a:gd name="T33" fmla="*/ 91 h 334"/>
                <a:gd name="T34" fmla="*/ 343 w 465"/>
                <a:gd name="T35" fmla="*/ 121 h 334"/>
                <a:gd name="T36" fmla="*/ 378 w 465"/>
                <a:gd name="T37" fmla="*/ 101 h 334"/>
                <a:gd name="T38" fmla="*/ 434 w 465"/>
                <a:gd name="T39" fmla="*/ 162 h 334"/>
                <a:gd name="T40" fmla="*/ 394 w 465"/>
                <a:gd name="T41" fmla="*/ 171 h 334"/>
                <a:gd name="T42" fmla="*/ 437 w 465"/>
                <a:gd name="T43" fmla="*/ 181 h 334"/>
                <a:gd name="T44" fmla="*/ 459 w 465"/>
                <a:gd name="T45" fmla="*/ 250 h 334"/>
                <a:gd name="T46" fmla="*/ 437 w 465"/>
                <a:gd name="T47" fmla="*/ 286 h 334"/>
                <a:gd name="T48" fmla="*/ 431 w 465"/>
                <a:gd name="T49" fmla="*/ 251 h 334"/>
                <a:gd name="T50" fmla="*/ 407 w 465"/>
                <a:gd name="T51" fmla="*/ 255 h 334"/>
                <a:gd name="T52" fmla="*/ 387 w 465"/>
                <a:gd name="T53" fmla="*/ 239 h 334"/>
                <a:gd name="T54" fmla="*/ 356 w 465"/>
                <a:gd name="T55" fmla="*/ 280 h 334"/>
                <a:gd name="T56" fmla="*/ 337 w 465"/>
                <a:gd name="T57" fmla="*/ 292 h 334"/>
                <a:gd name="T58" fmla="*/ 309 w 465"/>
                <a:gd name="T59" fmla="*/ 300 h 334"/>
                <a:gd name="T60" fmla="*/ 285 w 465"/>
                <a:gd name="T61" fmla="*/ 311 h 334"/>
                <a:gd name="T62" fmla="*/ 253 w 465"/>
                <a:gd name="T63" fmla="*/ 304 h 334"/>
                <a:gd name="T64" fmla="*/ 227 w 465"/>
                <a:gd name="T65" fmla="*/ 301 h 334"/>
                <a:gd name="T66" fmla="*/ 181 w 465"/>
                <a:gd name="T67" fmla="*/ 283 h 334"/>
                <a:gd name="T68" fmla="*/ 158 w 465"/>
                <a:gd name="T69" fmla="*/ 299 h 334"/>
                <a:gd name="T70" fmla="*/ 125 w 465"/>
                <a:gd name="T71" fmla="*/ 310 h 334"/>
                <a:gd name="T72" fmla="*/ 95 w 465"/>
                <a:gd name="T73" fmla="*/ 334 h 334"/>
                <a:gd name="T74" fmla="*/ 390 w 465"/>
                <a:gd name="T75" fmla="*/ 159 h 334"/>
                <a:gd name="T76" fmla="*/ 391 w 465"/>
                <a:gd name="T77" fmla="*/ 140 h 334"/>
                <a:gd name="T78" fmla="*/ 409 w 465"/>
                <a:gd name="T79" fmla="*/ 146 h 334"/>
                <a:gd name="T80" fmla="*/ 398 w 465"/>
                <a:gd name="T81" fmla="*/ 131 h 334"/>
                <a:gd name="T82" fmla="*/ 387 w 465"/>
                <a:gd name="T83" fmla="*/ 129 h 334"/>
                <a:gd name="T84" fmla="*/ 107 w 465"/>
                <a:gd name="T85" fmla="*/ 140 h 334"/>
                <a:gd name="T86" fmla="*/ 327 w 465"/>
                <a:gd name="T87" fmla="*/ 97 h 334"/>
                <a:gd name="T88" fmla="*/ 327 w 465"/>
                <a:gd name="T89" fmla="*/ 97 h 334"/>
                <a:gd name="T90" fmla="*/ 307 w 465"/>
                <a:gd name="T91" fmla="*/ 66 h 334"/>
                <a:gd name="T92" fmla="*/ 297 w 465"/>
                <a:gd name="T93" fmla="*/ 37 h 334"/>
                <a:gd name="T94" fmla="*/ 314 w 465"/>
                <a:gd name="T95" fmla="*/ 34 h 334"/>
                <a:gd name="T96" fmla="*/ 322 w 465"/>
                <a:gd name="T97" fmla="*/ 28 h 334"/>
                <a:gd name="T98" fmla="*/ 344 w 465"/>
                <a:gd name="T99" fmla="*/ 54 h 334"/>
                <a:gd name="T100" fmla="*/ 359 w 465"/>
                <a:gd name="T101" fmla="*/ 57 h 334"/>
                <a:gd name="T102" fmla="*/ 361 w 465"/>
                <a:gd name="T103" fmla="*/ 82 h 334"/>
                <a:gd name="T104" fmla="*/ 343 w 465"/>
                <a:gd name="T105" fmla="*/ 76 h 334"/>
                <a:gd name="T106" fmla="*/ 331 w 465"/>
                <a:gd name="T107" fmla="*/ 82 h 334"/>
                <a:gd name="T108" fmla="*/ 301 w 465"/>
                <a:gd name="T109" fmla="*/ 49 h 334"/>
                <a:gd name="T110" fmla="*/ 310 w 465"/>
                <a:gd name="T111" fmla="*/ 42 h 334"/>
                <a:gd name="T112" fmla="*/ 338 w 465"/>
                <a:gd name="T113" fmla="*/ 41 h 334"/>
                <a:gd name="T114" fmla="*/ 348 w 465"/>
                <a:gd name="T115" fmla="*/ 42 h 334"/>
                <a:gd name="T116" fmla="*/ 307 w 465"/>
                <a:gd name="T117" fmla="*/ 6 h 334"/>
                <a:gd name="T118" fmla="*/ 319 w 465"/>
                <a:gd name="T119" fmla="*/ 2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5" h="334">
                  <a:moveTo>
                    <a:pt x="84" y="334"/>
                  </a:moveTo>
                  <a:cubicBezTo>
                    <a:pt x="82" y="332"/>
                    <a:pt x="78" y="330"/>
                    <a:pt x="75" y="330"/>
                  </a:cubicBezTo>
                  <a:cubicBezTo>
                    <a:pt x="75" y="330"/>
                    <a:pt x="74" y="330"/>
                    <a:pt x="73" y="331"/>
                  </a:cubicBezTo>
                  <a:cubicBezTo>
                    <a:pt x="73" y="331"/>
                    <a:pt x="72" y="331"/>
                    <a:pt x="72" y="331"/>
                  </a:cubicBezTo>
                  <a:cubicBezTo>
                    <a:pt x="70" y="331"/>
                    <a:pt x="69" y="330"/>
                    <a:pt x="69" y="329"/>
                  </a:cubicBezTo>
                  <a:cubicBezTo>
                    <a:pt x="68" y="327"/>
                    <a:pt x="69" y="324"/>
                    <a:pt x="71" y="323"/>
                  </a:cubicBezTo>
                  <a:cubicBezTo>
                    <a:pt x="71" y="323"/>
                    <a:pt x="71" y="323"/>
                    <a:pt x="71" y="323"/>
                  </a:cubicBezTo>
                  <a:cubicBezTo>
                    <a:pt x="71" y="322"/>
                    <a:pt x="68" y="320"/>
                    <a:pt x="65" y="319"/>
                  </a:cubicBezTo>
                  <a:cubicBezTo>
                    <a:pt x="61" y="317"/>
                    <a:pt x="55" y="310"/>
                    <a:pt x="54" y="307"/>
                  </a:cubicBezTo>
                  <a:cubicBezTo>
                    <a:pt x="53" y="306"/>
                    <a:pt x="52" y="304"/>
                    <a:pt x="51" y="301"/>
                  </a:cubicBezTo>
                  <a:cubicBezTo>
                    <a:pt x="49" y="299"/>
                    <a:pt x="48" y="297"/>
                    <a:pt x="47" y="295"/>
                  </a:cubicBezTo>
                  <a:cubicBezTo>
                    <a:pt x="44" y="291"/>
                    <a:pt x="43" y="290"/>
                    <a:pt x="39" y="289"/>
                  </a:cubicBezTo>
                  <a:cubicBezTo>
                    <a:pt x="39" y="289"/>
                    <a:pt x="38" y="289"/>
                    <a:pt x="38" y="289"/>
                  </a:cubicBezTo>
                  <a:cubicBezTo>
                    <a:pt x="36" y="289"/>
                    <a:pt x="35" y="290"/>
                    <a:pt x="34" y="292"/>
                  </a:cubicBezTo>
                  <a:cubicBezTo>
                    <a:pt x="34" y="293"/>
                    <a:pt x="33" y="293"/>
                    <a:pt x="33" y="294"/>
                  </a:cubicBezTo>
                  <a:cubicBezTo>
                    <a:pt x="31" y="296"/>
                    <a:pt x="29" y="297"/>
                    <a:pt x="27" y="297"/>
                  </a:cubicBezTo>
                  <a:cubicBezTo>
                    <a:pt x="25" y="297"/>
                    <a:pt x="24" y="297"/>
                    <a:pt x="23" y="297"/>
                  </a:cubicBezTo>
                  <a:cubicBezTo>
                    <a:pt x="20" y="295"/>
                    <a:pt x="16" y="290"/>
                    <a:pt x="14" y="287"/>
                  </a:cubicBezTo>
                  <a:cubicBezTo>
                    <a:pt x="13" y="285"/>
                    <a:pt x="12" y="285"/>
                    <a:pt x="12" y="285"/>
                  </a:cubicBezTo>
                  <a:cubicBezTo>
                    <a:pt x="11" y="285"/>
                    <a:pt x="11" y="285"/>
                    <a:pt x="10" y="286"/>
                  </a:cubicBezTo>
                  <a:cubicBezTo>
                    <a:pt x="9" y="286"/>
                    <a:pt x="9" y="286"/>
                    <a:pt x="8" y="286"/>
                  </a:cubicBezTo>
                  <a:cubicBezTo>
                    <a:pt x="6" y="286"/>
                    <a:pt x="4" y="285"/>
                    <a:pt x="2" y="284"/>
                  </a:cubicBezTo>
                  <a:cubicBezTo>
                    <a:pt x="2" y="283"/>
                    <a:pt x="1" y="283"/>
                    <a:pt x="1" y="283"/>
                  </a:cubicBezTo>
                  <a:cubicBezTo>
                    <a:pt x="1" y="283"/>
                    <a:pt x="1" y="283"/>
                    <a:pt x="1" y="283"/>
                  </a:cubicBezTo>
                  <a:cubicBezTo>
                    <a:pt x="1" y="282"/>
                    <a:pt x="1" y="282"/>
                    <a:pt x="1" y="282"/>
                  </a:cubicBezTo>
                  <a:cubicBezTo>
                    <a:pt x="1" y="282"/>
                    <a:pt x="1" y="276"/>
                    <a:pt x="1" y="271"/>
                  </a:cubicBezTo>
                  <a:cubicBezTo>
                    <a:pt x="0" y="267"/>
                    <a:pt x="2" y="266"/>
                    <a:pt x="4" y="265"/>
                  </a:cubicBezTo>
                  <a:cubicBezTo>
                    <a:pt x="5" y="265"/>
                    <a:pt x="5" y="264"/>
                    <a:pt x="6" y="264"/>
                  </a:cubicBezTo>
                  <a:cubicBezTo>
                    <a:pt x="10" y="261"/>
                    <a:pt x="12" y="260"/>
                    <a:pt x="16" y="260"/>
                  </a:cubicBezTo>
                  <a:cubicBezTo>
                    <a:pt x="19" y="259"/>
                    <a:pt x="20" y="258"/>
                    <a:pt x="21" y="256"/>
                  </a:cubicBezTo>
                  <a:cubicBezTo>
                    <a:pt x="22" y="255"/>
                    <a:pt x="23" y="254"/>
                    <a:pt x="24" y="253"/>
                  </a:cubicBezTo>
                  <a:cubicBezTo>
                    <a:pt x="26" y="251"/>
                    <a:pt x="25" y="250"/>
                    <a:pt x="25" y="247"/>
                  </a:cubicBezTo>
                  <a:cubicBezTo>
                    <a:pt x="24" y="246"/>
                    <a:pt x="24" y="245"/>
                    <a:pt x="24" y="243"/>
                  </a:cubicBezTo>
                  <a:cubicBezTo>
                    <a:pt x="24" y="242"/>
                    <a:pt x="24" y="239"/>
                    <a:pt x="26" y="239"/>
                  </a:cubicBezTo>
                  <a:cubicBezTo>
                    <a:pt x="27" y="239"/>
                    <a:pt x="28" y="240"/>
                    <a:pt x="28" y="240"/>
                  </a:cubicBezTo>
                  <a:cubicBezTo>
                    <a:pt x="29" y="241"/>
                    <a:pt x="30" y="241"/>
                    <a:pt x="32" y="241"/>
                  </a:cubicBezTo>
                  <a:cubicBezTo>
                    <a:pt x="32" y="242"/>
                    <a:pt x="32" y="242"/>
                    <a:pt x="33" y="242"/>
                  </a:cubicBezTo>
                  <a:cubicBezTo>
                    <a:pt x="35" y="242"/>
                    <a:pt x="36" y="240"/>
                    <a:pt x="37" y="235"/>
                  </a:cubicBezTo>
                  <a:cubicBezTo>
                    <a:pt x="38" y="233"/>
                    <a:pt x="38" y="232"/>
                    <a:pt x="38" y="231"/>
                  </a:cubicBezTo>
                  <a:cubicBezTo>
                    <a:pt x="38" y="228"/>
                    <a:pt x="38" y="226"/>
                    <a:pt x="40" y="222"/>
                  </a:cubicBezTo>
                  <a:cubicBezTo>
                    <a:pt x="41" y="220"/>
                    <a:pt x="41" y="220"/>
                    <a:pt x="41" y="219"/>
                  </a:cubicBezTo>
                  <a:cubicBezTo>
                    <a:pt x="40" y="219"/>
                    <a:pt x="39" y="219"/>
                    <a:pt x="37" y="218"/>
                  </a:cubicBezTo>
                  <a:cubicBezTo>
                    <a:pt x="37" y="218"/>
                    <a:pt x="36" y="218"/>
                    <a:pt x="36" y="218"/>
                  </a:cubicBezTo>
                  <a:cubicBezTo>
                    <a:pt x="32" y="218"/>
                    <a:pt x="28" y="216"/>
                    <a:pt x="24" y="215"/>
                  </a:cubicBezTo>
                  <a:cubicBezTo>
                    <a:pt x="21" y="214"/>
                    <a:pt x="21" y="212"/>
                    <a:pt x="20" y="210"/>
                  </a:cubicBezTo>
                  <a:cubicBezTo>
                    <a:pt x="20" y="208"/>
                    <a:pt x="19" y="207"/>
                    <a:pt x="18" y="207"/>
                  </a:cubicBezTo>
                  <a:cubicBezTo>
                    <a:pt x="14" y="204"/>
                    <a:pt x="17" y="199"/>
                    <a:pt x="17" y="197"/>
                  </a:cubicBezTo>
                  <a:cubicBezTo>
                    <a:pt x="18" y="195"/>
                    <a:pt x="17" y="194"/>
                    <a:pt x="16" y="191"/>
                  </a:cubicBezTo>
                  <a:cubicBezTo>
                    <a:pt x="16" y="190"/>
                    <a:pt x="15" y="188"/>
                    <a:pt x="15" y="187"/>
                  </a:cubicBezTo>
                  <a:cubicBezTo>
                    <a:pt x="14" y="182"/>
                    <a:pt x="16" y="180"/>
                    <a:pt x="21" y="177"/>
                  </a:cubicBezTo>
                  <a:cubicBezTo>
                    <a:pt x="24" y="175"/>
                    <a:pt x="25" y="174"/>
                    <a:pt x="26" y="172"/>
                  </a:cubicBezTo>
                  <a:cubicBezTo>
                    <a:pt x="27" y="172"/>
                    <a:pt x="27" y="171"/>
                    <a:pt x="29" y="170"/>
                  </a:cubicBezTo>
                  <a:cubicBezTo>
                    <a:pt x="31" y="168"/>
                    <a:pt x="31" y="164"/>
                    <a:pt x="32" y="162"/>
                  </a:cubicBezTo>
                  <a:cubicBezTo>
                    <a:pt x="32" y="160"/>
                    <a:pt x="32" y="160"/>
                    <a:pt x="32" y="160"/>
                  </a:cubicBezTo>
                  <a:cubicBezTo>
                    <a:pt x="33" y="161"/>
                    <a:pt x="33" y="161"/>
                    <a:pt x="33" y="161"/>
                  </a:cubicBezTo>
                  <a:cubicBezTo>
                    <a:pt x="33" y="162"/>
                    <a:pt x="33" y="162"/>
                    <a:pt x="34" y="162"/>
                  </a:cubicBezTo>
                  <a:cubicBezTo>
                    <a:pt x="34" y="162"/>
                    <a:pt x="35" y="161"/>
                    <a:pt x="36" y="161"/>
                  </a:cubicBezTo>
                  <a:cubicBezTo>
                    <a:pt x="39" y="160"/>
                    <a:pt x="49" y="153"/>
                    <a:pt x="52" y="150"/>
                  </a:cubicBezTo>
                  <a:cubicBezTo>
                    <a:pt x="53" y="148"/>
                    <a:pt x="56" y="148"/>
                    <a:pt x="58" y="148"/>
                  </a:cubicBezTo>
                  <a:cubicBezTo>
                    <a:pt x="61" y="148"/>
                    <a:pt x="67" y="149"/>
                    <a:pt x="67" y="152"/>
                  </a:cubicBezTo>
                  <a:cubicBezTo>
                    <a:pt x="68" y="153"/>
                    <a:pt x="72" y="155"/>
                    <a:pt x="75" y="155"/>
                  </a:cubicBezTo>
                  <a:cubicBezTo>
                    <a:pt x="77" y="156"/>
                    <a:pt x="77" y="156"/>
                    <a:pt x="77" y="156"/>
                  </a:cubicBezTo>
                  <a:cubicBezTo>
                    <a:pt x="75" y="157"/>
                    <a:pt x="75" y="157"/>
                    <a:pt x="75" y="157"/>
                  </a:cubicBezTo>
                  <a:cubicBezTo>
                    <a:pt x="75" y="157"/>
                    <a:pt x="72" y="160"/>
                    <a:pt x="75" y="165"/>
                  </a:cubicBezTo>
                  <a:cubicBezTo>
                    <a:pt x="76" y="166"/>
                    <a:pt x="76" y="166"/>
                    <a:pt x="77" y="166"/>
                  </a:cubicBezTo>
                  <a:cubicBezTo>
                    <a:pt x="79" y="166"/>
                    <a:pt x="81" y="164"/>
                    <a:pt x="82" y="163"/>
                  </a:cubicBezTo>
                  <a:cubicBezTo>
                    <a:pt x="82" y="162"/>
                    <a:pt x="82" y="162"/>
                    <a:pt x="82" y="162"/>
                  </a:cubicBezTo>
                  <a:cubicBezTo>
                    <a:pt x="86" y="164"/>
                    <a:pt x="86" y="164"/>
                    <a:pt x="86" y="164"/>
                  </a:cubicBezTo>
                  <a:cubicBezTo>
                    <a:pt x="88" y="164"/>
                    <a:pt x="90" y="165"/>
                    <a:pt x="91" y="166"/>
                  </a:cubicBezTo>
                  <a:cubicBezTo>
                    <a:pt x="93" y="167"/>
                    <a:pt x="95" y="169"/>
                    <a:pt x="97" y="170"/>
                  </a:cubicBezTo>
                  <a:cubicBezTo>
                    <a:pt x="98" y="170"/>
                    <a:pt x="99" y="171"/>
                    <a:pt x="100" y="171"/>
                  </a:cubicBezTo>
                  <a:cubicBezTo>
                    <a:pt x="100" y="171"/>
                    <a:pt x="100" y="170"/>
                    <a:pt x="100" y="170"/>
                  </a:cubicBezTo>
                  <a:cubicBezTo>
                    <a:pt x="101" y="170"/>
                    <a:pt x="101" y="167"/>
                    <a:pt x="101" y="164"/>
                  </a:cubicBezTo>
                  <a:cubicBezTo>
                    <a:pt x="101" y="162"/>
                    <a:pt x="101" y="162"/>
                    <a:pt x="101" y="162"/>
                  </a:cubicBezTo>
                  <a:cubicBezTo>
                    <a:pt x="101" y="161"/>
                    <a:pt x="101" y="159"/>
                    <a:pt x="101" y="158"/>
                  </a:cubicBezTo>
                  <a:cubicBezTo>
                    <a:pt x="101" y="158"/>
                    <a:pt x="101" y="157"/>
                    <a:pt x="101" y="157"/>
                  </a:cubicBezTo>
                  <a:cubicBezTo>
                    <a:pt x="101" y="157"/>
                    <a:pt x="101" y="157"/>
                    <a:pt x="101" y="157"/>
                  </a:cubicBezTo>
                  <a:cubicBezTo>
                    <a:pt x="99" y="157"/>
                    <a:pt x="99" y="157"/>
                    <a:pt x="99" y="158"/>
                  </a:cubicBezTo>
                  <a:cubicBezTo>
                    <a:pt x="99" y="158"/>
                    <a:pt x="98" y="158"/>
                    <a:pt x="95" y="159"/>
                  </a:cubicBezTo>
                  <a:cubicBezTo>
                    <a:pt x="94" y="160"/>
                    <a:pt x="93" y="160"/>
                    <a:pt x="93" y="160"/>
                  </a:cubicBezTo>
                  <a:cubicBezTo>
                    <a:pt x="91" y="160"/>
                    <a:pt x="90" y="159"/>
                    <a:pt x="90" y="158"/>
                  </a:cubicBezTo>
                  <a:cubicBezTo>
                    <a:pt x="89" y="156"/>
                    <a:pt x="91" y="153"/>
                    <a:pt x="93" y="151"/>
                  </a:cubicBezTo>
                  <a:cubicBezTo>
                    <a:pt x="97" y="146"/>
                    <a:pt x="100" y="146"/>
                    <a:pt x="105" y="146"/>
                  </a:cubicBezTo>
                  <a:cubicBezTo>
                    <a:pt x="106" y="146"/>
                    <a:pt x="107" y="146"/>
                    <a:pt x="107" y="146"/>
                  </a:cubicBezTo>
                  <a:cubicBezTo>
                    <a:pt x="108" y="146"/>
                    <a:pt x="108" y="146"/>
                    <a:pt x="108" y="146"/>
                  </a:cubicBezTo>
                  <a:cubicBezTo>
                    <a:pt x="109" y="146"/>
                    <a:pt x="109" y="146"/>
                    <a:pt x="111" y="144"/>
                  </a:cubicBezTo>
                  <a:cubicBezTo>
                    <a:pt x="111" y="144"/>
                    <a:pt x="111" y="144"/>
                    <a:pt x="111" y="144"/>
                  </a:cubicBezTo>
                  <a:cubicBezTo>
                    <a:pt x="112" y="142"/>
                    <a:pt x="113" y="141"/>
                    <a:pt x="114" y="140"/>
                  </a:cubicBezTo>
                  <a:cubicBezTo>
                    <a:pt x="116" y="139"/>
                    <a:pt x="117" y="138"/>
                    <a:pt x="118" y="135"/>
                  </a:cubicBezTo>
                  <a:cubicBezTo>
                    <a:pt x="119" y="132"/>
                    <a:pt x="118" y="130"/>
                    <a:pt x="117" y="128"/>
                  </a:cubicBezTo>
                  <a:cubicBezTo>
                    <a:pt x="117" y="128"/>
                    <a:pt x="117" y="128"/>
                    <a:pt x="117" y="128"/>
                  </a:cubicBezTo>
                  <a:cubicBezTo>
                    <a:pt x="117" y="127"/>
                    <a:pt x="117" y="127"/>
                    <a:pt x="117" y="127"/>
                  </a:cubicBezTo>
                  <a:cubicBezTo>
                    <a:pt x="117" y="126"/>
                    <a:pt x="119" y="125"/>
                    <a:pt x="120" y="124"/>
                  </a:cubicBezTo>
                  <a:cubicBezTo>
                    <a:pt x="121" y="123"/>
                    <a:pt x="122" y="122"/>
                    <a:pt x="123" y="121"/>
                  </a:cubicBezTo>
                  <a:cubicBezTo>
                    <a:pt x="124" y="118"/>
                    <a:pt x="125" y="118"/>
                    <a:pt x="127" y="118"/>
                  </a:cubicBezTo>
                  <a:cubicBezTo>
                    <a:pt x="129" y="118"/>
                    <a:pt x="130" y="118"/>
                    <a:pt x="132" y="118"/>
                  </a:cubicBezTo>
                  <a:cubicBezTo>
                    <a:pt x="133" y="117"/>
                    <a:pt x="134" y="117"/>
                    <a:pt x="135" y="117"/>
                  </a:cubicBezTo>
                  <a:cubicBezTo>
                    <a:pt x="138" y="117"/>
                    <a:pt x="139" y="119"/>
                    <a:pt x="141" y="120"/>
                  </a:cubicBezTo>
                  <a:cubicBezTo>
                    <a:pt x="142" y="121"/>
                    <a:pt x="143" y="121"/>
                    <a:pt x="144" y="122"/>
                  </a:cubicBezTo>
                  <a:cubicBezTo>
                    <a:pt x="145" y="122"/>
                    <a:pt x="145" y="122"/>
                    <a:pt x="145" y="122"/>
                  </a:cubicBezTo>
                  <a:cubicBezTo>
                    <a:pt x="147" y="122"/>
                    <a:pt x="149" y="121"/>
                    <a:pt x="151" y="118"/>
                  </a:cubicBezTo>
                  <a:cubicBezTo>
                    <a:pt x="152" y="118"/>
                    <a:pt x="153" y="117"/>
                    <a:pt x="154" y="116"/>
                  </a:cubicBezTo>
                  <a:cubicBezTo>
                    <a:pt x="158" y="113"/>
                    <a:pt x="163" y="112"/>
                    <a:pt x="167" y="112"/>
                  </a:cubicBezTo>
                  <a:cubicBezTo>
                    <a:pt x="169" y="112"/>
                    <a:pt x="171" y="112"/>
                    <a:pt x="172" y="112"/>
                  </a:cubicBezTo>
                  <a:cubicBezTo>
                    <a:pt x="177" y="111"/>
                    <a:pt x="177" y="111"/>
                    <a:pt x="178" y="109"/>
                  </a:cubicBezTo>
                  <a:cubicBezTo>
                    <a:pt x="178" y="107"/>
                    <a:pt x="181" y="101"/>
                    <a:pt x="185" y="98"/>
                  </a:cubicBezTo>
                  <a:cubicBezTo>
                    <a:pt x="189" y="95"/>
                    <a:pt x="189" y="95"/>
                    <a:pt x="189" y="95"/>
                  </a:cubicBezTo>
                  <a:cubicBezTo>
                    <a:pt x="192" y="92"/>
                    <a:pt x="197" y="89"/>
                    <a:pt x="199" y="87"/>
                  </a:cubicBezTo>
                  <a:cubicBezTo>
                    <a:pt x="200" y="86"/>
                    <a:pt x="200" y="86"/>
                    <a:pt x="200" y="86"/>
                  </a:cubicBezTo>
                  <a:cubicBezTo>
                    <a:pt x="202" y="85"/>
                    <a:pt x="204" y="83"/>
                    <a:pt x="204" y="81"/>
                  </a:cubicBezTo>
                  <a:cubicBezTo>
                    <a:pt x="204" y="77"/>
                    <a:pt x="207" y="73"/>
                    <a:pt x="210" y="69"/>
                  </a:cubicBezTo>
                  <a:cubicBezTo>
                    <a:pt x="211" y="67"/>
                    <a:pt x="211" y="67"/>
                    <a:pt x="211" y="67"/>
                  </a:cubicBezTo>
                  <a:cubicBezTo>
                    <a:pt x="213" y="64"/>
                    <a:pt x="214" y="62"/>
                    <a:pt x="215" y="58"/>
                  </a:cubicBezTo>
                  <a:cubicBezTo>
                    <a:pt x="217" y="53"/>
                    <a:pt x="219" y="50"/>
                    <a:pt x="222" y="48"/>
                  </a:cubicBezTo>
                  <a:cubicBezTo>
                    <a:pt x="222" y="48"/>
                    <a:pt x="223" y="48"/>
                    <a:pt x="223" y="48"/>
                  </a:cubicBezTo>
                  <a:cubicBezTo>
                    <a:pt x="225" y="48"/>
                    <a:pt x="226" y="50"/>
                    <a:pt x="227" y="51"/>
                  </a:cubicBezTo>
                  <a:cubicBezTo>
                    <a:pt x="228" y="53"/>
                    <a:pt x="229" y="54"/>
                    <a:pt x="230" y="54"/>
                  </a:cubicBezTo>
                  <a:cubicBezTo>
                    <a:pt x="230" y="55"/>
                    <a:pt x="231" y="55"/>
                    <a:pt x="235" y="55"/>
                  </a:cubicBezTo>
                  <a:cubicBezTo>
                    <a:pt x="237" y="55"/>
                    <a:pt x="240" y="55"/>
                    <a:pt x="243" y="55"/>
                  </a:cubicBezTo>
                  <a:cubicBezTo>
                    <a:pt x="245" y="54"/>
                    <a:pt x="247" y="54"/>
                    <a:pt x="248" y="54"/>
                  </a:cubicBezTo>
                  <a:cubicBezTo>
                    <a:pt x="252" y="54"/>
                    <a:pt x="263" y="54"/>
                    <a:pt x="268" y="53"/>
                  </a:cubicBezTo>
                  <a:cubicBezTo>
                    <a:pt x="268" y="53"/>
                    <a:pt x="269" y="53"/>
                    <a:pt x="270" y="53"/>
                  </a:cubicBezTo>
                  <a:cubicBezTo>
                    <a:pt x="271" y="53"/>
                    <a:pt x="273" y="53"/>
                    <a:pt x="274" y="54"/>
                  </a:cubicBezTo>
                  <a:cubicBezTo>
                    <a:pt x="275" y="54"/>
                    <a:pt x="275" y="54"/>
                    <a:pt x="275" y="54"/>
                  </a:cubicBezTo>
                  <a:cubicBezTo>
                    <a:pt x="275" y="55"/>
                    <a:pt x="275" y="55"/>
                    <a:pt x="275" y="55"/>
                  </a:cubicBezTo>
                  <a:cubicBezTo>
                    <a:pt x="274" y="56"/>
                    <a:pt x="273" y="57"/>
                    <a:pt x="272" y="58"/>
                  </a:cubicBezTo>
                  <a:cubicBezTo>
                    <a:pt x="270" y="59"/>
                    <a:pt x="269" y="59"/>
                    <a:pt x="266" y="60"/>
                  </a:cubicBezTo>
                  <a:cubicBezTo>
                    <a:pt x="265" y="60"/>
                    <a:pt x="263" y="60"/>
                    <a:pt x="262" y="60"/>
                  </a:cubicBezTo>
                  <a:cubicBezTo>
                    <a:pt x="260" y="61"/>
                    <a:pt x="258" y="61"/>
                    <a:pt x="255" y="61"/>
                  </a:cubicBezTo>
                  <a:cubicBezTo>
                    <a:pt x="253" y="61"/>
                    <a:pt x="252" y="61"/>
                    <a:pt x="250" y="61"/>
                  </a:cubicBezTo>
                  <a:cubicBezTo>
                    <a:pt x="248" y="61"/>
                    <a:pt x="248" y="61"/>
                    <a:pt x="248" y="61"/>
                  </a:cubicBezTo>
                  <a:cubicBezTo>
                    <a:pt x="247" y="61"/>
                    <a:pt x="246" y="60"/>
                    <a:pt x="245" y="60"/>
                  </a:cubicBezTo>
                  <a:cubicBezTo>
                    <a:pt x="244" y="60"/>
                    <a:pt x="243" y="60"/>
                    <a:pt x="242" y="60"/>
                  </a:cubicBezTo>
                  <a:cubicBezTo>
                    <a:pt x="241" y="60"/>
                    <a:pt x="240" y="60"/>
                    <a:pt x="239" y="61"/>
                  </a:cubicBezTo>
                  <a:cubicBezTo>
                    <a:pt x="236" y="61"/>
                    <a:pt x="235" y="63"/>
                    <a:pt x="231" y="66"/>
                  </a:cubicBezTo>
                  <a:cubicBezTo>
                    <a:pt x="230" y="67"/>
                    <a:pt x="230" y="67"/>
                    <a:pt x="230" y="67"/>
                  </a:cubicBezTo>
                  <a:cubicBezTo>
                    <a:pt x="228" y="69"/>
                    <a:pt x="227" y="70"/>
                    <a:pt x="225" y="70"/>
                  </a:cubicBezTo>
                  <a:cubicBezTo>
                    <a:pt x="225" y="70"/>
                    <a:pt x="224" y="70"/>
                    <a:pt x="223" y="70"/>
                  </a:cubicBezTo>
                  <a:cubicBezTo>
                    <a:pt x="223" y="70"/>
                    <a:pt x="222" y="69"/>
                    <a:pt x="221" y="69"/>
                  </a:cubicBezTo>
                  <a:cubicBezTo>
                    <a:pt x="220" y="69"/>
                    <a:pt x="219" y="69"/>
                    <a:pt x="219" y="69"/>
                  </a:cubicBezTo>
                  <a:cubicBezTo>
                    <a:pt x="217" y="69"/>
                    <a:pt x="217" y="69"/>
                    <a:pt x="216" y="71"/>
                  </a:cubicBezTo>
                  <a:cubicBezTo>
                    <a:pt x="215" y="71"/>
                    <a:pt x="215" y="72"/>
                    <a:pt x="214" y="73"/>
                  </a:cubicBezTo>
                  <a:cubicBezTo>
                    <a:pt x="212" y="74"/>
                    <a:pt x="212" y="76"/>
                    <a:pt x="212" y="78"/>
                  </a:cubicBezTo>
                  <a:cubicBezTo>
                    <a:pt x="212" y="79"/>
                    <a:pt x="211" y="80"/>
                    <a:pt x="211" y="81"/>
                  </a:cubicBezTo>
                  <a:cubicBezTo>
                    <a:pt x="210" y="83"/>
                    <a:pt x="209" y="84"/>
                    <a:pt x="208" y="85"/>
                  </a:cubicBezTo>
                  <a:cubicBezTo>
                    <a:pt x="208" y="86"/>
                    <a:pt x="207" y="86"/>
                    <a:pt x="207" y="87"/>
                  </a:cubicBezTo>
                  <a:cubicBezTo>
                    <a:pt x="207" y="88"/>
                    <a:pt x="206" y="89"/>
                    <a:pt x="206" y="92"/>
                  </a:cubicBezTo>
                  <a:cubicBezTo>
                    <a:pt x="206" y="93"/>
                    <a:pt x="206" y="93"/>
                    <a:pt x="207" y="93"/>
                  </a:cubicBezTo>
                  <a:cubicBezTo>
                    <a:pt x="208" y="93"/>
                    <a:pt x="209" y="94"/>
                    <a:pt x="210" y="95"/>
                  </a:cubicBezTo>
                  <a:cubicBezTo>
                    <a:pt x="210" y="95"/>
                    <a:pt x="211" y="96"/>
                    <a:pt x="214" y="96"/>
                  </a:cubicBezTo>
                  <a:cubicBezTo>
                    <a:pt x="215" y="96"/>
                    <a:pt x="216" y="96"/>
                    <a:pt x="216" y="96"/>
                  </a:cubicBezTo>
                  <a:cubicBezTo>
                    <a:pt x="215" y="95"/>
                    <a:pt x="213" y="94"/>
                    <a:pt x="212" y="92"/>
                  </a:cubicBezTo>
                  <a:cubicBezTo>
                    <a:pt x="211" y="92"/>
                    <a:pt x="211" y="91"/>
                    <a:pt x="211" y="91"/>
                  </a:cubicBezTo>
                  <a:cubicBezTo>
                    <a:pt x="211" y="90"/>
                    <a:pt x="211" y="89"/>
                    <a:pt x="212" y="89"/>
                  </a:cubicBezTo>
                  <a:cubicBezTo>
                    <a:pt x="213" y="88"/>
                    <a:pt x="214" y="87"/>
                    <a:pt x="215" y="85"/>
                  </a:cubicBezTo>
                  <a:cubicBezTo>
                    <a:pt x="216" y="82"/>
                    <a:pt x="217" y="82"/>
                    <a:pt x="219" y="81"/>
                  </a:cubicBezTo>
                  <a:cubicBezTo>
                    <a:pt x="220" y="80"/>
                    <a:pt x="221" y="79"/>
                    <a:pt x="223" y="78"/>
                  </a:cubicBezTo>
                  <a:cubicBezTo>
                    <a:pt x="228" y="74"/>
                    <a:pt x="231" y="72"/>
                    <a:pt x="238" y="68"/>
                  </a:cubicBezTo>
                  <a:cubicBezTo>
                    <a:pt x="239" y="67"/>
                    <a:pt x="240" y="67"/>
                    <a:pt x="240" y="66"/>
                  </a:cubicBezTo>
                  <a:cubicBezTo>
                    <a:pt x="241" y="66"/>
                    <a:pt x="242" y="65"/>
                    <a:pt x="242" y="65"/>
                  </a:cubicBezTo>
                  <a:cubicBezTo>
                    <a:pt x="243" y="65"/>
                    <a:pt x="243" y="66"/>
                    <a:pt x="243" y="66"/>
                  </a:cubicBezTo>
                  <a:cubicBezTo>
                    <a:pt x="243" y="66"/>
                    <a:pt x="244" y="67"/>
                    <a:pt x="244" y="67"/>
                  </a:cubicBezTo>
                  <a:cubicBezTo>
                    <a:pt x="247" y="68"/>
                    <a:pt x="248" y="69"/>
                    <a:pt x="251" y="69"/>
                  </a:cubicBezTo>
                  <a:cubicBezTo>
                    <a:pt x="253" y="69"/>
                    <a:pt x="253" y="69"/>
                    <a:pt x="254" y="69"/>
                  </a:cubicBezTo>
                  <a:cubicBezTo>
                    <a:pt x="254" y="68"/>
                    <a:pt x="255" y="68"/>
                    <a:pt x="255" y="68"/>
                  </a:cubicBezTo>
                  <a:cubicBezTo>
                    <a:pt x="256" y="68"/>
                    <a:pt x="257" y="69"/>
                    <a:pt x="258" y="70"/>
                  </a:cubicBezTo>
                  <a:cubicBezTo>
                    <a:pt x="260" y="72"/>
                    <a:pt x="260" y="72"/>
                    <a:pt x="261" y="72"/>
                  </a:cubicBezTo>
                  <a:cubicBezTo>
                    <a:pt x="261" y="72"/>
                    <a:pt x="261" y="72"/>
                    <a:pt x="262" y="72"/>
                  </a:cubicBezTo>
                  <a:cubicBezTo>
                    <a:pt x="262" y="72"/>
                    <a:pt x="263" y="72"/>
                    <a:pt x="264" y="72"/>
                  </a:cubicBezTo>
                  <a:cubicBezTo>
                    <a:pt x="266" y="71"/>
                    <a:pt x="266" y="71"/>
                    <a:pt x="267" y="68"/>
                  </a:cubicBezTo>
                  <a:cubicBezTo>
                    <a:pt x="267" y="67"/>
                    <a:pt x="267" y="66"/>
                    <a:pt x="268" y="64"/>
                  </a:cubicBezTo>
                  <a:cubicBezTo>
                    <a:pt x="268" y="63"/>
                    <a:pt x="268" y="63"/>
                    <a:pt x="268" y="63"/>
                  </a:cubicBezTo>
                  <a:cubicBezTo>
                    <a:pt x="269" y="60"/>
                    <a:pt x="269" y="59"/>
                    <a:pt x="271" y="59"/>
                  </a:cubicBezTo>
                  <a:cubicBezTo>
                    <a:pt x="271" y="59"/>
                    <a:pt x="271" y="59"/>
                    <a:pt x="272" y="59"/>
                  </a:cubicBezTo>
                  <a:cubicBezTo>
                    <a:pt x="275" y="57"/>
                    <a:pt x="276" y="56"/>
                    <a:pt x="277" y="54"/>
                  </a:cubicBezTo>
                  <a:cubicBezTo>
                    <a:pt x="277" y="54"/>
                    <a:pt x="277" y="54"/>
                    <a:pt x="277" y="54"/>
                  </a:cubicBezTo>
                  <a:cubicBezTo>
                    <a:pt x="278" y="54"/>
                    <a:pt x="278" y="54"/>
                    <a:pt x="278" y="54"/>
                  </a:cubicBezTo>
                  <a:cubicBezTo>
                    <a:pt x="280" y="54"/>
                    <a:pt x="281" y="55"/>
                    <a:pt x="282" y="56"/>
                  </a:cubicBezTo>
                  <a:cubicBezTo>
                    <a:pt x="283" y="57"/>
                    <a:pt x="283" y="58"/>
                    <a:pt x="283" y="59"/>
                  </a:cubicBezTo>
                  <a:cubicBezTo>
                    <a:pt x="282" y="61"/>
                    <a:pt x="284" y="62"/>
                    <a:pt x="287" y="63"/>
                  </a:cubicBezTo>
                  <a:cubicBezTo>
                    <a:pt x="290" y="64"/>
                    <a:pt x="291" y="64"/>
                    <a:pt x="292" y="65"/>
                  </a:cubicBezTo>
                  <a:cubicBezTo>
                    <a:pt x="292" y="66"/>
                    <a:pt x="292" y="66"/>
                    <a:pt x="292" y="66"/>
                  </a:cubicBezTo>
                  <a:cubicBezTo>
                    <a:pt x="292" y="67"/>
                    <a:pt x="292" y="67"/>
                    <a:pt x="292" y="67"/>
                  </a:cubicBezTo>
                  <a:cubicBezTo>
                    <a:pt x="290" y="71"/>
                    <a:pt x="290" y="74"/>
                    <a:pt x="291" y="75"/>
                  </a:cubicBezTo>
                  <a:cubicBezTo>
                    <a:pt x="293" y="78"/>
                    <a:pt x="295" y="83"/>
                    <a:pt x="296" y="85"/>
                  </a:cubicBezTo>
                  <a:cubicBezTo>
                    <a:pt x="297" y="87"/>
                    <a:pt x="300" y="89"/>
                    <a:pt x="305" y="91"/>
                  </a:cubicBezTo>
                  <a:cubicBezTo>
                    <a:pt x="306" y="91"/>
                    <a:pt x="308" y="91"/>
                    <a:pt x="311" y="91"/>
                  </a:cubicBezTo>
                  <a:cubicBezTo>
                    <a:pt x="311" y="92"/>
                    <a:pt x="311" y="92"/>
                    <a:pt x="311" y="92"/>
                  </a:cubicBezTo>
                  <a:cubicBezTo>
                    <a:pt x="314" y="92"/>
                    <a:pt x="317" y="92"/>
                    <a:pt x="319" y="95"/>
                  </a:cubicBezTo>
                  <a:cubicBezTo>
                    <a:pt x="319" y="96"/>
                    <a:pt x="319" y="96"/>
                    <a:pt x="320" y="97"/>
                  </a:cubicBezTo>
                  <a:cubicBezTo>
                    <a:pt x="321" y="100"/>
                    <a:pt x="322" y="103"/>
                    <a:pt x="324" y="104"/>
                  </a:cubicBezTo>
                  <a:cubicBezTo>
                    <a:pt x="324" y="104"/>
                    <a:pt x="324" y="104"/>
                    <a:pt x="325" y="104"/>
                  </a:cubicBezTo>
                  <a:cubicBezTo>
                    <a:pt x="325" y="104"/>
                    <a:pt x="326" y="104"/>
                    <a:pt x="326" y="104"/>
                  </a:cubicBezTo>
                  <a:cubicBezTo>
                    <a:pt x="327" y="104"/>
                    <a:pt x="328" y="104"/>
                    <a:pt x="328" y="104"/>
                  </a:cubicBezTo>
                  <a:cubicBezTo>
                    <a:pt x="331" y="104"/>
                    <a:pt x="331" y="105"/>
                    <a:pt x="331" y="106"/>
                  </a:cubicBezTo>
                  <a:cubicBezTo>
                    <a:pt x="331" y="109"/>
                    <a:pt x="332" y="112"/>
                    <a:pt x="337" y="117"/>
                  </a:cubicBezTo>
                  <a:cubicBezTo>
                    <a:pt x="341" y="121"/>
                    <a:pt x="343" y="122"/>
                    <a:pt x="344" y="122"/>
                  </a:cubicBezTo>
                  <a:cubicBezTo>
                    <a:pt x="344" y="121"/>
                    <a:pt x="344" y="121"/>
                    <a:pt x="343" y="121"/>
                  </a:cubicBezTo>
                  <a:cubicBezTo>
                    <a:pt x="343" y="120"/>
                    <a:pt x="343" y="120"/>
                    <a:pt x="343" y="120"/>
                  </a:cubicBezTo>
                  <a:cubicBezTo>
                    <a:pt x="342" y="118"/>
                    <a:pt x="341" y="116"/>
                    <a:pt x="342" y="114"/>
                  </a:cubicBezTo>
                  <a:cubicBezTo>
                    <a:pt x="342" y="114"/>
                    <a:pt x="342" y="113"/>
                    <a:pt x="344" y="113"/>
                  </a:cubicBezTo>
                  <a:cubicBezTo>
                    <a:pt x="347" y="113"/>
                    <a:pt x="353" y="113"/>
                    <a:pt x="357" y="109"/>
                  </a:cubicBezTo>
                  <a:cubicBezTo>
                    <a:pt x="360" y="107"/>
                    <a:pt x="362" y="106"/>
                    <a:pt x="364" y="106"/>
                  </a:cubicBezTo>
                  <a:cubicBezTo>
                    <a:pt x="366" y="106"/>
                    <a:pt x="367" y="107"/>
                    <a:pt x="369" y="108"/>
                  </a:cubicBezTo>
                  <a:cubicBezTo>
                    <a:pt x="371" y="109"/>
                    <a:pt x="372" y="110"/>
                    <a:pt x="373" y="110"/>
                  </a:cubicBezTo>
                  <a:cubicBezTo>
                    <a:pt x="373" y="110"/>
                    <a:pt x="373" y="110"/>
                    <a:pt x="373" y="110"/>
                  </a:cubicBezTo>
                  <a:cubicBezTo>
                    <a:pt x="374" y="107"/>
                    <a:pt x="375" y="102"/>
                    <a:pt x="377" y="101"/>
                  </a:cubicBezTo>
                  <a:cubicBezTo>
                    <a:pt x="378" y="101"/>
                    <a:pt x="378" y="101"/>
                    <a:pt x="378" y="101"/>
                  </a:cubicBezTo>
                  <a:cubicBezTo>
                    <a:pt x="378" y="101"/>
                    <a:pt x="378" y="101"/>
                    <a:pt x="378" y="101"/>
                  </a:cubicBezTo>
                  <a:cubicBezTo>
                    <a:pt x="380" y="101"/>
                    <a:pt x="381" y="103"/>
                    <a:pt x="382" y="106"/>
                  </a:cubicBezTo>
                  <a:cubicBezTo>
                    <a:pt x="383" y="108"/>
                    <a:pt x="385" y="111"/>
                    <a:pt x="386" y="113"/>
                  </a:cubicBezTo>
                  <a:cubicBezTo>
                    <a:pt x="389" y="118"/>
                    <a:pt x="390" y="118"/>
                    <a:pt x="393" y="118"/>
                  </a:cubicBezTo>
                  <a:cubicBezTo>
                    <a:pt x="394" y="119"/>
                    <a:pt x="395" y="119"/>
                    <a:pt x="397" y="119"/>
                  </a:cubicBezTo>
                  <a:cubicBezTo>
                    <a:pt x="402" y="120"/>
                    <a:pt x="405" y="122"/>
                    <a:pt x="408" y="124"/>
                  </a:cubicBezTo>
                  <a:cubicBezTo>
                    <a:pt x="408" y="125"/>
                    <a:pt x="409" y="126"/>
                    <a:pt x="410" y="126"/>
                  </a:cubicBezTo>
                  <a:cubicBezTo>
                    <a:pt x="413" y="128"/>
                    <a:pt x="415" y="130"/>
                    <a:pt x="418" y="133"/>
                  </a:cubicBezTo>
                  <a:cubicBezTo>
                    <a:pt x="419" y="134"/>
                    <a:pt x="420" y="136"/>
                    <a:pt x="422" y="137"/>
                  </a:cubicBezTo>
                  <a:cubicBezTo>
                    <a:pt x="424" y="139"/>
                    <a:pt x="432" y="148"/>
                    <a:pt x="433" y="148"/>
                  </a:cubicBezTo>
                  <a:cubicBezTo>
                    <a:pt x="433" y="148"/>
                    <a:pt x="433" y="148"/>
                    <a:pt x="433" y="148"/>
                  </a:cubicBezTo>
                  <a:cubicBezTo>
                    <a:pt x="434" y="162"/>
                    <a:pt x="434" y="162"/>
                    <a:pt x="434" y="162"/>
                  </a:cubicBezTo>
                  <a:cubicBezTo>
                    <a:pt x="433" y="162"/>
                    <a:pt x="433" y="162"/>
                    <a:pt x="433" y="162"/>
                  </a:cubicBezTo>
                  <a:cubicBezTo>
                    <a:pt x="432" y="162"/>
                    <a:pt x="430" y="162"/>
                    <a:pt x="429" y="162"/>
                  </a:cubicBezTo>
                  <a:cubicBezTo>
                    <a:pt x="427" y="162"/>
                    <a:pt x="425" y="162"/>
                    <a:pt x="423" y="162"/>
                  </a:cubicBezTo>
                  <a:cubicBezTo>
                    <a:pt x="421" y="162"/>
                    <a:pt x="419" y="162"/>
                    <a:pt x="417" y="162"/>
                  </a:cubicBezTo>
                  <a:cubicBezTo>
                    <a:pt x="417" y="162"/>
                    <a:pt x="417" y="162"/>
                    <a:pt x="417" y="162"/>
                  </a:cubicBezTo>
                  <a:cubicBezTo>
                    <a:pt x="415" y="162"/>
                    <a:pt x="414" y="162"/>
                    <a:pt x="412" y="162"/>
                  </a:cubicBezTo>
                  <a:cubicBezTo>
                    <a:pt x="410" y="163"/>
                    <a:pt x="410" y="163"/>
                    <a:pt x="409" y="165"/>
                  </a:cubicBezTo>
                  <a:cubicBezTo>
                    <a:pt x="408" y="165"/>
                    <a:pt x="408" y="166"/>
                    <a:pt x="407" y="167"/>
                  </a:cubicBezTo>
                  <a:cubicBezTo>
                    <a:pt x="405" y="169"/>
                    <a:pt x="404" y="170"/>
                    <a:pt x="401" y="170"/>
                  </a:cubicBezTo>
                  <a:cubicBezTo>
                    <a:pt x="399" y="170"/>
                    <a:pt x="399" y="170"/>
                    <a:pt x="399" y="170"/>
                  </a:cubicBezTo>
                  <a:cubicBezTo>
                    <a:pt x="395" y="170"/>
                    <a:pt x="395" y="170"/>
                    <a:pt x="394" y="171"/>
                  </a:cubicBezTo>
                  <a:cubicBezTo>
                    <a:pt x="394" y="171"/>
                    <a:pt x="394" y="171"/>
                    <a:pt x="394" y="171"/>
                  </a:cubicBezTo>
                  <a:cubicBezTo>
                    <a:pt x="394" y="172"/>
                    <a:pt x="394" y="174"/>
                    <a:pt x="396" y="176"/>
                  </a:cubicBezTo>
                  <a:cubicBezTo>
                    <a:pt x="398" y="177"/>
                    <a:pt x="399" y="178"/>
                    <a:pt x="401" y="179"/>
                  </a:cubicBezTo>
                  <a:cubicBezTo>
                    <a:pt x="403" y="180"/>
                    <a:pt x="404" y="180"/>
                    <a:pt x="406" y="182"/>
                  </a:cubicBezTo>
                  <a:cubicBezTo>
                    <a:pt x="407" y="183"/>
                    <a:pt x="410" y="184"/>
                    <a:pt x="413" y="185"/>
                  </a:cubicBezTo>
                  <a:cubicBezTo>
                    <a:pt x="415" y="185"/>
                    <a:pt x="416" y="186"/>
                    <a:pt x="417" y="186"/>
                  </a:cubicBezTo>
                  <a:cubicBezTo>
                    <a:pt x="419" y="187"/>
                    <a:pt x="422" y="187"/>
                    <a:pt x="424" y="187"/>
                  </a:cubicBezTo>
                  <a:cubicBezTo>
                    <a:pt x="425" y="187"/>
                    <a:pt x="427" y="187"/>
                    <a:pt x="428" y="187"/>
                  </a:cubicBezTo>
                  <a:cubicBezTo>
                    <a:pt x="430" y="186"/>
                    <a:pt x="431" y="186"/>
                    <a:pt x="432" y="184"/>
                  </a:cubicBezTo>
                  <a:cubicBezTo>
                    <a:pt x="432" y="184"/>
                    <a:pt x="432" y="184"/>
                    <a:pt x="432" y="184"/>
                  </a:cubicBezTo>
                  <a:cubicBezTo>
                    <a:pt x="433" y="182"/>
                    <a:pt x="435" y="181"/>
                    <a:pt x="437" y="181"/>
                  </a:cubicBezTo>
                  <a:cubicBezTo>
                    <a:pt x="437" y="181"/>
                    <a:pt x="438" y="181"/>
                    <a:pt x="439" y="181"/>
                  </a:cubicBezTo>
                  <a:cubicBezTo>
                    <a:pt x="439" y="181"/>
                    <a:pt x="439" y="181"/>
                    <a:pt x="439" y="181"/>
                  </a:cubicBezTo>
                  <a:cubicBezTo>
                    <a:pt x="439" y="182"/>
                    <a:pt x="439" y="182"/>
                    <a:pt x="439" y="182"/>
                  </a:cubicBezTo>
                  <a:cubicBezTo>
                    <a:pt x="440" y="183"/>
                    <a:pt x="442" y="185"/>
                    <a:pt x="442" y="188"/>
                  </a:cubicBezTo>
                  <a:cubicBezTo>
                    <a:pt x="442" y="193"/>
                    <a:pt x="445" y="199"/>
                    <a:pt x="445" y="199"/>
                  </a:cubicBezTo>
                  <a:cubicBezTo>
                    <a:pt x="445" y="200"/>
                    <a:pt x="445" y="201"/>
                    <a:pt x="446" y="202"/>
                  </a:cubicBezTo>
                  <a:cubicBezTo>
                    <a:pt x="447" y="207"/>
                    <a:pt x="450" y="214"/>
                    <a:pt x="449" y="218"/>
                  </a:cubicBezTo>
                  <a:cubicBezTo>
                    <a:pt x="448" y="222"/>
                    <a:pt x="450" y="227"/>
                    <a:pt x="452" y="231"/>
                  </a:cubicBezTo>
                  <a:cubicBezTo>
                    <a:pt x="453" y="232"/>
                    <a:pt x="453" y="234"/>
                    <a:pt x="454" y="235"/>
                  </a:cubicBezTo>
                  <a:cubicBezTo>
                    <a:pt x="455" y="237"/>
                    <a:pt x="456" y="240"/>
                    <a:pt x="457" y="243"/>
                  </a:cubicBezTo>
                  <a:cubicBezTo>
                    <a:pt x="458" y="246"/>
                    <a:pt x="459" y="249"/>
                    <a:pt x="459" y="250"/>
                  </a:cubicBezTo>
                  <a:cubicBezTo>
                    <a:pt x="461" y="252"/>
                    <a:pt x="465" y="266"/>
                    <a:pt x="465" y="269"/>
                  </a:cubicBezTo>
                  <a:cubicBezTo>
                    <a:pt x="465" y="270"/>
                    <a:pt x="465" y="270"/>
                    <a:pt x="465" y="270"/>
                  </a:cubicBezTo>
                  <a:cubicBezTo>
                    <a:pt x="464" y="270"/>
                    <a:pt x="464" y="270"/>
                    <a:pt x="464" y="270"/>
                  </a:cubicBezTo>
                  <a:cubicBezTo>
                    <a:pt x="461" y="270"/>
                    <a:pt x="461" y="271"/>
                    <a:pt x="460" y="272"/>
                  </a:cubicBezTo>
                  <a:cubicBezTo>
                    <a:pt x="460" y="273"/>
                    <a:pt x="459" y="274"/>
                    <a:pt x="457" y="276"/>
                  </a:cubicBezTo>
                  <a:cubicBezTo>
                    <a:pt x="452" y="280"/>
                    <a:pt x="452" y="280"/>
                    <a:pt x="449" y="283"/>
                  </a:cubicBezTo>
                  <a:cubicBezTo>
                    <a:pt x="448" y="284"/>
                    <a:pt x="448" y="285"/>
                    <a:pt x="447" y="285"/>
                  </a:cubicBezTo>
                  <a:cubicBezTo>
                    <a:pt x="447" y="286"/>
                    <a:pt x="446" y="287"/>
                    <a:pt x="445" y="287"/>
                  </a:cubicBezTo>
                  <a:cubicBezTo>
                    <a:pt x="445" y="287"/>
                    <a:pt x="445" y="287"/>
                    <a:pt x="445" y="287"/>
                  </a:cubicBezTo>
                  <a:cubicBezTo>
                    <a:pt x="444" y="287"/>
                    <a:pt x="443" y="287"/>
                    <a:pt x="442" y="287"/>
                  </a:cubicBezTo>
                  <a:cubicBezTo>
                    <a:pt x="440" y="286"/>
                    <a:pt x="439" y="286"/>
                    <a:pt x="437" y="286"/>
                  </a:cubicBezTo>
                  <a:cubicBezTo>
                    <a:pt x="435" y="286"/>
                    <a:pt x="434" y="286"/>
                    <a:pt x="432" y="286"/>
                  </a:cubicBezTo>
                  <a:cubicBezTo>
                    <a:pt x="430" y="285"/>
                    <a:pt x="428" y="285"/>
                    <a:pt x="428" y="284"/>
                  </a:cubicBezTo>
                  <a:cubicBezTo>
                    <a:pt x="427" y="282"/>
                    <a:pt x="428" y="280"/>
                    <a:pt x="429" y="278"/>
                  </a:cubicBezTo>
                  <a:cubicBezTo>
                    <a:pt x="431" y="276"/>
                    <a:pt x="435" y="270"/>
                    <a:pt x="440" y="266"/>
                  </a:cubicBezTo>
                  <a:cubicBezTo>
                    <a:pt x="443" y="264"/>
                    <a:pt x="443" y="262"/>
                    <a:pt x="442" y="259"/>
                  </a:cubicBezTo>
                  <a:cubicBezTo>
                    <a:pt x="442" y="258"/>
                    <a:pt x="441" y="257"/>
                    <a:pt x="442" y="255"/>
                  </a:cubicBezTo>
                  <a:cubicBezTo>
                    <a:pt x="442" y="253"/>
                    <a:pt x="442" y="252"/>
                    <a:pt x="441" y="252"/>
                  </a:cubicBezTo>
                  <a:cubicBezTo>
                    <a:pt x="440" y="251"/>
                    <a:pt x="440" y="251"/>
                    <a:pt x="440" y="251"/>
                  </a:cubicBezTo>
                  <a:cubicBezTo>
                    <a:pt x="441" y="252"/>
                    <a:pt x="441" y="252"/>
                    <a:pt x="441" y="252"/>
                  </a:cubicBezTo>
                  <a:cubicBezTo>
                    <a:pt x="440" y="252"/>
                    <a:pt x="438" y="252"/>
                    <a:pt x="436" y="252"/>
                  </a:cubicBezTo>
                  <a:cubicBezTo>
                    <a:pt x="435" y="252"/>
                    <a:pt x="433" y="252"/>
                    <a:pt x="431" y="251"/>
                  </a:cubicBezTo>
                  <a:cubicBezTo>
                    <a:pt x="430" y="251"/>
                    <a:pt x="430" y="250"/>
                    <a:pt x="429" y="250"/>
                  </a:cubicBezTo>
                  <a:cubicBezTo>
                    <a:pt x="429" y="250"/>
                    <a:pt x="429" y="251"/>
                    <a:pt x="428" y="251"/>
                  </a:cubicBezTo>
                  <a:cubicBezTo>
                    <a:pt x="427" y="252"/>
                    <a:pt x="427" y="252"/>
                    <a:pt x="427" y="252"/>
                  </a:cubicBezTo>
                  <a:cubicBezTo>
                    <a:pt x="424" y="254"/>
                    <a:pt x="424" y="254"/>
                    <a:pt x="421" y="255"/>
                  </a:cubicBezTo>
                  <a:cubicBezTo>
                    <a:pt x="420" y="255"/>
                    <a:pt x="420" y="256"/>
                    <a:pt x="419" y="256"/>
                  </a:cubicBezTo>
                  <a:cubicBezTo>
                    <a:pt x="418" y="256"/>
                    <a:pt x="417" y="255"/>
                    <a:pt x="416" y="254"/>
                  </a:cubicBezTo>
                  <a:cubicBezTo>
                    <a:pt x="416" y="253"/>
                    <a:pt x="415" y="252"/>
                    <a:pt x="415" y="252"/>
                  </a:cubicBezTo>
                  <a:cubicBezTo>
                    <a:pt x="414" y="252"/>
                    <a:pt x="414" y="252"/>
                    <a:pt x="414" y="252"/>
                  </a:cubicBezTo>
                  <a:cubicBezTo>
                    <a:pt x="413" y="252"/>
                    <a:pt x="413" y="252"/>
                    <a:pt x="412" y="253"/>
                  </a:cubicBezTo>
                  <a:cubicBezTo>
                    <a:pt x="411" y="254"/>
                    <a:pt x="410" y="254"/>
                    <a:pt x="409" y="255"/>
                  </a:cubicBezTo>
                  <a:cubicBezTo>
                    <a:pt x="408" y="255"/>
                    <a:pt x="407" y="255"/>
                    <a:pt x="407" y="255"/>
                  </a:cubicBezTo>
                  <a:cubicBezTo>
                    <a:pt x="404" y="255"/>
                    <a:pt x="403" y="253"/>
                    <a:pt x="402" y="252"/>
                  </a:cubicBezTo>
                  <a:cubicBezTo>
                    <a:pt x="402" y="251"/>
                    <a:pt x="401" y="250"/>
                    <a:pt x="401" y="249"/>
                  </a:cubicBezTo>
                  <a:cubicBezTo>
                    <a:pt x="400" y="247"/>
                    <a:pt x="399" y="245"/>
                    <a:pt x="398" y="243"/>
                  </a:cubicBezTo>
                  <a:cubicBezTo>
                    <a:pt x="398" y="243"/>
                    <a:pt x="397" y="242"/>
                    <a:pt x="397" y="241"/>
                  </a:cubicBezTo>
                  <a:cubicBezTo>
                    <a:pt x="397" y="239"/>
                    <a:pt x="396" y="238"/>
                    <a:pt x="395" y="238"/>
                  </a:cubicBezTo>
                  <a:cubicBezTo>
                    <a:pt x="391" y="238"/>
                    <a:pt x="391" y="236"/>
                    <a:pt x="389" y="233"/>
                  </a:cubicBezTo>
                  <a:cubicBezTo>
                    <a:pt x="388" y="233"/>
                    <a:pt x="388" y="233"/>
                    <a:pt x="388" y="233"/>
                  </a:cubicBezTo>
                  <a:cubicBezTo>
                    <a:pt x="387" y="230"/>
                    <a:pt x="386" y="230"/>
                    <a:pt x="385" y="230"/>
                  </a:cubicBezTo>
                  <a:cubicBezTo>
                    <a:pt x="385" y="230"/>
                    <a:pt x="385" y="230"/>
                    <a:pt x="384" y="231"/>
                  </a:cubicBezTo>
                  <a:cubicBezTo>
                    <a:pt x="383" y="235"/>
                    <a:pt x="383" y="236"/>
                    <a:pt x="385" y="238"/>
                  </a:cubicBezTo>
                  <a:cubicBezTo>
                    <a:pt x="386" y="238"/>
                    <a:pt x="386" y="239"/>
                    <a:pt x="387" y="239"/>
                  </a:cubicBezTo>
                  <a:cubicBezTo>
                    <a:pt x="388" y="240"/>
                    <a:pt x="389" y="240"/>
                    <a:pt x="389" y="241"/>
                  </a:cubicBezTo>
                  <a:cubicBezTo>
                    <a:pt x="389" y="242"/>
                    <a:pt x="388" y="243"/>
                    <a:pt x="388" y="244"/>
                  </a:cubicBezTo>
                  <a:cubicBezTo>
                    <a:pt x="386" y="246"/>
                    <a:pt x="383" y="246"/>
                    <a:pt x="381" y="246"/>
                  </a:cubicBezTo>
                  <a:cubicBezTo>
                    <a:pt x="378" y="247"/>
                    <a:pt x="378" y="247"/>
                    <a:pt x="378" y="247"/>
                  </a:cubicBezTo>
                  <a:cubicBezTo>
                    <a:pt x="375" y="247"/>
                    <a:pt x="375" y="247"/>
                    <a:pt x="372" y="251"/>
                  </a:cubicBezTo>
                  <a:cubicBezTo>
                    <a:pt x="370" y="253"/>
                    <a:pt x="369" y="255"/>
                    <a:pt x="369" y="256"/>
                  </a:cubicBezTo>
                  <a:cubicBezTo>
                    <a:pt x="367" y="257"/>
                    <a:pt x="367" y="258"/>
                    <a:pt x="365" y="259"/>
                  </a:cubicBezTo>
                  <a:cubicBezTo>
                    <a:pt x="363" y="260"/>
                    <a:pt x="363" y="260"/>
                    <a:pt x="362" y="261"/>
                  </a:cubicBezTo>
                  <a:cubicBezTo>
                    <a:pt x="361" y="262"/>
                    <a:pt x="360" y="262"/>
                    <a:pt x="360" y="263"/>
                  </a:cubicBezTo>
                  <a:cubicBezTo>
                    <a:pt x="357" y="265"/>
                    <a:pt x="358" y="268"/>
                    <a:pt x="358" y="272"/>
                  </a:cubicBezTo>
                  <a:cubicBezTo>
                    <a:pt x="359" y="274"/>
                    <a:pt x="357" y="277"/>
                    <a:pt x="356" y="280"/>
                  </a:cubicBezTo>
                  <a:cubicBezTo>
                    <a:pt x="355" y="281"/>
                    <a:pt x="355" y="282"/>
                    <a:pt x="355" y="282"/>
                  </a:cubicBezTo>
                  <a:cubicBezTo>
                    <a:pt x="354" y="284"/>
                    <a:pt x="353" y="285"/>
                    <a:pt x="352" y="285"/>
                  </a:cubicBezTo>
                  <a:cubicBezTo>
                    <a:pt x="351" y="285"/>
                    <a:pt x="351" y="285"/>
                    <a:pt x="350" y="285"/>
                  </a:cubicBezTo>
                  <a:cubicBezTo>
                    <a:pt x="350" y="285"/>
                    <a:pt x="349" y="285"/>
                    <a:pt x="348" y="285"/>
                  </a:cubicBezTo>
                  <a:cubicBezTo>
                    <a:pt x="348" y="285"/>
                    <a:pt x="348" y="285"/>
                    <a:pt x="348" y="285"/>
                  </a:cubicBezTo>
                  <a:cubicBezTo>
                    <a:pt x="347" y="285"/>
                    <a:pt x="347" y="285"/>
                    <a:pt x="347" y="286"/>
                  </a:cubicBezTo>
                  <a:cubicBezTo>
                    <a:pt x="347" y="287"/>
                    <a:pt x="347" y="289"/>
                    <a:pt x="346" y="290"/>
                  </a:cubicBezTo>
                  <a:cubicBezTo>
                    <a:pt x="345" y="292"/>
                    <a:pt x="345" y="292"/>
                    <a:pt x="344" y="293"/>
                  </a:cubicBezTo>
                  <a:cubicBezTo>
                    <a:pt x="344" y="295"/>
                    <a:pt x="344" y="295"/>
                    <a:pt x="341" y="296"/>
                  </a:cubicBezTo>
                  <a:cubicBezTo>
                    <a:pt x="341" y="296"/>
                    <a:pt x="341" y="296"/>
                    <a:pt x="341" y="296"/>
                  </a:cubicBezTo>
                  <a:cubicBezTo>
                    <a:pt x="339" y="296"/>
                    <a:pt x="338" y="294"/>
                    <a:pt x="337" y="292"/>
                  </a:cubicBezTo>
                  <a:cubicBezTo>
                    <a:pt x="336" y="291"/>
                    <a:pt x="336" y="290"/>
                    <a:pt x="335" y="289"/>
                  </a:cubicBezTo>
                  <a:cubicBezTo>
                    <a:pt x="335" y="288"/>
                    <a:pt x="334" y="288"/>
                    <a:pt x="334" y="288"/>
                  </a:cubicBezTo>
                  <a:cubicBezTo>
                    <a:pt x="333" y="288"/>
                    <a:pt x="332" y="289"/>
                    <a:pt x="331" y="289"/>
                  </a:cubicBezTo>
                  <a:cubicBezTo>
                    <a:pt x="330" y="290"/>
                    <a:pt x="330" y="290"/>
                    <a:pt x="328" y="291"/>
                  </a:cubicBezTo>
                  <a:cubicBezTo>
                    <a:pt x="325" y="292"/>
                    <a:pt x="325" y="293"/>
                    <a:pt x="324" y="297"/>
                  </a:cubicBezTo>
                  <a:cubicBezTo>
                    <a:pt x="324" y="300"/>
                    <a:pt x="323" y="301"/>
                    <a:pt x="321" y="301"/>
                  </a:cubicBezTo>
                  <a:cubicBezTo>
                    <a:pt x="319" y="301"/>
                    <a:pt x="319" y="301"/>
                    <a:pt x="319" y="301"/>
                  </a:cubicBezTo>
                  <a:cubicBezTo>
                    <a:pt x="317" y="301"/>
                    <a:pt x="316" y="299"/>
                    <a:pt x="316" y="298"/>
                  </a:cubicBezTo>
                  <a:cubicBezTo>
                    <a:pt x="315" y="297"/>
                    <a:pt x="315" y="296"/>
                    <a:pt x="314" y="295"/>
                  </a:cubicBezTo>
                  <a:cubicBezTo>
                    <a:pt x="314" y="295"/>
                    <a:pt x="314" y="295"/>
                    <a:pt x="313" y="295"/>
                  </a:cubicBezTo>
                  <a:cubicBezTo>
                    <a:pt x="312" y="295"/>
                    <a:pt x="310" y="297"/>
                    <a:pt x="309" y="300"/>
                  </a:cubicBezTo>
                  <a:cubicBezTo>
                    <a:pt x="308" y="301"/>
                    <a:pt x="308" y="301"/>
                    <a:pt x="308" y="302"/>
                  </a:cubicBezTo>
                  <a:cubicBezTo>
                    <a:pt x="307" y="303"/>
                    <a:pt x="306" y="305"/>
                    <a:pt x="304" y="306"/>
                  </a:cubicBezTo>
                  <a:cubicBezTo>
                    <a:pt x="303" y="307"/>
                    <a:pt x="302" y="308"/>
                    <a:pt x="301" y="308"/>
                  </a:cubicBezTo>
                  <a:cubicBezTo>
                    <a:pt x="300" y="308"/>
                    <a:pt x="300" y="309"/>
                    <a:pt x="298" y="311"/>
                  </a:cubicBezTo>
                  <a:cubicBezTo>
                    <a:pt x="297" y="312"/>
                    <a:pt x="297" y="312"/>
                    <a:pt x="297" y="312"/>
                  </a:cubicBezTo>
                  <a:cubicBezTo>
                    <a:pt x="295" y="315"/>
                    <a:pt x="295" y="315"/>
                    <a:pt x="292" y="315"/>
                  </a:cubicBezTo>
                  <a:cubicBezTo>
                    <a:pt x="291" y="315"/>
                    <a:pt x="290" y="315"/>
                    <a:pt x="289" y="314"/>
                  </a:cubicBezTo>
                  <a:cubicBezTo>
                    <a:pt x="288" y="313"/>
                    <a:pt x="289" y="311"/>
                    <a:pt x="289" y="309"/>
                  </a:cubicBezTo>
                  <a:cubicBezTo>
                    <a:pt x="289" y="309"/>
                    <a:pt x="290" y="308"/>
                    <a:pt x="290" y="308"/>
                  </a:cubicBezTo>
                  <a:cubicBezTo>
                    <a:pt x="289" y="308"/>
                    <a:pt x="289" y="309"/>
                    <a:pt x="289" y="309"/>
                  </a:cubicBezTo>
                  <a:cubicBezTo>
                    <a:pt x="288" y="310"/>
                    <a:pt x="286" y="311"/>
                    <a:pt x="285" y="311"/>
                  </a:cubicBezTo>
                  <a:cubicBezTo>
                    <a:pt x="284" y="312"/>
                    <a:pt x="283" y="312"/>
                    <a:pt x="282" y="312"/>
                  </a:cubicBezTo>
                  <a:cubicBezTo>
                    <a:pt x="280" y="312"/>
                    <a:pt x="279" y="311"/>
                    <a:pt x="278" y="310"/>
                  </a:cubicBezTo>
                  <a:cubicBezTo>
                    <a:pt x="276" y="310"/>
                    <a:pt x="272" y="311"/>
                    <a:pt x="271" y="312"/>
                  </a:cubicBezTo>
                  <a:cubicBezTo>
                    <a:pt x="270" y="312"/>
                    <a:pt x="269" y="312"/>
                    <a:pt x="269" y="312"/>
                  </a:cubicBezTo>
                  <a:cubicBezTo>
                    <a:pt x="267" y="312"/>
                    <a:pt x="266" y="312"/>
                    <a:pt x="265" y="311"/>
                  </a:cubicBezTo>
                  <a:cubicBezTo>
                    <a:pt x="264" y="310"/>
                    <a:pt x="264" y="310"/>
                    <a:pt x="264" y="310"/>
                  </a:cubicBezTo>
                  <a:cubicBezTo>
                    <a:pt x="263" y="309"/>
                    <a:pt x="262" y="308"/>
                    <a:pt x="261" y="307"/>
                  </a:cubicBezTo>
                  <a:cubicBezTo>
                    <a:pt x="261" y="306"/>
                    <a:pt x="260" y="305"/>
                    <a:pt x="259" y="305"/>
                  </a:cubicBezTo>
                  <a:cubicBezTo>
                    <a:pt x="259" y="305"/>
                    <a:pt x="259" y="305"/>
                    <a:pt x="258" y="305"/>
                  </a:cubicBezTo>
                  <a:cubicBezTo>
                    <a:pt x="258" y="305"/>
                    <a:pt x="257" y="305"/>
                    <a:pt x="256" y="305"/>
                  </a:cubicBezTo>
                  <a:cubicBezTo>
                    <a:pt x="254" y="305"/>
                    <a:pt x="253" y="305"/>
                    <a:pt x="253" y="304"/>
                  </a:cubicBezTo>
                  <a:cubicBezTo>
                    <a:pt x="252" y="303"/>
                    <a:pt x="252" y="302"/>
                    <a:pt x="252" y="301"/>
                  </a:cubicBezTo>
                  <a:cubicBezTo>
                    <a:pt x="252" y="300"/>
                    <a:pt x="252" y="299"/>
                    <a:pt x="252" y="299"/>
                  </a:cubicBezTo>
                  <a:cubicBezTo>
                    <a:pt x="251" y="298"/>
                    <a:pt x="250" y="298"/>
                    <a:pt x="250" y="298"/>
                  </a:cubicBezTo>
                  <a:cubicBezTo>
                    <a:pt x="249" y="298"/>
                    <a:pt x="248" y="298"/>
                    <a:pt x="248" y="299"/>
                  </a:cubicBezTo>
                  <a:cubicBezTo>
                    <a:pt x="246" y="299"/>
                    <a:pt x="245" y="300"/>
                    <a:pt x="244" y="300"/>
                  </a:cubicBezTo>
                  <a:cubicBezTo>
                    <a:pt x="243" y="300"/>
                    <a:pt x="242" y="299"/>
                    <a:pt x="240" y="299"/>
                  </a:cubicBezTo>
                  <a:cubicBezTo>
                    <a:pt x="240" y="299"/>
                    <a:pt x="239" y="298"/>
                    <a:pt x="239" y="298"/>
                  </a:cubicBezTo>
                  <a:cubicBezTo>
                    <a:pt x="238" y="298"/>
                    <a:pt x="237" y="298"/>
                    <a:pt x="237" y="298"/>
                  </a:cubicBezTo>
                  <a:cubicBezTo>
                    <a:pt x="235" y="298"/>
                    <a:pt x="234" y="298"/>
                    <a:pt x="232" y="299"/>
                  </a:cubicBezTo>
                  <a:cubicBezTo>
                    <a:pt x="231" y="299"/>
                    <a:pt x="230" y="300"/>
                    <a:pt x="229" y="300"/>
                  </a:cubicBezTo>
                  <a:cubicBezTo>
                    <a:pt x="228" y="300"/>
                    <a:pt x="227" y="301"/>
                    <a:pt x="227" y="301"/>
                  </a:cubicBezTo>
                  <a:cubicBezTo>
                    <a:pt x="224" y="301"/>
                    <a:pt x="222" y="298"/>
                    <a:pt x="221" y="296"/>
                  </a:cubicBezTo>
                  <a:cubicBezTo>
                    <a:pt x="221" y="295"/>
                    <a:pt x="220" y="294"/>
                    <a:pt x="220" y="294"/>
                  </a:cubicBezTo>
                  <a:cubicBezTo>
                    <a:pt x="217" y="291"/>
                    <a:pt x="212" y="286"/>
                    <a:pt x="208" y="286"/>
                  </a:cubicBezTo>
                  <a:cubicBezTo>
                    <a:pt x="207" y="285"/>
                    <a:pt x="206" y="285"/>
                    <a:pt x="205" y="285"/>
                  </a:cubicBezTo>
                  <a:cubicBezTo>
                    <a:pt x="203" y="285"/>
                    <a:pt x="202" y="285"/>
                    <a:pt x="200" y="285"/>
                  </a:cubicBezTo>
                  <a:cubicBezTo>
                    <a:pt x="199" y="284"/>
                    <a:pt x="198" y="283"/>
                    <a:pt x="198" y="282"/>
                  </a:cubicBezTo>
                  <a:cubicBezTo>
                    <a:pt x="197" y="281"/>
                    <a:pt x="197" y="281"/>
                    <a:pt x="196" y="280"/>
                  </a:cubicBezTo>
                  <a:cubicBezTo>
                    <a:pt x="195" y="280"/>
                    <a:pt x="195" y="280"/>
                    <a:pt x="195" y="280"/>
                  </a:cubicBezTo>
                  <a:cubicBezTo>
                    <a:pt x="193" y="280"/>
                    <a:pt x="191" y="281"/>
                    <a:pt x="189" y="283"/>
                  </a:cubicBezTo>
                  <a:cubicBezTo>
                    <a:pt x="187" y="284"/>
                    <a:pt x="186" y="285"/>
                    <a:pt x="185" y="285"/>
                  </a:cubicBezTo>
                  <a:cubicBezTo>
                    <a:pt x="183" y="285"/>
                    <a:pt x="182" y="284"/>
                    <a:pt x="181" y="283"/>
                  </a:cubicBezTo>
                  <a:cubicBezTo>
                    <a:pt x="180" y="282"/>
                    <a:pt x="180" y="282"/>
                    <a:pt x="179" y="281"/>
                  </a:cubicBezTo>
                  <a:cubicBezTo>
                    <a:pt x="179" y="281"/>
                    <a:pt x="179" y="281"/>
                    <a:pt x="179" y="281"/>
                  </a:cubicBezTo>
                  <a:cubicBezTo>
                    <a:pt x="179" y="281"/>
                    <a:pt x="179" y="281"/>
                    <a:pt x="179" y="281"/>
                  </a:cubicBezTo>
                  <a:cubicBezTo>
                    <a:pt x="178" y="284"/>
                    <a:pt x="176" y="285"/>
                    <a:pt x="174" y="285"/>
                  </a:cubicBezTo>
                  <a:cubicBezTo>
                    <a:pt x="174" y="288"/>
                    <a:pt x="174" y="293"/>
                    <a:pt x="170" y="293"/>
                  </a:cubicBezTo>
                  <a:cubicBezTo>
                    <a:pt x="169" y="294"/>
                    <a:pt x="168" y="294"/>
                    <a:pt x="168" y="294"/>
                  </a:cubicBezTo>
                  <a:cubicBezTo>
                    <a:pt x="168" y="295"/>
                    <a:pt x="168" y="295"/>
                    <a:pt x="168" y="295"/>
                  </a:cubicBezTo>
                  <a:cubicBezTo>
                    <a:pt x="168" y="297"/>
                    <a:pt x="167" y="298"/>
                    <a:pt x="165" y="298"/>
                  </a:cubicBezTo>
                  <a:cubicBezTo>
                    <a:pt x="164" y="298"/>
                    <a:pt x="163" y="298"/>
                    <a:pt x="162" y="297"/>
                  </a:cubicBezTo>
                  <a:cubicBezTo>
                    <a:pt x="162" y="297"/>
                    <a:pt x="162" y="297"/>
                    <a:pt x="162" y="297"/>
                  </a:cubicBezTo>
                  <a:cubicBezTo>
                    <a:pt x="161" y="297"/>
                    <a:pt x="160" y="298"/>
                    <a:pt x="158" y="299"/>
                  </a:cubicBezTo>
                  <a:cubicBezTo>
                    <a:pt x="158" y="300"/>
                    <a:pt x="157" y="300"/>
                    <a:pt x="157" y="301"/>
                  </a:cubicBezTo>
                  <a:cubicBezTo>
                    <a:pt x="156" y="301"/>
                    <a:pt x="155" y="302"/>
                    <a:pt x="154" y="303"/>
                  </a:cubicBezTo>
                  <a:cubicBezTo>
                    <a:pt x="153" y="304"/>
                    <a:pt x="152" y="304"/>
                    <a:pt x="151" y="306"/>
                  </a:cubicBezTo>
                  <a:cubicBezTo>
                    <a:pt x="151" y="307"/>
                    <a:pt x="149" y="308"/>
                    <a:pt x="147" y="308"/>
                  </a:cubicBezTo>
                  <a:cubicBezTo>
                    <a:pt x="146" y="309"/>
                    <a:pt x="145" y="309"/>
                    <a:pt x="144" y="310"/>
                  </a:cubicBezTo>
                  <a:cubicBezTo>
                    <a:pt x="144" y="310"/>
                    <a:pt x="143" y="310"/>
                    <a:pt x="142" y="310"/>
                  </a:cubicBezTo>
                  <a:cubicBezTo>
                    <a:pt x="140" y="310"/>
                    <a:pt x="138" y="309"/>
                    <a:pt x="135" y="308"/>
                  </a:cubicBezTo>
                  <a:cubicBezTo>
                    <a:pt x="134" y="307"/>
                    <a:pt x="133" y="306"/>
                    <a:pt x="132" y="306"/>
                  </a:cubicBezTo>
                  <a:cubicBezTo>
                    <a:pt x="132" y="306"/>
                    <a:pt x="131" y="306"/>
                    <a:pt x="131" y="306"/>
                  </a:cubicBezTo>
                  <a:cubicBezTo>
                    <a:pt x="130" y="306"/>
                    <a:pt x="128" y="307"/>
                    <a:pt x="127" y="308"/>
                  </a:cubicBezTo>
                  <a:cubicBezTo>
                    <a:pt x="126" y="308"/>
                    <a:pt x="126" y="309"/>
                    <a:pt x="125" y="310"/>
                  </a:cubicBezTo>
                  <a:cubicBezTo>
                    <a:pt x="122" y="311"/>
                    <a:pt x="120" y="313"/>
                    <a:pt x="118" y="316"/>
                  </a:cubicBezTo>
                  <a:cubicBezTo>
                    <a:pt x="117" y="318"/>
                    <a:pt x="117" y="319"/>
                    <a:pt x="118" y="320"/>
                  </a:cubicBezTo>
                  <a:cubicBezTo>
                    <a:pt x="118" y="321"/>
                    <a:pt x="119" y="323"/>
                    <a:pt x="118" y="325"/>
                  </a:cubicBezTo>
                  <a:cubicBezTo>
                    <a:pt x="118" y="325"/>
                    <a:pt x="118" y="325"/>
                    <a:pt x="118" y="325"/>
                  </a:cubicBezTo>
                  <a:cubicBezTo>
                    <a:pt x="118" y="328"/>
                    <a:pt x="118" y="329"/>
                    <a:pt x="117" y="331"/>
                  </a:cubicBezTo>
                  <a:cubicBezTo>
                    <a:pt x="117" y="332"/>
                    <a:pt x="116" y="332"/>
                    <a:pt x="115" y="332"/>
                  </a:cubicBezTo>
                  <a:cubicBezTo>
                    <a:pt x="114" y="332"/>
                    <a:pt x="113" y="332"/>
                    <a:pt x="112" y="331"/>
                  </a:cubicBezTo>
                  <a:cubicBezTo>
                    <a:pt x="110" y="330"/>
                    <a:pt x="108" y="329"/>
                    <a:pt x="106" y="328"/>
                  </a:cubicBezTo>
                  <a:cubicBezTo>
                    <a:pt x="105" y="328"/>
                    <a:pt x="105" y="328"/>
                    <a:pt x="104" y="328"/>
                  </a:cubicBezTo>
                  <a:cubicBezTo>
                    <a:pt x="100" y="328"/>
                    <a:pt x="100" y="330"/>
                    <a:pt x="100" y="330"/>
                  </a:cubicBezTo>
                  <a:cubicBezTo>
                    <a:pt x="99" y="333"/>
                    <a:pt x="97" y="334"/>
                    <a:pt x="95" y="334"/>
                  </a:cubicBezTo>
                  <a:cubicBezTo>
                    <a:pt x="85" y="334"/>
                    <a:pt x="85" y="334"/>
                    <a:pt x="85" y="334"/>
                  </a:cubicBezTo>
                  <a:cubicBezTo>
                    <a:pt x="84" y="334"/>
                    <a:pt x="84" y="334"/>
                    <a:pt x="84" y="334"/>
                  </a:cubicBezTo>
                  <a:close/>
                  <a:moveTo>
                    <a:pt x="377" y="134"/>
                  </a:moveTo>
                  <a:cubicBezTo>
                    <a:pt x="378" y="135"/>
                    <a:pt x="379" y="135"/>
                    <a:pt x="380" y="136"/>
                  </a:cubicBezTo>
                  <a:cubicBezTo>
                    <a:pt x="383" y="137"/>
                    <a:pt x="384" y="138"/>
                    <a:pt x="386" y="140"/>
                  </a:cubicBezTo>
                  <a:cubicBezTo>
                    <a:pt x="386" y="141"/>
                    <a:pt x="387" y="141"/>
                    <a:pt x="387" y="142"/>
                  </a:cubicBezTo>
                  <a:cubicBezTo>
                    <a:pt x="390" y="145"/>
                    <a:pt x="392" y="146"/>
                    <a:pt x="394" y="148"/>
                  </a:cubicBezTo>
                  <a:cubicBezTo>
                    <a:pt x="397" y="149"/>
                    <a:pt x="397" y="150"/>
                    <a:pt x="396" y="152"/>
                  </a:cubicBezTo>
                  <a:cubicBezTo>
                    <a:pt x="395" y="152"/>
                    <a:pt x="395" y="153"/>
                    <a:pt x="395" y="153"/>
                  </a:cubicBezTo>
                  <a:cubicBezTo>
                    <a:pt x="394" y="155"/>
                    <a:pt x="394" y="156"/>
                    <a:pt x="393" y="156"/>
                  </a:cubicBezTo>
                  <a:cubicBezTo>
                    <a:pt x="392" y="157"/>
                    <a:pt x="391" y="158"/>
                    <a:pt x="390" y="159"/>
                  </a:cubicBezTo>
                  <a:cubicBezTo>
                    <a:pt x="388" y="161"/>
                    <a:pt x="387" y="162"/>
                    <a:pt x="387" y="163"/>
                  </a:cubicBezTo>
                  <a:cubicBezTo>
                    <a:pt x="389" y="163"/>
                    <a:pt x="391" y="162"/>
                    <a:pt x="394" y="160"/>
                  </a:cubicBezTo>
                  <a:cubicBezTo>
                    <a:pt x="394" y="160"/>
                    <a:pt x="394" y="160"/>
                    <a:pt x="394" y="160"/>
                  </a:cubicBezTo>
                  <a:cubicBezTo>
                    <a:pt x="397" y="159"/>
                    <a:pt x="397" y="158"/>
                    <a:pt x="398" y="156"/>
                  </a:cubicBezTo>
                  <a:cubicBezTo>
                    <a:pt x="398" y="155"/>
                    <a:pt x="398" y="155"/>
                    <a:pt x="398" y="154"/>
                  </a:cubicBezTo>
                  <a:cubicBezTo>
                    <a:pt x="398" y="152"/>
                    <a:pt x="398" y="152"/>
                    <a:pt x="398" y="151"/>
                  </a:cubicBezTo>
                  <a:cubicBezTo>
                    <a:pt x="398" y="151"/>
                    <a:pt x="397" y="151"/>
                    <a:pt x="397" y="150"/>
                  </a:cubicBezTo>
                  <a:cubicBezTo>
                    <a:pt x="396" y="149"/>
                    <a:pt x="396" y="148"/>
                    <a:pt x="396" y="148"/>
                  </a:cubicBezTo>
                  <a:cubicBezTo>
                    <a:pt x="396" y="147"/>
                    <a:pt x="396" y="147"/>
                    <a:pt x="394" y="146"/>
                  </a:cubicBezTo>
                  <a:cubicBezTo>
                    <a:pt x="391" y="145"/>
                    <a:pt x="391" y="143"/>
                    <a:pt x="391" y="141"/>
                  </a:cubicBezTo>
                  <a:cubicBezTo>
                    <a:pt x="391" y="141"/>
                    <a:pt x="391" y="141"/>
                    <a:pt x="391" y="140"/>
                  </a:cubicBezTo>
                  <a:cubicBezTo>
                    <a:pt x="391" y="137"/>
                    <a:pt x="394" y="137"/>
                    <a:pt x="396" y="137"/>
                  </a:cubicBezTo>
                  <a:cubicBezTo>
                    <a:pt x="398" y="137"/>
                    <a:pt x="398" y="137"/>
                    <a:pt x="398" y="137"/>
                  </a:cubicBezTo>
                  <a:cubicBezTo>
                    <a:pt x="400" y="137"/>
                    <a:pt x="401" y="137"/>
                    <a:pt x="401" y="138"/>
                  </a:cubicBezTo>
                  <a:cubicBezTo>
                    <a:pt x="402" y="139"/>
                    <a:pt x="402" y="141"/>
                    <a:pt x="401" y="143"/>
                  </a:cubicBezTo>
                  <a:cubicBezTo>
                    <a:pt x="401" y="144"/>
                    <a:pt x="401" y="144"/>
                    <a:pt x="401" y="145"/>
                  </a:cubicBezTo>
                  <a:cubicBezTo>
                    <a:pt x="400" y="146"/>
                    <a:pt x="400" y="146"/>
                    <a:pt x="400" y="146"/>
                  </a:cubicBezTo>
                  <a:cubicBezTo>
                    <a:pt x="401" y="146"/>
                    <a:pt x="401" y="146"/>
                    <a:pt x="402" y="145"/>
                  </a:cubicBezTo>
                  <a:cubicBezTo>
                    <a:pt x="403" y="144"/>
                    <a:pt x="404" y="143"/>
                    <a:pt x="405" y="143"/>
                  </a:cubicBezTo>
                  <a:cubicBezTo>
                    <a:pt x="406" y="143"/>
                    <a:pt x="406" y="143"/>
                    <a:pt x="407" y="144"/>
                  </a:cubicBezTo>
                  <a:cubicBezTo>
                    <a:pt x="408" y="145"/>
                    <a:pt x="408" y="145"/>
                    <a:pt x="408" y="145"/>
                  </a:cubicBezTo>
                  <a:cubicBezTo>
                    <a:pt x="409" y="145"/>
                    <a:pt x="409" y="145"/>
                    <a:pt x="409" y="146"/>
                  </a:cubicBezTo>
                  <a:cubicBezTo>
                    <a:pt x="409" y="145"/>
                    <a:pt x="409" y="145"/>
                    <a:pt x="409" y="145"/>
                  </a:cubicBezTo>
                  <a:cubicBezTo>
                    <a:pt x="410" y="144"/>
                    <a:pt x="410" y="143"/>
                    <a:pt x="410" y="142"/>
                  </a:cubicBezTo>
                  <a:cubicBezTo>
                    <a:pt x="411" y="139"/>
                    <a:pt x="410" y="138"/>
                    <a:pt x="409" y="136"/>
                  </a:cubicBezTo>
                  <a:cubicBezTo>
                    <a:pt x="408" y="135"/>
                    <a:pt x="408" y="134"/>
                    <a:pt x="407" y="133"/>
                  </a:cubicBezTo>
                  <a:cubicBezTo>
                    <a:pt x="406" y="131"/>
                    <a:pt x="405" y="131"/>
                    <a:pt x="404" y="131"/>
                  </a:cubicBezTo>
                  <a:cubicBezTo>
                    <a:pt x="404" y="130"/>
                    <a:pt x="403" y="130"/>
                    <a:pt x="402" y="129"/>
                  </a:cubicBezTo>
                  <a:cubicBezTo>
                    <a:pt x="400" y="126"/>
                    <a:pt x="399" y="125"/>
                    <a:pt x="398" y="125"/>
                  </a:cubicBezTo>
                  <a:cubicBezTo>
                    <a:pt x="397" y="125"/>
                    <a:pt x="396" y="125"/>
                    <a:pt x="396" y="125"/>
                  </a:cubicBezTo>
                  <a:cubicBezTo>
                    <a:pt x="396" y="125"/>
                    <a:pt x="396" y="126"/>
                    <a:pt x="396" y="127"/>
                  </a:cubicBezTo>
                  <a:cubicBezTo>
                    <a:pt x="397" y="128"/>
                    <a:pt x="397" y="128"/>
                    <a:pt x="397" y="129"/>
                  </a:cubicBezTo>
                  <a:cubicBezTo>
                    <a:pt x="398" y="129"/>
                    <a:pt x="398" y="130"/>
                    <a:pt x="398" y="131"/>
                  </a:cubicBezTo>
                  <a:cubicBezTo>
                    <a:pt x="398" y="133"/>
                    <a:pt x="396" y="133"/>
                    <a:pt x="395" y="134"/>
                  </a:cubicBezTo>
                  <a:cubicBezTo>
                    <a:pt x="393" y="134"/>
                    <a:pt x="392" y="135"/>
                    <a:pt x="390" y="136"/>
                  </a:cubicBezTo>
                  <a:cubicBezTo>
                    <a:pt x="388" y="138"/>
                    <a:pt x="388" y="138"/>
                    <a:pt x="387" y="138"/>
                  </a:cubicBezTo>
                  <a:cubicBezTo>
                    <a:pt x="386" y="138"/>
                    <a:pt x="386" y="138"/>
                    <a:pt x="386" y="137"/>
                  </a:cubicBezTo>
                  <a:cubicBezTo>
                    <a:pt x="386" y="137"/>
                    <a:pt x="385" y="137"/>
                    <a:pt x="385" y="137"/>
                  </a:cubicBezTo>
                  <a:cubicBezTo>
                    <a:pt x="385" y="136"/>
                    <a:pt x="384" y="136"/>
                    <a:pt x="384" y="135"/>
                  </a:cubicBezTo>
                  <a:cubicBezTo>
                    <a:pt x="384" y="134"/>
                    <a:pt x="385" y="134"/>
                    <a:pt x="386" y="132"/>
                  </a:cubicBezTo>
                  <a:cubicBezTo>
                    <a:pt x="387" y="132"/>
                    <a:pt x="387" y="131"/>
                    <a:pt x="388" y="131"/>
                  </a:cubicBezTo>
                  <a:cubicBezTo>
                    <a:pt x="389" y="130"/>
                    <a:pt x="389" y="129"/>
                    <a:pt x="388" y="129"/>
                  </a:cubicBezTo>
                  <a:cubicBezTo>
                    <a:pt x="388" y="129"/>
                    <a:pt x="388" y="128"/>
                    <a:pt x="388" y="128"/>
                  </a:cubicBezTo>
                  <a:cubicBezTo>
                    <a:pt x="388" y="128"/>
                    <a:pt x="387" y="128"/>
                    <a:pt x="387" y="129"/>
                  </a:cubicBezTo>
                  <a:cubicBezTo>
                    <a:pt x="384" y="129"/>
                    <a:pt x="384" y="129"/>
                    <a:pt x="383" y="131"/>
                  </a:cubicBezTo>
                  <a:cubicBezTo>
                    <a:pt x="382" y="134"/>
                    <a:pt x="380" y="134"/>
                    <a:pt x="377" y="134"/>
                  </a:cubicBezTo>
                  <a:cubicBezTo>
                    <a:pt x="377" y="134"/>
                    <a:pt x="377" y="134"/>
                    <a:pt x="377" y="134"/>
                  </a:cubicBezTo>
                  <a:close/>
                  <a:moveTo>
                    <a:pt x="375" y="131"/>
                  </a:moveTo>
                  <a:cubicBezTo>
                    <a:pt x="375" y="131"/>
                    <a:pt x="375" y="131"/>
                    <a:pt x="375" y="132"/>
                  </a:cubicBezTo>
                  <a:cubicBezTo>
                    <a:pt x="375" y="132"/>
                    <a:pt x="375" y="132"/>
                    <a:pt x="375" y="132"/>
                  </a:cubicBezTo>
                  <a:cubicBezTo>
                    <a:pt x="375" y="133"/>
                    <a:pt x="375" y="133"/>
                    <a:pt x="375" y="133"/>
                  </a:cubicBezTo>
                  <a:cubicBezTo>
                    <a:pt x="375" y="133"/>
                    <a:pt x="375" y="133"/>
                    <a:pt x="375" y="133"/>
                  </a:cubicBezTo>
                  <a:cubicBezTo>
                    <a:pt x="375" y="133"/>
                    <a:pt x="375" y="132"/>
                    <a:pt x="375" y="131"/>
                  </a:cubicBezTo>
                  <a:close/>
                  <a:moveTo>
                    <a:pt x="107" y="141"/>
                  </a:moveTo>
                  <a:cubicBezTo>
                    <a:pt x="107" y="140"/>
                    <a:pt x="107" y="140"/>
                    <a:pt x="107" y="140"/>
                  </a:cubicBezTo>
                  <a:cubicBezTo>
                    <a:pt x="107" y="140"/>
                    <a:pt x="107" y="139"/>
                    <a:pt x="106" y="139"/>
                  </a:cubicBezTo>
                  <a:cubicBezTo>
                    <a:pt x="106" y="137"/>
                    <a:pt x="106" y="135"/>
                    <a:pt x="108" y="134"/>
                  </a:cubicBezTo>
                  <a:cubicBezTo>
                    <a:pt x="109" y="133"/>
                    <a:pt x="109" y="133"/>
                    <a:pt x="109" y="132"/>
                  </a:cubicBezTo>
                  <a:cubicBezTo>
                    <a:pt x="110" y="132"/>
                    <a:pt x="111" y="131"/>
                    <a:pt x="112" y="131"/>
                  </a:cubicBezTo>
                  <a:cubicBezTo>
                    <a:pt x="112" y="131"/>
                    <a:pt x="113" y="131"/>
                    <a:pt x="113" y="132"/>
                  </a:cubicBezTo>
                  <a:cubicBezTo>
                    <a:pt x="115" y="132"/>
                    <a:pt x="116" y="133"/>
                    <a:pt x="116" y="134"/>
                  </a:cubicBezTo>
                  <a:cubicBezTo>
                    <a:pt x="116" y="135"/>
                    <a:pt x="116" y="136"/>
                    <a:pt x="115" y="137"/>
                  </a:cubicBezTo>
                  <a:cubicBezTo>
                    <a:pt x="113" y="139"/>
                    <a:pt x="109" y="142"/>
                    <a:pt x="109" y="142"/>
                  </a:cubicBezTo>
                  <a:cubicBezTo>
                    <a:pt x="108" y="142"/>
                    <a:pt x="108" y="142"/>
                    <a:pt x="108" y="142"/>
                  </a:cubicBezTo>
                  <a:lnTo>
                    <a:pt x="107" y="141"/>
                  </a:lnTo>
                  <a:close/>
                  <a:moveTo>
                    <a:pt x="327" y="97"/>
                  </a:moveTo>
                  <a:cubicBezTo>
                    <a:pt x="325" y="97"/>
                    <a:pt x="323" y="96"/>
                    <a:pt x="322" y="95"/>
                  </a:cubicBezTo>
                  <a:cubicBezTo>
                    <a:pt x="321" y="94"/>
                    <a:pt x="320" y="94"/>
                    <a:pt x="320" y="94"/>
                  </a:cubicBezTo>
                  <a:cubicBezTo>
                    <a:pt x="317" y="92"/>
                    <a:pt x="317" y="92"/>
                    <a:pt x="317" y="92"/>
                  </a:cubicBezTo>
                  <a:cubicBezTo>
                    <a:pt x="320" y="92"/>
                    <a:pt x="320" y="92"/>
                    <a:pt x="320" y="92"/>
                  </a:cubicBezTo>
                  <a:cubicBezTo>
                    <a:pt x="321" y="92"/>
                    <a:pt x="326" y="90"/>
                    <a:pt x="330" y="86"/>
                  </a:cubicBezTo>
                  <a:cubicBezTo>
                    <a:pt x="331" y="84"/>
                    <a:pt x="331" y="84"/>
                    <a:pt x="331" y="84"/>
                  </a:cubicBezTo>
                  <a:cubicBezTo>
                    <a:pt x="332" y="85"/>
                    <a:pt x="332" y="85"/>
                    <a:pt x="332" y="85"/>
                  </a:cubicBezTo>
                  <a:cubicBezTo>
                    <a:pt x="332" y="85"/>
                    <a:pt x="332" y="86"/>
                    <a:pt x="333" y="87"/>
                  </a:cubicBezTo>
                  <a:cubicBezTo>
                    <a:pt x="334" y="87"/>
                    <a:pt x="334" y="88"/>
                    <a:pt x="334" y="90"/>
                  </a:cubicBezTo>
                  <a:cubicBezTo>
                    <a:pt x="334" y="92"/>
                    <a:pt x="331" y="95"/>
                    <a:pt x="329" y="96"/>
                  </a:cubicBezTo>
                  <a:cubicBezTo>
                    <a:pt x="328" y="97"/>
                    <a:pt x="327" y="97"/>
                    <a:pt x="327" y="97"/>
                  </a:cubicBezTo>
                  <a:close/>
                  <a:moveTo>
                    <a:pt x="315" y="90"/>
                  </a:moveTo>
                  <a:cubicBezTo>
                    <a:pt x="314" y="90"/>
                    <a:pt x="314" y="89"/>
                    <a:pt x="313" y="89"/>
                  </a:cubicBezTo>
                  <a:cubicBezTo>
                    <a:pt x="312" y="88"/>
                    <a:pt x="311" y="87"/>
                    <a:pt x="310" y="87"/>
                  </a:cubicBezTo>
                  <a:cubicBezTo>
                    <a:pt x="309" y="86"/>
                    <a:pt x="307" y="85"/>
                    <a:pt x="306" y="83"/>
                  </a:cubicBezTo>
                  <a:cubicBezTo>
                    <a:pt x="305" y="81"/>
                    <a:pt x="303" y="80"/>
                    <a:pt x="301" y="79"/>
                  </a:cubicBezTo>
                  <a:cubicBezTo>
                    <a:pt x="299" y="78"/>
                    <a:pt x="299" y="78"/>
                    <a:pt x="299" y="78"/>
                  </a:cubicBezTo>
                  <a:cubicBezTo>
                    <a:pt x="297" y="77"/>
                    <a:pt x="294" y="75"/>
                    <a:pt x="294" y="72"/>
                  </a:cubicBezTo>
                  <a:cubicBezTo>
                    <a:pt x="294" y="70"/>
                    <a:pt x="294" y="69"/>
                    <a:pt x="294" y="68"/>
                  </a:cubicBezTo>
                  <a:cubicBezTo>
                    <a:pt x="295" y="67"/>
                    <a:pt x="295" y="67"/>
                    <a:pt x="295" y="67"/>
                  </a:cubicBezTo>
                  <a:cubicBezTo>
                    <a:pt x="295" y="67"/>
                    <a:pt x="295" y="67"/>
                    <a:pt x="295" y="67"/>
                  </a:cubicBezTo>
                  <a:cubicBezTo>
                    <a:pt x="296" y="67"/>
                    <a:pt x="299" y="66"/>
                    <a:pt x="307" y="66"/>
                  </a:cubicBezTo>
                  <a:cubicBezTo>
                    <a:pt x="309" y="66"/>
                    <a:pt x="310" y="65"/>
                    <a:pt x="310" y="64"/>
                  </a:cubicBezTo>
                  <a:cubicBezTo>
                    <a:pt x="310" y="61"/>
                    <a:pt x="307" y="58"/>
                    <a:pt x="305" y="58"/>
                  </a:cubicBezTo>
                  <a:cubicBezTo>
                    <a:pt x="301" y="58"/>
                    <a:pt x="300" y="56"/>
                    <a:pt x="299" y="55"/>
                  </a:cubicBezTo>
                  <a:cubicBezTo>
                    <a:pt x="299" y="55"/>
                    <a:pt x="298" y="55"/>
                    <a:pt x="298" y="55"/>
                  </a:cubicBezTo>
                  <a:cubicBezTo>
                    <a:pt x="297" y="54"/>
                    <a:pt x="297" y="54"/>
                    <a:pt x="297" y="54"/>
                  </a:cubicBezTo>
                  <a:cubicBezTo>
                    <a:pt x="297" y="55"/>
                    <a:pt x="297" y="55"/>
                    <a:pt x="297" y="55"/>
                  </a:cubicBezTo>
                  <a:cubicBezTo>
                    <a:pt x="296" y="55"/>
                    <a:pt x="296" y="55"/>
                    <a:pt x="296" y="55"/>
                  </a:cubicBezTo>
                  <a:cubicBezTo>
                    <a:pt x="294" y="55"/>
                    <a:pt x="293" y="53"/>
                    <a:pt x="293" y="50"/>
                  </a:cubicBezTo>
                  <a:cubicBezTo>
                    <a:pt x="293" y="47"/>
                    <a:pt x="294" y="45"/>
                    <a:pt x="296" y="43"/>
                  </a:cubicBezTo>
                  <a:cubicBezTo>
                    <a:pt x="297" y="42"/>
                    <a:pt x="297" y="40"/>
                    <a:pt x="297" y="39"/>
                  </a:cubicBezTo>
                  <a:cubicBezTo>
                    <a:pt x="297" y="37"/>
                    <a:pt x="297" y="37"/>
                    <a:pt x="297" y="37"/>
                  </a:cubicBezTo>
                  <a:cubicBezTo>
                    <a:pt x="297" y="35"/>
                    <a:pt x="297" y="33"/>
                    <a:pt x="298" y="31"/>
                  </a:cubicBezTo>
                  <a:cubicBezTo>
                    <a:pt x="299" y="29"/>
                    <a:pt x="299" y="27"/>
                    <a:pt x="301" y="27"/>
                  </a:cubicBezTo>
                  <a:cubicBezTo>
                    <a:pt x="301" y="27"/>
                    <a:pt x="302" y="28"/>
                    <a:pt x="303" y="28"/>
                  </a:cubicBezTo>
                  <a:cubicBezTo>
                    <a:pt x="303" y="28"/>
                    <a:pt x="304" y="28"/>
                    <a:pt x="305" y="28"/>
                  </a:cubicBezTo>
                  <a:cubicBezTo>
                    <a:pt x="305" y="28"/>
                    <a:pt x="305" y="28"/>
                    <a:pt x="306" y="28"/>
                  </a:cubicBezTo>
                  <a:cubicBezTo>
                    <a:pt x="306" y="27"/>
                    <a:pt x="306" y="27"/>
                    <a:pt x="306" y="27"/>
                  </a:cubicBezTo>
                  <a:cubicBezTo>
                    <a:pt x="308" y="29"/>
                    <a:pt x="308" y="29"/>
                    <a:pt x="308" y="29"/>
                  </a:cubicBezTo>
                  <a:cubicBezTo>
                    <a:pt x="308" y="29"/>
                    <a:pt x="309" y="29"/>
                    <a:pt x="309" y="29"/>
                  </a:cubicBezTo>
                  <a:cubicBezTo>
                    <a:pt x="311" y="29"/>
                    <a:pt x="312" y="29"/>
                    <a:pt x="312" y="31"/>
                  </a:cubicBezTo>
                  <a:cubicBezTo>
                    <a:pt x="313" y="32"/>
                    <a:pt x="313" y="32"/>
                    <a:pt x="313" y="32"/>
                  </a:cubicBezTo>
                  <a:cubicBezTo>
                    <a:pt x="313" y="34"/>
                    <a:pt x="313" y="34"/>
                    <a:pt x="314" y="34"/>
                  </a:cubicBezTo>
                  <a:cubicBezTo>
                    <a:pt x="314" y="35"/>
                    <a:pt x="315" y="35"/>
                    <a:pt x="315" y="35"/>
                  </a:cubicBezTo>
                  <a:cubicBezTo>
                    <a:pt x="315" y="35"/>
                    <a:pt x="316" y="36"/>
                    <a:pt x="316" y="36"/>
                  </a:cubicBezTo>
                  <a:cubicBezTo>
                    <a:pt x="316" y="36"/>
                    <a:pt x="316" y="35"/>
                    <a:pt x="316" y="35"/>
                  </a:cubicBezTo>
                  <a:cubicBezTo>
                    <a:pt x="316" y="35"/>
                    <a:pt x="316" y="34"/>
                    <a:pt x="316" y="33"/>
                  </a:cubicBezTo>
                  <a:cubicBezTo>
                    <a:pt x="316" y="32"/>
                    <a:pt x="317" y="32"/>
                    <a:pt x="316" y="30"/>
                  </a:cubicBezTo>
                  <a:cubicBezTo>
                    <a:pt x="316" y="29"/>
                    <a:pt x="315" y="29"/>
                    <a:pt x="315" y="29"/>
                  </a:cubicBezTo>
                  <a:cubicBezTo>
                    <a:pt x="315" y="28"/>
                    <a:pt x="314" y="27"/>
                    <a:pt x="315" y="26"/>
                  </a:cubicBezTo>
                  <a:cubicBezTo>
                    <a:pt x="315" y="25"/>
                    <a:pt x="316" y="25"/>
                    <a:pt x="317" y="25"/>
                  </a:cubicBezTo>
                  <a:cubicBezTo>
                    <a:pt x="318" y="24"/>
                    <a:pt x="318" y="24"/>
                    <a:pt x="318" y="24"/>
                  </a:cubicBezTo>
                  <a:cubicBezTo>
                    <a:pt x="319" y="24"/>
                    <a:pt x="320" y="24"/>
                    <a:pt x="320" y="24"/>
                  </a:cubicBezTo>
                  <a:cubicBezTo>
                    <a:pt x="322" y="24"/>
                    <a:pt x="322" y="26"/>
                    <a:pt x="322" y="28"/>
                  </a:cubicBezTo>
                  <a:cubicBezTo>
                    <a:pt x="323" y="31"/>
                    <a:pt x="324" y="33"/>
                    <a:pt x="325" y="33"/>
                  </a:cubicBezTo>
                  <a:cubicBezTo>
                    <a:pt x="326" y="33"/>
                    <a:pt x="326" y="33"/>
                    <a:pt x="326" y="32"/>
                  </a:cubicBezTo>
                  <a:cubicBezTo>
                    <a:pt x="327" y="32"/>
                    <a:pt x="327" y="32"/>
                    <a:pt x="327" y="32"/>
                  </a:cubicBezTo>
                  <a:cubicBezTo>
                    <a:pt x="329" y="32"/>
                    <a:pt x="329" y="34"/>
                    <a:pt x="330" y="36"/>
                  </a:cubicBezTo>
                  <a:cubicBezTo>
                    <a:pt x="331" y="40"/>
                    <a:pt x="332" y="40"/>
                    <a:pt x="333" y="41"/>
                  </a:cubicBezTo>
                  <a:cubicBezTo>
                    <a:pt x="334" y="41"/>
                    <a:pt x="334" y="41"/>
                    <a:pt x="335" y="41"/>
                  </a:cubicBezTo>
                  <a:cubicBezTo>
                    <a:pt x="336" y="41"/>
                    <a:pt x="338" y="42"/>
                    <a:pt x="337" y="45"/>
                  </a:cubicBezTo>
                  <a:cubicBezTo>
                    <a:pt x="337" y="49"/>
                    <a:pt x="337" y="51"/>
                    <a:pt x="339" y="52"/>
                  </a:cubicBezTo>
                  <a:cubicBezTo>
                    <a:pt x="339" y="52"/>
                    <a:pt x="340" y="53"/>
                    <a:pt x="340" y="53"/>
                  </a:cubicBezTo>
                  <a:cubicBezTo>
                    <a:pt x="341" y="54"/>
                    <a:pt x="342" y="55"/>
                    <a:pt x="343" y="55"/>
                  </a:cubicBezTo>
                  <a:cubicBezTo>
                    <a:pt x="343" y="55"/>
                    <a:pt x="344" y="54"/>
                    <a:pt x="344" y="54"/>
                  </a:cubicBezTo>
                  <a:cubicBezTo>
                    <a:pt x="345" y="54"/>
                    <a:pt x="346" y="54"/>
                    <a:pt x="346" y="53"/>
                  </a:cubicBezTo>
                  <a:cubicBezTo>
                    <a:pt x="347" y="52"/>
                    <a:pt x="348" y="52"/>
                    <a:pt x="350" y="52"/>
                  </a:cubicBezTo>
                  <a:cubicBezTo>
                    <a:pt x="350" y="52"/>
                    <a:pt x="351" y="52"/>
                    <a:pt x="351" y="52"/>
                  </a:cubicBezTo>
                  <a:cubicBezTo>
                    <a:pt x="352" y="52"/>
                    <a:pt x="352" y="53"/>
                    <a:pt x="352" y="53"/>
                  </a:cubicBezTo>
                  <a:cubicBezTo>
                    <a:pt x="352" y="53"/>
                    <a:pt x="352" y="53"/>
                    <a:pt x="352" y="53"/>
                  </a:cubicBezTo>
                  <a:cubicBezTo>
                    <a:pt x="352" y="53"/>
                    <a:pt x="352" y="53"/>
                    <a:pt x="352" y="53"/>
                  </a:cubicBezTo>
                  <a:cubicBezTo>
                    <a:pt x="353" y="54"/>
                    <a:pt x="354" y="55"/>
                    <a:pt x="355" y="55"/>
                  </a:cubicBezTo>
                  <a:cubicBezTo>
                    <a:pt x="355" y="55"/>
                    <a:pt x="355" y="55"/>
                    <a:pt x="355" y="55"/>
                  </a:cubicBezTo>
                  <a:cubicBezTo>
                    <a:pt x="356" y="55"/>
                    <a:pt x="356" y="55"/>
                    <a:pt x="356" y="55"/>
                  </a:cubicBezTo>
                  <a:cubicBezTo>
                    <a:pt x="356" y="57"/>
                    <a:pt x="357" y="57"/>
                    <a:pt x="358" y="57"/>
                  </a:cubicBezTo>
                  <a:cubicBezTo>
                    <a:pt x="358" y="57"/>
                    <a:pt x="359" y="57"/>
                    <a:pt x="359" y="57"/>
                  </a:cubicBezTo>
                  <a:cubicBezTo>
                    <a:pt x="360" y="57"/>
                    <a:pt x="360" y="57"/>
                    <a:pt x="360" y="57"/>
                  </a:cubicBezTo>
                  <a:cubicBezTo>
                    <a:pt x="360" y="57"/>
                    <a:pt x="360" y="57"/>
                    <a:pt x="360" y="57"/>
                  </a:cubicBezTo>
                  <a:cubicBezTo>
                    <a:pt x="362" y="58"/>
                    <a:pt x="364" y="59"/>
                    <a:pt x="365" y="60"/>
                  </a:cubicBezTo>
                  <a:cubicBezTo>
                    <a:pt x="366" y="61"/>
                    <a:pt x="366" y="61"/>
                    <a:pt x="367" y="62"/>
                  </a:cubicBezTo>
                  <a:cubicBezTo>
                    <a:pt x="370" y="64"/>
                    <a:pt x="374" y="67"/>
                    <a:pt x="372" y="70"/>
                  </a:cubicBezTo>
                  <a:cubicBezTo>
                    <a:pt x="372" y="71"/>
                    <a:pt x="371" y="72"/>
                    <a:pt x="370" y="72"/>
                  </a:cubicBezTo>
                  <a:cubicBezTo>
                    <a:pt x="369" y="73"/>
                    <a:pt x="369" y="73"/>
                    <a:pt x="370" y="73"/>
                  </a:cubicBezTo>
                  <a:cubicBezTo>
                    <a:pt x="370" y="75"/>
                    <a:pt x="370" y="79"/>
                    <a:pt x="370" y="82"/>
                  </a:cubicBezTo>
                  <a:cubicBezTo>
                    <a:pt x="369" y="82"/>
                    <a:pt x="369" y="84"/>
                    <a:pt x="367" y="84"/>
                  </a:cubicBezTo>
                  <a:cubicBezTo>
                    <a:pt x="365" y="84"/>
                    <a:pt x="362" y="82"/>
                    <a:pt x="361" y="82"/>
                  </a:cubicBezTo>
                  <a:cubicBezTo>
                    <a:pt x="361" y="82"/>
                    <a:pt x="361" y="82"/>
                    <a:pt x="361" y="82"/>
                  </a:cubicBezTo>
                  <a:cubicBezTo>
                    <a:pt x="361" y="81"/>
                    <a:pt x="361" y="81"/>
                    <a:pt x="361" y="81"/>
                  </a:cubicBezTo>
                  <a:cubicBezTo>
                    <a:pt x="361" y="81"/>
                    <a:pt x="359" y="76"/>
                    <a:pt x="362" y="74"/>
                  </a:cubicBezTo>
                  <a:cubicBezTo>
                    <a:pt x="362" y="73"/>
                    <a:pt x="361" y="71"/>
                    <a:pt x="360" y="69"/>
                  </a:cubicBezTo>
                  <a:cubicBezTo>
                    <a:pt x="359" y="70"/>
                    <a:pt x="356" y="72"/>
                    <a:pt x="355" y="72"/>
                  </a:cubicBezTo>
                  <a:cubicBezTo>
                    <a:pt x="354" y="72"/>
                    <a:pt x="354" y="72"/>
                    <a:pt x="354" y="72"/>
                  </a:cubicBezTo>
                  <a:cubicBezTo>
                    <a:pt x="353" y="72"/>
                    <a:pt x="352" y="71"/>
                    <a:pt x="352" y="70"/>
                  </a:cubicBezTo>
                  <a:cubicBezTo>
                    <a:pt x="351" y="70"/>
                    <a:pt x="351" y="69"/>
                    <a:pt x="351" y="69"/>
                  </a:cubicBezTo>
                  <a:cubicBezTo>
                    <a:pt x="351" y="69"/>
                    <a:pt x="350" y="69"/>
                    <a:pt x="350" y="70"/>
                  </a:cubicBezTo>
                  <a:cubicBezTo>
                    <a:pt x="349" y="71"/>
                    <a:pt x="347" y="73"/>
                    <a:pt x="346" y="74"/>
                  </a:cubicBezTo>
                  <a:cubicBezTo>
                    <a:pt x="345" y="76"/>
                    <a:pt x="344" y="76"/>
                    <a:pt x="344" y="76"/>
                  </a:cubicBezTo>
                  <a:cubicBezTo>
                    <a:pt x="343" y="76"/>
                    <a:pt x="343" y="76"/>
                    <a:pt x="343" y="76"/>
                  </a:cubicBezTo>
                  <a:cubicBezTo>
                    <a:pt x="343" y="76"/>
                    <a:pt x="343" y="76"/>
                    <a:pt x="343" y="76"/>
                  </a:cubicBezTo>
                  <a:cubicBezTo>
                    <a:pt x="342" y="76"/>
                    <a:pt x="343" y="75"/>
                    <a:pt x="343" y="74"/>
                  </a:cubicBezTo>
                  <a:cubicBezTo>
                    <a:pt x="343" y="74"/>
                    <a:pt x="343" y="73"/>
                    <a:pt x="343" y="72"/>
                  </a:cubicBezTo>
                  <a:cubicBezTo>
                    <a:pt x="343" y="72"/>
                    <a:pt x="343" y="72"/>
                    <a:pt x="344" y="72"/>
                  </a:cubicBezTo>
                  <a:cubicBezTo>
                    <a:pt x="343" y="72"/>
                    <a:pt x="343" y="72"/>
                    <a:pt x="343" y="72"/>
                  </a:cubicBezTo>
                  <a:cubicBezTo>
                    <a:pt x="341" y="72"/>
                    <a:pt x="341" y="72"/>
                    <a:pt x="339" y="73"/>
                  </a:cubicBezTo>
                  <a:cubicBezTo>
                    <a:pt x="339" y="74"/>
                    <a:pt x="338" y="74"/>
                    <a:pt x="336" y="75"/>
                  </a:cubicBezTo>
                  <a:cubicBezTo>
                    <a:pt x="333" y="76"/>
                    <a:pt x="333" y="77"/>
                    <a:pt x="333" y="79"/>
                  </a:cubicBezTo>
                  <a:cubicBezTo>
                    <a:pt x="332" y="79"/>
                    <a:pt x="332" y="80"/>
                    <a:pt x="332" y="81"/>
                  </a:cubicBezTo>
                  <a:cubicBezTo>
                    <a:pt x="332" y="81"/>
                    <a:pt x="332" y="81"/>
                    <a:pt x="332" y="81"/>
                  </a:cubicBezTo>
                  <a:cubicBezTo>
                    <a:pt x="331" y="82"/>
                    <a:pt x="331" y="82"/>
                    <a:pt x="331" y="82"/>
                  </a:cubicBezTo>
                  <a:cubicBezTo>
                    <a:pt x="328" y="83"/>
                    <a:pt x="326" y="83"/>
                    <a:pt x="325" y="84"/>
                  </a:cubicBezTo>
                  <a:cubicBezTo>
                    <a:pt x="325" y="84"/>
                    <a:pt x="325" y="84"/>
                    <a:pt x="325" y="84"/>
                  </a:cubicBezTo>
                  <a:cubicBezTo>
                    <a:pt x="324" y="84"/>
                    <a:pt x="323" y="83"/>
                    <a:pt x="323" y="83"/>
                  </a:cubicBezTo>
                  <a:cubicBezTo>
                    <a:pt x="323" y="83"/>
                    <a:pt x="322" y="83"/>
                    <a:pt x="322" y="83"/>
                  </a:cubicBezTo>
                  <a:cubicBezTo>
                    <a:pt x="322" y="83"/>
                    <a:pt x="322" y="83"/>
                    <a:pt x="321" y="84"/>
                  </a:cubicBezTo>
                  <a:cubicBezTo>
                    <a:pt x="321" y="85"/>
                    <a:pt x="320" y="85"/>
                    <a:pt x="320" y="86"/>
                  </a:cubicBezTo>
                  <a:cubicBezTo>
                    <a:pt x="318" y="88"/>
                    <a:pt x="317" y="90"/>
                    <a:pt x="315" y="90"/>
                  </a:cubicBezTo>
                  <a:close/>
                  <a:moveTo>
                    <a:pt x="302" y="40"/>
                  </a:moveTo>
                  <a:cubicBezTo>
                    <a:pt x="304" y="41"/>
                    <a:pt x="305" y="42"/>
                    <a:pt x="304" y="43"/>
                  </a:cubicBezTo>
                  <a:cubicBezTo>
                    <a:pt x="304" y="43"/>
                    <a:pt x="304" y="43"/>
                    <a:pt x="304" y="44"/>
                  </a:cubicBezTo>
                  <a:cubicBezTo>
                    <a:pt x="305" y="46"/>
                    <a:pt x="303" y="47"/>
                    <a:pt x="301" y="49"/>
                  </a:cubicBezTo>
                  <a:cubicBezTo>
                    <a:pt x="300" y="49"/>
                    <a:pt x="300" y="50"/>
                    <a:pt x="299" y="50"/>
                  </a:cubicBezTo>
                  <a:cubicBezTo>
                    <a:pt x="298" y="51"/>
                    <a:pt x="298" y="52"/>
                    <a:pt x="297" y="54"/>
                  </a:cubicBezTo>
                  <a:cubicBezTo>
                    <a:pt x="298" y="53"/>
                    <a:pt x="298" y="53"/>
                    <a:pt x="298" y="53"/>
                  </a:cubicBezTo>
                  <a:cubicBezTo>
                    <a:pt x="299" y="52"/>
                    <a:pt x="300" y="51"/>
                    <a:pt x="301" y="50"/>
                  </a:cubicBezTo>
                  <a:cubicBezTo>
                    <a:pt x="303" y="49"/>
                    <a:pt x="305" y="47"/>
                    <a:pt x="308" y="46"/>
                  </a:cubicBezTo>
                  <a:cubicBezTo>
                    <a:pt x="309" y="46"/>
                    <a:pt x="310" y="46"/>
                    <a:pt x="310" y="45"/>
                  </a:cubicBezTo>
                  <a:cubicBezTo>
                    <a:pt x="312" y="45"/>
                    <a:pt x="312" y="44"/>
                    <a:pt x="312" y="44"/>
                  </a:cubicBezTo>
                  <a:cubicBezTo>
                    <a:pt x="312" y="44"/>
                    <a:pt x="312" y="44"/>
                    <a:pt x="312" y="44"/>
                  </a:cubicBezTo>
                  <a:cubicBezTo>
                    <a:pt x="312" y="44"/>
                    <a:pt x="312" y="44"/>
                    <a:pt x="312" y="44"/>
                  </a:cubicBezTo>
                  <a:cubicBezTo>
                    <a:pt x="312" y="44"/>
                    <a:pt x="311" y="43"/>
                    <a:pt x="311" y="43"/>
                  </a:cubicBezTo>
                  <a:cubicBezTo>
                    <a:pt x="311" y="43"/>
                    <a:pt x="311" y="43"/>
                    <a:pt x="310" y="42"/>
                  </a:cubicBezTo>
                  <a:cubicBezTo>
                    <a:pt x="310" y="42"/>
                    <a:pt x="309" y="41"/>
                    <a:pt x="308" y="40"/>
                  </a:cubicBezTo>
                  <a:cubicBezTo>
                    <a:pt x="307" y="39"/>
                    <a:pt x="307" y="39"/>
                    <a:pt x="307" y="38"/>
                  </a:cubicBezTo>
                  <a:cubicBezTo>
                    <a:pt x="307" y="38"/>
                    <a:pt x="307" y="38"/>
                    <a:pt x="307" y="38"/>
                  </a:cubicBezTo>
                  <a:cubicBezTo>
                    <a:pt x="307" y="38"/>
                    <a:pt x="307" y="38"/>
                    <a:pt x="307" y="38"/>
                  </a:cubicBezTo>
                  <a:cubicBezTo>
                    <a:pt x="306" y="38"/>
                    <a:pt x="306" y="38"/>
                    <a:pt x="306" y="38"/>
                  </a:cubicBezTo>
                  <a:cubicBezTo>
                    <a:pt x="304" y="38"/>
                    <a:pt x="304" y="38"/>
                    <a:pt x="302" y="39"/>
                  </a:cubicBezTo>
                  <a:cubicBezTo>
                    <a:pt x="301" y="39"/>
                    <a:pt x="301" y="39"/>
                    <a:pt x="301" y="39"/>
                  </a:cubicBezTo>
                  <a:cubicBezTo>
                    <a:pt x="301" y="40"/>
                    <a:pt x="301" y="40"/>
                    <a:pt x="302" y="40"/>
                  </a:cubicBezTo>
                  <a:close/>
                  <a:moveTo>
                    <a:pt x="342" y="43"/>
                  </a:moveTo>
                  <a:cubicBezTo>
                    <a:pt x="341" y="43"/>
                    <a:pt x="340" y="42"/>
                    <a:pt x="339" y="41"/>
                  </a:cubicBezTo>
                  <a:cubicBezTo>
                    <a:pt x="339" y="41"/>
                    <a:pt x="338" y="41"/>
                    <a:pt x="338" y="41"/>
                  </a:cubicBezTo>
                  <a:cubicBezTo>
                    <a:pt x="337" y="40"/>
                    <a:pt x="337" y="39"/>
                    <a:pt x="338" y="36"/>
                  </a:cubicBezTo>
                  <a:cubicBezTo>
                    <a:pt x="339" y="32"/>
                    <a:pt x="339" y="31"/>
                    <a:pt x="338" y="29"/>
                  </a:cubicBezTo>
                  <a:cubicBezTo>
                    <a:pt x="337" y="26"/>
                    <a:pt x="338" y="24"/>
                    <a:pt x="338" y="22"/>
                  </a:cubicBezTo>
                  <a:cubicBezTo>
                    <a:pt x="340" y="20"/>
                    <a:pt x="343" y="19"/>
                    <a:pt x="346" y="18"/>
                  </a:cubicBezTo>
                  <a:cubicBezTo>
                    <a:pt x="348" y="18"/>
                    <a:pt x="350" y="18"/>
                    <a:pt x="352" y="17"/>
                  </a:cubicBezTo>
                  <a:cubicBezTo>
                    <a:pt x="352" y="16"/>
                    <a:pt x="353" y="16"/>
                    <a:pt x="353" y="16"/>
                  </a:cubicBezTo>
                  <a:cubicBezTo>
                    <a:pt x="357" y="16"/>
                    <a:pt x="358" y="21"/>
                    <a:pt x="360" y="24"/>
                  </a:cubicBezTo>
                  <a:cubicBezTo>
                    <a:pt x="360" y="25"/>
                    <a:pt x="360" y="26"/>
                    <a:pt x="360" y="26"/>
                  </a:cubicBezTo>
                  <a:cubicBezTo>
                    <a:pt x="363" y="30"/>
                    <a:pt x="357" y="34"/>
                    <a:pt x="355" y="35"/>
                  </a:cubicBezTo>
                  <a:cubicBezTo>
                    <a:pt x="352" y="37"/>
                    <a:pt x="351" y="38"/>
                    <a:pt x="349" y="40"/>
                  </a:cubicBezTo>
                  <a:cubicBezTo>
                    <a:pt x="348" y="42"/>
                    <a:pt x="348" y="42"/>
                    <a:pt x="348" y="42"/>
                  </a:cubicBezTo>
                  <a:cubicBezTo>
                    <a:pt x="347" y="42"/>
                    <a:pt x="347" y="42"/>
                    <a:pt x="347" y="42"/>
                  </a:cubicBezTo>
                  <a:cubicBezTo>
                    <a:pt x="347" y="41"/>
                    <a:pt x="347" y="41"/>
                    <a:pt x="347" y="41"/>
                  </a:cubicBezTo>
                  <a:cubicBezTo>
                    <a:pt x="347" y="42"/>
                    <a:pt x="344" y="43"/>
                    <a:pt x="342" y="43"/>
                  </a:cubicBezTo>
                  <a:close/>
                  <a:moveTo>
                    <a:pt x="307" y="25"/>
                  </a:moveTo>
                  <a:cubicBezTo>
                    <a:pt x="308" y="25"/>
                    <a:pt x="308" y="25"/>
                    <a:pt x="308" y="25"/>
                  </a:cubicBezTo>
                  <a:cubicBezTo>
                    <a:pt x="307" y="25"/>
                    <a:pt x="307" y="25"/>
                    <a:pt x="307" y="25"/>
                  </a:cubicBezTo>
                  <a:cubicBezTo>
                    <a:pt x="308" y="24"/>
                    <a:pt x="308" y="22"/>
                    <a:pt x="309" y="20"/>
                  </a:cubicBezTo>
                  <a:cubicBezTo>
                    <a:pt x="311" y="16"/>
                    <a:pt x="311" y="14"/>
                    <a:pt x="310" y="12"/>
                  </a:cubicBezTo>
                  <a:cubicBezTo>
                    <a:pt x="302" y="16"/>
                    <a:pt x="302" y="16"/>
                    <a:pt x="302" y="16"/>
                  </a:cubicBezTo>
                  <a:cubicBezTo>
                    <a:pt x="302" y="14"/>
                    <a:pt x="302" y="14"/>
                    <a:pt x="302" y="14"/>
                  </a:cubicBezTo>
                  <a:cubicBezTo>
                    <a:pt x="302" y="14"/>
                    <a:pt x="304" y="9"/>
                    <a:pt x="307" y="6"/>
                  </a:cubicBezTo>
                  <a:cubicBezTo>
                    <a:pt x="309" y="5"/>
                    <a:pt x="311" y="4"/>
                    <a:pt x="313" y="3"/>
                  </a:cubicBezTo>
                  <a:cubicBezTo>
                    <a:pt x="315" y="3"/>
                    <a:pt x="316" y="2"/>
                    <a:pt x="318" y="1"/>
                  </a:cubicBezTo>
                  <a:cubicBezTo>
                    <a:pt x="321" y="0"/>
                    <a:pt x="324" y="0"/>
                    <a:pt x="326" y="0"/>
                  </a:cubicBezTo>
                  <a:cubicBezTo>
                    <a:pt x="327" y="0"/>
                    <a:pt x="328" y="0"/>
                    <a:pt x="328" y="0"/>
                  </a:cubicBezTo>
                  <a:cubicBezTo>
                    <a:pt x="329" y="0"/>
                    <a:pt x="329" y="0"/>
                    <a:pt x="329" y="0"/>
                  </a:cubicBezTo>
                  <a:cubicBezTo>
                    <a:pt x="329" y="1"/>
                    <a:pt x="329" y="1"/>
                    <a:pt x="329" y="1"/>
                  </a:cubicBezTo>
                  <a:cubicBezTo>
                    <a:pt x="329" y="1"/>
                    <a:pt x="330" y="5"/>
                    <a:pt x="327" y="8"/>
                  </a:cubicBezTo>
                  <a:cubicBezTo>
                    <a:pt x="325" y="10"/>
                    <a:pt x="324" y="12"/>
                    <a:pt x="324" y="14"/>
                  </a:cubicBezTo>
                  <a:cubicBezTo>
                    <a:pt x="324" y="14"/>
                    <a:pt x="324" y="14"/>
                    <a:pt x="324" y="14"/>
                  </a:cubicBezTo>
                  <a:cubicBezTo>
                    <a:pt x="324" y="15"/>
                    <a:pt x="324" y="15"/>
                    <a:pt x="324" y="15"/>
                  </a:cubicBezTo>
                  <a:cubicBezTo>
                    <a:pt x="320" y="20"/>
                    <a:pt x="319" y="20"/>
                    <a:pt x="319" y="20"/>
                  </a:cubicBezTo>
                  <a:cubicBezTo>
                    <a:pt x="318" y="20"/>
                    <a:pt x="317" y="21"/>
                    <a:pt x="316" y="22"/>
                  </a:cubicBezTo>
                  <a:cubicBezTo>
                    <a:pt x="315" y="23"/>
                    <a:pt x="314" y="24"/>
                    <a:pt x="313" y="25"/>
                  </a:cubicBezTo>
                  <a:cubicBezTo>
                    <a:pt x="311" y="25"/>
                    <a:pt x="311" y="26"/>
                    <a:pt x="309" y="26"/>
                  </a:cubicBezTo>
                  <a:cubicBezTo>
                    <a:pt x="307" y="27"/>
                    <a:pt x="307" y="27"/>
                    <a:pt x="307" y="27"/>
                  </a:cubicBezTo>
                  <a:lnTo>
                    <a:pt x="307" y="25"/>
                  </a:ln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3" name="Freeform 29">
              <a:extLst>
                <a:ext uri="{FF2B5EF4-FFF2-40B4-BE49-F238E27FC236}">
                  <a16:creationId xmlns:a16="http://schemas.microsoft.com/office/drawing/2014/main" id="{C25A7346-1E67-BD3B-D2D9-965AC96E2D8C}"/>
                </a:ext>
              </a:extLst>
            </p:cNvPr>
            <p:cNvSpPr>
              <a:spLocks noEditPoints="1"/>
            </p:cNvSpPr>
            <p:nvPr/>
          </p:nvSpPr>
          <p:spPr bwMode="auto">
            <a:xfrm>
              <a:off x="9276781" y="1588808"/>
              <a:ext cx="1444625" cy="1038225"/>
            </a:xfrm>
            <a:custGeom>
              <a:avLst/>
              <a:gdLst>
                <a:gd name="T0" fmla="*/ 349 w 467"/>
                <a:gd name="T1" fmla="*/ 42 h 336"/>
                <a:gd name="T2" fmla="*/ 344 w 467"/>
                <a:gd name="T3" fmla="*/ 56 h 336"/>
                <a:gd name="T4" fmla="*/ 355 w 467"/>
                <a:gd name="T5" fmla="*/ 72 h 336"/>
                <a:gd name="T6" fmla="*/ 296 w 467"/>
                <a:gd name="T7" fmla="*/ 73 h 336"/>
                <a:gd name="T8" fmla="*/ 306 w 467"/>
                <a:gd name="T9" fmla="*/ 30 h 336"/>
                <a:gd name="T10" fmla="*/ 298 w 467"/>
                <a:gd name="T11" fmla="*/ 44 h 336"/>
                <a:gd name="T12" fmla="*/ 222 w 467"/>
                <a:gd name="T13" fmla="*/ 69 h 336"/>
                <a:gd name="T14" fmla="*/ 259 w 467"/>
                <a:gd name="T15" fmla="*/ 72 h 336"/>
                <a:gd name="T16" fmla="*/ 329 w 467"/>
                <a:gd name="T17" fmla="*/ 106 h 336"/>
                <a:gd name="T18" fmla="*/ 433 w 467"/>
                <a:gd name="T19" fmla="*/ 150 h 336"/>
                <a:gd name="T20" fmla="*/ 439 w 467"/>
                <a:gd name="T21" fmla="*/ 183 h 336"/>
                <a:gd name="T22" fmla="*/ 441 w 467"/>
                <a:gd name="T23" fmla="*/ 252 h 336"/>
                <a:gd name="T24" fmla="*/ 386 w 467"/>
                <a:gd name="T25" fmla="*/ 239 h 336"/>
                <a:gd name="T26" fmla="*/ 324 w 467"/>
                <a:gd name="T27" fmla="*/ 298 h 336"/>
                <a:gd name="T28" fmla="*/ 260 w 467"/>
                <a:gd name="T29" fmla="*/ 305 h 336"/>
                <a:gd name="T30" fmla="*/ 186 w 467"/>
                <a:gd name="T31" fmla="*/ 285 h 336"/>
                <a:gd name="T32" fmla="*/ 118 w 467"/>
                <a:gd name="T33" fmla="*/ 317 h 336"/>
                <a:gd name="T34" fmla="*/ 40 w 467"/>
                <a:gd name="T35" fmla="*/ 289 h 336"/>
                <a:gd name="T36" fmla="*/ 32 w 467"/>
                <a:gd name="T37" fmla="*/ 243 h 336"/>
                <a:gd name="T38" fmla="*/ 76 w 467"/>
                <a:gd name="T39" fmla="*/ 157 h 336"/>
                <a:gd name="T40" fmla="*/ 119 w 467"/>
                <a:gd name="T41" fmla="*/ 129 h 336"/>
                <a:gd name="T42" fmla="*/ 387 w 467"/>
                <a:gd name="T43" fmla="*/ 137 h 336"/>
                <a:gd name="T44" fmla="*/ 399 w 467"/>
                <a:gd name="T45" fmla="*/ 150 h 336"/>
                <a:gd name="T46" fmla="*/ 391 w 467"/>
                <a:gd name="T47" fmla="*/ 136 h 336"/>
                <a:gd name="T48" fmla="*/ 327 w 467"/>
                <a:gd name="T49" fmla="*/ 0 h 336"/>
                <a:gd name="T50" fmla="*/ 297 w 467"/>
                <a:gd name="T51" fmla="*/ 39 h 336"/>
                <a:gd name="T52" fmla="*/ 300 w 467"/>
                <a:gd name="T53" fmla="*/ 80 h 336"/>
                <a:gd name="T54" fmla="*/ 312 w 467"/>
                <a:gd name="T55" fmla="*/ 92 h 336"/>
                <a:gd name="T56" fmla="*/ 249 w 467"/>
                <a:gd name="T57" fmla="*/ 54 h 336"/>
                <a:gd name="T58" fmla="*/ 178 w 467"/>
                <a:gd name="T59" fmla="*/ 110 h 336"/>
                <a:gd name="T60" fmla="*/ 115 w 467"/>
                <a:gd name="T61" fmla="*/ 132 h 336"/>
                <a:gd name="T62" fmla="*/ 108 w 467"/>
                <a:gd name="T63" fmla="*/ 146 h 336"/>
                <a:gd name="T64" fmla="*/ 82 w 467"/>
                <a:gd name="T65" fmla="*/ 163 h 336"/>
                <a:gd name="T66" fmla="*/ 17 w 467"/>
                <a:gd name="T67" fmla="*/ 193 h 336"/>
                <a:gd name="T68" fmla="*/ 25 w 467"/>
                <a:gd name="T69" fmla="*/ 249 h 336"/>
                <a:gd name="T70" fmla="*/ 34 w 467"/>
                <a:gd name="T71" fmla="*/ 296 h 336"/>
                <a:gd name="T72" fmla="*/ 102 w 467"/>
                <a:gd name="T73" fmla="*/ 332 h 336"/>
                <a:gd name="T74" fmla="*/ 148 w 467"/>
                <a:gd name="T75" fmla="*/ 310 h 336"/>
                <a:gd name="T76" fmla="*/ 197 w 467"/>
                <a:gd name="T77" fmla="*/ 282 h 336"/>
                <a:gd name="T78" fmla="*/ 252 w 467"/>
                <a:gd name="T79" fmla="*/ 302 h 336"/>
                <a:gd name="T80" fmla="*/ 300 w 467"/>
                <a:gd name="T81" fmla="*/ 312 h 336"/>
                <a:gd name="T82" fmla="*/ 343 w 467"/>
                <a:gd name="T83" fmla="*/ 297 h 336"/>
                <a:gd name="T84" fmla="*/ 380 w 467"/>
                <a:gd name="T85" fmla="*/ 248 h 336"/>
                <a:gd name="T86" fmla="*/ 413 w 467"/>
                <a:gd name="T87" fmla="*/ 255 h 336"/>
                <a:gd name="T88" fmla="*/ 433 w 467"/>
                <a:gd name="T89" fmla="*/ 288 h 336"/>
                <a:gd name="T90" fmla="*/ 447 w 467"/>
                <a:gd name="T91" fmla="*/ 200 h 336"/>
                <a:gd name="T92" fmla="*/ 402 w 467"/>
                <a:gd name="T93" fmla="*/ 179 h 336"/>
                <a:gd name="T94" fmla="*/ 435 w 467"/>
                <a:gd name="T95" fmla="*/ 149 h 336"/>
                <a:gd name="T96" fmla="*/ 342 w 467"/>
                <a:gd name="T97" fmla="*/ 115 h 336"/>
                <a:gd name="T98" fmla="*/ 332 w 467"/>
                <a:gd name="T99" fmla="*/ 84 h 336"/>
                <a:gd name="T100" fmla="*/ 352 w 467"/>
                <a:gd name="T101" fmla="*/ 72 h 336"/>
                <a:gd name="T102" fmla="*/ 360 w 467"/>
                <a:gd name="T103" fmla="*/ 57 h 336"/>
                <a:gd name="T104" fmla="*/ 336 w 467"/>
                <a:gd name="T105" fmla="*/ 41 h 336"/>
                <a:gd name="T106" fmla="*/ 331 w 467"/>
                <a:gd name="T107" fmla="*/ 1 h 336"/>
                <a:gd name="T108" fmla="*/ 310 w 467"/>
                <a:gd name="T109" fmla="*/ 29 h 336"/>
                <a:gd name="T110" fmla="*/ 267 w 467"/>
                <a:gd name="T111" fmla="*/ 61 h 336"/>
                <a:gd name="T112" fmla="*/ 224 w 467"/>
                <a:gd name="T113" fmla="*/ 78 h 336"/>
                <a:gd name="T114" fmla="*/ 220 w 467"/>
                <a:gd name="T115" fmla="*/ 71 h 336"/>
                <a:gd name="T116" fmla="*/ 409 w 467"/>
                <a:gd name="T117" fmla="*/ 138 h 336"/>
                <a:gd name="T118" fmla="*/ 388 w 467"/>
                <a:gd name="T119" fmla="*/ 140 h 336"/>
                <a:gd name="T120" fmla="*/ 382 w 467"/>
                <a:gd name="T121" fmla="*/ 136 h 336"/>
                <a:gd name="T122" fmla="*/ 338 w 467"/>
                <a:gd name="T123" fmla="*/ 3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7" h="336">
                  <a:moveTo>
                    <a:pt x="327" y="2"/>
                  </a:moveTo>
                  <a:cubicBezTo>
                    <a:pt x="328" y="2"/>
                    <a:pt x="329" y="2"/>
                    <a:pt x="329" y="2"/>
                  </a:cubicBezTo>
                  <a:cubicBezTo>
                    <a:pt x="329" y="2"/>
                    <a:pt x="330" y="5"/>
                    <a:pt x="327" y="8"/>
                  </a:cubicBezTo>
                  <a:cubicBezTo>
                    <a:pt x="325" y="10"/>
                    <a:pt x="324" y="12"/>
                    <a:pt x="324" y="15"/>
                  </a:cubicBezTo>
                  <a:cubicBezTo>
                    <a:pt x="322" y="17"/>
                    <a:pt x="320" y="20"/>
                    <a:pt x="319" y="20"/>
                  </a:cubicBezTo>
                  <a:cubicBezTo>
                    <a:pt x="317" y="21"/>
                    <a:pt x="316" y="24"/>
                    <a:pt x="314" y="25"/>
                  </a:cubicBezTo>
                  <a:cubicBezTo>
                    <a:pt x="312" y="26"/>
                    <a:pt x="311" y="26"/>
                    <a:pt x="309" y="26"/>
                  </a:cubicBezTo>
                  <a:cubicBezTo>
                    <a:pt x="310" y="25"/>
                    <a:pt x="310" y="23"/>
                    <a:pt x="311" y="21"/>
                  </a:cubicBezTo>
                  <a:cubicBezTo>
                    <a:pt x="314" y="16"/>
                    <a:pt x="312" y="12"/>
                    <a:pt x="312" y="12"/>
                  </a:cubicBezTo>
                  <a:cubicBezTo>
                    <a:pt x="304" y="15"/>
                    <a:pt x="304" y="15"/>
                    <a:pt x="304" y="15"/>
                  </a:cubicBezTo>
                  <a:cubicBezTo>
                    <a:pt x="304" y="15"/>
                    <a:pt x="306" y="10"/>
                    <a:pt x="308" y="8"/>
                  </a:cubicBezTo>
                  <a:cubicBezTo>
                    <a:pt x="311" y="6"/>
                    <a:pt x="315" y="5"/>
                    <a:pt x="320" y="3"/>
                  </a:cubicBezTo>
                  <a:cubicBezTo>
                    <a:pt x="322" y="2"/>
                    <a:pt x="325" y="2"/>
                    <a:pt x="327" y="2"/>
                  </a:cubicBezTo>
                  <a:moveTo>
                    <a:pt x="354" y="18"/>
                  </a:moveTo>
                  <a:cubicBezTo>
                    <a:pt x="358" y="18"/>
                    <a:pt x="359" y="25"/>
                    <a:pt x="361" y="28"/>
                  </a:cubicBezTo>
                  <a:cubicBezTo>
                    <a:pt x="362" y="30"/>
                    <a:pt x="359" y="33"/>
                    <a:pt x="355" y="35"/>
                  </a:cubicBezTo>
                  <a:cubicBezTo>
                    <a:pt x="352" y="37"/>
                    <a:pt x="351" y="38"/>
                    <a:pt x="349" y="42"/>
                  </a:cubicBezTo>
                  <a:cubicBezTo>
                    <a:pt x="348" y="42"/>
                    <a:pt x="348" y="42"/>
                    <a:pt x="348" y="42"/>
                  </a:cubicBezTo>
                  <a:cubicBezTo>
                    <a:pt x="348" y="42"/>
                    <a:pt x="348" y="42"/>
                    <a:pt x="348" y="42"/>
                  </a:cubicBezTo>
                  <a:cubicBezTo>
                    <a:pt x="347" y="42"/>
                    <a:pt x="345" y="43"/>
                    <a:pt x="343" y="43"/>
                  </a:cubicBezTo>
                  <a:cubicBezTo>
                    <a:pt x="342" y="43"/>
                    <a:pt x="341" y="42"/>
                    <a:pt x="341" y="42"/>
                  </a:cubicBezTo>
                  <a:cubicBezTo>
                    <a:pt x="339" y="40"/>
                    <a:pt x="338" y="41"/>
                    <a:pt x="339" y="37"/>
                  </a:cubicBezTo>
                  <a:cubicBezTo>
                    <a:pt x="340" y="34"/>
                    <a:pt x="341" y="32"/>
                    <a:pt x="340" y="29"/>
                  </a:cubicBezTo>
                  <a:cubicBezTo>
                    <a:pt x="337" y="20"/>
                    <a:pt x="347" y="22"/>
                    <a:pt x="353" y="19"/>
                  </a:cubicBezTo>
                  <a:cubicBezTo>
                    <a:pt x="353" y="18"/>
                    <a:pt x="354" y="18"/>
                    <a:pt x="354" y="18"/>
                  </a:cubicBezTo>
                  <a:moveTo>
                    <a:pt x="321" y="26"/>
                  </a:moveTo>
                  <a:cubicBezTo>
                    <a:pt x="322" y="26"/>
                    <a:pt x="322" y="27"/>
                    <a:pt x="322" y="29"/>
                  </a:cubicBezTo>
                  <a:cubicBezTo>
                    <a:pt x="323" y="32"/>
                    <a:pt x="324" y="35"/>
                    <a:pt x="326" y="35"/>
                  </a:cubicBezTo>
                  <a:cubicBezTo>
                    <a:pt x="327" y="35"/>
                    <a:pt x="328" y="34"/>
                    <a:pt x="328" y="34"/>
                  </a:cubicBezTo>
                  <a:cubicBezTo>
                    <a:pt x="329" y="34"/>
                    <a:pt x="329" y="35"/>
                    <a:pt x="330" y="37"/>
                  </a:cubicBezTo>
                  <a:cubicBezTo>
                    <a:pt x="331" y="41"/>
                    <a:pt x="332" y="42"/>
                    <a:pt x="334" y="43"/>
                  </a:cubicBezTo>
                  <a:cubicBezTo>
                    <a:pt x="336" y="43"/>
                    <a:pt x="338" y="43"/>
                    <a:pt x="337" y="46"/>
                  </a:cubicBezTo>
                  <a:cubicBezTo>
                    <a:pt x="337" y="50"/>
                    <a:pt x="337" y="52"/>
                    <a:pt x="339" y="54"/>
                  </a:cubicBezTo>
                  <a:cubicBezTo>
                    <a:pt x="341" y="55"/>
                    <a:pt x="342" y="56"/>
                    <a:pt x="344" y="56"/>
                  </a:cubicBezTo>
                  <a:cubicBezTo>
                    <a:pt x="344" y="56"/>
                    <a:pt x="345" y="56"/>
                    <a:pt x="345" y="56"/>
                  </a:cubicBezTo>
                  <a:cubicBezTo>
                    <a:pt x="348" y="55"/>
                    <a:pt x="349" y="54"/>
                    <a:pt x="351" y="54"/>
                  </a:cubicBezTo>
                  <a:cubicBezTo>
                    <a:pt x="351" y="54"/>
                    <a:pt x="351" y="54"/>
                    <a:pt x="352" y="54"/>
                  </a:cubicBezTo>
                  <a:cubicBezTo>
                    <a:pt x="352" y="54"/>
                    <a:pt x="352" y="54"/>
                    <a:pt x="353" y="54"/>
                  </a:cubicBezTo>
                  <a:cubicBezTo>
                    <a:pt x="353" y="56"/>
                    <a:pt x="354" y="57"/>
                    <a:pt x="356" y="57"/>
                  </a:cubicBezTo>
                  <a:cubicBezTo>
                    <a:pt x="357" y="58"/>
                    <a:pt x="357" y="59"/>
                    <a:pt x="359" y="59"/>
                  </a:cubicBezTo>
                  <a:cubicBezTo>
                    <a:pt x="359" y="59"/>
                    <a:pt x="360" y="59"/>
                    <a:pt x="361" y="59"/>
                  </a:cubicBezTo>
                  <a:cubicBezTo>
                    <a:pt x="362" y="59"/>
                    <a:pt x="364" y="60"/>
                    <a:pt x="366" y="62"/>
                  </a:cubicBezTo>
                  <a:cubicBezTo>
                    <a:pt x="369" y="65"/>
                    <a:pt x="374" y="67"/>
                    <a:pt x="372" y="70"/>
                  </a:cubicBezTo>
                  <a:cubicBezTo>
                    <a:pt x="371" y="73"/>
                    <a:pt x="369" y="72"/>
                    <a:pt x="370" y="74"/>
                  </a:cubicBezTo>
                  <a:cubicBezTo>
                    <a:pt x="370" y="76"/>
                    <a:pt x="370" y="80"/>
                    <a:pt x="370" y="83"/>
                  </a:cubicBezTo>
                  <a:cubicBezTo>
                    <a:pt x="370" y="83"/>
                    <a:pt x="369" y="84"/>
                    <a:pt x="368" y="84"/>
                  </a:cubicBezTo>
                  <a:cubicBezTo>
                    <a:pt x="366" y="84"/>
                    <a:pt x="363" y="82"/>
                    <a:pt x="363" y="82"/>
                  </a:cubicBezTo>
                  <a:cubicBezTo>
                    <a:pt x="363" y="82"/>
                    <a:pt x="361" y="77"/>
                    <a:pt x="363" y="76"/>
                  </a:cubicBezTo>
                  <a:cubicBezTo>
                    <a:pt x="366" y="74"/>
                    <a:pt x="361" y="69"/>
                    <a:pt x="361" y="69"/>
                  </a:cubicBezTo>
                  <a:cubicBezTo>
                    <a:pt x="361" y="69"/>
                    <a:pt x="358" y="72"/>
                    <a:pt x="356" y="72"/>
                  </a:cubicBezTo>
                  <a:cubicBezTo>
                    <a:pt x="355" y="72"/>
                    <a:pt x="355" y="72"/>
                    <a:pt x="355" y="72"/>
                  </a:cubicBezTo>
                  <a:cubicBezTo>
                    <a:pt x="353" y="72"/>
                    <a:pt x="353" y="69"/>
                    <a:pt x="352" y="69"/>
                  </a:cubicBezTo>
                  <a:cubicBezTo>
                    <a:pt x="351" y="69"/>
                    <a:pt x="351" y="70"/>
                    <a:pt x="350" y="70"/>
                  </a:cubicBezTo>
                  <a:cubicBezTo>
                    <a:pt x="348" y="72"/>
                    <a:pt x="345" y="76"/>
                    <a:pt x="345" y="76"/>
                  </a:cubicBezTo>
                  <a:cubicBezTo>
                    <a:pt x="345" y="76"/>
                    <a:pt x="345" y="76"/>
                    <a:pt x="345" y="76"/>
                  </a:cubicBezTo>
                  <a:cubicBezTo>
                    <a:pt x="345" y="73"/>
                    <a:pt x="347" y="72"/>
                    <a:pt x="344" y="72"/>
                  </a:cubicBezTo>
                  <a:cubicBezTo>
                    <a:pt x="341" y="72"/>
                    <a:pt x="341" y="73"/>
                    <a:pt x="337" y="75"/>
                  </a:cubicBezTo>
                  <a:cubicBezTo>
                    <a:pt x="333" y="77"/>
                    <a:pt x="333" y="78"/>
                    <a:pt x="332" y="81"/>
                  </a:cubicBezTo>
                  <a:cubicBezTo>
                    <a:pt x="332" y="81"/>
                    <a:pt x="332" y="82"/>
                    <a:pt x="332" y="82"/>
                  </a:cubicBezTo>
                  <a:cubicBezTo>
                    <a:pt x="330" y="83"/>
                    <a:pt x="328" y="84"/>
                    <a:pt x="326" y="84"/>
                  </a:cubicBezTo>
                  <a:cubicBezTo>
                    <a:pt x="326" y="84"/>
                    <a:pt x="326" y="84"/>
                    <a:pt x="326" y="84"/>
                  </a:cubicBezTo>
                  <a:cubicBezTo>
                    <a:pt x="324" y="84"/>
                    <a:pt x="324" y="83"/>
                    <a:pt x="323" y="83"/>
                  </a:cubicBezTo>
                  <a:cubicBezTo>
                    <a:pt x="323" y="83"/>
                    <a:pt x="322" y="83"/>
                    <a:pt x="321" y="85"/>
                  </a:cubicBezTo>
                  <a:cubicBezTo>
                    <a:pt x="319" y="87"/>
                    <a:pt x="318" y="90"/>
                    <a:pt x="316" y="90"/>
                  </a:cubicBezTo>
                  <a:cubicBezTo>
                    <a:pt x="316" y="90"/>
                    <a:pt x="315" y="89"/>
                    <a:pt x="314" y="89"/>
                  </a:cubicBezTo>
                  <a:cubicBezTo>
                    <a:pt x="311" y="86"/>
                    <a:pt x="309" y="86"/>
                    <a:pt x="308" y="83"/>
                  </a:cubicBezTo>
                  <a:cubicBezTo>
                    <a:pt x="306" y="81"/>
                    <a:pt x="304" y="80"/>
                    <a:pt x="301" y="78"/>
                  </a:cubicBezTo>
                  <a:cubicBezTo>
                    <a:pt x="299" y="77"/>
                    <a:pt x="296" y="76"/>
                    <a:pt x="296" y="73"/>
                  </a:cubicBezTo>
                  <a:cubicBezTo>
                    <a:pt x="296" y="71"/>
                    <a:pt x="296" y="70"/>
                    <a:pt x="296" y="69"/>
                  </a:cubicBezTo>
                  <a:cubicBezTo>
                    <a:pt x="297" y="69"/>
                    <a:pt x="297" y="69"/>
                    <a:pt x="297" y="69"/>
                  </a:cubicBezTo>
                  <a:cubicBezTo>
                    <a:pt x="297" y="69"/>
                    <a:pt x="300" y="68"/>
                    <a:pt x="308" y="68"/>
                  </a:cubicBezTo>
                  <a:cubicBezTo>
                    <a:pt x="315" y="68"/>
                    <a:pt x="310" y="58"/>
                    <a:pt x="306" y="58"/>
                  </a:cubicBezTo>
                  <a:cubicBezTo>
                    <a:pt x="302" y="58"/>
                    <a:pt x="301" y="55"/>
                    <a:pt x="300" y="55"/>
                  </a:cubicBezTo>
                  <a:cubicBezTo>
                    <a:pt x="301" y="54"/>
                    <a:pt x="302" y="53"/>
                    <a:pt x="303" y="52"/>
                  </a:cubicBezTo>
                  <a:cubicBezTo>
                    <a:pt x="305" y="50"/>
                    <a:pt x="308" y="49"/>
                    <a:pt x="312" y="47"/>
                  </a:cubicBezTo>
                  <a:cubicBezTo>
                    <a:pt x="316" y="45"/>
                    <a:pt x="314" y="45"/>
                    <a:pt x="313" y="44"/>
                  </a:cubicBezTo>
                  <a:cubicBezTo>
                    <a:pt x="312" y="43"/>
                    <a:pt x="311" y="42"/>
                    <a:pt x="310" y="41"/>
                  </a:cubicBezTo>
                  <a:cubicBezTo>
                    <a:pt x="309" y="39"/>
                    <a:pt x="309" y="38"/>
                    <a:pt x="308" y="38"/>
                  </a:cubicBezTo>
                  <a:cubicBezTo>
                    <a:pt x="307" y="38"/>
                    <a:pt x="307" y="38"/>
                    <a:pt x="307" y="38"/>
                  </a:cubicBezTo>
                  <a:cubicBezTo>
                    <a:pt x="305" y="38"/>
                    <a:pt x="304" y="38"/>
                    <a:pt x="302" y="39"/>
                  </a:cubicBezTo>
                  <a:cubicBezTo>
                    <a:pt x="302" y="40"/>
                    <a:pt x="301" y="40"/>
                    <a:pt x="301" y="40"/>
                  </a:cubicBezTo>
                  <a:cubicBezTo>
                    <a:pt x="300" y="40"/>
                    <a:pt x="300" y="39"/>
                    <a:pt x="299" y="39"/>
                  </a:cubicBezTo>
                  <a:cubicBezTo>
                    <a:pt x="299" y="37"/>
                    <a:pt x="299" y="34"/>
                    <a:pt x="300" y="32"/>
                  </a:cubicBezTo>
                  <a:cubicBezTo>
                    <a:pt x="301" y="30"/>
                    <a:pt x="301" y="29"/>
                    <a:pt x="302" y="29"/>
                  </a:cubicBezTo>
                  <a:cubicBezTo>
                    <a:pt x="303" y="29"/>
                    <a:pt x="304" y="30"/>
                    <a:pt x="306" y="30"/>
                  </a:cubicBezTo>
                  <a:cubicBezTo>
                    <a:pt x="306" y="30"/>
                    <a:pt x="307" y="30"/>
                    <a:pt x="307" y="30"/>
                  </a:cubicBezTo>
                  <a:cubicBezTo>
                    <a:pt x="308" y="31"/>
                    <a:pt x="308" y="31"/>
                    <a:pt x="308" y="31"/>
                  </a:cubicBezTo>
                  <a:cubicBezTo>
                    <a:pt x="308" y="31"/>
                    <a:pt x="309" y="31"/>
                    <a:pt x="310" y="31"/>
                  </a:cubicBezTo>
                  <a:cubicBezTo>
                    <a:pt x="311" y="31"/>
                    <a:pt x="312" y="31"/>
                    <a:pt x="313" y="32"/>
                  </a:cubicBezTo>
                  <a:cubicBezTo>
                    <a:pt x="313" y="35"/>
                    <a:pt x="313" y="36"/>
                    <a:pt x="315" y="36"/>
                  </a:cubicBezTo>
                  <a:cubicBezTo>
                    <a:pt x="316" y="37"/>
                    <a:pt x="317" y="38"/>
                    <a:pt x="317" y="38"/>
                  </a:cubicBezTo>
                  <a:cubicBezTo>
                    <a:pt x="318" y="38"/>
                    <a:pt x="318" y="37"/>
                    <a:pt x="318" y="36"/>
                  </a:cubicBezTo>
                  <a:cubicBezTo>
                    <a:pt x="318" y="34"/>
                    <a:pt x="319" y="34"/>
                    <a:pt x="318" y="31"/>
                  </a:cubicBezTo>
                  <a:cubicBezTo>
                    <a:pt x="317" y="28"/>
                    <a:pt x="315" y="27"/>
                    <a:pt x="319" y="27"/>
                  </a:cubicBezTo>
                  <a:cubicBezTo>
                    <a:pt x="320" y="26"/>
                    <a:pt x="321" y="26"/>
                    <a:pt x="321" y="26"/>
                  </a:cubicBezTo>
                  <a:moveTo>
                    <a:pt x="299" y="40"/>
                  </a:moveTo>
                  <a:cubicBezTo>
                    <a:pt x="300" y="40"/>
                    <a:pt x="301" y="41"/>
                    <a:pt x="302" y="42"/>
                  </a:cubicBezTo>
                  <a:cubicBezTo>
                    <a:pt x="306" y="44"/>
                    <a:pt x="304" y="43"/>
                    <a:pt x="304" y="45"/>
                  </a:cubicBezTo>
                  <a:cubicBezTo>
                    <a:pt x="305" y="47"/>
                    <a:pt x="302" y="48"/>
                    <a:pt x="300" y="50"/>
                  </a:cubicBezTo>
                  <a:cubicBezTo>
                    <a:pt x="298" y="52"/>
                    <a:pt x="298" y="54"/>
                    <a:pt x="297" y="55"/>
                  </a:cubicBezTo>
                  <a:cubicBezTo>
                    <a:pt x="296" y="55"/>
                    <a:pt x="294" y="53"/>
                    <a:pt x="294" y="51"/>
                  </a:cubicBezTo>
                  <a:cubicBezTo>
                    <a:pt x="294" y="49"/>
                    <a:pt x="296" y="46"/>
                    <a:pt x="298" y="44"/>
                  </a:cubicBezTo>
                  <a:cubicBezTo>
                    <a:pt x="299" y="43"/>
                    <a:pt x="299" y="42"/>
                    <a:pt x="299" y="40"/>
                  </a:cubicBezTo>
                  <a:moveTo>
                    <a:pt x="224" y="50"/>
                  </a:moveTo>
                  <a:cubicBezTo>
                    <a:pt x="226" y="50"/>
                    <a:pt x="228" y="55"/>
                    <a:pt x="230" y="56"/>
                  </a:cubicBezTo>
                  <a:cubicBezTo>
                    <a:pt x="231" y="57"/>
                    <a:pt x="233" y="57"/>
                    <a:pt x="236" y="57"/>
                  </a:cubicBezTo>
                  <a:cubicBezTo>
                    <a:pt x="240" y="57"/>
                    <a:pt x="246" y="56"/>
                    <a:pt x="249" y="56"/>
                  </a:cubicBezTo>
                  <a:cubicBezTo>
                    <a:pt x="253" y="56"/>
                    <a:pt x="264" y="55"/>
                    <a:pt x="269" y="55"/>
                  </a:cubicBezTo>
                  <a:cubicBezTo>
                    <a:pt x="269" y="55"/>
                    <a:pt x="270" y="55"/>
                    <a:pt x="271" y="55"/>
                  </a:cubicBezTo>
                  <a:cubicBezTo>
                    <a:pt x="273" y="55"/>
                    <a:pt x="274" y="55"/>
                    <a:pt x="275" y="55"/>
                  </a:cubicBezTo>
                  <a:cubicBezTo>
                    <a:pt x="274" y="56"/>
                    <a:pt x="273" y="57"/>
                    <a:pt x="273" y="58"/>
                  </a:cubicBezTo>
                  <a:cubicBezTo>
                    <a:pt x="270" y="59"/>
                    <a:pt x="268" y="59"/>
                    <a:pt x="263" y="60"/>
                  </a:cubicBezTo>
                  <a:cubicBezTo>
                    <a:pt x="260" y="61"/>
                    <a:pt x="258" y="61"/>
                    <a:pt x="256" y="61"/>
                  </a:cubicBezTo>
                  <a:cubicBezTo>
                    <a:pt x="254" y="61"/>
                    <a:pt x="252" y="61"/>
                    <a:pt x="250" y="61"/>
                  </a:cubicBezTo>
                  <a:cubicBezTo>
                    <a:pt x="247" y="61"/>
                    <a:pt x="245" y="60"/>
                    <a:pt x="243" y="60"/>
                  </a:cubicBezTo>
                  <a:cubicBezTo>
                    <a:pt x="242" y="60"/>
                    <a:pt x="241" y="60"/>
                    <a:pt x="240" y="61"/>
                  </a:cubicBezTo>
                  <a:cubicBezTo>
                    <a:pt x="236" y="62"/>
                    <a:pt x="235" y="64"/>
                    <a:pt x="230" y="68"/>
                  </a:cubicBezTo>
                  <a:cubicBezTo>
                    <a:pt x="228" y="70"/>
                    <a:pt x="227" y="70"/>
                    <a:pt x="226" y="70"/>
                  </a:cubicBezTo>
                  <a:cubicBezTo>
                    <a:pt x="225" y="70"/>
                    <a:pt x="224" y="70"/>
                    <a:pt x="222" y="69"/>
                  </a:cubicBezTo>
                  <a:cubicBezTo>
                    <a:pt x="221" y="69"/>
                    <a:pt x="220" y="69"/>
                    <a:pt x="220" y="69"/>
                  </a:cubicBezTo>
                  <a:cubicBezTo>
                    <a:pt x="217" y="69"/>
                    <a:pt x="217" y="70"/>
                    <a:pt x="214" y="73"/>
                  </a:cubicBezTo>
                  <a:cubicBezTo>
                    <a:pt x="211" y="76"/>
                    <a:pt x="212" y="78"/>
                    <a:pt x="211" y="82"/>
                  </a:cubicBezTo>
                  <a:cubicBezTo>
                    <a:pt x="210" y="85"/>
                    <a:pt x="208" y="86"/>
                    <a:pt x="207" y="88"/>
                  </a:cubicBezTo>
                  <a:cubicBezTo>
                    <a:pt x="207" y="88"/>
                    <a:pt x="207" y="89"/>
                    <a:pt x="206" y="92"/>
                  </a:cubicBezTo>
                  <a:cubicBezTo>
                    <a:pt x="205" y="96"/>
                    <a:pt x="208" y="94"/>
                    <a:pt x="210" y="96"/>
                  </a:cubicBezTo>
                  <a:cubicBezTo>
                    <a:pt x="211" y="97"/>
                    <a:pt x="213" y="98"/>
                    <a:pt x="215" y="98"/>
                  </a:cubicBezTo>
                  <a:cubicBezTo>
                    <a:pt x="217" y="98"/>
                    <a:pt x="219" y="97"/>
                    <a:pt x="219" y="97"/>
                  </a:cubicBezTo>
                  <a:cubicBezTo>
                    <a:pt x="219" y="97"/>
                    <a:pt x="216" y="95"/>
                    <a:pt x="214" y="93"/>
                  </a:cubicBezTo>
                  <a:cubicBezTo>
                    <a:pt x="211" y="91"/>
                    <a:pt x="214" y="91"/>
                    <a:pt x="216" y="86"/>
                  </a:cubicBezTo>
                  <a:cubicBezTo>
                    <a:pt x="219" y="82"/>
                    <a:pt x="220" y="84"/>
                    <a:pt x="225" y="80"/>
                  </a:cubicBezTo>
                  <a:cubicBezTo>
                    <a:pt x="230" y="75"/>
                    <a:pt x="233" y="73"/>
                    <a:pt x="239" y="70"/>
                  </a:cubicBezTo>
                  <a:cubicBezTo>
                    <a:pt x="242" y="68"/>
                    <a:pt x="243" y="67"/>
                    <a:pt x="243" y="67"/>
                  </a:cubicBezTo>
                  <a:cubicBezTo>
                    <a:pt x="244" y="67"/>
                    <a:pt x="243" y="68"/>
                    <a:pt x="245" y="69"/>
                  </a:cubicBezTo>
                  <a:cubicBezTo>
                    <a:pt x="247" y="70"/>
                    <a:pt x="248" y="71"/>
                    <a:pt x="252" y="71"/>
                  </a:cubicBezTo>
                  <a:cubicBezTo>
                    <a:pt x="254" y="71"/>
                    <a:pt x="255" y="70"/>
                    <a:pt x="256" y="70"/>
                  </a:cubicBezTo>
                  <a:cubicBezTo>
                    <a:pt x="257" y="70"/>
                    <a:pt x="257" y="71"/>
                    <a:pt x="259" y="72"/>
                  </a:cubicBezTo>
                  <a:cubicBezTo>
                    <a:pt x="260" y="74"/>
                    <a:pt x="261" y="74"/>
                    <a:pt x="262" y="74"/>
                  </a:cubicBezTo>
                  <a:cubicBezTo>
                    <a:pt x="263" y="74"/>
                    <a:pt x="263" y="74"/>
                    <a:pt x="265" y="74"/>
                  </a:cubicBezTo>
                  <a:cubicBezTo>
                    <a:pt x="269" y="73"/>
                    <a:pt x="268" y="72"/>
                    <a:pt x="270" y="65"/>
                  </a:cubicBezTo>
                  <a:cubicBezTo>
                    <a:pt x="272" y="59"/>
                    <a:pt x="270" y="63"/>
                    <a:pt x="274" y="60"/>
                  </a:cubicBezTo>
                  <a:cubicBezTo>
                    <a:pt x="277" y="58"/>
                    <a:pt x="277" y="58"/>
                    <a:pt x="279" y="56"/>
                  </a:cubicBezTo>
                  <a:cubicBezTo>
                    <a:pt x="281" y="56"/>
                    <a:pt x="283" y="57"/>
                    <a:pt x="283" y="60"/>
                  </a:cubicBezTo>
                  <a:cubicBezTo>
                    <a:pt x="281" y="65"/>
                    <a:pt x="291" y="65"/>
                    <a:pt x="292" y="67"/>
                  </a:cubicBezTo>
                  <a:cubicBezTo>
                    <a:pt x="292" y="67"/>
                    <a:pt x="292" y="67"/>
                    <a:pt x="292" y="67"/>
                  </a:cubicBezTo>
                  <a:cubicBezTo>
                    <a:pt x="291" y="69"/>
                    <a:pt x="290" y="75"/>
                    <a:pt x="291" y="77"/>
                  </a:cubicBezTo>
                  <a:cubicBezTo>
                    <a:pt x="293" y="79"/>
                    <a:pt x="295" y="83"/>
                    <a:pt x="296" y="86"/>
                  </a:cubicBezTo>
                  <a:cubicBezTo>
                    <a:pt x="298" y="89"/>
                    <a:pt x="303" y="91"/>
                    <a:pt x="306" y="92"/>
                  </a:cubicBezTo>
                  <a:cubicBezTo>
                    <a:pt x="307" y="93"/>
                    <a:pt x="309" y="93"/>
                    <a:pt x="312" y="93"/>
                  </a:cubicBezTo>
                  <a:cubicBezTo>
                    <a:pt x="310" y="94"/>
                    <a:pt x="309" y="94"/>
                    <a:pt x="310" y="94"/>
                  </a:cubicBezTo>
                  <a:cubicBezTo>
                    <a:pt x="314" y="94"/>
                    <a:pt x="317" y="94"/>
                    <a:pt x="319" y="97"/>
                  </a:cubicBezTo>
                  <a:cubicBezTo>
                    <a:pt x="320" y="99"/>
                    <a:pt x="322" y="105"/>
                    <a:pt x="324" y="106"/>
                  </a:cubicBezTo>
                  <a:cubicBezTo>
                    <a:pt x="325" y="106"/>
                    <a:pt x="325" y="106"/>
                    <a:pt x="326" y="106"/>
                  </a:cubicBezTo>
                  <a:cubicBezTo>
                    <a:pt x="327" y="106"/>
                    <a:pt x="328" y="106"/>
                    <a:pt x="329" y="106"/>
                  </a:cubicBezTo>
                  <a:cubicBezTo>
                    <a:pt x="330" y="106"/>
                    <a:pt x="331" y="106"/>
                    <a:pt x="331" y="107"/>
                  </a:cubicBezTo>
                  <a:cubicBezTo>
                    <a:pt x="331" y="110"/>
                    <a:pt x="332" y="113"/>
                    <a:pt x="338" y="119"/>
                  </a:cubicBezTo>
                  <a:cubicBezTo>
                    <a:pt x="341" y="122"/>
                    <a:pt x="343" y="123"/>
                    <a:pt x="345" y="123"/>
                  </a:cubicBezTo>
                  <a:cubicBezTo>
                    <a:pt x="346" y="123"/>
                    <a:pt x="346" y="123"/>
                    <a:pt x="345" y="122"/>
                  </a:cubicBezTo>
                  <a:cubicBezTo>
                    <a:pt x="344" y="119"/>
                    <a:pt x="342" y="115"/>
                    <a:pt x="345" y="115"/>
                  </a:cubicBezTo>
                  <a:cubicBezTo>
                    <a:pt x="347" y="115"/>
                    <a:pt x="354" y="115"/>
                    <a:pt x="359" y="111"/>
                  </a:cubicBezTo>
                  <a:cubicBezTo>
                    <a:pt x="361" y="109"/>
                    <a:pt x="363" y="108"/>
                    <a:pt x="365" y="108"/>
                  </a:cubicBezTo>
                  <a:cubicBezTo>
                    <a:pt x="366" y="108"/>
                    <a:pt x="368" y="109"/>
                    <a:pt x="370" y="110"/>
                  </a:cubicBezTo>
                  <a:cubicBezTo>
                    <a:pt x="372" y="111"/>
                    <a:pt x="373" y="112"/>
                    <a:pt x="374" y="112"/>
                  </a:cubicBezTo>
                  <a:cubicBezTo>
                    <a:pt x="375" y="112"/>
                    <a:pt x="375" y="111"/>
                    <a:pt x="375" y="111"/>
                  </a:cubicBezTo>
                  <a:cubicBezTo>
                    <a:pt x="375" y="111"/>
                    <a:pt x="377" y="104"/>
                    <a:pt x="379" y="103"/>
                  </a:cubicBezTo>
                  <a:cubicBezTo>
                    <a:pt x="379" y="103"/>
                    <a:pt x="379" y="103"/>
                    <a:pt x="379" y="103"/>
                  </a:cubicBezTo>
                  <a:cubicBezTo>
                    <a:pt x="381" y="103"/>
                    <a:pt x="382" y="109"/>
                    <a:pt x="386" y="115"/>
                  </a:cubicBezTo>
                  <a:cubicBezTo>
                    <a:pt x="391" y="121"/>
                    <a:pt x="391" y="120"/>
                    <a:pt x="398" y="121"/>
                  </a:cubicBezTo>
                  <a:cubicBezTo>
                    <a:pt x="405" y="122"/>
                    <a:pt x="407" y="125"/>
                    <a:pt x="411" y="128"/>
                  </a:cubicBezTo>
                  <a:cubicBezTo>
                    <a:pt x="415" y="131"/>
                    <a:pt x="419" y="136"/>
                    <a:pt x="422" y="138"/>
                  </a:cubicBezTo>
                  <a:cubicBezTo>
                    <a:pt x="425" y="140"/>
                    <a:pt x="433" y="150"/>
                    <a:pt x="433" y="150"/>
                  </a:cubicBezTo>
                  <a:cubicBezTo>
                    <a:pt x="434" y="162"/>
                    <a:pt x="434" y="162"/>
                    <a:pt x="434" y="162"/>
                  </a:cubicBezTo>
                  <a:cubicBezTo>
                    <a:pt x="433" y="162"/>
                    <a:pt x="431" y="162"/>
                    <a:pt x="430" y="162"/>
                  </a:cubicBezTo>
                  <a:cubicBezTo>
                    <a:pt x="428" y="162"/>
                    <a:pt x="426" y="162"/>
                    <a:pt x="424" y="162"/>
                  </a:cubicBezTo>
                  <a:cubicBezTo>
                    <a:pt x="420" y="162"/>
                    <a:pt x="417" y="162"/>
                    <a:pt x="413" y="162"/>
                  </a:cubicBezTo>
                  <a:cubicBezTo>
                    <a:pt x="409" y="163"/>
                    <a:pt x="410" y="165"/>
                    <a:pt x="407" y="168"/>
                  </a:cubicBezTo>
                  <a:cubicBezTo>
                    <a:pt x="405" y="170"/>
                    <a:pt x="404" y="170"/>
                    <a:pt x="402" y="170"/>
                  </a:cubicBezTo>
                  <a:cubicBezTo>
                    <a:pt x="401" y="170"/>
                    <a:pt x="401" y="170"/>
                    <a:pt x="400" y="170"/>
                  </a:cubicBezTo>
                  <a:cubicBezTo>
                    <a:pt x="395" y="170"/>
                    <a:pt x="396" y="170"/>
                    <a:pt x="394" y="172"/>
                  </a:cubicBezTo>
                  <a:cubicBezTo>
                    <a:pt x="394" y="172"/>
                    <a:pt x="393" y="175"/>
                    <a:pt x="397" y="178"/>
                  </a:cubicBezTo>
                  <a:cubicBezTo>
                    <a:pt x="400" y="181"/>
                    <a:pt x="403" y="181"/>
                    <a:pt x="406" y="183"/>
                  </a:cubicBezTo>
                  <a:cubicBezTo>
                    <a:pt x="409" y="186"/>
                    <a:pt x="413" y="186"/>
                    <a:pt x="417" y="188"/>
                  </a:cubicBezTo>
                  <a:cubicBezTo>
                    <a:pt x="420" y="189"/>
                    <a:pt x="423" y="189"/>
                    <a:pt x="425" y="189"/>
                  </a:cubicBezTo>
                  <a:cubicBezTo>
                    <a:pt x="427" y="189"/>
                    <a:pt x="428" y="189"/>
                    <a:pt x="429" y="189"/>
                  </a:cubicBezTo>
                  <a:cubicBezTo>
                    <a:pt x="432" y="188"/>
                    <a:pt x="433" y="187"/>
                    <a:pt x="434" y="185"/>
                  </a:cubicBezTo>
                  <a:cubicBezTo>
                    <a:pt x="435" y="184"/>
                    <a:pt x="436" y="183"/>
                    <a:pt x="438" y="183"/>
                  </a:cubicBezTo>
                  <a:cubicBezTo>
                    <a:pt x="438" y="183"/>
                    <a:pt x="439" y="183"/>
                    <a:pt x="439" y="183"/>
                  </a:cubicBezTo>
                  <a:cubicBezTo>
                    <a:pt x="439" y="183"/>
                    <a:pt x="439" y="183"/>
                    <a:pt x="439" y="183"/>
                  </a:cubicBezTo>
                  <a:cubicBezTo>
                    <a:pt x="439" y="183"/>
                    <a:pt x="440" y="183"/>
                    <a:pt x="440" y="183"/>
                  </a:cubicBezTo>
                  <a:cubicBezTo>
                    <a:pt x="441" y="185"/>
                    <a:pt x="442" y="187"/>
                    <a:pt x="442" y="189"/>
                  </a:cubicBezTo>
                  <a:cubicBezTo>
                    <a:pt x="442" y="194"/>
                    <a:pt x="445" y="200"/>
                    <a:pt x="445" y="200"/>
                  </a:cubicBezTo>
                  <a:cubicBezTo>
                    <a:pt x="446" y="203"/>
                    <a:pt x="451" y="214"/>
                    <a:pt x="449" y="219"/>
                  </a:cubicBezTo>
                  <a:cubicBezTo>
                    <a:pt x="448" y="225"/>
                    <a:pt x="452" y="231"/>
                    <a:pt x="454" y="236"/>
                  </a:cubicBezTo>
                  <a:cubicBezTo>
                    <a:pt x="456" y="241"/>
                    <a:pt x="458" y="249"/>
                    <a:pt x="460" y="251"/>
                  </a:cubicBezTo>
                  <a:cubicBezTo>
                    <a:pt x="461" y="253"/>
                    <a:pt x="465" y="267"/>
                    <a:pt x="465" y="270"/>
                  </a:cubicBezTo>
                  <a:cubicBezTo>
                    <a:pt x="460" y="270"/>
                    <a:pt x="462" y="273"/>
                    <a:pt x="457" y="276"/>
                  </a:cubicBezTo>
                  <a:cubicBezTo>
                    <a:pt x="452" y="280"/>
                    <a:pt x="452" y="280"/>
                    <a:pt x="449" y="284"/>
                  </a:cubicBezTo>
                  <a:cubicBezTo>
                    <a:pt x="447" y="286"/>
                    <a:pt x="447" y="287"/>
                    <a:pt x="446" y="287"/>
                  </a:cubicBezTo>
                  <a:cubicBezTo>
                    <a:pt x="445" y="287"/>
                    <a:pt x="445" y="287"/>
                    <a:pt x="444" y="287"/>
                  </a:cubicBezTo>
                  <a:cubicBezTo>
                    <a:pt x="440" y="286"/>
                    <a:pt x="438" y="286"/>
                    <a:pt x="433" y="286"/>
                  </a:cubicBezTo>
                  <a:cubicBezTo>
                    <a:pt x="428" y="285"/>
                    <a:pt x="429" y="282"/>
                    <a:pt x="431" y="279"/>
                  </a:cubicBezTo>
                  <a:cubicBezTo>
                    <a:pt x="433" y="277"/>
                    <a:pt x="437" y="272"/>
                    <a:pt x="442" y="268"/>
                  </a:cubicBezTo>
                  <a:cubicBezTo>
                    <a:pt x="447" y="264"/>
                    <a:pt x="443" y="260"/>
                    <a:pt x="444" y="256"/>
                  </a:cubicBezTo>
                  <a:cubicBezTo>
                    <a:pt x="444" y="253"/>
                    <a:pt x="443" y="252"/>
                    <a:pt x="442" y="252"/>
                  </a:cubicBezTo>
                  <a:cubicBezTo>
                    <a:pt x="442" y="252"/>
                    <a:pt x="442" y="252"/>
                    <a:pt x="441" y="252"/>
                  </a:cubicBezTo>
                  <a:cubicBezTo>
                    <a:pt x="441" y="252"/>
                    <a:pt x="439" y="252"/>
                    <a:pt x="437" y="252"/>
                  </a:cubicBezTo>
                  <a:cubicBezTo>
                    <a:pt x="436" y="252"/>
                    <a:pt x="434" y="252"/>
                    <a:pt x="433" y="251"/>
                  </a:cubicBezTo>
                  <a:cubicBezTo>
                    <a:pt x="432" y="251"/>
                    <a:pt x="431" y="250"/>
                    <a:pt x="430" y="250"/>
                  </a:cubicBezTo>
                  <a:cubicBezTo>
                    <a:pt x="430" y="250"/>
                    <a:pt x="429" y="251"/>
                    <a:pt x="427" y="252"/>
                  </a:cubicBezTo>
                  <a:cubicBezTo>
                    <a:pt x="425" y="254"/>
                    <a:pt x="425" y="254"/>
                    <a:pt x="422" y="255"/>
                  </a:cubicBezTo>
                  <a:cubicBezTo>
                    <a:pt x="421" y="256"/>
                    <a:pt x="421" y="256"/>
                    <a:pt x="420" y="256"/>
                  </a:cubicBezTo>
                  <a:cubicBezTo>
                    <a:pt x="418" y="256"/>
                    <a:pt x="418" y="254"/>
                    <a:pt x="416" y="252"/>
                  </a:cubicBezTo>
                  <a:cubicBezTo>
                    <a:pt x="416" y="252"/>
                    <a:pt x="415" y="252"/>
                    <a:pt x="415" y="252"/>
                  </a:cubicBezTo>
                  <a:cubicBezTo>
                    <a:pt x="414" y="252"/>
                    <a:pt x="412" y="254"/>
                    <a:pt x="410" y="255"/>
                  </a:cubicBezTo>
                  <a:cubicBezTo>
                    <a:pt x="409" y="255"/>
                    <a:pt x="408" y="255"/>
                    <a:pt x="408" y="255"/>
                  </a:cubicBezTo>
                  <a:cubicBezTo>
                    <a:pt x="406" y="255"/>
                    <a:pt x="405" y="254"/>
                    <a:pt x="404" y="252"/>
                  </a:cubicBezTo>
                  <a:cubicBezTo>
                    <a:pt x="403" y="250"/>
                    <a:pt x="402" y="246"/>
                    <a:pt x="400" y="244"/>
                  </a:cubicBezTo>
                  <a:cubicBezTo>
                    <a:pt x="399" y="242"/>
                    <a:pt x="399" y="239"/>
                    <a:pt x="396" y="238"/>
                  </a:cubicBezTo>
                  <a:cubicBezTo>
                    <a:pt x="393" y="238"/>
                    <a:pt x="392" y="237"/>
                    <a:pt x="390" y="233"/>
                  </a:cubicBezTo>
                  <a:cubicBezTo>
                    <a:pt x="389" y="232"/>
                    <a:pt x="388" y="230"/>
                    <a:pt x="386" y="230"/>
                  </a:cubicBezTo>
                  <a:cubicBezTo>
                    <a:pt x="386" y="230"/>
                    <a:pt x="385" y="231"/>
                    <a:pt x="385" y="232"/>
                  </a:cubicBezTo>
                  <a:cubicBezTo>
                    <a:pt x="383" y="236"/>
                    <a:pt x="383" y="237"/>
                    <a:pt x="386" y="239"/>
                  </a:cubicBezTo>
                  <a:cubicBezTo>
                    <a:pt x="388" y="241"/>
                    <a:pt x="390" y="242"/>
                    <a:pt x="388" y="244"/>
                  </a:cubicBezTo>
                  <a:cubicBezTo>
                    <a:pt x="386" y="246"/>
                    <a:pt x="383" y="246"/>
                    <a:pt x="380" y="247"/>
                  </a:cubicBezTo>
                  <a:cubicBezTo>
                    <a:pt x="376" y="247"/>
                    <a:pt x="376" y="247"/>
                    <a:pt x="372" y="252"/>
                  </a:cubicBezTo>
                  <a:cubicBezTo>
                    <a:pt x="368" y="257"/>
                    <a:pt x="368" y="258"/>
                    <a:pt x="366" y="259"/>
                  </a:cubicBezTo>
                  <a:cubicBezTo>
                    <a:pt x="363" y="260"/>
                    <a:pt x="363" y="261"/>
                    <a:pt x="360" y="263"/>
                  </a:cubicBezTo>
                  <a:cubicBezTo>
                    <a:pt x="357" y="265"/>
                    <a:pt x="358" y="270"/>
                    <a:pt x="358" y="273"/>
                  </a:cubicBezTo>
                  <a:cubicBezTo>
                    <a:pt x="359" y="276"/>
                    <a:pt x="356" y="279"/>
                    <a:pt x="355" y="283"/>
                  </a:cubicBezTo>
                  <a:cubicBezTo>
                    <a:pt x="354" y="285"/>
                    <a:pt x="353" y="285"/>
                    <a:pt x="353" y="285"/>
                  </a:cubicBezTo>
                  <a:cubicBezTo>
                    <a:pt x="352" y="285"/>
                    <a:pt x="351" y="285"/>
                    <a:pt x="350" y="285"/>
                  </a:cubicBezTo>
                  <a:cubicBezTo>
                    <a:pt x="349" y="285"/>
                    <a:pt x="349" y="285"/>
                    <a:pt x="349" y="285"/>
                  </a:cubicBezTo>
                  <a:cubicBezTo>
                    <a:pt x="347" y="285"/>
                    <a:pt x="348" y="287"/>
                    <a:pt x="346" y="291"/>
                  </a:cubicBezTo>
                  <a:cubicBezTo>
                    <a:pt x="344" y="295"/>
                    <a:pt x="345" y="295"/>
                    <a:pt x="342" y="296"/>
                  </a:cubicBezTo>
                  <a:cubicBezTo>
                    <a:pt x="342" y="296"/>
                    <a:pt x="342" y="296"/>
                    <a:pt x="342" y="296"/>
                  </a:cubicBezTo>
                  <a:cubicBezTo>
                    <a:pt x="340" y="296"/>
                    <a:pt x="339" y="292"/>
                    <a:pt x="337" y="289"/>
                  </a:cubicBezTo>
                  <a:cubicBezTo>
                    <a:pt x="336" y="289"/>
                    <a:pt x="336" y="288"/>
                    <a:pt x="335" y="288"/>
                  </a:cubicBezTo>
                  <a:cubicBezTo>
                    <a:pt x="333" y="288"/>
                    <a:pt x="332" y="290"/>
                    <a:pt x="329" y="291"/>
                  </a:cubicBezTo>
                  <a:cubicBezTo>
                    <a:pt x="325" y="292"/>
                    <a:pt x="325" y="294"/>
                    <a:pt x="324" y="298"/>
                  </a:cubicBezTo>
                  <a:cubicBezTo>
                    <a:pt x="324" y="301"/>
                    <a:pt x="323" y="301"/>
                    <a:pt x="322" y="301"/>
                  </a:cubicBezTo>
                  <a:cubicBezTo>
                    <a:pt x="321" y="301"/>
                    <a:pt x="321" y="301"/>
                    <a:pt x="320" y="301"/>
                  </a:cubicBezTo>
                  <a:cubicBezTo>
                    <a:pt x="318" y="301"/>
                    <a:pt x="318" y="297"/>
                    <a:pt x="316" y="296"/>
                  </a:cubicBezTo>
                  <a:cubicBezTo>
                    <a:pt x="315" y="295"/>
                    <a:pt x="315" y="295"/>
                    <a:pt x="314" y="295"/>
                  </a:cubicBezTo>
                  <a:cubicBezTo>
                    <a:pt x="312" y="295"/>
                    <a:pt x="310" y="298"/>
                    <a:pt x="309" y="300"/>
                  </a:cubicBezTo>
                  <a:cubicBezTo>
                    <a:pt x="307" y="303"/>
                    <a:pt x="308" y="305"/>
                    <a:pt x="305" y="307"/>
                  </a:cubicBezTo>
                  <a:cubicBezTo>
                    <a:pt x="301" y="309"/>
                    <a:pt x="301" y="308"/>
                    <a:pt x="298" y="311"/>
                  </a:cubicBezTo>
                  <a:cubicBezTo>
                    <a:pt x="296" y="315"/>
                    <a:pt x="296" y="315"/>
                    <a:pt x="293" y="315"/>
                  </a:cubicBezTo>
                  <a:cubicBezTo>
                    <a:pt x="289" y="315"/>
                    <a:pt x="292" y="310"/>
                    <a:pt x="292" y="308"/>
                  </a:cubicBezTo>
                  <a:cubicBezTo>
                    <a:pt x="291" y="308"/>
                    <a:pt x="291" y="308"/>
                    <a:pt x="291" y="308"/>
                  </a:cubicBezTo>
                  <a:cubicBezTo>
                    <a:pt x="290" y="308"/>
                    <a:pt x="288" y="310"/>
                    <a:pt x="285" y="311"/>
                  </a:cubicBezTo>
                  <a:cubicBezTo>
                    <a:pt x="284" y="312"/>
                    <a:pt x="284" y="312"/>
                    <a:pt x="283" y="312"/>
                  </a:cubicBezTo>
                  <a:cubicBezTo>
                    <a:pt x="281" y="312"/>
                    <a:pt x="280" y="311"/>
                    <a:pt x="279" y="310"/>
                  </a:cubicBezTo>
                  <a:cubicBezTo>
                    <a:pt x="279" y="310"/>
                    <a:pt x="273" y="311"/>
                    <a:pt x="271" y="312"/>
                  </a:cubicBezTo>
                  <a:cubicBezTo>
                    <a:pt x="271" y="312"/>
                    <a:pt x="270" y="312"/>
                    <a:pt x="270" y="312"/>
                  </a:cubicBezTo>
                  <a:cubicBezTo>
                    <a:pt x="268" y="312"/>
                    <a:pt x="267" y="311"/>
                    <a:pt x="265" y="310"/>
                  </a:cubicBezTo>
                  <a:cubicBezTo>
                    <a:pt x="263" y="309"/>
                    <a:pt x="263" y="305"/>
                    <a:pt x="260" y="305"/>
                  </a:cubicBezTo>
                  <a:cubicBezTo>
                    <a:pt x="260" y="305"/>
                    <a:pt x="259" y="305"/>
                    <a:pt x="259" y="305"/>
                  </a:cubicBezTo>
                  <a:cubicBezTo>
                    <a:pt x="258" y="305"/>
                    <a:pt x="258" y="305"/>
                    <a:pt x="257" y="305"/>
                  </a:cubicBezTo>
                  <a:cubicBezTo>
                    <a:pt x="255" y="305"/>
                    <a:pt x="253" y="304"/>
                    <a:pt x="254" y="302"/>
                  </a:cubicBezTo>
                  <a:cubicBezTo>
                    <a:pt x="254" y="300"/>
                    <a:pt x="253" y="298"/>
                    <a:pt x="251" y="298"/>
                  </a:cubicBezTo>
                  <a:cubicBezTo>
                    <a:pt x="250" y="298"/>
                    <a:pt x="249" y="298"/>
                    <a:pt x="248" y="299"/>
                  </a:cubicBezTo>
                  <a:cubicBezTo>
                    <a:pt x="247" y="299"/>
                    <a:pt x="246" y="300"/>
                    <a:pt x="245" y="300"/>
                  </a:cubicBezTo>
                  <a:cubicBezTo>
                    <a:pt x="243" y="300"/>
                    <a:pt x="242" y="299"/>
                    <a:pt x="240" y="298"/>
                  </a:cubicBezTo>
                  <a:cubicBezTo>
                    <a:pt x="239" y="298"/>
                    <a:pt x="238" y="298"/>
                    <a:pt x="238" y="298"/>
                  </a:cubicBezTo>
                  <a:cubicBezTo>
                    <a:pt x="235" y="298"/>
                    <a:pt x="233" y="299"/>
                    <a:pt x="229" y="300"/>
                  </a:cubicBezTo>
                  <a:cubicBezTo>
                    <a:pt x="229" y="301"/>
                    <a:pt x="228" y="301"/>
                    <a:pt x="228" y="301"/>
                  </a:cubicBezTo>
                  <a:cubicBezTo>
                    <a:pt x="224" y="301"/>
                    <a:pt x="223" y="296"/>
                    <a:pt x="222" y="294"/>
                  </a:cubicBezTo>
                  <a:cubicBezTo>
                    <a:pt x="219" y="292"/>
                    <a:pt x="213" y="286"/>
                    <a:pt x="209" y="286"/>
                  </a:cubicBezTo>
                  <a:cubicBezTo>
                    <a:pt x="206" y="285"/>
                    <a:pt x="204" y="286"/>
                    <a:pt x="202" y="285"/>
                  </a:cubicBezTo>
                  <a:cubicBezTo>
                    <a:pt x="200" y="284"/>
                    <a:pt x="200" y="281"/>
                    <a:pt x="197" y="280"/>
                  </a:cubicBezTo>
                  <a:cubicBezTo>
                    <a:pt x="197" y="280"/>
                    <a:pt x="196" y="280"/>
                    <a:pt x="196" y="280"/>
                  </a:cubicBezTo>
                  <a:cubicBezTo>
                    <a:pt x="194" y="280"/>
                    <a:pt x="191" y="282"/>
                    <a:pt x="189" y="283"/>
                  </a:cubicBezTo>
                  <a:cubicBezTo>
                    <a:pt x="188" y="284"/>
                    <a:pt x="187" y="285"/>
                    <a:pt x="186" y="285"/>
                  </a:cubicBezTo>
                  <a:cubicBezTo>
                    <a:pt x="185" y="285"/>
                    <a:pt x="183" y="284"/>
                    <a:pt x="182" y="283"/>
                  </a:cubicBezTo>
                  <a:cubicBezTo>
                    <a:pt x="181" y="282"/>
                    <a:pt x="180" y="280"/>
                    <a:pt x="179" y="280"/>
                  </a:cubicBezTo>
                  <a:cubicBezTo>
                    <a:pt x="179" y="280"/>
                    <a:pt x="179" y="281"/>
                    <a:pt x="179" y="282"/>
                  </a:cubicBezTo>
                  <a:cubicBezTo>
                    <a:pt x="178" y="285"/>
                    <a:pt x="174" y="286"/>
                    <a:pt x="174" y="286"/>
                  </a:cubicBezTo>
                  <a:cubicBezTo>
                    <a:pt x="174" y="286"/>
                    <a:pt x="175" y="293"/>
                    <a:pt x="171" y="294"/>
                  </a:cubicBezTo>
                  <a:cubicBezTo>
                    <a:pt x="168" y="294"/>
                    <a:pt x="169" y="295"/>
                    <a:pt x="168" y="296"/>
                  </a:cubicBezTo>
                  <a:cubicBezTo>
                    <a:pt x="168" y="297"/>
                    <a:pt x="167" y="298"/>
                    <a:pt x="166" y="298"/>
                  </a:cubicBezTo>
                  <a:cubicBezTo>
                    <a:pt x="165" y="298"/>
                    <a:pt x="165" y="298"/>
                    <a:pt x="164" y="298"/>
                  </a:cubicBezTo>
                  <a:cubicBezTo>
                    <a:pt x="164" y="297"/>
                    <a:pt x="163" y="297"/>
                    <a:pt x="163" y="297"/>
                  </a:cubicBezTo>
                  <a:cubicBezTo>
                    <a:pt x="161" y="297"/>
                    <a:pt x="160" y="299"/>
                    <a:pt x="157" y="301"/>
                  </a:cubicBezTo>
                  <a:cubicBezTo>
                    <a:pt x="154" y="303"/>
                    <a:pt x="153" y="304"/>
                    <a:pt x="152" y="306"/>
                  </a:cubicBezTo>
                  <a:cubicBezTo>
                    <a:pt x="150" y="308"/>
                    <a:pt x="147" y="308"/>
                    <a:pt x="145" y="310"/>
                  </a:cubicBezTo>
                  <a:cubicBezTo>
                    <a:pt x="144" y="310"/>
                    <a:pt x="144" y="310"/>
                    <a:pt x="143" y="310"/>
                  </a:cubicBezTo>
                  <a:cubicBezTo>
                    <a:pt x="141" y="310"/>
                    <a:pt x="137" y="307"/>
                    <a:pt x="134" y="306"/>
                  </a:cubicBezTo>
                  <a:cubicBezTo>
                    <a:pt x="133" y="306"/>
                    <a:pt x="133" y="306"/>
                    <a:pt x="132" y="306"/>
                  </a:cubicBezTo>
                  <a:cubicBezTo>
                    <a:pt x="129" y="306"/>
                    <a:pt x="128" y="308"/>
                    <a:pt x="125" y="310"/>
                  </a:cubicBezTo>
                  <a:cubicBezTo>
                    <a:pt x="123" y="311"/>
                    <a:pt x="121" y="313"/>
                    <a:pt x="118" y="317"/>
                  </a:cubicBezTo>
                  <a:cubicBezTo>
                    <a:pt x="115" y="320"/>
                    <a:pt x="119" y="322"/>
                    <a:pt x="119" y="325"/>
                  </a:cubicBezTo>
                  <a:cubicBezTo>
                    <a:pt x="118" y="329"/>
                    <a:pt x="118" y="330"/>
                    <a:pt x="117" y="332"/>
                  </a:cubicBezTo>
                  <a:cubicBezTo>
                    <a:pt x="117" y="332"/>
                    <a:pt x="117" y="332"/>
                    <a:pt x="116" y="332"/>
                  </a:cubicBezTo>
                  <a:cubicBezTo>
                    <a:pt x="114" y="332"/>
                    <a:pt x="111" y="329"/>
                    <a:pt x="107" y="329"/>
                  </a:cubicBezTo>
                  <a:cubicBezTo>
                    <a:pt x="106" y="328"/>
                    <a:pt x="106" y="328"/>
                    <a:pt x="105" y="328"/>
                  </a:cubicBezTo>
                  <a:cubicBezTo>
                    <a:pt x="102" y="328"/>
                    <a:pt x="100" y="329"/>
                    <a:pt x="100" y="331"/>
                  </a:cubicBezTo>
                  <a:cubicBezTo>
                    <a:pt x="99" y="333"/>
                    <a:pt x="98" y="334"/>
                    <a:pt x="96" y="334"/>
                  </a:cubicBezTo>
                  <a:cubicBezTo>
                    <a:pt x="86" y="334"/>
                    <a:pt x="86" y="334"/>
                    <a:pt x="86" y="334"/>
                  </a:cubicBezTo>
                  <a:cubicBezTo>
                    <a:pt x="86" y="334"/>
                    <a:pt x="86" y="334"/>
                    <a:pt x="85" y="334"/>
                  </a:cubicBezTo>
                  <a:cubicBezTo>
                    <a:pt x="83" y="332"/>
                    <a:pt x="80" y="330"/>
                    <a:pt x="76" y="330"/>
                  </a:cubicBezTo>
                  <a:cubicBezTo>
                    <a:pt x="76" y="330"/>
                    <a:pt x="75" y="330"/>
                    <a:pt x="74" y="331"/>
                  </a:cubicBezTo>
                  <a:cubicBezTo>
                    <a:pt x="74" y="331"/>
                    <a:pt x="73" y="331"/>
                    <a:pt x="73" y="331"/>
                  </a:cubicBezTo>
                  <a:cubicBezTo>
                    <a:pt x="70" y="331"/>
                    <a:pt x="70" y="327"/>
                    <a:pt x="73" y="325"/>
                  </a:cubicBezTo>
                  <a:cubicBezTo>
                    <a:pt x="76" y="323"/>
                    <a:pt x="69" y="320"/>
                    <a:pt x="66" y="319"/>
                  </a:cubicBezTo>
                  <a:cubicBezTo>
                    <a:pt x="63" y="318"/>
                    <a:pt x="57" y="310"/>
                    <a:pt x="56" y="308"/>
                  </a:cubicBezTo>
                  <a:cubicBezTo>
                    <a:pt x="55" y="305"/>
                    <a:pt x="51" y="300"/>
                    <a:pt x="49" y="296"/>
                  </a:cubicBezTo>
                  <a:cubicBezTo>
                    <a:pt x="46" y="291"/>
                    <a:pt x="44" y="290"/>
                    <a:pt x="40" y="289"/>
                  </a:cubicBezTo>
                  <a:cubicBezTo>
                    <a:pt x="40" y="289"/>
                    <a:pt x="40" y="289"/>
                    <a:pt x="39" y="289"/>
                  </a:cubicBezTo>
                  <a:cubicBezTo>
                    <a:pt x="36" y="289"/>
                    <a:pt x="35" y="292"/>
                    <a:pt x="33" y="295"/>
                  </a:cubicBezTo>
                  <a:cubicBezTo>
                    <a:pt x="31" y="297"/>
                    <a:pt x="29" y="297"/>
                    <a:pt x="28" y="297"/>
                  </a:cubicBezTo>
                  <a:cubicBezTo>
                    <a:pt x="27" y="297"/>
                    <a:pt x="25" y="297"/>
                    <a:pt x="25" y="297"/>
                  </a:cubicBezTo>
                  <a:cubicBezTo>
                    <a:pt x="22" y="296"/>
                    <a:pt x="18" y="290"/>
                    <a:pt x="16" y="288"/>
                  </a:cubicBezTo>
                  <a:cubicBezTo>
                    <a:pt x="15" y="286"/>
                    <a:pt x="14" y="285"/>
                    <a:pt x="13" y="285"/>
                  </a:cubicBezTo>
                  <a:cubicBezTo>
                    <a:pt x="12" y="285"/>
                    <a:pt x="11" y="285"/>
                    <a:pt x="10" y="286"/>
                  </a:cubicBezTo>
                  <a:cubicBezTo>
                    <a:pt x="10" y="286"/>
                    <a:pt x="10" y="286"/>
                    <a:pt x="9" y="286"/>
                  </a:cubicBezTo>
                  <a:cubicBezTo>
                    <a:pt x="8" y="286"/>
                    <a:pt x="5" y="285"/>
                    <a:pt x="4" y="284"/>
                  </a:cubicBezTo>
                  <a:cubicBezTo>
                    <a:pt x="3" y="283"/>
                    <a:pt x="3" y="283"/>
                    <a:pt x="3" y="283"/>
                  </a:cubicBezTo>
                  <a:cubicBezTo>
                    <a:pt x="3" y="283"/>
                    <a:pt x="3" y="277"/>
                    <a:pt x="3" y="272"/>
                  </a:cubicBezTo>
                  <a:cubicBezTo>
                    <a:pt x="2" y="267"/>
                    <a:pt x="4" y="268"/>
                    <a:pt x="8" y="265"/>
                  </a:cubicBezTo>
                  <a:cubicBezTo>
                    <a:pt x="11" y="263"/>
                    <a:pt x="13" y="262"/>
                    <a:pt x="17" y="262"/>
                  </a:cubicBezTo>
                  <a:cubicBezTo>
                    <a:pt x="21" y="261"/>
                    <a:pt x="22" y="258"/>
                    <a:pt x="26" y="254"/>
                  </a:cubicBezTo>
                  <a:cubicBezTo>
                    <a:pt x="29" y="251"/>
                    <a:pt x="26" y="249"/>
                    <a:pt x="26" y="244"/>
                  </a:cubicBezTo>
                  <a:cubicBezTo>
                    <a:pt x="26" y="242"/>
                    <a:pt x="26" y="241"/>
                    <a:pt x="27" y="241"/>
                  </a:cubicBezTo>
                  <a:cubicBezTo>
                    <a:pt x="28" y="241"/>
                    <a:pt x="30" y="243"/>
                    <a:pt x="32" y="243"/>
                  </a:cubicBezTo>
                  <a:cubicBezTo>
                    <a:pt x="33" y="244"/>
                    <a:pt x="33" y="244"/>
                    <a:pt x="34" y="244"/>
                  </a:cubicBezTo>
                  <a:cubicBezTo>
                    <a:pt x="37" y="244"/>
                    <a:pt x="38" y="240"/>
                    <a:pt x="39" y="236"/>
                  </a:cubicBezTo>
                  <a:cubicBezTo>
                    <a:pt x="40" y="232"/>
                    <a:pt x="39" y="229"/>
                    <a:pt x="42" y="224"/>
                  </a:cubicBezTo>
                  <a:cubicBezTo>
                    <a:pt x="44" y="218"/>
                    <a:pt x="40" y="219"/>
                    <a:pt x="37" y="218"/>
                  </a:cubicBezTo>
                  <a:cubicBezTo>
                    <a:pt x="34" y="218"/>
                    <a:pt x="30" y="217"/>
                    <a:pt x="26" y="215"/>
                  </a:cubicBezTo>
                  <a:cubicBezTo>
                    <a:pt x="21" y="214"/>
                    <a:pt x="22" y="208"/>
                    <a:pt x="20" y="207"/>
                  </a:cubicBezTo>
                  <a:cubicBezTo>
                    <a:pt x="17" y="205"/>
                    <a:pt x="18" y="202"/>
                    <a:pt x="19" y="198"/>
                  </a:cubicBezTo>
                  <a:cubicBezTo>
                    <a:pt x="21" y="195"/>
                    <a:pt x="17" y="192"/>
                    <a:pt x="17" y="187"/>
                  </a:cubicBezTo>
                  <a:cubicBezTo>
                    <a:pt x="16" y="183"/>
                    <a:pt x="17" y="182"/>
                    <a:pt x="22" y="179"/>
                  </a:cubicBezTo>
                  <a:cubicBezTo>
                    <a:pt x="28" y="175"/>
                    <a:pt x="27" y="174"/>
                    <a:pt x="30" y="171"/>
                  </a:cubicBezTo>
                  <a:cubicBezTo>
                    <a:pt x="32" y="170"/>
                    <a:pt x="33" y="166"/>
                    <a:pt x="34" y="163"/>
                  </a:cubicBezTo>
                  <a:cubicBezTo>
                    <a:pt x="34" y="163"/>
                    <a:pt x="34" y="164"/>
                    <a:pt x="35" y="164"/>
                  </a:cubicBezTo>
                  <a:cubicBezTo>
                    <a:pt x="35" y="164"/>
                    <a:pt x="36" y="163"/>
                    <a:pt x="37" y="163"/>
                  </a:cubicBezTo>
                  <a:cubicBezTo>
                    <a:pt x="41" y="161"/>
                    <a:pt x="51" y="154"/>
                    <a:pt x="53" y="152"/>
                  </a:cubicBezTo>
                  <a:cubicBezTo>
                    <a:pt x="55" y="151"/>
                    <a:pt x="57" y="150"/>
                    <a:pt x="59" y="150"/>
                  </a:cubicBezTo>
                  <a:cubicBezTo>
                    <a:pt x="63" y="150"/>
                    <a:pt x="67" y="151"/>
                    <a:pt x="67" y="153"/>
                  </a:cubicBezTo>
                  <a:cubicBezTo>
                    <a:pt x="68" y="156"/>
                    <a:pt x="76" y="157"/>
                    <a:pt x="76" y="157"/>
                  </a:cubicBezTo>
                  <a:cubicBezTo>
                    <a:pt x="76" y="157"/>
                    <a:pt x="72" y="161"/>
                    <a:pt x="75" y="166"/>
                  </a:cubicBezTo>
                  <a:cubicBezTo>
                    <a:pt x="76" y="168"/>
                    <a:pt x="77" y="168"/>
                    <a:pt x="78" y="168"/>
                  </a:cubicBezTo>
                  <a:cubicBezTo>
                    <a:pt x="80" y="168"/>
                    <a:pt x="83" y="164"/>
                    <a:pt x="83" y="164"/>
                  </a:cubicBezTo>
                  <a:cubicBezTo>
                    <a:pt x="83" y="164"/>
                    <a:pt x="83" y="164"/>
                    <a:pt x="87" y="166"/>
                  </a:cubicBezTo>
                  <a:cubicBezTo>
                    <a:pt x="90" y="167"/>
                    <a:pt x="92" y="169"/>
                    <a:pt x="98" y="172"/>
                  </a:cubicBezTo>
                  <a:cubicBezTo>
                    <a:pt x="99" y="172"/>
                    <a:pt x="100" y="173"/>
                    <a:pt x="101" y="173"/>
                  </a:cubicBezTo>
                  <a:cubicBezTo>
                    <a:pt x="103" y="173"/>
                    <a:pt x="103" y="168"/>
                    <a:pt x="103" y="163"/>
                  </a:cubicBezTo>
                  <a:cubicBezTo>
                    <a:pt x="103" y="159"/>
                    <a:pt x="104" y="157"/>
                    <a:pt x="103" y="157"/>
                  </a:cubicBezTo>
                  <a:cubicBezTo>
                    <a:pt x="102" y="157"/>
                    <a:pt x="102" y="157"/>
                    <a:pt x="102" y="157"/>
                  </a:cubicBezTo>
                  <a:cubicBezTo>
                    <a:pt x="99" y="158"/>
                    <a:pt x="102" y="157"/>
                    <a:pt x="96" y="159"/>
                  </a:cubicBezTo>
                  <a:cubicBezTo>
                    <a:pt x="95" y="160"/>
                    <a:pt x="94" y="160"/>
                    <a:pt x="94" y="160"/>
                  </a:cubicBezTo>
                  <a:cubicBezTo>
                    <a:pt x="91" y="160"/>
                    <a:pt x="92" y="156"/>
                    <a:pt x="95" y="152"/>
                  </a:cubicBezTo>
                  <a:cubicBezTo>
                    <a:pt x="98" y="148"/>
                    <a:pt x="102" y="148"/>
                    <a:pt x="106" y="148"/>
                  </a:cubicBezTo>
                  <a:cubicBezTo>
                    <a:pt x="108" y="148"/>
                    <a:pt x="109" y="148"/>
                    <a:pt x="109" y="148"/>
                  </a:cubicBezTo>
                  <a:cubicBezTo>
                    <a:pt x="111" y="148"/>
                    <a:pt x="111" y="148"/>
                    <a:pt x="113" y="145"/>
                  </a:cubicBezTo>
                  <a:cubicBezTo>
                    <a:pt x="115" y="142"/>
                    <a:pt x="118" y="141"/>
                    <a:pt x="120" y="136"/>
                  </a:cubicBezTo>
                  <a:cubicBezTo>
                    <a:pt x="121" y="133"/>
                    <a:pt x="120" y="130"/>
                    <a:pt x="119" y="129"/>
                  </a:cubicBezTo>
                  <a:cubicBezTo>
                    <a:pt x="120" y="127"/>
                    <a:pt x="123" y="125"/>
                    <a:pt x="125" y="122"/>
                  </a:cubicBezTo>
                  <a:cubicBezTo>
                    <a:pt x="127" y="119"/>
                    <a:pt x="127" y="121"/>
                    <a:pt x="134" y="120"/>
                  </a:cubicBezTo>
                  <a:cubicBezTo>
                    <a:pt x="134" y="119"/>
                    <a:pt x="135" y="119"/>
                    <a:pt x="136" y="119"/>
                  </a:cubicBezTo>
                  <a:cubicBezTo>
                    <a:pt x="140" y="119"/>
                    <a:pt x="141" y="123"/>
                    <a:pt x="145" y="124"/>
                  </a:cubicBezTo>
                  <a:cubicBezTo>
                    <a:pt x="145" y="124"/>
                    <a:pt x="146" y="124"/>
                    <a:pt x="146" y="124"/>
                  </a:cubicBezTo>
                  <a:cubicBezTo>
                    <a:pt x="150" y="124"/>
                    <a:pt x="152" y="121"/>
                    <a:pt x="156" y="117"/>
                  </a:cubicBezTo>
                  <a:cubicBezTo>
                    <a:pt x="161" y="113"/>
                    <a:pt x="168" y="115"/>
                    <a:pt x="173" y="114"/>
                  </a:cubicBezTo>
                  <a:cubicBezTo>
                    <a:pt x="179" y="113"/>
                    <a:pt x="179" y="113"/>
                    <a:pt x="180" y="111"/>
                  </a:cubicBezTo>
                  <a:cubicBezTo>
                    <a:pt x="180" y="108"/>
                    <a:pt x="183" y="103"/>
                    <a:pt x="186" y="100"/>
                  </a:cubicBezTo>
                  <a:cubicBezTo>
                    <a:pt x="190" y="97"/>
                    <a:pt x="198" y="91"/>
                    <a:pt x="200" y="89"/>
                  </a:cubicBezTo>
                  <a:cubicBezTo>
                    <a:pt x="203" y="87"/>
                    <a:pt x="206" y="85"/>
                    <a:pt x="206" y="82"/>
                  </a:cubicBezTo>
                  <a:cubicBezTo>
                    <a:pt x="206" y="78"/>
                    <a:pt x="209" y="74"/>
                    <a:pt x="212" y="70"/>
                  </a:cubicBezTo>
                  <a:cubicBezTo>
                    <a:pt x="214" y="66"/>
                    <a:pt x="216" y="65"/>
                    <a:pt x="217" y="60"/>
                  </a:cubicBezTo>
                  <a:cubicBezTo>
                    <a:pt x="219" y="55"/>
                    <a:pt x="221" y="51"/>
                    <a:pt x="223" y="50"/>
                  </a:cubicBezTo>
                  <a:cubicBezTo>
                    <a:pt x="224" y="50"/>
                    <a:pt x="224" y="50"/>
                    <a:pt x="224" y="50"/>
                  </a:cubicBezTo>
                  <a:moveTo>
                    <a:pt x="388" y="138"/>
                  </a:moveTo>
                  <a:cubicBezTo>
                    <a:pt x="388" y="138"/>
                    <a:pt x="388" y="138"/>
                    <a:pt x="387" y="137"/>
                  </a:cubicBezTo>
                  <a:cubicBezTo>
                    <a:pt x="385" y="136"/>
                    <a:pt x="388" y="135"/>
                    <a:pt x="390" y="132"/>
                  </a:cubicBezTo>
                  <a:cubicBezTo>
                    <a:pt x="391" y="131"/>
                    <a:pt x="391" y="129"/>
                    <a:pt x="389" y="129"/>
                  </a:cubicBezTo>
                  <a:cubicBezTo>
                    <a:pt x="388" y="129"/>
                    <a:pt x="388" y="129"/>
                    <a:pt x="388" y="129"/>
                  </a:cubicBezTo>
                  <a:cubicBezTo>
                    <a:pt x="385" y="129"/>
                    <a:pt x="385" y="130"/>
                    <a:pt x="384" y="132"/>
                  </a:cubicBezTo>
                  <a:cubicBezTo>
                    <a:pt x="383" y="135"/>
                    <a:pt x="381" y="135"/>
                    <a:pt x="378" y="135"/>
                  </a:cubicBezTo>
                  <a:cubicBezTo>
                    <a:pt x="376" y="135"/>
                    <a:pt x="377" y="131"/>
                    <a:pt x="379" y="129"/>
                  </a:cubicBezTo>
                  <a:cubicBezTo>
                    <a:pt x="379" y="129"/>
                    <a:pt x="376" y="130"/>
                    <a:pt x="375" y="132"/>
                  </a:cubicBezTo>
                  <a:cubicBezTo>
                    <a:pt x="374" y="135"/>
                    <a:pt x="378" y="137"/>
                    <a:pt x="381" y="138"/>
                  </a:cubicBezTo>
                  <a:cubicBezTo>
                    <a:pt x="384" y="139"/>
                    <a:pt x="385" y="141"/>
                    <a:pt x="388" y="144"/>
                  </a:cubicBezTo>
                  <a:cubicBezTo>
                    <a:pt x="391" y="146"/>
                    <a:pt x="392" y="148"/>
                    <a:pt x="395" y="150"/>
                  </a:cubicBezTo>
                  <a:cubicBezTo>
                    <a:pt x="398" y="151"/>
                    <a:pt x="396" y="152"/>
                    <a:pt x="395" y="154"/>
                  </a:cubicBezTo>
                  <a:cubicBezTo>
                    <a:pt x="394" y="156"/>
                    <a:pt x="393" y="156"/>
                    <a:pt x="390" y="159"/>
                  </a:cubicBezTo>
                  <a:cubicBezTo>
                    <a:pt x="386" y="163"/>
                    <a:pt x="387" y="165"/>
                    <a:pt x="387" y="165"/>
                  </a:cubicBezTo>
                  <a:cubicBezTo>
                    <a:pt x="387" y="165"/>
                    <a:pt x="388" y="165"/>
                    <a:pt x="388" y="165"/>
                  </a:cubicBezTo>
                  <a:cubicBezTo>
                    <a:pt x="390" y="165"/>
                    <a:pt x="392" y="164"/>
                    <a:pt x="395" y="162"/>
                  </a:cubicBezTo>
                  <a:cubicBezTo>
                    <a:pt x="400" y="160"/>
                    <a:pt x="399" y="159"/>
                    <a:pt x="400" y="155"/>
                  </a:cubicBezTo>
                  <a:cubicBezTo>
                    <a:pt x="401" y="152"/>
                    <a:pt x="400" y="153"/>
                    <a:pt x="399" y="150"/>
                  </a:cubicBezTo>
                  <a:cubicBezTo>
                    <a:pt x="397" y="147"/>
                    <a:pt x="398" y="147"/>
                    <a:pt x="395" y="146"/>
                  </a:cubicBezTo>
                  <a:cubicBezTo>
                    <a:pt x="392" y="145"/>
                    <a:pt x="393" y="144"/>
                    <a:pt x="393" y="141"/>
                  </a:cubicBezTo>
                  <a:cubicBezTo>
                    <a:pt x="393" y="139"/>
                    <a:pt x="395" y="139"/>
                    <a:pt x="397" y="139"/>
                  </a:cubicBezTo>
                  <a:cubicBezTo>
                    <a:pt x="398" y="139"/>
                    <a:pt x="399" y="139"/>
                    <a:pt x="399" y="139"/>
                  </a:cubicBezTo>
                  <a:cubicBezTo>
                    <a:pt x="403" y="139"/>
                    <a:pt x="402" y="142"/>
                    <a:pt x="401" y="146"/>
                  </a:cubicBezTo>
                  <a:cubicBezTo>
                    <a:pt x="400" y="148"/>
                    <a:pt x="400" y="149"/>
                    <a:pt x="401" y="149"/>
                  </a:cubicBezTo>
                  <a:cubicBezTo>
                    <a:pt x="402" y="149"/>
                    <a:pt x="403" y="148"/>
                    <a:pt x="404" y="146"/>
                  </a:cubicBezTo>
                  <a:cubicBezTo>
                    <a:pt x="405" y="145"/>
                    <a:pt x="405" y="145"/>
                    <a:pt x="406" y="145"/>
                  </a:cubicBezTo>
                  <a:cubicBezTo>
                    <a:pt x="406" y="145"/>
                    <a:pt x="407" y="146"/>
                    <a:pt x="409" y="147"/>
                  </a:cubicBezTo>
                  <a:cubicBezTo>
                    <a:pt x="410" y="147"/>
                    <a:pt x="410" y="148"/>
                    <a:pt x="410" y="148"/>
                  </a:cubicBezTo>
                  <a:cubicBezTo>
                    <a:pt x="411" y="148"/>
                    <a:pt x="411" y="146"/>
                    <a:pt x="412" y="143"/>
                  </a:cubicBezTo>
                  <a:cubicBezTo>
                    <a:pt x="414" y="139"/>
                    <a:pt x="411" y="138"/>
                    <a:pt x="409" y="134"/>
                  </a:cubicBezTo>
                  <a:cubicBezTo>
                    <a:pt x="407" y="130"/>
                    <a:pt x="406" y="131"/>
                    <a:pt x="404" y="129"/>
                  </a:cubicBezTo>
                  <a:cubicBezTo>
                    <a:pt x="402" y="127"/>
                    <a:pt x="401" y="125"/>
                    <a:pt x="399" y="125"/>
                  </a:cubicBezTo>
                  <a:cubicBezTo>
                    <a:pt x="397" y="125"/>
                    <a:pt x="396" y="125"/>
                    <a:pt x="397" y="128"/>
                  </a:cubicBezTo>
                  <a:cubicBezTo>
                    <a:pt x="397" y="131"/>
                    <a:pt x="398" y="130"/>
                    <a:pt x="398" y="132"/>
                  </a:cubicBezTo>
                  <a:cubicBezTo>
                    <a:pt x="398" y="134"/>
                    <a:pt x="394" y="134"/>
                    <a:pt x="391" y="136"/>
                  </a:cubicBezTo>
                  <a:cubicBezTo>
                    <a:pt x="389" y="138"/>
                    <a:pt x="388" y="138"/>
                    <a:pt x="388" y="138"/>
                  </a:cubicBezTo>
                  <a:moveTo>
                    <a:pt x="332" y="86"/>
                  </a:moveTo>
                  <a:cubicBezTo>
                    <a:pt x="332" y="87"/>
                    <a:pt x="333" y="88"/>
                    <a:pt x="333" y="88"/>
                  </a:cubicBezTo>
                  <a:cubicBezTo>
                    <a:pt x="336" y="90"/>
                    <a:pt x="332" y="95"/>
                    <a:pt x="329" y="97"/>
                  </a:cubicBezTo>
                  <a:cubicBezTo>
                    <a:pt x="329" y="97"/>
                    <a:pt x="328" y="97"/>
                    <a:pt x="328" y="97"/>
                  </a:cubicBezTo>
                  <a:cubicBezTo>
                    <a:pt x="325" y="97"/>
                    <a:pt x="323" y="95"/>
                    <a:pt x="321" y="94"/>
                  </a:cubicBezTo>
                  <a:cubicBezTo>
                    <a:pt x="322" y="93"/>
                    <a:pt x="328" y="91"/>
                    <a:pt x="331" y="87"/>
                  </a:cubicBezTo>
                  <a:cubicBezTo>
                    <a:pt x="332" y="87"/>
                    <a:pt x="332" y="87"/>
                    <a:pt x="332" y="86"/>
                  </a:cubicBezTo>
                  <a:moveTo>
                    <a:pt x="113" y="133"/>
                  </a:moveTo>
                  <a:cubicBezTo>
                    <a:pt x="113" y="133"/>
                    <a:pt x="113" y="133"/>
                    <a:pt x="114" y="134"/>
                  </a:cubicBezTo>
                  <a:cubicBezTo>
                    <a:pt x="116" y="135"/>
                    <a:pt x="117" y="136"/>
                    <a:pt x="115" y="138"/>
                  </a:cubicBezTo>
                  <a:cubicBezTo>
                    <a:pt x="114" y="140"/>
                    <a:pt x="110" y="142"/>
                    <a:pt x="110" y="142"/>
                  </a:cubicBezTo>
                  <a:cubicBezTo>
                    <a:pt x="108" y="141"/>
                    <a:pt x="108" y="141"/>
                    <a:pt x="108" y="141"/>
                  </a:cubicBezTo>
                  <a:cubicBezTo>
                    <a:pt x="108" y="139"/>
                    <a:pt x="108" y="137"/>
                    <a:pt x="110" y="135"/>
                  </a:cubicBezTo>
                  <a:cubicBezTo>
                    <a:pt x="111" y="134"/>
                    <a:pt x="112" y="133"/>
                    <a:pt x="113" y="133"/>
                  </a:cubicBezTo>
                  <a:moveTo>
                    <a:pt x="327" y="0"/>
                  </a:moveTo>
                  <a:cubicBezTo>
                    <a:pt x="327" y="0"/>
                    <a:pt x="327" y="0"/>
                    <a:pt x="327" y="0"/>
                  </a:cubicBezTo>
                  <a:cubicBezTo>
                    <a:pt x="325" y="0"/>
                    <a:pt x="322" y="0"/>
                    <a:pt x="319" y="2"/>
                  </a:cubicBezTo>
                  <a:cubicBezTo>
                    <a:pt x="317" y="2"/>
                    <a:pt x="315" y="3"/>
                    <a:pt x="314" y="4"/>
                  </a:cubicBezTo>
                  <a:cubicBezTo>
                    <a:pt x="311" y="4"/>
                    <a:pt x="309" y="5"/>
                    <a:pt x="307" y="7"/>
                  </a:cubicBezTo>
                  <a:cubicBezTo>
                    <a:pt x="304" y="9"/>
                    <a:pt x="303" y="14"/>
                    <a:pt x="302" y="15"/>
                  </a:cubicBezTo>
                  <a:cubicBezTo>
                    <a:pt x="301" y="18"/>
                    <a:pt x="301" y="18"/>
                    <a:pt x="301" y="18"/>
                  </a:cubicBezTo>
                  <a:cubicBezTo>
                    <a:pt x="305" y="17"/>
                    <a:pt x="305" y="17"/>
                    <a:pt x="305" y="17"/>
                  </a:cubicBezTo>
                  <a:cubicBezTo>
                    <a:pt x="311" y="15"/>
                    <a:pt x="311" y="15"/>
                    <a:pt x="311" y="15"/>
                  </a:cubicBezTo>
                  <a:cubicBezTo>
                    <a:pt x="311" y="16"/>
                    <a:pt x="311" y="18"/>
                    <a:pt x="310" y="21"/>
                  </a:cubicBezTo>
                  <a:cubicBezTo>
                    <a:pt x="309" y="23"/>
                    <a:pt x="308" y="24"/>
                    <a:pt x="307" y="26"/>
                  </a:cubicBezTo>
                  <a:cubicBezTo>
                    <a:pt x="307" y="28"/>
                    <a:pt x="307" y="28"/>
                    <a:pt x="307" y="28"/>
                  </a:cubicBezTo>
                  <a:cubicBezTo>
                    <a:pt x="306" y="28"/>
                    <a:pt x="306" y="28"/>
                    <a:pt x="306" y="28"/>
                  </a:cubicBezTo>
                  <a:cubicBezTo>
                    <a:pt x="306" y="29"/>
                    <a:pt x="306" y="29"/>
                    <a:pt x="306" y="29"/>
                  </a:cubicBezTo>
                  <a:cubicBezTo>
                    <a:pt x="305" y="29"/>
                    <a:pt x="305" y="28"/>
                    <a:pt x="304" y="28"/>
                  </a:cubicBezTo>
                  <a:cubicBezTo>
                    <a:pt x="303" y="28"/>
                    <a:pt x="303" y="27"/>
                    <a:pt x="302" y="27"/>
                  </a:cubicBezTo>
                  <a:cubicBezTo>
                    <a:pt x="299" y="27"/>
                    <a:pt x="299" y="30"/>
                    <a:pt x="298" y="31"/>
                  </a:cubicBezTo>
                  <a:cubicBezTo>
                    <a:pt x="298" y="34"/>
                    <a:pt x="297" y="36"/>
                    <a:pt x="297" y="38"/>
                  </a:cubicBezTo>
                  <a:cubicBezTo>
                    <a:pt x="297" y="39"/>
                    <a:pt x="297" y="39"/>
                    <a:pt x="297" y="39"/>
                  </a:cubicBezTo>
                  <a:cubicBezTo>
                    <a:pt x="297" y="40"/>
                    <a:pt x="297" y="40"/>
                    <a:pt x="297" y="40"/>
                  </a:cubicBezTo>
                  <a:cubicBezTo>
                    <a:pt x="297" y="40"/>
                    <a:pt x="297" y="42"/>
                    <a:pt x="297" y="43"/>
                  </a:cubicBezTo>
                  <a:cubicBezTo>
                    <a:pt x="295" y="45"/>
                    <a:pt x="293" y="48"/>
                    <a:pt x="293" y="51"/>
                  </a:cubicBezTo>
                  <a:cubicBezTo>
                    <a:pt x="293" y="54"/>
                    <a:pt x="294" y="56"/>
                    <a:pt x="297" y="57"/>
                  </a:cubicBezTo>
                  <a:cubicBezTo>
                    <a:pt x="299" y="57"/>
                    <a:pt x="299" y="57"/>
                    <a:pt x="299" y="57"/>
                  </a:cubicBezTo>
                  <a:cubicBezTo>
                    <a:pt x="299" y="56"/>
                    <a:pt x="299" y="56"/>
                    <a:pt x="299" y="56"/>
                  </a:cubicBezTo>
                  <a:cubicBezTo>
                    <a:pt x="299" y="57"/>
                    <a:pt x="299" y="57"/>
                    <a:pt x="299" y="57"/>
                  </a:cubicBezTo>
                  <a:cubicBezTo>
                    <a:pt x="299" y="57"/>
                    <a:pt x="299" y="57"/>
                    <a:pt x="299" y="57"/>
                  </a:cubicBezTo>
                  <a:cubicBezTo>
                    <a:pt x="300" y="58"/>
                    <a:pt x="302" y="59"/>
                    <a:pt x="306" y="59"/>
                  </a:cubicBezTo>
                  <a:cubicBezTo>
                    <a:pt x="307" y="59"/>
                    <a:pt x="310" y="62"/>
                    <a:pt x="310" y="65"/>
                  </a:cubicBezTo>
                  <a:cubicBezTo>
                    <a:pt x="310" y="65"/>
                    <a:pt x="310" y="66"/>
                    <a:pt x="308" y="66"/>
                  </a:cubicBezTo>
                  <a:cubicBezTo>
                    <a:pt x="301" y="66"/>
                    <a:pt x="297" y="67"/>
                    <a:pt x="296" y="67"/>
                  </a:cubicBezTo>
                  <a:cubicBezTo>
                    <a:pt x="295" y="67"/>
                    <a:pt x="295" y="67"/>
                    <a:pt x="295" y="67"/>
                  </a:cubicBezTo>
                  <a:cubicBezTo>
                    <a:pt x="295" y="69"/>
                    <a:pt x="295" y="69"/>
                    <a:pt x="295" y="69"/>
                  </a:cubicBezTo>
                  <a:cubicBezTo>
                    <a:pt x="294" y="70"/>
                    <a:pt x="294" y="71"/>
                    <a:pt x="294" y="73"/>
                  </a:cubicBezTo>
                  <a:cubicBezTo>
                    <a:pt x="294" y="77"/>
                    <a:pt x="297" y="78"/>
                    <a:pt x="300" y="80"/>
                  </a:cubicBezTo>
                  <a:cubicBezTo>
                    <a:pt x="300" y="80"/>
                    <a:pt x="300" y="80"/>
                    <a:pt x="300" y="80"/>
                  </a:cubicBezTo>
                  <a:cubicBezTo>
                    <a:pt x="301" y="80"/>
                    <a:pt x="301" y="81"/>
                    <a:pt x="301" y="81"/>
                  </a:cubicBezTo>
                  <a:cubicBezTo>
                    <a:pt x="303" y="82"/>
                    <a:pt x="305" y="83"/>
                    <a:pt x="306" y="84"/>
                  </a:cubicBezTo>
                  <a:cubicBezTo>
                    <a:pt x="308" y="86"/>
                    <a:pt x="309" y="87"/>
                    <a:pt x="311" y="89"/>
                  </a:cubicBezTo>
                  <a:cubicBezTo>
                    <a:pt x="311" y="89"/>
                    <a:pt x="312" y="90"/>
                    <a:pt x="313" y="90"/>
                  </a:cubicBezTo>
                  <a:cubicBezTo>
                    <a:pt x="314" y="91"/>
                    <a:pt x="315" y="92"/>
                    <a:pt x="316" y="92"/>
                  </a:cubicBezTo>
                  <a:cubicBezTo>
                    <a:pt x="319" y="92"/>
                    <a:pt x="320" y="90"/>
                    <a:pt x="322" y="88"/>
                  </a:cubicBezTo>
                  <a:cubicBezTo>
                    <a:pt x="322" y="87"/>
                    <a:pt x="322" y="86"/>
                    <a:pt x="323" y="86"/>
                  </a:cubicBezTo>
                  <a:cubicBezTo>
                    <a:pt x="323" y="86"/>
                    <a:pt x="323" y="85"/>
                    <a:pt x="323" y="85"/>
                  </a:cubicBezTo>
                  <a:cubicBezTo>
                    <a:pt x="324" y="85"/>
                    <a:pt x="325" y="86"/>
                    <a:pt x="326" y="86"/>
                  </a:cubicBezTo>
                  <a:cubicBezTo>
                    <a:pt x="326" y="86"/>
                    <a:pt x="326" y="86"/>
                    <a:pt x="326" y="86"/>
                  </a:cubicBezTo>
                  <a:cubicBezTo>
                    <a:pt x="328" y="85"/>
                    <a:pt x="329" y="85"/>
                    <a:pt x="332" y="84"/>
                  </a:cubicBezTo>
                  <a:cubicBezTo>
                    <a:pt x="331" y="85"/>
                    <a:pt x="331" y="85"/>
                    <a:pt x="331" y="85"/>
                  </a:cubicBezTo>
                  <a:cubicBezTo>
                    <a:pt x="330" y="86"/>
                    <a:pt x="330" y="86"/>
                    <a:pt x="330" y="86"/>
                  </a:cubicBezTo>
                  <a:cubicBezTo>
                    <a:pt x="330" y="86"/>
                    <a:pt x="330" y="86"/>
                    <a:pt x="330" y="86"/>
                  </a:cubicBezTo>
                  <a:cubicBezTo>
                    <a:pt x="327" y="90"/>
                    <a:pt x="322" y="92"/>
                    <a:pt x="320" y="92"/>
                  </a:cubicBezTo>
                  <a:cubicBezTo>
                    <a:pt x="317" y="93"/>
                    <a:pt x="317" y="93"/>
                    <a:pt x="317" y="93"/>
                  </a:cubicBezTo>
                  <a:cubicBezTo>
                    <a:pt x="316" y="92"/>
                    <a:pt x="314" y="92"/>
                    <a:pt x="312" y="92"/>
                  </a:cubicBezTo>
                  <a:cubicBezTo>
                    <a:pt x="312" y="92"/>
                    <a:pt x="312" y="92"/>
                    <a:pt x="312" y="92"/>
                  </a:cubicBezTo>
                  <a:cubicBezTo>
                    <a:pt x="310" y="91"/>
                    <a:pt x="308" y="91"/>
                    <a:pt x="307" y="91"/>
                  </a:cubicBezTo>
                  <a:cubicBezTo>
                    <a:pt x="302" y="89"/>
                    <a:pt x="299" y="87"/>
                    <a:pt x="298" y="85"/>
                  </a:cubicBezTo>
                  <a:cubicBezTo>
                    <a:pt x="297" y="83"/>
                    <a:pt x="295" y="78"/>
                    <a:pt x="292" y="76"/>
                  </a:cubicBezTo>
                  <a:cubicBezTo>
                    <a:pt x="292" y="75"/>
                    <a:pt x="292" y="72"/>
                    <a:pt x="294" y="68"/>
                  </a:cubicBezTo>
                  <a:cubicBezTo>
                    <a:pt x="294" y="67"/>
                    <a:pt x="294" y="67"/>
                    <a:pt x="294" y="67"/>
                  </a:cubicBezTo>
                  <a:cubicBezTo>
                    <a:pt x="293" y="66"/>
                    <a:pt x="293" y="66"/>
                    <a:pt x="293" y="66"/>
                  </a:cubicBezTo>
                  <a:cubicBezTo>
                    <a:pt x="293" y="64"/>
                    <a:pt x="291" y="64"/>
                    <a:pt x="289" y="63"/>
                  </a:cubicBezTo>
                  <a:cubicBezTo>
                    <a:pt x="285" y="62"/>
                    <a:pt x="284" y="61"/>
                    <a:pt x="284" y="60"/>
                  </a:cubicBezTo>
                  <a:cubicBezTo>
                    <a:pt x="285" y="58"/>
                    <a:pt x="284" y="57"/>
                    <a:pt x="284" y="56"/>
                  </a:cubicBezTo>
                  <a:cubicBezTo>
                    <a:pt x="283" y="55"/>
                    <a:pt x="281" y="54"/>
                    <a:pt x="279" y="54"/>
                  </a:cubicBezTo>
                  <a:cubicBezTo>
                    <a:pt x="278" y="54"/>
                    <a:pt x="278" y="54"/>
                    <a:pt x="278" y="54"/>
                  </a:cubicBezTo>
                  <a:cubicBezTo>
                    <a:pt x="277" y="55"/>
                    <a:pt x="277" y="55"/>
                    <a:pt x="277" y="55"/>
                  </a:cubicBezTo>
                  <a:cubicBezTo>
                    <a:pt x="276" y="54"/>
                    <a:pt x="276" y="54"/>
                    <a:pt x="276" y="54"/>
                  </a:cubicBezTo>
                  <a:cubicBezTo>
                    <a:pt x="274" y="53"/>
                    <a:pt x="272" y="53"/>
                    <a:pt x="271" y="53"/>
                  </a:cubicBezTo>
                  <a:cubicBezTo>
                    <a:pt x="270" y="53"/>
                    <a:pt x="269" y="53"/>
                    <a:pt x="268" y="53"/>
                  </a:cubicBezTo>
                  <a:cubicBezTo>
                    <a:pt x="264" y="54"/>
                    <a:pt x="253" y="54"/>
                    <a:pt x="249" y="54"/>
                  </a:cubicBezTo>
                  <a:cubicBezTo>
                    <a:pt x="248" y="54"/>
                    <a:pt x="246" y="54"/>
                    <a:pt x="244" y="55"/>
                  </a:cubicBezTo>
                  <a:cubicBezTo>
                    <a:pt x="241" y="55"/>
                    <a:pt x="238" y="55"/>
                    <a:pt x="236" y="55"/>
                  </a:cubicBezTo>
                  <a:cubicBezTo>
                    <a:pt x="232" y="55"/>
                    <a:pt x="231" y="55"/>
                    <a:pt x="231" y="55"/>
                  </a:cubicBezTo>
                  <a:cubicBezTo>
                    <a:pt x="231" y="54"/>
                    <a:pt x="230" y="53"/>
                    <a:pt x="229" y="52"/>
                  </a:cubicBezTo>
                  <a:cubicBezTo>
                    <a:pt x="228" y="50"/>
                    <a:pt x="226" y="48"/>
                    <a:pt x="224" y="48"/>
                  </a:cubicBezTo>
                  <a:cubicBezTo>
                    <a:pt x="224" y="48"/>
                    <a:pt x="224" y="48"/>
                    <a:pt x="224" y="48"/>
                  </a:cubicBezTo>
                  <a:cubicBezTo>
                    <a:pt x="224" y="48"/>
                    <a:pt x="223" y="48"/>
                    <a:pt x="223" y="48"/>
                  </a:cubicBezTo>
                  <a:cubicBezTo>
                    <a:pt x="219" y="50"/>
                    <a:pt x="217" y="54"/>
                    <a:pt x="215" y="59"/>
                  </a:cubicBezTo>
                  <a:cubicBezTo>
                    <a:pt x="214" y="63"/>
                    <a:pt x="213" y="64"/>
                    <a:pt x="211" y="67"/>
                  </a:cubicBezTo>
                  <a:cubicBezTo>
                    <a:pt x="211" y="68"/>
                    <a:pt x="211" y="68"/>
                    <a:pt x="210" y="69"/>
                  </a:cubicBezTo>
                  <a:cubicBezTo>
                    <a:pt x="207" y="74"/>
                    <a:pt x="204" y="78"/>
                    <a:pt x="204" y="82"/>
                  </a:cubicBezTo>
                  <a:cubicBezTo>
                    <a:pt x="204" y="84"/>
                    <a:pt x="203" y="85"/>
                    <a:pt x="201" y="87"/>
                  </a:cubicBezTo>
                  <a:cubicBezTo>
                    <a:pt x="200" y="87"/>
                    <a:pt x="200" y="87"/>
                    <a:pt x="199" y="87"/>
                  </a:cubicBezTo>
                  <a:cubicBezTo>
                    <a:pt x="197" y="89"/>
                    <a:pt x="193" y="93"/>
                    <a:pt x="189" y="96"/>
                  </a:cubicBezTo>
                  <a:cubicBezTo>
                    <a:pt x="185" y="99"/>
                    <a:pt x="185" y="99"/>
                    <a:pt x="185" y="99"/>
                  </a:cubicBezTo>
                  <a:cubicBezTo>
                    <a:pt x="181" y="102"/>
                    <a:pt x="179" y="108"/>
                    <a:pt x="178" y="110"/>
                  </a:cubicBezTo>
                  <a:cubicBezTo>
                    <a:pt x="178" y="110"/>
                    <a:pt x="178" y="110"/>
                    <a:pt x="178" y="110"/>
                  </a:cubicBezTo>
                  <a:cubicBezTo>
                    <a:pt x="177" y="111"/>
                    <a:pt x="177" y="112"/>
                    <a:pt x="173" y="112"/>
                  </a:cubicBezTo>
                  <a:cubicBezTo>
                    <a:pt x="172" y="112"/>
                    <a:pt x="170" y="112"/>
                    <a:pt x="168" y="112"/>
                  </a:cubicBezTo>
                  <a:cubicBezTo>
                    <a:pt x="164" y="112"/>
                    <a:pt x="159" y="113"/>
                    <a:pt x="155" y="116"/>
                  </a:cubicBezTo>
                  <a:cubicBezTo>
                    <a:pt x="154" y="117"/>
                    <a:pt x="153" y="118"/>
                    <a:pt x="152" y="119"/>
                  </a:cubicBezTo>
                  <a:cubicBezTo>
                    <a:pt x="149" y="121"/>
                    <a:pt x="148" y="122"/>
                    <a:pt x="146" y="122"/>
                  </a:cubicBezTo>
                  <a:cubicBezTo>
                    <a:pt x="146" y="122"/>
                    <a:pt x="146" y="122"/>
                    <a:pt x="145" y="122"/>
                  </a:cubicBezTo>
                  <a:cubicBezTo>
                    <a:pt x="144" y="122"/>
                    <a:pt x="143" y="121"/>
                    <a:pt x="142" y="120"/>
                  </a:cubicBezTo>
                  <a:cubicBezTo>
                    <a:pt x="141" y="119"/>
                    <a:pt x="139" y="117"/>
                    <a:pt x="136" y="117"/>
                  </a:cubicBezTo>
                  <a:cubicBezTo>
                    <a:pt x="135" y="117"/>
                    <a:pt x="134" y="118"/>
                    <a:pt x="133" y="118"/>
                  </a:cubicBezTo>
                  <a:cubicBezTo>
                    <a:pt x="131" y="118"/>
                    <a:pt x="130" y="118"/>
                    <a:pt x="128" y="118"/>
                  </a:cubicBezTo>
                  <a:cubicBezTo>
                    <a:pt x="126" y="118"/>
                    <a:pt x="125" y="118"/>
                    <a:pt x="123" y="121"/>
                  </a:cubicBezTo>
                  <a:cubicBezTo>
                    <a:pt x="122" y="123"/>
                    <a:pt x="121" y="124"/>
                    <a:pt x="120" y="124"/>
                  </a:cubicBezTo>
                  <a:cubicBezTo>
                    <a:pt x="119" y="126"/>
                    <a:pt x="118" y="127"/>
                    <a:pt x="117" y="128"/>
                  </a:cubicBezTo>
                  <a:cubicBezTo>
                    <a:pt x="117" y="129"/>
                    <a:pt x="117" y="129"/>
                    <a:pt x="117" y="129"/>
                  </a:cubicBezTo>
                  <a:cubicBezTo>
                    <a:pt x="117" y="129"/>
                    <a:pt x="117" y="129"/>
                    <a:pt x="117" y="129"/>
                  </a:cubicBezTo>
                  <a:cubicBezTo>
                    <a:pt x="118" y="131"/>
                    <a:pt x="118" y="133"/>
                    <a:pt x="118" y="135"/>
                  </a:cubicBezTo>
                  <a:cubicBezTo>
                    <a:pt x="118" y="133"/>
                    <a:pt x="116" y="132"/>
                    <a:pt x="115" y="132"/>
                  </a:cubicBezTo>
                  <a:cubicBezTo>
                    <a:pt x="114" y="131"/>
                    <a:pt x="113" y="131"/>
                    <a:pt x="113" y="131"/>
                  </a:cubicBezTo>
                  <a:cubicBezTo>
                    <a:pt x="111" y="131"/>
                    <a:pt x="111" y="132"/>
                    <a:pt x="110" y="133"/>
                  </a:cubicBezTo>
                  <a:cubicBezTo>
                    <a:pt x="109" y="133"/>
                    <a:pt x="109" y="133"/>
                    <a:pt x="109" y="134"/>
                  </a:cubicBezTo>
                  <a:cubicBezTo>
                    <a:pt x="106" y="136"/>
                    <a:pt x="106" y="138"/>
                    <a:pt x="107" y="140"/>
                  </a:cubicBezTo>
                  <a:cubicBezTo>
                    <a:pt x="107" y="140"/>
                    <a:pt x="107" y="141"/>
                    <a:pt x="107" y="141"/>
                  </a:cubicBezTo>
                  <a:cubicBezTo>
                    <a:pt x="107" y="142"/>
                    <a:pt x="107" y="142"/>
                    <a:pt x="107" y="142"/>
                  </a:cubicBezTo>
                  <a:cubicBezTo>
                    <a:pt x="107" y="142"/>
                    <a:pt x="107" y="142"/>
                    <a:pt x="107" y="142"/>
                  </a:cubicBezTo>
                  <a:cubicBezTo>
                    <a:pt x="108" y="144"/>
                    <a:pt x="108" y="144"/>
                    <a:pt x="108" y="144"/>
                  </a:cubicBezTo>
                  <a:cubicBezTo>
                    <a:pt x="109" y="145"/>
                    <a:pt x="109" y="145"/>
                    <a:pt x="109" y="145"/>
                  </a:cubicBezTo>
                  <a:cubicBezTo>
                    <a:pt x="110" y="144"/>
                    <a:pt x="110" y="144"/>
                    <a:pt x="110" y="144"/>
                  </a:cubicBezTo>
                  <a:cubicBezTo>
                    <a:pt x="111" y="144"/>
                    <a:pt x="111" y="143"/>
                    <a:pt x="112" y="143"/>
                  </a:cubicBezTo>
                  <a:cubicBezTo>
                    <a:pt x="112" y="143"/>
                    <a:pt x="111" y="144"/>
                    <a:pt x="111" y="144"/>
                  </a:cubicBezTo>
                  <a:cubicBezTo>
                    <a:pt x="111" y="145"/>
                    <a:pt x="111" y="145"/>
                    <a:pt x="111" y="145"/>
                  </a:cubicBezTo>
                  <a:cubicBezTo>
                    <a:pt x="110" y="146"/>
                    <a:pt x="110" y="146"/>
                    <a:pt x="110" y="146"/>
                  </a:cubicBezTo>
                  <a:cubicBezTo>
                    <a:pt x="110" y="146"/>
                    <a:pt x="110" y="146"/>
                    <a:pt x="110" y="146"/>
                  </a:cubicBezTo>
                  <a:cubicBezTo>
                    <a:pt x="110" y="146"/>
                    <a:pt x="110" y="146"/>
                    <a:pt x="109" y="146"/>
                  </a:cubicBezTo>
                  <a:cubicBezTo>
                    <a:pt x="109" y="146"/>
                    <a:pt x="109" y="146"/>
                    <a:pt x="108" y="146"/>
                  </a:cubicBezTo>
                  <a:cubicBezTo>
                    <a:pt x="108" y="146"/>
                    <a:pt x="107" y="146"/>
                    <a:pt x="106" y="146"/>
                  </a:cubicBezTo>
                  <a:cubicBezTo>
                    <a:pt x="101" y="146"/>
                    <a:pt x="97" y="146"/>
                    <a:pt x="93" y="151"/>
                  </a:cubicBezTo>
                  <a:cubicBezTo>
                    <a:pt x="91" y="154"/>
                    <a:pt x="89" y="157"/>
                    <a:pt x="90" y="160"/>
                  </a:cubicBezTo>
                  <a:cubicBezTo>
                    <a:pt x="91" y="161"/>
                    <a:pt x="92" y="162"/>
                    <a:pt x="94" y="162"/>
                  </a:cubicBezTo>
                  <a:cubicBezTo>
                    <a:pt x="95" y="162"/>
                    <a:pt x="95" y="161"/>
                    <a:pt x="97" y="161"/>
                  </a:cubicBezTo>
                  <a:cubicBezTo>
                    <a:pt x="99" y="160"/>
                    <a:pt x="100" y="160"/>
                    <a:pt x="101" y="159"/>
                  </a:cubicBezTo>
                  <a:cubicBezTo>
                    <a:pt x="101" y="159"/>
                    <a:pt x="101" y="159"/>
                    <a:pt x="101" y="159"/>
                  </a:cubicBezTo>
                  <a:cubicBezTo>
                    <a:pt x="101" y="159"/>
                    <a:pt x="101" y="159"/>
                    <a:pt x="101" y="159"/>
                  </a:cubicBezTo>
                  <a:cubicBezTo>
                    <a:pt x="101" y="160"/>
                    <a:pt x="101" y="162"/>
                    <a:pt x="101" y="163"/>
                  </a:cubicBezTo>
                  <a:cubicBezTo>
                    <a:pt x="101" y="164"/>
                    <a:pt x="101" y="165"/>
                    <a:pt x="101" y="165"/>
                  </a:cubicBezTo>
                  <a:cubicBezTo>
                    <a:pt x="101" y="167"/>
                    <a:pt x="101" y="170"/>
                    <a:pt x="101" y="171"/>
                  </a:cubicBezTo>
                  <a:cubicBezTo>
                    <a:pt x="100" y="171"/>
                    <a:pt x="100" y="171"/>
                    <a:pt x="99" y="170"/>
                  </a:cubicBezTo>
                  <a:cubicBezTo>
                    <a:pt x="96" y="169"/>
                    <a:pt x="94" y="168"/>
                    <a:pt x="93" y="167"/>
                  </a:cubicBezTo>
                  <a:cubicBezTo>
                    <a:pt x="91" y="166"/>
                    <a:pt x="90" y="165"/>
                    <a:pt x="88" y="164"/>
                  </a:cubicBezTo>
                  <a:cubicBezTo>
                    <a:pt x="84" y="162"/>
                    <a:pt x="84" y="162"/>
                    <a:pt x="84" y="162"/>
                  </a:cubicBezTo>
                  <a:cubicBezTo>
                    <a:pt x="83" y="162"/>
                    <a:pt x="83" y="162"/>
                    <a:pt x="83" y="162"/>
                  </a:cubicBezTo>
                  <a:cubicBezTo>
                    <a:pt x="82" y="163"/>
                    <a:pt x="82" y="163"/>
                    <a:pt x="82" y="163"/>
                  </a:cubicBezTo>
                  <a:cubicBezTo>
                    <a:pt x="81" y="164"/>
                    <a:pt x="79" y="166"/>
                    <a:pt x="78" y="166"/>
                  </a:cubicBezTo>
                  <a:cubicBezTo>
                    <a:pt x="77" y="166"/>
                    <a:pt x="77" y="166"/>
                    <a:pt x="77" y="165"/>
                  </a:cubicBezTo>
                  <a:cubicBezTo>
                    <a:pt x="75" y="161"/>
                    <a:pt x="77" y="159"/>
                    <a:pt x="77" y="158"/>
                  </a:cubicBezTo>
                  <a:cubicBezTo>
                    <a:pt x="79" y="156"/>
                    <a:pt x="79" y="156"/>
                    <a:pt x="79" y="156"/>
                  </a:cubicBezTo>
                  <a:cubicBezTo>
                    <a:pt x="76" y="155"/>
                    <a:pt x="76" y="155"/>
                    <a:pt x="76" y="155"/>
                  </a:cubicBezTo>
                  <a:cubicBezTo>
                    <a:pt x="73" y="155"/>
                    <a:pt x="69" y="153"/>
                    <a:pt x="69" y="153"/>
                  </a:cubicBezTo>
                  <a:cubicBezTo>
                    <a:pt x="68" y="149"/>
                    <a:pt x="62" y="148"/>
                    <a:pt x="59" y="148"/>
                  </a:cubicBezTo>
                  <a:cubicBezTo>
                    <a:pt x="57" y="148"/>
                    <a:pt x="54" y="149"/>
                    <a:pt x="52" y="150"/>
                  </a:cubicBezTo>
                  <a:cubicBezTo>
                    <a:pt x="49" y="153"/>
                    <a:pt x="40" y="160"/>
                    <a:pt x="37" y="161"/>
                  </a:cubicBezTo>
                  <a:cubicBezTo>
                    <a:pt x="36" y="161"/>
                    <a:pt x="35" y="162"/>
                    <a:pt x="35" y="162"/>
                  </a:cubicBezTo>
                  <a:cubicBezTo>
                    <a:pt x="32" y="160"/>
                    <a:pt x="32" y="160"/>
                    <a:pt x="32" y="160"/>
                  </a:cubicBezTo>
                  <a:cubicBezTo>
                    <a:pt x="32" y="163"/>
                    <a:pt x="32" y="163"/>
                    <a:pt x="32" y="163"/>
                  </a:cubicBezTo>
                  <a:cubicBezTo>
                    <a:pt x="31" y="165"/>
                    <a:pt x="31" y="169"/>
                    <a:pt x="29" y="170"/>
                  </a:cubicBezTo>
                  <a:cubicBezTo>
                    <a:pt x="28" y="171"/>
                    <a:pt x="27" y="172"/>
                    <a:pt x="26" y="173"/>
                  </a:cubicBezTo>
                  <a:cubicBezTo>
                    <a:pt x="25" y="174"/>
                    <a:pt x="24" y="175"/>
                    <a:pt x="21" y="177"/>
                  </a:cubicBezTo>
                  <a:cubicBezTo>
                    <a:pt x="16" y="181"/>
                    <a:pt x="14" y="182"/>
                    <a:pt x="15" y="188"/>
                  </a:cubicBezTo>
                  <a:cubicBezTo>
                    <a:pt x="15" y="190"/>
                    <a:pt x="16" y="191"/>
                    <a:pt x="17" y="193"/>
                  </a:cubicBezTo>
                  <a:cubicBezTo>
                    <a:pt x="18" y="195"/>
                    <a:pt x="18" y="196"/>
                    <a:pt x="18" y="198"/>
                  </a:cubicBezTo>
                  <a:cubicBezTo>
                    <a:pt x="17" y="200"/>
                    <a:pt x="14" y="206"/>
                    <a:pt x="19" y="208"/>
                  </a:cubicBezTo>
                  <a:cubicBezTo>
                    <a:pt x="19" y="209"/>
                    <a:pt x="20" y="210"/>
                    <a:pt x="20" y="211"/>
                  </a:cubicBezTo>
                  <a:cubicBezTo>
                    <a:pt x="21" y="213"/>
                    <a:pt x="22" y="216"/>
                    <a:pt x="25" y="217"/>
                  </a:cubicBezTo>
                  <a:cubicBezTo>
                    <a:pt x="29" y="218"/>
                    <a:pt x="33" y="220"/>
                    <a:pt x="37" y="220"/>
                  </a:cubicBezTo>
                  <a:cubicBezTo>
                    <a:pt x="37" y="220"/>
                    <a:pt x="38" y="220"/>
                    <a:pt x="38" y="220"/>
                  </a:cubicBezTo>
                  <a:cubicBezTo>
                    <a:pt x="39" y="220"/>
                    <a:pt x="40" y="221"/>
                    <a:pt x="41" y="221"/>
                  </a:cubicBezTo>
                  <a:cubicBezTo>
                    <a:pt x="41" y="221"/>
                    <a:pt x="41" y="221"/>
                    <a:pt x="40" y="223"/>
                  </a:cubicBezTo>
                  <a:cubicBezTo>
                    <a:pt x="38" y="226"/>
                    <a:pt x="38" y="229"/>
                    <a:pt x="38" y="232"/>
                  </a:cubicBezTo>
                  <a:cubicBezTo>
                    <a:pt x="38" y="233"/>
                    <a:pt x="38" y="234"/>
                    <a:pt x="37" y="236"/>
                  </a:cubicBezTo>
                  <a:cubicBezTo>
                    <a:pt x="36" y="240"/>
                    <a:pt x="35" y="242"/>
                    <a:pt x="34" y="242"/>
                  </a:cubicBezTo>
                  <a:cubicBezTo>
                    <a:pt x="33" y="242"/>
                    <a:pt x="33" y="242"/>
                    <a:pt x="33" y="242"/>
                  </a:cubicBezTo>
                  <a:cubicBezTo>
                    <a:pt x="32" y="241"/>
                    <a:pt x="31" y="241"/>
                    <a:pt x="30" y="240"/>
                  </a:cubicBezTo>
                  <a:cubicBezTo>
                    <a:pt x="29" y="240"/>
                    <a:pt x="28" y="240"/>
                    <a:pt x="27" y="240"/>
                  </a:cubicBezTo>
                  <a:cubicBezTo>
                    <a:pt x="26" y="240"/>
                    <a:pt x="25" y="240"/>
                    <a:pt x="25" y="241"/>
                  </a:cubicBezTo>
                  <a:cubicBezTo>
                    <a:pt x="24" y="242"/>
                    <a:pt x="24" y="243"/>
                    <a:pt x="24" y="244"/>
                  </a:cubicBezTo>
                  <a:cubicBezTo>
                    <a:pt x="24" y="246"/>
                    <a:pt x="25" y="247"/>
                    <a:pt x="25" y="249"/>
                  </a:cubicBezTo>
                  <a:cubicBezTo>
                    <a:pt x="25" y="251"/>
                    <a:pt x="26" y="252"/>
                    <a:pt x="24" y="253"/>
                  </a:cubicBezTo>
                  <a:cubicBezTo>
                    <a:pt x="23" y="254"/>
                    <a:pt x="22" y="255"/>
                    <a:pt x="22" y="256"/>
                  </a:cubicBezTo>
                  <a:cubicBezTo>
                    <a:pt x="20" y="258"/>
                    <a:pt x="19" y="260"/>
                    <a:pt x="17" y="260"/>
                  </a:cubicBezTo>
                  <a:cubicBezTo>
                    <a:pt x="13" y="260"/>
                    <a:pt x="11" y="261"/>
                    <a:pt x="7" y="264"/>
                  </a:cubicBezTo>
                  <a:cubicBezTo>
                    <a:pt x="6" y="264"/>
                    <a:pt x="5" y="265"/>
                    <a:pt x="4" y="265"/>
                  </a:cubicBezTo>
                  <a:cubicBezTo>
                    <a:pt x="2" y="267"/>
                    <a:pt x="0" y="268"/>
                    <a:pt x="1" y="272"/>
                  </a:cubicBezTo>
                  <a:cubicBezTo>
                    <a:pt x="1" y="277"/>
                    <a:pt x="1" y="283"/>
                    <a:pt x="1" y="283"/>
                  </a:cubicBezTo>
                  <a:cubicBezTo>
                    <a:pt x="1" y="284"/>
                    <a:pt x="1" y="284"/>
                    <a:pt x="1" y="284"/>
                  </a:cubicBezTo>
                  <a:cubicBezTo>
                    <a:pt x="2" y="285"/>
                    <a:pt x="2" y="285"/>
                    <a:pt x="2" y="285"/>
                  </a:cubicBezTo>
                  <a:cubicBezTo>
                    <a:pt x="2" y="285"/>
                    <a:pt x="2" y="285"/>
                    <a:pt x="3" y="285"/>
                  </a:cubicBezTo>
                  <a:cubicBezTo>
                    <a:pt x="5" y="286"/>
                    <a:pt x="7" y="288"/>
                    <a:pt x="9" y="288"/>
                  </a:cubicBezTo>
                  <a:cubicBezTo>
                    <a:pt x="10" y="288"/>
                    <a:pt x="11" y="288"/>
                    <a:pt x="11" y="287"/>
                  </a:cubicBezTo>
                  <a:cubicBezTo>
                    <a:pt x="12" y="287"/>
                    <a:pt x="12" y="287"/>
                    <a:pt x="13" y="287"/>
                  </a:cubicBezTo>
                  <a:cubicBezTo>
                    <a:pt x="13" y="287"/>
                    <a:pt x="14" y="287"/>
                    <a:pt x="15" y="289"/>
                  </a:cubicBezTo>
                  <a:cubicBezTo>
                    <a:pt x="16" y="291"/>
                    <a:pt x="20" y="297"/>
                    <a:pt x="24" y="298"/>
                  </a:cubicBezTo>
                  <a:cubicBezTo>
                    <a:pt x="25" y="299"/>
                    <a:pt x="26" y="299"/>
                    <a:pt x="28" y="299"/>
                  </a:cubicBezTo>
                  <a:cubicBezTo>
                    <a:pt x="30" y="299"/>
                    <a:pt x="32" y="298"/>
                    <a:pt x="34" y="296"/>
                  </a:cubicBezTo>
                  <a:cubicBezTo>
                    <a:pt x="35" y="295"/>
                    <a:pt x="35" y="294"/>
                    <a:pt x="36" y="294"/>
                  </a:cubicBezTo>
                  <a:cubicBezTo>
                    <a:pt x="37" y="292"/>
                    <a:pt x="38" y="291"/>
                    <a:pt x="39" y="291"/>
                  </a:cubicBezTo>
                  <a:cubicBezTo>
                    <a:pt x="39" y="291"/>
                    <a:pt x="40" y="291"/>
                    <a:pt x="40" y="291"/>
                  </a:cubicBezTo>
                  <a:cubicBezTo>
                    <a:pt x="43" y="292"/>
                    <a:pt x="45" y="292"/>
                    <a:pt x="47" y="297"/>
                  </a:cubicBezTo>
                  <a:cubicBezTo>
                    <a:pt x="48" y="299"/>
                    <a:pt x="50" y="301"/>
                    <a:pt x="51" y="303"/>
                  </a:cubicBezTo>
                  <a:cubicBezTo>
                    <a:pt x="52" y="305"/>
                    <a:pt x="54" y="307"/>
                    <a:pt x="54" y="308"/>
                  </a:cubicBezTo>
                  <a:cubicBezTo>
                    <a:pt x="55" y="311"/>
                    <a:pt x="61" y="319"/>
                    <a:pt x="65" y="320"/>
                  </a:cubicBezTo>
                  <a:cubicBezTo>
                    <a:pt x="68" y="321"/>
                    <a:pt x="70" y="323"/>
                    <a:pt x="71" y="324"/>
                  </a:cubicBezTo>
                  <a:cubicBezTo>
                    <a:pt x="69" y="325"/>
                    <a:pt x="68" y="328"/>
                    <a:pt x="69" y="330"/>
                  </a:cubicBezTo>
                  <a:cubicBezTo>
                    <a:pt x="69" y="332"/>
                    <a:pt x="71" y="333"/>
                    <a:pt x="73" y="333"/>
                  </a:cubicBezTo>
                  <a:cubicBezTo>
                    <a:pt x="73" y="333"/>
                    <a:pt x="74" y="333"/>
                    <a:pt x="75" y="332"/>
                  </a:cubicBezTo>
                  <a:cubicBezTo>
                    <a:pt x="75" y="332"/>
                    <a:pt x="76" y="332"/>
                    <a:pt x="76" y="332"/>
                  </a:cubicBezTo>
                  <a:cubicBezTo>
                    <a:pt x="79" y="332"/>
                    <a:pt x="82" y="333"/>
                    <a:pt x="84" y="335"/>
                  </a:cubicBezTo>
                  <a:cubicBezTo>
                    <a:pt x="85" y="336"/>
                    <a:pt x="85" y="336"/>
                    <a:pt x="85" y="336"/>
                  </a:cubicBezTo>
                  <a:cubicBezTo>
                    <a:pt x="86" y="336"/>
                    <a:pt x="86" y="336"/>
                    <a:pt x="86" y="336"/>
                  </a:cubicBezTo>
                  <a:cubicBezTo>
                    <a:pt x="96" y="336"/>
                    <a:pt x="96" y="336"/>
                    <a:pt x="96" y="336"/>
                  </a:cubicBezTo>
                  <a:cubicBezTo>
                    <a:pt x="98" y="336"/>
                    <a:pt x="101" y="335"/>
                    <a:pt x="102" y="332"/>
                  </a:cubicBezTo>
                  <a:cubicBezTo>
                    <a:pt x="102" y="331"/>
                    <a:pt x="102" y="330"/>
                    <a:pt x="105" y="330"/>
                  </a:cubicBezTo>
                  <a:cubicBezTo>
                    <a:pt x="105" y="330"/>
                    <a:pt x="106" y="330"/>
                    <a:pt x="107" y="330"/>
                  </a:cubicBezTo>
                  <a:cubicBezTo>
                    <a:pt x="109" y="331"/>
                    <a:pt x="111" y="332"/>
                    <a:pt x="112" y="333"/>
                  </a:cubicBezTo>
                  <a:cubicBezTo>
                    <a:pt x="114" y="333"/>
                    <a:pt x="115" y="334"/>
                    <a:pt x="116" y="334"/>
                  </a:cubicBezTo>
                  <a:cubicBezTo>
                    <a:pt x="117" y="334"/>
                    <a:pt x="118" y="334"/>
                    <a:pt x="119" y="333"/>
                  </a:cubicBezTo>
                  <a:cubicBezTo>
                    <a:pt x="120" y="330"/>
                    <a:pt x="120" y="329"/>
                    <a:pt x="120" y="327"/>
                  </a:cubicBezTo>
                  <a:cubicBezTo>
                    <a:pt x="120" y="326"/>
                    <a:pt x="120" y="326"/>
                    <a:pt x="120" y="326"/>
                  </a:cubicBezTo>
                  <a:cubicBezTo>
                    <a:pt x="121" y="324"/>
                    <a:pt x="120" y="322"/>
                    <a:pt x="120" y="321"/>
                  </a:cubicBezTo>
                  <a:cubicBezTo>
                    <a:pt x="119" y="319"/>
                    <a:pt x="119" y="319"/>
                    <a:pt x="120" y="318"/>
                  </a:cubicBezTo>
                  <a:cubicBezTo>
                    <a:pt x="122" y="314"/>
                    <a:pt x="124" y="313"/>
                    <a:pt x="126" y="311"/>
                  </a:cubicBezTo>
                  <a:cubicBezTo>
                    <a:pt x="127" y="311"/>
                    <a:pt x="128" y="310"/>
                    <a:pt x="129" y="310"/>
                  </a:cubicBezTo>
                  <a:cubicBezTo>
                    <a:pt x="130" y="309"/>
                    <a:pt x="131" y="308"/>
                    <a:pt x="132" y="308"/>
                  </a:cubicBezTo>
                  <a:cubicBezTo>
                    <a:pt x="132" y="308"/>
                    <a:pt x="133" y="308"/>
                    <a:pt x="133" y="308"/>
                  </a:cubicBezTo>
                  <a:cubicBezTo>
                    <a:pt x="134" y="308"/>
                    <a:pt x="135" y="309"/>
                    <a:pt x="136" y="309"/>
                  </a:cubicBezTo>
                  <a:cubicBezTo>
                    <a:pt x="138" y="311"/>
                    <a:pt x="141" y="312"/>
                    <a:pt x="143" y="312"/>
                  </a:cubicBezTo>
                  <a:cubicBezTo>
                    <a:pt x="144" y="312"/>
                    <a:pt x="145" y="312"/>
                    <a:pt x="146" y="311"/>
                  </a:cubicBezTo>
                  <a:cubicBezTo>
                    <a:pt x="146" y="311"/>
                    <a:pt x="147" y="311"/>
                    <a:pt x="148" y="310"/>
                  </a:cubicBezTo>
                  <a:cubicBezTo>
                    <a:pt x="150" y="310"/>
                    <a:pt x="152" y="309"/>
                    <a:pt x="153" y="307"/>
                  </a:cubicBezTo>
                  <a:cubicBezTo>
                    <a:pt x="154" y="306"/>
                    <a:pt x="154" y="305"/>
                    <a:pt x="156" y="304"/>
                  </a:cubicBezTo>
                  <a:cubicBezTo>
                    <a:pt x="157" y="304"/>
                    <a:pt x="157" y="303"/>
                    <a:pt x="158" y="302"/>
                  </a:cubicBezTo>
                  <a:cubicBezTo>
                    <a:pt x="159" y="302"/>
                    <a:pt x="160" y="301"/>
                    <a:pt x="160" y="301"/>
                  </a:cubicBezTo>
                  <a:cubicBezTo>
                    <a:pt x="161" y="300"/>
                    <a:pt x="162" y="299"/>
                    <a:pt x="163" y="299"/>
                  </a:cubicBezTo>
                  <a:cubicBezTo>
                    <a:pt x="163" y="299"/>
                    <a:pt x="163" y="299"/>
                    <a:pt x="163" y="299"/>
                  </a:cubicBezTo>
                  <a:cubicBezTo>
                    <a:pt x="164" y="300"/>
                    <a:pt x="165" y="300"/>
                    <a:pt x="166" y="300"/>
                  </a:cubicBezTo>
                  <a:cubicBezTo>
                    <a:pt x="168" y="300"/>
                    <a:pt x="169" y="299"/>
                    <a:pt x="170" y="297"/>
                  </a:cubicBezTo>
                  <a:cubicBezTo>
                    <a:pt x="170" y="296"/>
                    <a:pt x="170" y="296"/>
                    <a:pt x="170" y="296"/>
                  </a:cubicBezTo>
                  <a:cubicBezTo>
                    <a:pt x="170" y="296"/>
                    <a:pt x="171" y="295"/>
                    <a:pt x="172" y="295"/>
                  </a:cubicBezTo>
                  <a:cubicBezTo>
                    <a:pt x="176" y="295"/>
                    <a:pt x="176" y="290"/>
                    <a:pt x="176" y="287"/>
                  </a:cubicBezTo>
                  <a:cubicBezTo>
                    <a:pt x="178" y="287"/>
                    <a:pt x="179" y="285"/>
                    <a:pt x="180" y="284"/>
                  </a:cubicBezTo>
                  <a:cubicBezTo>
                    <a:pt x="180" y="284"/>
                    <a:pt x="181" y="284"/>
                    <a:pt x="181" y="284"/>
                  </a:cubicBezTo>
                  <a:cubicBezTo>
                    <a:pt x="182" y="286"/>
                    <a:pt x="184" y="287"/>
                    <a:pt x="186" y="287"/>
                  </a:cubicBezTo>
                  <a:cubicBezTo>
                    <a:pt x="187" y="287"/>
                    <a:pt x="189" y="286"/>
                    <a:pt x="190" y="285"/>
                  </a:cubicBezTo>
                  <a:cubicBezTo>
                    <a:pt x="192" y="283"/>
                    <a:pt x="194" y="282"/>
                    <a:pt x="196" y="282"/>
                  </a:cubicBezTo>
                  <a:cubicBezTo>
                    <a:pt x="196" y="282"/>
                    <a:pt x="196" y="282"/>
                    <a:pt x="197" y="282"/>
                  </a:cubicBezTo>
                  <a:cubicBezTo>
                    <a:pt x="197" y="282"/>
                    <a:pt x="198" y="283"/>
                    <a:pt x="198" y="284"/>
                  </a:cubicBezTo>
                  <a:cubicBezTo>
                    <a:pt x="199" y="285"/>
                    <a:pt x="199" y="286"/>
                    <a:pt x="201" y="286"/>
                  </a:cubicBezTo>
                  <a:cubicBezTo>
                    <a:pt x="202" y="287"/>
                    <a:pt x="204" y="287"/>
                    <a:pt x="206" y="287"/>
                  </a:cubicBezTo>
                  <a:cubicBezTo>
                    <a:pt x="207" y="287"/>
                    <a:pt x="208" y="287"/>
                    <a:pt x="209" y="288"/>
                  </a:cubicBezTo>
                  <a:cubicBezTo>
                    <a:pt x="212" y="288"/>
                    <a:pt x="217" y="292"/>
                    <a:pt x="220" y="295"/>
                  </a:cubicBezTo>
                  <a:cubicBezTo>
                    <a:pt x="221" y="296"/>
                    <a:pt x="221" y="297"/>
                    <a:pt x="221" y="297"/>
                  </a:cubicBezTo>
                  <a:cubicBezTo>
                    <a:pt x="222" y="299"/>
                    <a:pt x="224" y="302"/>
                    <a:pt x="228" y="302"/>
                  </a:cubicBezTo>
                  <a:cubicBezTo>
                    <a:pt x="228" y="302"/>
                    <a:pt x="229" y="302"/>
                    <a:pt x="230" y="302"/>
                  </a:cubicBezTo>
                  <a:cubicBezTo>
                    <a:pt x="231" y="302"/>
                    <a:pt x="233" y="301"/>
                    <a:pt x="234" y="301"/>
                  </a:cubicBezTo>
                  <a:cubicBezTo>
                    <a:pt x="235" y="300"/>
                    <a:pt x="236" y="300"/>
                    <a:pt x="238" y="300"/>
                  </a:cubicBezTo>
                  <a:cubicBezTo>
                    <a:pt x="238" y="300"/>
                    <a:pt x="239" y="300"/>
                    <a:pt x="239" y="300"/>
                  </a:cubicBezTo>
                  <a:cubicBezTo>
                    <a:pt x="240" y="300"/>
                    <a:pt x="241" y="300"/>
                    <a:pt x="241" y="301"/>
                  </a:cubicBezTo>
                  <a:cubicBezTo>
                    <a:pt x="242" y="301"/>
                    <a:pt x="244" y="301"/>
                    <a:pt x="245" y="301"/>
                  </a:cubicBezTo>
                  <a:cubicBezTo>
                    <a:pt x="246" y="301"/>
                    <a:pt x="247" y="301"/>
                    <a:pt x="249" y="300"/>
                  </a:cubicBezTo>
                  <a:cubicBezTo>
                    <a:pt x="249" y="300"/>
                    <a:pt x="250" y="300"/>
                    <a:pt x="251" y="300"/>
                  </a:cubicBezTo>
                  <a:cubicBezTo>
                    <a:pt x="251" y="300"/>
                    <a:pt x="252" y="300"/>
                    <a:pt x="252" y="301"/>
                  </a:cubicBezTo>
                  <a:cubicBezTo>
                    <a:pt x="252" y="301"/>
                    <a:pt x="252" y="301"/>
                    <a:pt x="252" y="302"/>
                  </a:cubicBezTo>
                  <a:cubicBezTo>
                    <a:pt x="252" y="303"/>
                    <a:pt x="252" y="304"/>
                    <a:pt x="253" y="306"/>
                  </a:cubicBezTo>
                  <a:cubicBezTo>
                    <a:pt x="254" y="307"/>
                    <a:pt x="255" y="307"/>
                    <a:pt x="257" y="307"/>
                  </a:cubicBezTo>
                  <a:cubicBezTo>
                    <a:pt x="258" y="307"/>
                    <a:pt x="259" y="307"/>
                    <a:pt x="260" y="307"/>
                  </a:cubicBezTo>
                  <a:cubicBezTo>
                    <a:pt x="260" y="307"/>
                    <a:pt x="260" y="307"/>
                    <a:pt x="260" y="307"/>
                  </a:cubicBezTo>
                  <a:cubicBezTo>
                    <a:pt x="260" y="307"/>
                    <a:pt x="261" y="307"/>
                    <a:pt x="262" y="308"/>
                  </a:cubicBezTo>
                  <a:cubicBezTo>
                    <a:pt x="262" y="310"/>
                    <a:pt x="263" y="311"/>
                    <a:pt x="264" y="312"/>
                  </a:cubicBezTo>
                  <a:cubicBezTo>
                    <a:pt x="265" y="312"/>
                    <a:pt x="265" y="312"/>
                    <a:pt x="265" y="312"/>
                  </a:cubicBezTo>
                  <a:cubicBezTo>
                    <a:pt x="267" y="313"/>
                    <a:pt x="268" y="314"/>
                    <a:pt x="270" y="314"/>
                  </a:cubicBezTo>
                  <a:cubicBezTo>
                    <a:pt x="270" y="314"/>
                    <a:pt x="271" y="314"/>
                    <a:pt x="272" y="314"/>
                  </a:cubicBezTo>
                  <a:cubicBezTo>
                    <a:pt x="273" y="313"/>
                    <a:pt x="276" y="312"/>
                    <a:pt x="278" y="312"/>
                  </a:cubicBezTo>
                  <a:cubicBezTo>
                    <a:pt x="280" y="313"/>
                    <a:pt x="281" y="314"/>
                    <a:pt x="283" y="314"/>
                  </a:cubicBezTo>
                  <a:cubicBezTo>
                    <a:pt x="284" y="314"/>
                    <a:pt x="285" y="313"/>
                    <a:pt x="286" y="313"/>
                  </a:cubicBezTo>
                  <a:cubicBezTo>
                    <a:pt x="287" y="313"/>
                    <a:pt x="288" y="312"/>
                    <a:pt x="289" y="311"/>
                  </a:cubicBezTo>
                  <a:cubicBezTo>
                    <a:pt x="289" y="313"/>
                    <a:pt x="289" y="314"/>
                    <a:pt x="290" y="316"/>
                  </a:cubicBezTo>
                  <a:cubicBezTo>
                    <a:pt x="290" y="316"/>
                    <a:pt x="291" y="317"/>
                    <a:pt x="293" y="317"/>
                  </a:cubicBezTo>
                  <a:cubicBezTo>
                    <a:pt x="296" y="317"/>
                    <a:pt x="297" y="317"/>
                    <a:pt x="299" y="314"/>
                  </a:cubicBezTo>
                  <a:cubicBezTo>
                    <a:pt x="299" y="313"/>
                    <a:pt x="300" y="313"/>
                    <a:pt x="300" y="312"/>
                  </a:cubicBezTo>
                  <a:cubicBezTo>
                    <a:pt x="301" y="310"/>
                    <a:pt x="302" y="310"/>
                    <a:pt x="303" y="310"/>
                  </a:cubicBezTo>
                  <a:cubicBezTo>
                    <a:pt x="304" y="309"/>
                    <a:pt x="304" y="309"/>
                    <a:pt x="306" y="308"/>
                  </a:cubicBezTo>
                  <a:cubicBezTo>
                    <a:pt x="308" y="306"/>
                    <a:pt x="309" y="305"/>
                    <a:pt x="309" y="303"/>
                  </a:cubicBezTo>
                  <a:cubicBezTo>
                    <a:pt x="310" y="303"/>
                    <a:pt x="310" y="302"/>
                    <a:pt x="310" y="301"/>
                  </a:cubicBezTo>
                  <a:cubicBezTo>
                    <a:pt x="312" y="299"/>
                    <a:pt x="314" y="297"/>
                    <a:pt x="314" y="297"/>
                  </a:cubicBezTo>
                  <a:cubicBezTo>
                    <a:pt x="315" y="298"/>
                    <a:pt x="315" y="298"/>
                    <a:pt x="316" y="299"/>
                  </a:cubicBezTo>
                  <a:cubicBezTo>
                    <a:pt x="316" y="301"/>
                    <a:pt x="318" y="303"/>
                    <a:pt x="320" y="303"/>
                  </a:cubicBezTo>
                  <a:cubicBezTo>
                    <a:pt x="321" y="303"/>
                    <a:pt x="321" y="303"/>
                    <a:pt x="321" y="303"/>
                  </a:cubicBezTo>
                  <a:cubicBezTo>
                    <a:pt x="322" y="303"/>
                    <a:pt x="322" y="303"/>
                    <a:pt x="322" y="303"/>
                  </a:cubicBezTo>
                  <a:cubicBezTo>
                    <a:pt x="325" y="303"/>
                    <a:pt x="326" y="301"/>
                    <a:pt x="326" y="298"/>
                  </a:cubicBezTo>
                  <a:cubicBezTo>
                    <a:pt x="327" y="294"/>
                    <a:pt x="327" y="294"/>
                    <a:pt x="330" y="293"/>
                  </a:cubicBezTo>
                  <a:cubicBezTo>
                    <a:pt x="331" y="292"/>
                    <a:pt x="332" y="292"/>
                    <a:pt x="333" y="291"/>
                  </a:cubicBezTo>
                  <a:cubicBezTo>
                    <a:pt x="334" y="291"/>
                    <a:pt x="335" y="290"/>
                    <a:pt x="335" y="290"/>
                  </a:cubicBezTo>
                  <a:cubicBezTo>
                    <a:pt x="335" y="290"/>
                    <a:pt x="335" y="290"/>
                    <a:pt x="335" y="291"/>
                  </a:cubicBezTo>
                  <a:cubicBezTo>
                    <a:pt x="336" y="291"/>
                    <a:pt x="337" y="292"/>
                    <a:pt x="337" y="293"/>
                  </a:cubicBezTo>
                  <a:cubicBezTo>
                    <a:pt x="338" y="295"/>
                    <a:pt x="339" y="298"/>
                    <a:pt x="342" y="298"/>
                  </a:cubicBezTo>
                  <a:cubicBezTo>
                    <a:pt x="342" y="298"/>
                    <a:pt x="342" y="298"/>
                    <a:pt x="343" y="297"/>
                  </a:cubicBezTo>
                  <a:cubicBezTo>
                    <a:pt x="345" y="297"/>
                    <a:pt x="346" y="297"/>
                    <a:pt x="346" y="294"/>
                  </a:cubicBezTo>
                  <a:cubicBezTo>
                    <a:pt x="347" y="294"/>
                    <a:pt x="347" y="293"/>
                    <a:pt x="348" y="292"/>
                  </a:cubicBezTo>
                  <a:cubicBezTo>
                    <a:pt x="348" y="290"/>
                    <a:pt x="349" y="288"/>
                    <a:pt x="349" y="287"/>
                  </a:cubicBezTo>
                  <a:cubicBezTo>
                    <a:pt x="349" y="287"/>
                    <a:pt x="349" y="287"/>
                    <a:pt x="349" y="287"/>
                  </a:cubicBezTo>
                  <a:cubicBezTo>
                    <a:pt x="349" y="287"/>
                    <a:pt x="349" y="287"/>
                    <a:pt x="349" y="287"/>
                  </a:cubicBezTo>
                  <a:cubicBezTo>
                    <a:pt x="350" y="287"/>
                    <a:pt x="350" y="287"/>
                    <a:pt x="351" y="287"/>
                  </a:cubicBezTo>
                  <a:cubicBezTo>
                    <a:pt x="351" y="287"/>
                    <a:pt x="352" y="287"/>
                    <a:pt x="353" y="287"/>
                  </a:cubicBezTo>
                  <a:cubicBezTo>
                    <a:pt x="355" y="287"/>
                    <a:pt x="356" y="285"/>
                    <a:pt x="356" y="284"/>
                  </a:cubicBezTo>
                  <a:cubicBezTo>
                    <a:pt x="357" y="283"/>
                    <a:pt x="357" y="282"/>
                    <a:pt x="358" y="281"/>
                  </a:cubicBezTo>
                  <a:cubicBezTo>
                    <a:pt x="359" y="278"/>
                    <a:pt x="361" y="275"/>
                    <a:pt x="360" y="272"/>
                  </a:cubicBezTo>
                  <a:cubicBezTo>
                    <a:pt x="360" y="269"/>
                    <a:pt x="359" y="266"/>
                    <a:pt x="361" y="265"/>
                  </a:cubicBezTo>
                  <a:cubicBezTo>
                    <a:pt x="362" y="264"/>
                    <a:pt x="363" y="263"/>
                    <a:pt x="363" y="263"/>
                  </a:cubicBezTo>
                  <a:cubicBezTo>
                    <a:pt x="364" y="262"/>
                    <a:pt x="365" y="261"/>
                    <a:pt x="366" y="261"/>
                  </a:cubicBezTo>
                  <a:cubicBezTo>
                    <a:pt x="369" y="260"/>
                    <a:pt x="369" y="259"/>
                    <a:pt x="370" y="257"/>
                  </a:cubicBezTo>
                  <a:cubicBezTo>
                    <a:pt x="371" y="256"/>
                    <a:pt x="372" y="255"/>
                    <a:pt x="373" y="253"/>
                  </a:cubicBezTo>
                  <a:cubicBezTo>
                    <a:pt x="377" y="249"/>
                    <a:pt x="377" y="249"/>
                    <a:pt x="379" y="249"/>
                  </a:cubicBezTo>
                  <a:cubicBezTo>
                    <a:pt x="380" y="248"/>
                    <a:pt x="380" y="248"/>
                    <a:pt x="380" y="248"/>
                  </a:cubicBezTo>
                  <a:cubicBezTo>
                    <a:pt x="381" y="248"/>
                    <a:pt x="381" y="248"/>
                    <a:pt x="382" y="248"/>
                  </a:cubicBezTo>
                  <a:cubicBezTo>
                    <a:pt x="385" y="248"/>
                    <a:pt x="387" y="247"/>
                    <a:pt x="389" y="245"/>
                  </a:cubicBezTo>
                  <a:cubicBezTo>
                    <a:pt x="390" y="245"/>
                    <a:pt x="391" y="244"/>
                    <a:pt x="391" y="242"/>
                  </a:cubicBezTo>
                  <a:cubicBezTo>
                    <a:pt x="391" y="241"/>
                    <a:pt x="390" y="240"/>
                    <a:pt x="388" y="239"/>
                  </a:cubicBezTo>
                  <a:cubicBezTo>
                    <a:pt x="388" y="239"/>
                    <a:pt x="387" y="238"/>
                    <a:pt x="387" y="238"/>
                  </a:cubicBezTo>
                  <a:cubicBezTo>
                    <a:pt x="385" y="236"/>
                    <a:pt x="385" y="236"/>
                    <a:pt x="386" y="233"/>
                  </a:cubicBezTo>
                  <a:cubicBezTo>
                    <a:pt x="386" y="232"/>
                    <a:pt x="387" y="232"/>
                    <a:pt x="387" y="232"/>
                  </a:cubicBezTo>
                  <a:cubicBezTo>
                    <a:pt x="387" y="232"/>
                    <a:pt x="388" y="233"/>
                    <a:pt x="389" y="235"/>
                  </a:cubicBezTo>
                  <a:cubicBezTo>
                    <a:pt x="389" y="235"/>
                    <a:pt x="389" y="235"/>
                    <a:pt x="389" y="235"/>
                  </a:cubicBezTo>
                  <a:cubicBezTo>
                    <a:pt x="391" y="238"/>
                    <a:pt x="392" y="239"/>
                    <a:pt x="396" y="240"/>
                  </a:cubicBezTo>
                  <a:cubicBezTo>
                    <a:pt x="397" y="240"/>
                    <a:pt x="397" y="241"/>
                    <a:pt x="397" y="242"/>
                  </a:cubicBezTo>
                  <a:cubicBezTo>
                    <a:pt x="398" y="243"/>
                    <a:pt x="398" y="244"/>
                    <a:pt x="399" y="245"/>
                  </a:cubicBezTo>
                  <a:cubicBezTo>
                    <a:pt x="399" y="246"/>
                    <a:pt x="400" y="248"/>
                    <a:pt x="401" y="250"/>
                  </a:cubicBezTo>
                  <a:cubicBezTo>
                    <a:pt x="401" y="251"/>
                    <a:pt x="402" y="252"/>
                    <a:pt x="402" y="253"/>
                  </a:cubicBezTo>
                  <a:cubicBezTo>
                    <a:pt x="403" y="254"/>
                    <a:pt x="404" y="257"/>
                    <a:pt x="408" y="257"/>
                  </a:cubicBezTo>
                  <a:cubicBezTo>
                    <a:pt x="408" y="257"/>
                    <a:pt x="409" y="257"/>
                    <a:pt x="410" y="257"/>
                  </a:cubicBezTo>
                  <a:cubicBezTo>
                    <a:pt x="412" y="256"/>
                    <a:pt x="413" y="255"/>
                    <a:pt x="413" y="255"/>
                  </a:cubicBezTo>
                  <a:cubicBezTo>
                    <a:pt x="414" y="254"/>
                    <a:pt x="415" y="254"/>
                    <a:pt x="415" y="254"/>
                  </a:cubicBezTo>
                  <a:cubicBezTo>
                    <a:pt x="415" y="254"/>
                    <a:pt x="415" y="254"/>
                    <a:pt x="415" y="254"/>
                  </a:cubicBezTo>
                  <a:cubicBezTo>
                    <a:pt x="416" y="254"/>
                    <a:pt x="416" y="255"/>
                    <a:pt x="416" y="255"/>
                  </a:cubicBezTo>
                  <a:cubicBezTo>
                    <a:pt x="417" y="256"/>
                    <a:pt x="418" y="258"/>
                    <a:pt x="420" y="258"/>
                  </a:cubicBezTo>
                  <a:cubicBezTo>
                    <a:pt x="421" y="258"/>
                    <a:pt x="422" y="257"/>
                    <a:pt x="422" y="257"/>
                  </a:cubicBezTo>
                  <a:cubicBezTo>
                    <a:pt x="426" y="256"/>
                    <a:pt x="426" y="256"/>
                    <a:pt x="429" y="254"/>
                  </a:cubicBezTo>
                  <a:cubicBezTo>
                    <a:pt x="429" y="253"/>
                    <a:pt x="429" y="253"/>
                    <a:pt x="429" y="253"/>
                  </a:cubicBezTo>
                  <a:cubicBezTo>
                    <a:pt x="430" y="253"/>
                    <a:pt x="430" y="252"/>
                    <a:pt x="431" y="252"/>
                  </a:cubicBezTo>
                  <a:cubicBezTo>
                    <a:pt x="430" y="252"/>
                    <a:pt x="431" y="252"/>
                    <a:pt x="432" y="253"/>
                  </a:cubicBezTo>
                  <a:cubicBezTo>
                    <a:pt x="433" y="254"/>
                    <a:pt x="436" y="254"/>
                    <a:pt x="437" y="254"/>
                  </a:cubicBezTo>
                  <a:cubicBezTo>
                    <a:pt x="439" y="254"/>
                    <a:pt x="441" y="254"/>
                    <a:pt x="442" y="254"/>
                  </a:cubicBezTo>
                  <a:cubicBezTo>
                    <a:pt x="442" y="254"/>
                    <a:pt x="442" y="255"/>
                    <a:pt x="442" y="256"/>
                  </a:cubicBezTo>
                  <a:cubicBezTo>
                    <a:pt x="441" y="258"/>
                    <a:pt x="442" y="259"/>
                    <a:pt x="442" y="261"/>
                  </a:cubicBezTo>
                  <a:cubicBezTo>
                    <a:pt x="443" y="263"/>
                    <a:pt x="443" y="265"/>
                    <a:pt x="441" y="266"/>
                  </a:cubicBezTo>
                  <a:cubicBezTo>
                    <a:pt x="435" y="270"/>
                    <a:pt x="431" y="276"/>
                    <a:pt x="429" y="278"/>
                  </a:cubicBezTo>
                  <a:cubicBezTo>
                    <a:pt x="428" y="280"/>
                    <a:pt x="427" y="283"/>
                    <a:pt x="428" y="285"/>
                  </a:cubicBezTo>
                  <a:cubicBezTo>
                    <a:pt x="429" y="286"/>
                    <a:pt x="430" y="287"/>
                    <a:pt x="433" y="288"/>
                  </a:cubicBezTo>
                  <a:cubicBezTo>
                    <a:pt x="435" y="288"/>
                    <a:pt x="436" y="288"/>
                    <a:pt x="438" y="288"/>
                  </a:cubicBezTo>
                  <a:cubicBezTo>
                    <a:pt x="440" y="288"/>
                    <a:pt x="441" y="288"/>
                    <a:pt x="443" y="289"/>
                  </a:cubicBezTo>
                  <a:cubicBezTo>
                    <a:pt x="444" y="289"/>
                    <a:pt x="445" y="289"/>
                    <a:pt x="446" y="289"/>
                  </a:cubicBezTo>
                  <a:cubicBezTo>
                    <a:pt x="447" y="289"/>
                    <a:pt x="448" y="288"/>
                    <a:pt x="449" y="287"/>
                  </a:cubicBezTo>
                  <a:cubicBezTo>
                    <a:pt x="449" y="286"/>
                    <a:pt x="450" y="286"/>
                    <a:pt x="451" y="285"/>
                  </a:cubicBezTo>
                  <a:cubicBezTo>
                    <a:pt x="454" y="281"/>
                    <a:pt x="454" y="281"/>
                    <a:pt x="458" y="278"/>
                  </a:cubicBezTo>
                  <a:cubicBezTo>
                    <a:pt x="460" y="276"/>
                    <a:pt x="461" y="275"/>
                    <a:pt x="462" y="273"/>
                  </a:cubicBezTo>
                  <a:cubicBezTo>
                    <a:pt x="463" y="272"/>
                    <a:pt x="463" y="272"/>
                    <a:pt x="465" y="272"/>
                  </a:cubicBezTo>
                  <a:cubicBezTo>
                    <a:pt x="467" y="272"/>
                    <a:pt x="467" y="272"/>
                    <a:pt x="467" y="272"/>
                  </a:cubicBezTo>
                  <a:cubicBezTo>
                    <a:pt x="467" y="270"/>
                    <a:pt x="467" y="270"/>
                    <a:pt x="467" y="270"/>
                  </a:cubicBezTo>
                  <a:cubicBezTo>
                    <a:pt x="467" y="267"/>
                    <a:pt x="463" y="253"/>
                    <a:pt x="461" y="250"/>
                  </a:cubicBezTo>
                  <a:cubicBezTo>
                    <a:pt x="461" y="249"/>
                    <a:pt x="459" y="246"/>
                    <a:pt x="459" y="243"/>
                  </a:cubicBezTo>
                  <a:cubicBezTo>
                    <a:pt x="458" y="240"/>
                    <a:pt x="457" y="237"/>
                    <a:pt x="456" y="235"/>
                  </a:cubicBezTo>
                  <a:cubicBezTo>
                    <a:pt x="455" y="234"/>
                    <a:pt x="455" y="233"/>
                    <a:pt x="454" y="232"/>
                  </a:cubicBezTo>
                  <a:cubicBezTo>
                    <a:pt x="452" y="228"/>
                    <a:pt x="450" y="223"/>
                    <a:pt x="451" y="220"/>
                  </a:cubicBezTo>
                  <a:cubicBezTo>
                    <a:pt x="452" y="215"/>
                    <a:pt x="449" y="208"/>
                    <a:pt x="448" y="203"/>
                  </a:cubicBezTo>
                  <a:cubicBezTo>
                    <a:pt x="447" y="202"/>
                    <a:pt x="447" y="200"/>
                    <a:pt x="447" y="200"/>
                  </a:cubicBezTo>
                  <a:cubicBezTo>
                    <a:pt x="447" y="200"/>
                    <a:pt x="447" y="200"/>
                    <a:pt x="447" y="200"/>
                  </a:cubicBezTo>
                  <a:cubicBezTo>
                    <a:pt x="447" y="200"/>
                    <a:pt x="447" y="200"/>
                    <a:pt x="447" y="200"/>
                  </a:cubicBezTo>
                  <a:cubicBezTo>
                    <a:pt x="447" y="200"/>
                    <a:pt x="444" y="194"/>
                    <a:pt x="444" y="189"/>
                  </a:cubicBezTo>
                  <a:cubicBezTo>
                    <a:pt x="443" y="186"/>
                    <a:pt x="442" y="184"/>
                    <a:pt x="441" y="182"/>
                  </a:cubicBezTo>
                  <a:cubicBezTo>
                    <a:pt x="441" y="181"/>
                    <a:pt x="441" y="181"/>
                    <a:pt x="441" y="181"/>
                  </a:cubicBezTo>
                  <a:cubicBezTo>
                    <a:pt x="440" y="181"/>
                    <a:pt x="440" y="181"/>
                    <a:pt x="440" y="181"/>
                  </a:cubicBezTo>
                  <a:cubicBezTo>
                    <a:pt x="440" y="181"/>
                    <a:pt x="440" y="181"/>
                    <a:pt x="440" y="181"/>
                  </a:cubicBezTo>
                  <a:cubicBezTo>
                    <a:pt x="439" y="181"/>
                    <a:pt x="439" y="181"/>
                    <a:pt x="439" y="181"/>
                  </a:cubicBezTo>
                  <a:cubicBezTo>
                    <a:pt x="439" y="181"/>
                    <a:pt x="438" y="181"/>
                    <a:pt x="438" y="181"/>
                  </a:cubicBezTo>
                  <a:cubicBezTo>
                    <a:pt x="436" y="181"/>
                    <a:pt x="434" y="182"/>
                    <a:pt x="433" y="184"/>
                  </a:cubicBezTo>
                  <a:cubicBezTo>
                    <a:pt x="432" y="185"/>
                    <a:pt x="432" y="185"/>
                    <a:pt x="432" y="185"/>
                  </a:cubicBezTo>
                  <a:cubicBezTo>
                    <a:pt x="431" y="186"/>
                    <a:pt x="431" y="187"/>
                    <a:pt x="429" y="187"/>
                  </a:cubicBezTo>
                  <a:cubicBezTo>
                    <a:pt x="428" y="187"/>
                    <a:pt x="426" y="187"/>
                    <a:pt x="425" y="187"/>
                  </a:cubicBezTo>
                  <a:cubicBezTo>
                    <a:pt x="423" y="187"/>
                    <a:pt x="421" y="187"/>
                    <a:pt x="418" y="186"/>
                  </a:cubicBezTo>
                  <a:cubicBezTo>
                    <a:pt x="417" y="186"/>
                    <a:pt x="416" y="185"/>
                    <a:pt x="415" y="185"/>
                  </a:cubicBezTo>
                  <a:cubicBezTo>
                    <a:pt x="412" y="184"/>
                    <a:pt x="409" y="183"/>
                    <a:pt x="407" y="182"/>
                  </a:cubicBezTo>
                  <a:cubicBezTo>
                    <a:pt x="406" y="181"/>
                    <a:pt x="404" y="180"/>
                    <a:pt x="402" y="179"/>
                  </a:cubicBezTo>
                  <a:cubicBezTo>
                    <a:pt x="401" y="178"/>
                    <a:pt x="399" y="178"/>
                    <a:pt x="398" y="176"/>
                  </a:cubicBezTo>
                  <a:cubicBezTo>
                    <a:pt x="396" y="175"/>
                    <a:pt x="396" y="173"/>
                    <a:pt x="396" y="173"/>
                  </a:cubicBezTo>
                  <a:cubicBezTo>
                    <a:pt x="396" y="173"/>
                    <a:pt x="396" y="173"/>
                    <a:pt x="396" y="173"/>
                  </a:cubicBezTo>
                  <a:cubicBezTo>
                    <a:pt x="397" y="172"/>
                    <a:pt x="397" y="172"/>
                    <a:pt x="400" y="172"/>
                  </a:cubicBezTo>
                  <a:cubicBezTo>
                    <a:pt x="401" y="172"/>
                    <a:pt x="401" y="172"/>
                    <a:pt x="401" y="172"/>
                  </a:cubicBezTo>
                  <a:cubicBezTo>
                    <a:pt x="402" y="172"/>
                    <a:pt x="402" y="172"/>
                    <a:pt x="402" y="172"/>
                  </a:cubicBezTo>
                  <a:cubicBezTo>
                    <a:pt x="405" y="172"/>
                    <a:pt x="406" y="171"/>
                    <a:pt x="409" y="169"/>
                  </a:cubicBezTo>
                  <a:cubicBezTo>
                    <a:pt x="410" y="168"/>
                    <a:pt x="410" y="167"/>
                    <a:pt x="411" y="166"/>
                  </a:cubicBezTo>
                  <a:cubicBezTo>
                    <a:pt x="411" y="165"/>
                    <a:pt x="412" y="164"/>
                    <a:pt x="413" y="164"/>
                  </a:cubicBezTo>
                  <a:cubicBezTo>
                    <a:pt x="415" y="164"/>
                    <a:pt x="417" y="164"/>
                    <a:pt x="418" y="164"/>
                  </a:cubicBezTo>
                  <a:cubicBezTo>
                    <a:pt x="420" y="164"/>
                    <a:pt x="422" y="164"/>
                    <a:pt x="425" y="164"/>
                  </a:cubicBezTo>
                  <a:cubicBezTo>
                    <a:pt x="426" y="164"/>
                    <a:pt x="428" y="164"/>
                    <a:pt x="430" y="164"/>
                  </a:cubicBezTo>
                  <a:cubicBezTo>
                    <a:pt x="431" y="164"/>
                    <a:pt x="433" y="164"/>
                    <a:pt x="434" y="164"/>
                  </a:cubicBezTo>
                  <a:cubicBezTo>
                    <a:pt x="436" y="164"/>
                    <a:pt x="436" y="164"/>
                    <a:pt x="436" y="164"/>
                  </a:cubicBezTo>
                  <a:cubicBezTo>
                    <a:pt x="436" y="162"/>
                    <a:pt x="436" y="162"/>
                    <a:pt x="436" y="162"/>
                  </a:cubicBezTo>
                  <a:cubicBezTo>
                    <a:pt x="435" y="149"/>
                    <a:pt x="435" y="149"/>
                    <a:pt x="435" y="149"/>
                  </a:cubicBezTo>
                  <a:cubicBezTo>
                    <a:pt x="435" y="149"/>
                    <a:pt x="435" y="149"/>
                    <a:pt x="435" y="149"/>
                  </a:cubicBezTo>
                  <a:cubicBezTo>
                    <a:pt x="434" y="148"/>
                    <a:pt x="434" y="148"/>
                    <a:pt x="434" y="148"/>
                  </a:cubicBezTo>
                  <a:cubicBezTo>
                    <a:pt x="434" y="148"/>
                    <a:pt x="426" y="139"/>
                    <a:pt x="423" y="137"/>
                  </a:cubicBezTo>
                  <a:cubicBezTo>
                    <a:pt x="422" y="136"/>
                    <a:pt x="421" y="135"/>
                    <a:pt x="419" y="133"/>
                  </a:cubicBezTo>
                  <a:cubicBezTo>
                    <a:pt x="417" y="131"/>
                    <a:pt x="414" y="128"/>
                    <a:pt x="412" y="126"/>
                  </a:cubicBezTo>
                  <a:cubicBezTo>
                    <a:pt x="411" y="126"/>
                    <a:pt x="410" y="125"/>
                    <a:pt x="409" y="124"/>
                  </a:cubicBezTo>
                  <a:cubicBezTo>
                    <a:pt x="406" y="122"/>
                    <a:pt x="404" y="120"/>
                    <a:pt x="398" y="119"/>
                  </a:cubicBezTo>
                  <a:cubicBezTo>
                    <a:pt x="397" y="119"/>
                    <a:pt x="395" y="119"/>
                    <a:pt x="394" y="119"/>
                  </a:cubicBezTo>
                  <a:cubicBezTo>
                    <a:pt x="391" y="118"/>
                    <a:pt x="391" y="118"/>
                    <a:pt x="388" y="114"/>
                  </a:cubicBezTo>
                  <a:cubicBezTo>
                    <a:pt x="386" y="111"/>
                    <a:pt x="385" y="109"/>
                    <a:pt x="384" y="107"/>
                  </a:cubicBezTo>
                  <a:cubicBezTo>
                    <a:pt x="382" y="103"/>
                    <a:pt x="381" y="101"/>
                    <a:pt x="379" y="101"/>
                  </a:cubicBezTo>
                  <a:cubicBezTo>
                    <a:pt x="379" y="101"/>
                    <a:pt x="378" y="101"/>
                    <a:pt x="378" y="101"/>
                  </a:cubicBezTo>
                  <a:cubicBezTo>
                    <a:pt x="376" y="102"/>
                    <a:pt x="374" y="106"/>
                    <a:pt x="374" y="110"/>
                  </a:cubicBezTo>
                  <a:cubicBezTo>
                    <a:pt x="373" y="110"/>
                    <a:pt x="372" y="109"/>
                    <a:pt x="371" y="108"/>
                  </a:cubicBezTo>
                  <a:cubicBezTo>
                    <a:pt x="369" y="107"/>
                    <a:pt x="367" y="106"/>
                    <a:pt x="365" y="106"/>
                  </a:cubicBezTo>
                  <a:cubicBezTo>
                    <a:pt x="362" y="106"/>
                    <a:pt x="359" y="108"/>
                    <a:pt x="357" y="110"/>
                  </a:cubicBezTo>
                  <a:cubicBezTo>
                    <a:pt x="354" y="113"/>
                    <a:pt x="348" y="114"/>
                    <a:pt x="345" y="114"/>
                  </a:cubicBezTo>
                  <a:cubicBezTo>
                    <a:pt x="343" y="114"/>
                    <a:pt x="342" y="114"/>
                    <a:pt x="342" y="115"/>
                  </a:cubicBezTo>
                  <a:cubicBezTo>
                    <a:pt x="341" y="117"/>
                    <a:pt x="342" y="119"/>
                    <a:pt x="343" y="121"/>
                  </a:cubicBezTo>
                  <a:cubicBezTo>
                    <a:pt x="342" y="120"/>
                    <a:pt x="341" y="119"/>
                    <a:pt x="339" y="118"/>
                  </a:cubicBezTo>
                  <a:cubicBezTo>
                    <a:pt x="334" y="113"/>
                    <a:pt x="333" y="110"/>
                    <a:pt x="333" y="107"/>
                  </a:cubicBezTo>
                  <a:cubicBezTo>
                    <a:pt x="333" y="106"/>
                    <a:pt x="333" y="104"/>
                    <a:pt x="329" y="104"/>
                  </a:cubicBezTo>
                  <a:cubicBezTo>
                    <a:pt x="329" y="104"/>
                    <a:pt x="328" y="104"/>
                    <a:pt x="327" y="104"/>
                  </a:cubicBezTo>
                  <a:cubicBezTo>
                    <a:pt x="327" y="104"/>
                    <a:pt x="326" y="104"/>
                    <a:pt x="326" y="104"/>
                  </a:cubicBezTo>
                  <a:cubicBezTo>
                    <a:pt x="325" y="104"/>
                    <a:pt x="325" y="104"/>
                    <a:pt x="325" y="104"/>
                  </a:cubicBezTo>
                  <a:cubicBezTo>
                    <a:pt x="324" y="103"/>
                    <a:pt x="322" y="100"/>
                    <a:pt x="322" y="98"/>
                  </a:cubicBezTo>
                  <a:cubicBezTo>
                    <a:pt x="321" y="97"/>
                    <a:pt x="321" y="96"/>
                    <a:pt x="321" y="96"/>
                  </a:cubicBezTo>
                  <a:cubicBezTo>
                    <a:pt x="321" y="96"/>
                    <a:pt x="320" y="96"/>
                    <a:pt x="320" y="96"/>
                  </a:cubicBezTo>
                  <a:cubicBezTo>
                    <a:pt x="321" y="96"/>
                    <a:pt x="322" y="96"/>
                    <a:pt x="322" y="97"/>
                  </a:cubicBezTo>
                  <a:cubicBezTo>
                    <a:pt x="324" y="98"/>
                    <a:pt x="326" y="99"/>
                    <a:pt x="328" y="99"/>
                  </a:cubicBezTo>
                  <a:cubicBezTo>
                    <a:pt x="329" y="99"/>
                    <a:pt x="329" y="99"/>
                    <a:pt x="330" y="98"/>
                  </a:cubicBezTo>
                  <a:cubicBezTo>
                    <a:pt x="333" y="97"/>
                    <a:pt x="335" y="94"/>
                    <a:pt x="336" y="91"/>
                  </a:cubicBezTo>
                  <a:cubicBezTo>
                    <a:pt x="336" y="89"/>
                    <a:pt x="336" y="88"/>
                    <a:pt x="335" y="87"/>
                  </a:cubicBezTo>
                  <a:cubicBezTo>
                    <a:pt x="334" y="86"/>
                    <a:pt x="334" y="86"/>
                    <a:pt x="334" y="85"/>
                  </a:cubicBezTo>
                  <a:cubicBezTo>
                    <a:pt x="332" y="84"/>
                    <a:pt x="332" y="84"/>
                    <a:pt x="332" y="84"/>
                  </a:cubicBezTo>
                  <a:cubicBezTo>
                    <a:pt x="333" y="84"/>
                    <a:pt x="333" y="84"/>
                    <a:pt x="333" y="84"/>
                  </a:cubicBezTo>
                  <a:cubicBezTo>
                    <a:pt x="333" y="83"/>
                    <a:pt x="333" y="83"/>
                    <a:pt x="333" y="83"/>
                  </a:cubicBezTo>
                  <a:cubicBezTo>
                    <a:pt x="334" y="83"/>
                    <a:pt x="334" y="83"/>
                    <a:pt x="334" y="83"/>
                  </a:cubicBezTo>
                  <a:cubicBezTo>
                    <a:pt x="334" y="82"/>
                    <a:pt x="334" y="82"/>
                    <a:pt x="334" y="82"/>
                  </a:cubicBezTo>
                  <a:cubicBezTo>
                    <a:pt x="334" y="82"/>
                    <a:pt x="334" y="82"/>
                    <a:pt x="334" y="82"/>
                  </a:cubicBezTo>
                  <a:cubicBezTo>
                    <a:pt x="334" y="81"/>
                    <a:pt x="334" y="81"/>
                    <a:pt x="335" y="80"/>
                  </a:cubicBezTo>
                  <a:cubicBezTo>
                    <a:pt x="335" y="78"/>
                    <a:pt x="335" y="78"/>
                    <a:pt x="338" y="77"/>
                  </a:cubicBezTo>
                  <a:cubicBezTo>
                    <a:pt x="339" y="76"/>
                    <a:pt x="340" y="75"/>
                    <a:pt x="341" y="75"/>
                  </a:cubicBezTo>
                  <a:cubicBezTo>
                    <a:pt x="342" y="74"/>
                    <a:pt x="342" y="74"/>
                    <a:pt x="343" y="74"/>
                  </a:cubicBezTo>
                  <a:cubicBezTo>
                    <a:pt x="343" y="74"/>
                    <a:pt x="343" y="75"/>
                    <a:pt x="343" y="75"/>
                  </a:cubicBezTo>
                  <a:cubicBezTo>
                    <a:pt x="343" y="76"/>
                    <a:pt x="342" y="77"/>
                    <a:pt x="343" y="78"/>
                  </a:cubicBezTo>
                  <a:cubicBezTo>
                    <a:pt x="344" y="78"/>
                    <a:pt x="344" y="78"/>
                    <a:pt x="344" y="78"/>
                  </a:cubicBezTo>
                  <a:cubicBezTo>
                    <a:pt x="345" y="78"/>
                    <a:pt x="345" y="78"/>
                    <a:pt x="345" y="78"/>
                  </a:cubicBezTo>
                  <a:cubicBezTo>
                    <a:pt x="346" y="78"/>
                    <a:pt x="346" y="78"/>
                    <a:pt x="348" y="76"/>
                  </a:cubicBezTo>
                  <a:cubicBezTo>
                    <a:pt x="349" y="74"/>
                    <a:pt x="350" y="72"/>
                    <a:pt x="351" y="72"/>
                  </a:cubicBezTo>
                  <a:cubicBezTo>
                    <a:pt x="351" y="72"/>
                    <a:pt x="351" y="71"/>
                    <a:pt x="352" y="71"/>
                  </a:cubicBezTo>
                  <a:cubicBezTo>
                    <a:pt x="352" y="72"/>
                    <a:pt x="352" y="72"/>
                    <a:pt x="352" y="72"/>
                  </a:cubicBezTo>
                  <a:cubicBezTo>
                    <a:pt x="352" y="73"/>
                    <a:pt x="353" y="74"/>
                    <a:pt x="354" y="74"/>
                  </a:cubicBezTo>
                  <a:cubicBezTo>
                    <a:pt x="355" y="74"/>
                    <a:pt x="355" y="74"/>
                    <a:pt x="356" y="74"/>
                  </a:cubicBezTo>
                  <a:cubicBezTo>
                    <a:pt x="357" y="74"/>
                    <a:pt x="359" y="73"/>
                    <a:pt x="361" y="72"/>
                  </a:cubicBezTo>
                  <a:cubicBezTo>
                    <a:pt x="362" y="73"/>
                    <a:pt x="362" y="74"/>
                    <a:pt x="362" y="74"/>
                  </a:cubicBezTo>
                  <a:cubicBezTo>
                    <a:pt x="359" y="76"/>
                    <a:pt x="361" y="81"/>
                    <a:pt x="361" y="82"/>
                  </a:cubicBezTo>
                  <a:cubicBezTo>
                    <a:pt x="361" y="83"/>
                    <a:pt x="361" y="83"/>
                    <a:pt x="361" y="83"/>
                  </a:cubicBezTo>
                  <a:cubicBezTo>
                    <a:pt x="362" y="84"/>
                    <a:pt x="362" y="84"/>
                    <a:pt x="362" y="84"/>
                  </a:cubicBezTo>
                  <a:cubicBezTo>
                    <a:pt x="362" y="84"/>
                    <a:pt x="366" y="86"/>
                    <a:pt x="368" y="86"/>
                  </a:cubicBezTo>
                  <a:cubicBezTo>
                    <a:pt x="370" y="86"/>
                    <a:pt x="371" y="85"/>
                    <a:pt x="372" y="83"/>
                  </a:cubicBezTo>
                  <a:cubicBezTo>
                    <a:pt x="372" y="80"/>
                    <a:pt x="372" y="76"/>
                    <a:pt x="372" y="74"/>
                  </a:cubicBezTo>
                  <a:cubicBezTo>
                    <a:pt x="372" y="74"/>
                    <a:pt x="372" y="74"/>
                    <a:pt x="372" y="74"/>
                  </a:cubicBezTo>
                  <a:cubicBezTo>
                    <a:pt x="372" y="73"/>
                    <a:pt x="373" y="73"/>
                    <a:pt x="374" y="71"/>
                  </a:cubicBezTo>
                  <a:cubicBezTo>
                    <a:pt x="376" y="67"/>
                    <a:pt x="372" y="64"/>
                    <a:pt x="369" y="62"/>
                  </a:cubicBezTo>
                  <a:cubicBezTo>
                    <a:pt x="368" y="61"/>
                    <a:pt x="367" y="61"/>
                    <a:pt x="367" y="60"/>
                  </a:cubicBezTo>
                  <a:cubicBezTo>
                    <a:pt x="365" y="59"/>
                    <a:pt x="363" y="58"/>
                    <a:pt x="361" y="57"/>
                  </a:cubicBezTo>
                  <a:cubicBezTo>
                    <a:pt x="361" y="57"/>
                    <a:pt x="361" y="57"/>
                    <a:pt x="361" y="57"/>
                  </a:cubicBezTo>
                  <a:cubicBezTo>
                    <a:pt x="360" y="57"/>
                    <a:pt x="360" y="57"/>
                    <a:pt x="360" y="57"/>
                  </a:cubicBezTo>
                  <a:cubicBezTo>
                    <a:pt x="359" y="57"/>
                    <a:pt x="359" y="57"/>
                    <a:pt x="359" y="57"/>
                  </a:cubicBezTo>
                  <a:cubicBezTo>
                    <a:pt x="358" y="57"/>
                    <a:pt x="358" y="57"/>
                    <a:pt x="357" y="56"/>
                  </a:cubicBezTo>
                  <a:cubicBezTo>
                    <a:pt x="357" y="55"/>
                    <a:pt x="357" y="55"/>
                    <a:pt x="357" y="55"/>
                  </a:cubicBezTo>
                  <a:cubicBezTo>
                    <a:pt x="356" y="55"/>
                    <a:pt x="356" y="55"/>
                    <a:pt x="356" y="55"/>
                  </a:cubicBezTo>
                  <a:cubicBezTo>
                    <a:pt x="356" y="55"/>
                    <a:pt x="355" y="54"/>
                    <a:pt x="354" y="53"/>
                  </a:cubicBezTo>
                  <a:cubicBezTo>
                    <a:pt x="354" y="53"/>
                    <a:pt x="354" y="53"/>
                    <a:pt x="354" y="53"/>
                  </a:cubicBezTo>
                  <a:cubicBezTo>
                    <a:pt x="353" y="53"/>
                    <a:pt x="353" y="53"/>
                    <a:pt x="353" y="53"/>
                  </a:cubicBezTo>
                  <a:cubicBezTo>
                    <a:pt x="353" y="53"/>
                    <a:pt x="353" y="53"/>
                    <a:pt x="353" y="53"/>
                  </a:cubicBezTo>
                  <a:cubicBezTo>
                    <a:pt x="352" y="52"/>
                    <a:pt x="351" y="52"/>
                    <a:pt x="351" y="52"/>
                  </a:cubicBezTo>
                  <a:cubicBezTo>
                    <a:pt x="349" y="52"/>
                    <a:pt x="348" y="53"/>
                    <a:pt x="347" y="53"/>
                  </a:cubicBezTo>
                  <a:cubicBezTo>
                    <a:pt x="346" y="54"/>
                    <a:pt x="345" y="54"/>
                    <a:pt x="345" y="54"/>
                  </a:cubicBezTo>
                  <a:cubicBezTo>
                    <a:pt x="344" y="55"/>
                    <a:pt x="344" y="55"/>
                    <a:pt x="344" y="55"/>
                  </a:cubicBezTo>
                  <a:cubicBezTo>
                    <a:pt x="343" y="55"/>
                    <a:pt x="343" y="54"/>
                    <a:pt x="342" y="54"/>
                  </a:cubicBezTo>
                  <a:cubicBezTo>
                    <a:pt x="341" y="53"/>
                    <a:pt x="341" y="53"/>
                    <a:pt x="340" y="52"/>
                  </a:cubicBezTo>
                  <a:cubicBezTo>
                    <a:pt x="339" y="51"/>
                    <a:pt x="339" y="50"/>
                    <a:pt x="339" y="46"/>
                  </a:cubicBezTo>
                  <a:cubicBezTo>
                    <a:pt x="339" y="46"/>
                    <a:pt x="339" y="46"/>
                    <a:pt x="339" y="46"/>
                  </a:cubicBezTo>
                  <a:cubicBezTo>
                    <a:pt x="340" y="43"/>
                    <a:pt x="338" y="42"/>
                    <a:pt x="336" y="41"/>
                  </a:cubicBezTo>
                  <a:cubicBezTo>
                    <a:pt x="335" y="41"/>
                    <a:pt x="335" y="41"/>
                    <a:pt x="335" y="41"/>
                  </a:cubicBezTo>
                  <a:cubicBezTo>
                    <a:pt x="333" y="40"/>
                    <a:pt x="332" y="40"/>
                    <a:pt x="331" y="37"/>
                  </a:cubicBezTo>
                  <a:cubicBezTo>
                    <a:pt x="331" y="35"/>
                    <a:pt x="330" y="32"/>
                    <a:pt x="328" y="32"/>
                  </a:cubicBezTo>
                  <a:cubicBezTo>
                    <a:pt x="328" y="32"/>
                    <a:pt x="327" y="32"/>
                    <a:pt x="327" y="33"/>
                  </a:cubicBezTo>
                  <a:cubicBezTo>
                    <a:pt x="327" y="33"/>
                    <a:pt x="326" y="33"/>
                    <a:pt x="326" y="33"/>
                  </a:cubicBezTo>
                  <a:cubicBezTo>
                    <a:pt x="325" y="33"/>
                    <a:pt x="324" y="31"/>
                    <a:pt x="324" y="28"/>
                  </a:cubicBezTo>
                  <a:cubicBezTo>
                    <a:pt x="324" y="27"/>
                    <a:pt x="324" y="24"/>
                    <a:pt x="321" y="24"/>
                  </a:cubicBezTo>
                  <a:cubicBezTo>
                    <a:pt x="321" y="24"/>
                    <a:pt x="320" y="24"/>
                    <a:pt x="319" y="24"/>
                  </a:cubicBezTo>
                  <a:cubicBezTo>
                    <a:pt x="319" y="25"/>
                    <a:pt x="319" y="25"/>
                    <a:pt x="318" y="25"/>
                  </a:cubicBezTo>
                  <a:cubicBezTo>
                    <a:pt x="317" y="25"/>
                    <a:pt x="317" y="25"/>
                    <a:pt x="316" y="26"/>
                  </a:cubicBezTo>
                  <a:cubicBezTo>
                    <a:pt x="317" y="25"/>
                    <a:pt x="317" y="24"/>
                    <a:pt x="318" y="24"/>
                  </a:cubicBezTo>
                  <a:cubicBezTo>
                    <a:pt x="319" y="23"/>
                    <a:pt x="319" y="22"/>
                    <a:pt x="320" y="22"/>
                  </a:cubicBezTo>
                  <a:cubicBezTo>
                    <a:pt x="320" y="22"/>
                    <a:pt x="322" y="21"/>
                    <a:pt x="326" y="16"/>
                  </a:cubicBezTo>
                  <a:cubicBezTo>
                    <a:pt x="326" y="16"/>
                    <a:pt x="326" y="16"/>
                    <a:pt x="326" y="16"/>
                  </a:cubicBezTo>
                  <a:cubicBezTo>
                    <a:pt x="326" y="15"/>
                    <a:pt x="326" y="15"/>
                    <a:pt x="326" y="15"/>
                  </a:cubicBezTo>
                  <a:cubicBezTo>
                    <a:pt x="326" y="13"/>
                    <a:pt x="327" y="11"/>
                    <a:pt x="329" y="9"/>
                  </a:cubicBezTo>
                  <a:cubicBezTo>
                    <a:pt x="332" y="6"/>
                    <a:pt x="331" y="2"/>
                    <a:pt x="331" y="1"/>
                  </a:cubicBezTo>
                  <a:cubicBezTo>
                    <a:pt x="331" y="0"/>
                    <a:pt x="331" y="0"/>
                    <a:pt x="331" y="0"/>
                  </a:cubicBezTo>
                  <a:cubicBezTo>
                    <a:pt x="330" y="0"/>
                    <a:pt x="330" y="0"/>
                    <a:pt x="330" y="0"/>
                  </a:cubicBezTo>
                  <a:cubicBezTo>
                    <a:pt x="329" y="0"/>
                    <a:pt x="329" y="0"/>
                    <a:pt x="327" y="0"/>
                  </a:cubicBezTo>
                  <a:close/>
                  <a:moveTo>
                    <a:pt x="309" y="28"/>
                  </a:moveTo>
                  <a:cubicBezTo>
                    <a:pt x="310" y="28"/>
                    <a:pt x="310" y="28"/>
                    <a:pt x="310" y="28"/>
                  </a:cubicBezTo>
                  <a:cubicBezTo>
                    <a:pt x="311" y="28"/>
                    <a:pt x="311" y="28"/>
                    <a:pt x="311" y="28"/>
                  </a:cubicBezTo>
                  <a:cubicBezTo>
                    <a:pt x="312" y="28"/>
                    <a:pt x="313" y="27"/>
                    <a:pt x="314" y="26"/>
                  </a:cubicBezTo>
                  <a:cubicBezTo>
                    <a:pt x="315" y="26"/>
                    <a:pt x="315" y="26"/>
                    <a:pt x="316" y="26"/>
                  </a:cubicBezTo>
                  <a:cubicBezTo>
                    <a:pt x="315" y="26"/>
                    <a:pt x="315" y="26"/>
                    <a:pt x="315" y="27"/>
                  </a:cubicBezTo>
                  <a:cubicBezTo>
                    <a:pt x="314" y="28"/>
                    <a:pt x="315" y="29"/>
                    <a:pt x="315" y="30"/>
                  </a:cubicBezTo>
                  <a:cubicBezTo>
                    <a:pt x="316" y="30"/>
                    <a:pt x="316" y="31"/>
                    <a:pt x="316" y="31"/>
                  </a:cubicBezTo>
                  <a:cubicBezTo>
                    <a:pt x="317" y="33"/>
                    <a:pt x="317" y="33"/>
                    <a:pt x="316" y="34"/>
                  </a:cubicBezTo>
                  <a:cubicBezTo>
                    <a:pt x="316" y="35"/>
                    <a:pt x="316" y="35"/>
                    <a:pt x="316" y="35"/>
                  </a:cubicBezTo>
                  <a:cubicBezTo>
                    <a:pt x="316" y="35"/>
                    <a:pt x="316" y="35"/>
                    <a:pt x="315" y="35"/>
                  </a:cubicBezTo>
                  <a:cubicBezTo>
                    <a:pt x="315" y="35"/>
                    <a:pt x="315" y="34"/>
                    <a:pt x="315" y="33"/>
                  </a:cubicBezTo>
                  <a:cubicBezTo>
                    <a:pt x="315" y="33"/>
                    <a:pt x="315" y="32"/>
                    <a:pt x="314" y="32"/>
                  </a:cubicBezTo>
                  <a:cubicBezTo>
                    <a:pt x="314" y="30"/>
                    <a:pt x="312" y="29"/>
                    <a:pt x="310" y="29"/>
                  </a:cubicBezTo>
                  <a:cubicBezTo>
                    <a:pt x="310" y="29"/>
                    <a:pt x="309" y="29"/>
                    <a:pt x="309" y="29"/>
                  </a:cubicBezTo>
                  <a:cubicBezTo>
                    <a:pt x="309" y="28"/>
                    <a:pt x="309" y="28"/>
                    <a:pt x="309" y="28"/>
                  </a:cubicBezTo>
                  <a:close/>
                  <a:moveTo>
                    <a:pt x="304" y="41"/>
                  </a:moveTo>
                  <a:cubicBezTo>
                    <a:pt x="305" y="40"/>
                    <a:pt x="306" y="40"/>
                    <a:pt x="307" y="40"/>
                  </a:cubicBezTo>
                  <a:cubicBezTo>
                    <a:pt x="307" y="40"/>
                    <a:pt x="308" y="41"/>
                    <a:pt x="308" y="42"/>
                  </a:cubicBezTo>
                  <a:cubicBezTo>
                    <a:pt x="309" y="43"/>
                    <a:pt x="310" y="44"/>
                    <a:pt x="311" y="44"/>
                  </a:cubicBezTo>
                  <a:cubicBezTo>
                    <a:pt x="311" y="44"/>
                    <a:pt x="311" y="45"/>
                    <a:pt x="312" y="45"/>
                  </a:cubicBezTo>
                  <a:cubicBezTo>
                    <a:pt x="312" y="45"/>
                    <a:pt x="312" y="45"/>
                    <a:pt x="312" y="45"/>
                  </a:cubicBezTo>
                  <a:cubicBezTo>
                    <a:pt x="312" y="45"/>
                    <a:pt x="311" y="45"/>
                    <a:pt x="311" y="45"/>
                  </a:cubicBezTo>
                  <a:cubicBezTo>
                    <a:pt x="310" y="46"/>
                    <a:pt x="310" y="46"/>
                    <a:pt x="309" y="46"/>
                  </a:cubicBezTo>
                  <a:cubicBezTo>
                    <a:pt x="307" y="47"/>
                    <a:pt x="306" y="48"/>
                    <a:pt x="305" y="48"/>
                  </a:cubicBezTo>
                  <a:cubicBezTo>
                    <a:pt x="306" y="47"/>
                    <a:pt x="306" y="46"/>
                    <a:pt x="306" y="44"/>
                  </a:cubicBezTo>
                  <a:cubicBezTo>
                    <a:pt x="306" y="44"/>
                    <a:pt x="306" y="44"/>
                    <a:pt x="306" y="44"/>
                  </a:cubicBezTo>
                  <a:cubicBezTo>
                    <a:pt x="307" y="42"/>
                    <a:pt x="306" y="42"/>
                    <a:pt x="304" y="41"/>
                  </a:cubicBezTo>
                  <a:close/>
                  <a:moveTo>
                    <a:pt x="256" y="63"/>
                  </a:moveTo>
                  <a:cubicBezTo>
                    <a:pt x="259" y="63"/>
                    <a:pt x="261" y="63"/>
                    <a:pt x="263" y="62"/>
                  </a:cubicBezTo>
                  <a:cubicBezTo>
                    <a:pt x="265" y="62"/>
                    <a:pt x="266" y="62"/>
                    <a:pt x="267" y="61"/>
                  </a:cubicBezTo>
                  <a:cubicBezTo>
                    <a:pt x="268" y="61"/>
                    <a:pt x="269" y="61"/>
                    <a:pt x="269" y="61"/>
                  </a:cubicBezTo>
                  <a:cubicBezTo>
                    <a:pt x="269" y="62"/>
                    <a:pt x="269" y="63"/>
                    <a:pt x="268" y="64"/>
                  </a:cubicBezTo>
                  <a:cubicBezTo>
                    <a:pt x="268" y="65"/>
                    <a:pt x="268" y="65"/>
                    <a:pt x="268" y="65"/>
                  </a:cubicBezTo>
                  <a:cubicBezTo>
                    <a:pt x="267" y="66"/>
                    <a:pt x="267" y="68"/>
                    <a:pt x="267" y="69"/>
                  </a:cubicBezTo>
                  <a:cubicBezTo>
                    <a:pt x="266" y="72"/>
                    <a:pt x="266" y="72"/>
                    <a:pt x="265" y="72"/>
                  </a:cubicBezTo>
                  <a:cubicBezTo>
                    <a:pt x="264" y="72"/>
                    <a:pt x="263" y="72"/>
                    <a:pt x="263" y="72"/>
                  </a:cubicBezTo>
                  <a:cubicBezTo>
                    <a:pt x="262" y="72"/>
                    <a:pt x="262" y="72"/>
                    <a:pt x="262" y="72"/>
                  </a:cubicBezTo>
                  <a:cubicBezTo>
                    <a:pt x="262" y="72"/>
                    <a:pt x="261" y="71"/>
                    <a:pt x="260" y="70"/>
                  </a:cubicBezTo>
                  <a:cubicBezTo>
                    <a:pt x="258" y="69"/>
                    <a:pt x="257" y="68"/>
                    <a:pt x="256" y="68"/>
                  </a:cubicBezTo>
                  <a:cubicBezTo>
                    <a:pt x="255" y="68"/>
                    <a:pt x="255" y="69"/>
                    <a:pt x="255" y="69"/>
                  </a:cubicBezTo>
                  <a:cubicBezTo>
                    <a:pt x="254" y="69"/>
                    <a:pt x="253" y="69"/>
                    <a:pt x="252" y="69"/>
                  </a:cubicBezTo>
                  <a:cubicBezTo>
                    <a:pt x="249" y="69"/>
                    <a:pt x="248" y="68"/>
                    <a:pt x="246" y="67"/>
                  </a:cubicBezTo>
                  <a:cubicBezTo>
                    <a:pt x="245" y="67"/>
                    <a:pt x="245" y="67"/>
                    <a:pt x="245" y="67"/>
                  </a:cubicBezTo>
                  <a:cubicBezTo>
                    <a:pt x="245" y="66"/>
                    <a:pt x="244" y="66"/>
                    <a:pt x="243" y="66"/>
                  </a:cubicBezTo>
                  <a:cubicBezTo>
                    <a:pt x="242" y="66"/>
                    <a:pt x="242" y="66"/>
                    <a:pt x="241" y="67"/>
                  </a:cubicBezTo>
                  <a:cubicBezTo>
                    <a:pt x="240" y="67"/>
                    <a:pt x="239" y="68"/>
                    <a:pt x="238" y="68"/>
                  </a:cubicBezTo>
                  <a:cubicBezTo>
                    <a:pt x="232" y="72"/>
                    <a:pt x="229" y="74"/>
                    <a:pt x="224" y="78"/>
                  </a:cubicBezTo>
                  <a:cubicBezTo>
                    <a:pt x="222" y="80"/>
                    <a:pt x="221" y="80"/>
                    <a:pt x="219" y="81"/>
                  </a:cubicBezTo>
                  <a:cubicBezTo>
                    <a:pt x="218" y="82"/>
                    <a:pt x="216" y="82"/>
                    <a:pt x="215" y="86"/>
                  </a:cubicBezTo>
                  <a:cubicBezTo>
                    <a:pt x="214" y="87"/>
                    <a:pt x="213" y="88"/>
                    <a:pt x="212" y="89"/>
                  </a:cubicBezTo>
                  <a:cubicBezTo>
                    <a:pt x="212" y="90"/>
                    <a:pt x="211" y="90"/>
                    <a:pt x="211" y="92"/>
                  </a:cubicBezTo>
                  <a:cubicBezTo>
                    <a:pt x="211" y="93"/>
                    <a:pt x="212" y="94"/>
                    <a:pt x="213" y="94"/>
                  </a:cubicBezTo>
                  <a:cubicBezTo>
                    <a:pt x="213" y="95"/>
                    <a:pt x="214" y="95"/>
                    <a:pt x="214" y="96"/>
                  </a:cubicBezTo>
                  <a:cubicBezTo>
                    <a:pt x="212" y="96"/>
                    <a:pt x="212" y="95"/>
                    <a:pt x="212" y="95"/>
                  </a:cubicBezTo>
                  <a:cubicBezTo>
                    <a:pt x="210" y="94"/>
                    <a:pt x="209" y="93"/>
                    <a:pt x="208" y="93"/>
                  </a:cubicBezTo>
                  <a:cubicBezTo>
                    <a:pt x="208" y="93"/>
                    <a:pt x="208" y="93"/>
                    <a:pt x="208" y="93"/>
                  </a:cubicBezTo>
                  <a:cubicBezTo>
                    <a:pt x="208" y="93"/>
                    <a:pt x="208" y="93"/>
                    <a:pt x="208" y="93"/>
                  </a:cubicBezTo>
                  <a:cubicBezTo>
                    <a:pt x="208" y="91"/>
                    <a:pt x="208" y="89"/>
                    <a:pt x="209" y="88"/>
                  </a:cubicBezTo>
                  <a:cubicBezTo>
                    <a:pt x="209" y="88"/>
                    <a:pt x="209" y="87"/>
                    <a:pt x="210" y="87"/>
                  </a:cubicBezTo>
                  <a:cubicBezTo>
                    <a:pt x="211" y="86"/>
                    <a:pt x="212" y="84"/>
                    <a:pt x="213" y="82"/>
                  </a:cubicBezTo>
                  <a:cubicBezTo>
                    <a:pt x="213" y="81"/>
                    <a:pt x="214" y="80"/>
                    <a:pt x="214" y="79"/>
                  </a:cubicBezTo>
                  <a:cubicBezTo>
                    <a:pt x="214" y="77"/>
                    <a:pt x="214" y="76"/>
                    <a:pt x="216" y="74"/>
                  </a:cubicBezTo>
                  <a:cubicBezTo>
                    <a:pt x="216" y="74"/>
                    <a:pt x="217" y="73"/>
                    <a:pt x="217" y="72"/>
                  </a:cubicBezTo>
                  <a:cubicBezTo>
                    <a:pt x="219" y="71"/>
                    <a:pt x="219" y="71"/>
                    <a:pt x="220" y="71"/>
                  </a:cubicBezTo>
                  <a:cubicBezTo>
                    <a:pt x="220" y="71"/>
                    <a:pt x="221" y="71"/>
                    <a:pt x="222" y="71"/>
                  </a:cubicBezTo>
                  <a:cubicBezTo>
                    <a:pt x="223" y="71"/>
                    <a:pt x="223" y="71"/>
                    <a:pt x="224" y="72"/>
                  </a:cubicBezTo>
                  <a:cubicBezTo>
                    <a:pt x="225" y="72"/>
                    <a:pt x="226" y="72"/>
                    <a:pt x="226" y="72"/>
                  </a:cubicBezTo>
                  <a:cubicBezTo>
                    <a:pt x="228" y="72"/>
                    <a:pt x="230" y="71"/>
                    <a:pt x="232" y="69"/>
                  </a:cubicBezTo>
                  <a:cubicBezTo>
                    <a:pt x="233" y="68"/>
                    <a:pt x="233" y="68"/>
                    <a:pt x="233" y="68"/>
                  </a:cubicBezTo>
                  <a:cubicBezTo>
                    <a:pt x="236" y="65"/>
                    <a:pt x="237" y="63"/>
                    <a:pt x="240" y="63"/>
                  </a:cubicBezTo>
                  <a:cubicBezTo>
                    <a:pt x="242" y="62"/>
                    <a:pt x="242" y="62"/>
                    <a:pt x="243" y="62"/>
                  </a:cubicBezTo>
                  <a:cubicBezTo>
                    <a:pt x="244" y="62"/>
                    <a:pt x="245" y="62"/>
                    <a:pt x="246" y="62"/>
                  </a:cubicBezTo>
                  <a:cubicBezTo>
                    <a:pt x="247" y="62"/>
                    <a:pt x="248" y="62"/>
                    <a:pt x="249" y="63"/>
                  </a:cubicBezTo>
                  <a:cubicBezTo>
                    <a:pt x="251" y="63"/>
                    <a:pt x="251" y="63"/>
                    <a:pt x="251" y="63"/>
                  </a:cubicBezTo>
                  <a:cubicBezTo>
                    <a:pt x="253" y="63"/>
                    <a:pt x="254" y="63"/>
                    <a:pt x="256" y="63"/>
                  </a:cubicBezTo>
                  <a:close/>
                  <a:moveTo>
                    <a:pt x="398" y="127"/>
                  </a:moveTo>
                  <a:cubicBezTo>
                    <a:pt x="398" y="127"/>
                    <a:pt x="399" y="127"/>
                    <a:pt x="399" y="127"/>
                  </a:cubicBezTo>
                  <a:cubicBezTo>
                    <a:pt x="400" y="127"/>
                    <a:pt x="400" y="128"/>
                    <a:pt x="402" y="130"/>
                  </a:cubicBezTo>
                  <a:cubicBezTo>
                    <a:pt x="403" y="131"/>
                    <a:pt x="404" y="132"/>
                    <a:pt x="405" y="132"/>
                  </a:cubicBezTo>
                  <a:cubicBezTo>
                    <a:pt x="406" y="133"/>
                    <a:pt x="406" y="133"/>
                    <a:pt x="407" y="135"/>
                  </a:cubicBezTo>
                  <a:cubicBezTo>
                    <a:pt x="408" y="136"/>
                    <a:pt x="409" y="137"/>
                    <a:pt x="409" y="138"/>
                  </a:cubicBezTo>
                  <a:cubicBezTo>
                    <a:pt x="411" y="140"/>
                    <a:pt x="411" y="141"/>
                    <a:pt x="410" y="143"/>
                  </a:cubicBezTo>
                  <a:cubicBezTo>
                    <a:pt x="410" y="144"/>
                    <a:pt x="410" y="144"/>
                    <a:pt x="410" y="145"/>
                  </a:cubicBezTo>
                  <a:cubicBezTo>
                    <a:pt x="409" y="145"/>
                    <a:pt x="409" y="145"/>
                    <a:pt x="409" y="144"/>
                  </a:cubicBezTo>
                  <a:cubicBezTo>
                    <a:pt x="408" y="144"/>
                    <a:pt x="407" y="143"/>
                    <a:pt x="406" y="143"/>
                  </a:cubicBezTo>
                  <a:cubicBezTo>
                    <a:pt x="405" y="143"/>
                    <a:pt x="404" y="144"/>
                    <a:pt x="403" y="145"/>
                  </a:cubicBezTo>
                  <a:cubicBezTo>
                    <a:pt x="403" y="145"/>
                    <a:pt x="403" y="145"/>
                    <a:pt x="403" y="145"/>
                  </a:cubicBezTo>
                  <a:cubicBezTo>
                    <a:pt x="404" y="142"/>
                    <a:pt x="404" y="140"/>
                    <a:pt x="403" y="138"/>
                  </a:cubicBezTo>
                  <a:cubicBezTo>
                    <a:pt x="402" y="137"/>
                    <a:pt x="400" y="137"/>
                    <a:pt x="399" y="137"/>
                  </a:cubicBezTo>
                  <a:cubicBezTo>
                    <a:pt x="398" y="137"/>
                    <a:pt x="398" y="137"/>
                    <a:pt x="398" y="137"/>
                  </a:cubicBezTo>
                  <a:cubicBezTo>
                    <a:pt x="397" y="137"/>
                    <a:pt x="397" y="137"/>
                    <a:pt x="397" y="137"/>
                  </a:cubicBezTo>
                  <a:cubicBezTo>
                    <a:pt x="395" y="137"/>
                    <a:pt x="391" y="137"/>
                    <a:pt x="391" y="141"/>
                  </a:cubicBezTo>
                  <a:cubicBezTo>
                    <a:pt x="391" y="142"/>
                    <a:pt x="391" y="142"/>
                    <a:pt x="391" y="142"/>
                  </a:cubicBezTo>
                  <a:cubicBezTo>
                    <a:pt x="391" y="143"/>
                    <a:pt x="391" y="144"/>
                    <a:pt x="391" y="144"/>
                  </a:cubicBezTo>
                  <a:cubicBezTo>
                    <a:pt x="391" y="144"/>
                    <a:pt x="390" y="143"/>
                    <a:pt x="389" y="142"/>
                  </a:cubicBezTo>
                  <a:cubicBezTo>
                    <a:pt x="388" y="142"/>
                    <a:pt x="388" y="141"/>
                    <a:pt x="387" y="140"/>
                  </a:cubicBezTo>
                  <a:cubicBezTo>
                    <a:pt x="387" y="140"/>
                    <a:pt x="387" y="140"/>
                    <a:pt x="387" y="139"/>
                  </a:cubicBezTo>
                  <a:cubicBezTo>
                    <a:pt x="387" y="140"/>
                    <a:pt x="387" y="140"/>
                    <a:pt x="388" y="140"/>
                  </a:cubicBezTo>
                  <a:cubicBezTo>
                    <a:pt x="389" y="140"/>
                    <a:pt x="390" y="139"/>
                    <a:pt x="392" y="138"/>
                  </a:cubicBezTo>
                  <a:cubicBezTo>
                    <a:pt x="393" y="137"/>
                    <a:pt x="395" y="136"/>
                    <a:pt x="396" y="136"/>
                  </a:cubicBezTo>
                  <a:cubicBezTo>
                    <a:pt x="398" y="135"/>
                    <a:pt x="400" y="135"/>
                    <a:pt x="400" y="132"/>
                  </a:cubicBezTo>
                  <a:cubicBezTo>
                    <a:pt x="400" y="131"/>
                    <a:pt x="400" y="130"/>
                    <a:pt x="399" y="129"/>
                  </a:cubicBezTo>
                  <a:cubicBezTo>
                    <a:pt x="399" y="129"/>
                    <a:pt x="398" y="129"/>
                    <a:pt x="398" y="128"/>
                  </a:cubicBezTo>
                  <a:cubicBezTo>
                    <a:pt x="398" y="127"/>
                    <a:pt x="398" y="127"/>
                    <a:pt x="398" y="127"/>
                  </a:cubicBezTo>
                  <a:close/>
                  <a:moveTo>
                    <a:pt x="382" y="136"/>
                  </a:moveTo>
                  <a:cubicBezTo>
                    <a:pt x="383" y="136"/>
                    <a:pt x="385" y="135"/>
                    <a:pt x="385" y="133"/>
                  </a:cubicBezTo>
                  <a:cubicBezTo>
                    <a:pt x="386" y="131"/>
                    <a:pt x="386" y="131"/>
                    <a:pt x="388" y="130"/>
                  </a:cubicBezTo>
                  <a:cubicBezTo>
                    <a:pt x="388" y="130"/>
                    <a:pt x="389" y="130"/>
                    <a:pt x="389" y="130"/>
                  </a:cubicBezTo>
                  <a:cubicBezTo>
                    <a:pt x="389" y="131"/>
                    <a:pt x="388" y="131"/>
                    <a:pt x="388" y="131"/>
                  </a:cubicBezTo>
                  <a:cubicBezTo>
                    <a:pt x="388" y="132"/>
                    <a:pt x="387" y="132"/>
                    <a:pt x="387" y="133"/>
                  </a:cubicBezTo>
                  <a:cubicBezTo>
                    <a:pt x="386" y="134"/>
                    <a:pt x="384" y="135"/>
                    <a:pt x="385" y="136"/>
                  </a:cubicBezTo>
                  <a:cubicBezTo>
                    <a:pt x="385" y="137"/>
                    <a:pt x="385" y="138"/>
                    <a:pt x="386" y="138"/>
                  </a:cubicBezTo>
                  <a:cubicBezTo>
                    <a:pt x="386" y="139"/>
                    <a:pt x="386" y="139"/>
                    <a:pt x="386" y="139"/>
                  </a:cubicBezTo>
                  <a:cubicBezTo>
                    <a:pt x="386" y="139"/>
                    <a:pt x="386" y="139"/>
                    <a:pt x="386" y="139"/>
                  </a:cubicBezTo>
                  <a:cubicBezTo>
                    <a:pt x="385" y="138"/>
                    <a:pt x="384" y="137"/>
                    <a:pt x="382" y="136"/>
                  </a:cubicBezTo>
                  <a:close/>
                  <a:moveTo>
                    <a:pt x="390" y="162"/>
                  </a:moveTo>
                  <a:cubicBezTo>
                    <a:pt x="390" y="162"/>
                    <a:pt x="391" y="161"/>
                    <a:pt x="391" y="161"/>
                  </a:cubicBezTo>
                  <a:cubicBezTo>
                    <a:pt x="393" y="159"/>
                    <a:pt x="393" y="159"/>
                    <a:pt x="394" y="158"/>
                  </a:cubicBezTo>
                  <a:cubicBezTo>
                    <a:pt x="395" y="157"/>
                    <a:pt x="396" y="157"/>
                    <a:pt x="397" y="155"/>
                  </a:cubicBezTo>
                  <a:cubicBezTo>
                    <a:pt x="397" y="154"/>
                    <a:pt x="397" y="154"/>
                    <a:pt x="397" y="154"/>
                  </a:cubicBezTo>
                  <a:cubicBezTo>
                    <a:pt x="398" y="153"/>
                    <a:pt x="398" y="153"/>
                    <a:pt x="398" y="153"/>
                  </a:cubicBezTo>
                  <a:cubicBezTo>
                    <a:pt x="398" y="153"/>
                    <a:pt x="398" y="153"/>
                    <a:pt x="398" y="153"/>
                  </a:cubicBezTo>
                  <a:cubicBezTo>
                    <a:pt x="399" y="154"/>
                    <a:pt x="399" y="154"/>
                    <a:pt x="398" y="155"/>
                  </a:cubicBezTo>
                  <a:cubicBezTo>
                    <a:pt x="398" y="156"/>
                    <a:pt x="398" y="156"/>
                    <a:pt x="398" y="156"/>
                  </a:cubicBezTo>
                  <a:cubicBezTo>
                    <a:pt x="398" y="159"/>
                    <a:pt x="397" y="159"/>
                    <a:pt x="395" y="160"/>
                  </a:cubicBezTo>
                  <a:cubicBezTo>
                    <a:pt x="394" y="160"/>
                    <a:pt x="394" y="160"/>
                    <a:pt x="394" y="160"/>
                  </a:cubicBezTo>
                  <a:cubicBezTo>
                    <a:pt x="393" y="161"/>
                    <a:pt x="391" y="162"/>
                    <a:pt x="390" y="162"/>
                  </a:cubicBezTo>
                  <a:close/>
                  <a:moveTo>
                    <a:pt x="354" y="16"/>
                  </a:moveTo>
                  <a:cubicBezTo>
                    <a:pt x="354" y="16"/>
                    <a:pt x="353" y="17"/>
                    <a:pt x="352" y="17"/>
                  </a:cubicBezTo>
                  <a:cubicBezTo>
                    <a:pt x="351" y="18"/>
                    <a:pt x="349" y="18"/>
                    <a:pt x="347" y="19"/>
                  </a:cubicBezTo>
                  <a:cubicBezTo>
                    <a:pt x="344" y="19"/>
                    <a:pt x="340" y="20"/>
                    <a:pt x="339" y="23"/>
                  </a:cubicBezTo>
                  <a:cubicBezTo>
                    <a:pt x="338" y="25"/>
                    <a:pt x="337" y="27"/>
                    <a:pt x="338" y="30"/>
                  </a:cubicBezTo>
                  <a:cubicBezTo>
                    <a:pt x="339" y="32"/>
                    <a:pt x="339" y="33"/>
                    <a:pt x="338" y="37"/>
                  </a:cubicBezTo>
                  <a:cubicBezTo>
                    <a:pt x="337" y="40"/>
                    <a:pt x="337" y="41"/>
                    <a:pt x="339" y="42"/>
                  </a:cubicBezTo>
                  <a:cubicBezTo>
                    <a:pt x="339" y="43"/>
                    <a:pt x="339" y="43"/>
                    <a:pt x="339" y="43"/>
                  </a:cubicBezTo>
                  <a:cubicBezTo>
                    <a:pt x="340" y="44"/>
                    <a:pt x="341" y="45"/>
                    <a:pt x="343" y="45"/>
                  </a:cubicBezTo>
                  <a:cubicBezTo>
                    <a:pt x="345" y="45"/>
                    <a:pt x="347" y="44"/>
                    <a:pt x="348" y="43"/>
                  </a:cubicBezTo>
                  <a:cubicBezTo>
                    <a:pt x="349" y="44"/>
                    <a:pt x="349" y="44"/>
                    <a:pt x="349" y="44"/>
                  </a:cubicBezTo>
                  <a:cubicBezTo>
                    <a:pt x="350" y="43"/>
                    <a:pt x="350" y="43"/>
                    <a:pt x="350" y="43"/>
                  </a:cubicBezTo>
                  <a:cubicBezTo>
                    <a:pt x="351" y="42"/>
                    <a:pt x="351" y="42"/>
                    <a:pt x="351" y="42"/>
                  </a:cubicBezTo>
                  <a:cubicBezTo>
                    <a:pt x="353" y="39"/>
                    <a:pt x="354" y="38"/>
                    <a:pt x="356" y="37"/>
                  </a:cubicBezTo>
                  <a:cubicBezTo>
                    <a:pt x="362" y="33"/>
                    <a:pt x="364" y="30"/>
                    <a:pt x="362" y="27"/>
                  </a:cubicBezTo>
                  <a:cubicBezTo>
                    <a:pt x="362" y="26"/>
                    <a:pt x="362" y="26"/>
                    <a:pt x="361" y="25"/>
                  </a:cubicBezTo>
                  <a:cubicBezTo>
                    <a:pt x="360" y="21"/>
                    <a:pt x="358" y="16"/>
                    <a:pt x="354" y="16"/>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4" name="Freeform 30">
              <a:extLst>
                <a:ext uri="{FF2B5EF4-FFF2-40B4-BE49-F238E27FC236}">
                  <a16:creationId xmlns:a16="http://schemas.microsoft.com/office/drawing/2014/main" id="{5E4DB923-251D-CF2F-96B2-42D45B95A876}"/>
                </a:ext>
              </a:extLst>
            </p:cNvPr>
            <p:cNvSpPr>
              <a:spLocks/>
            </p:cNvSpPr>
            <p:nvPr/>
          </p:nvSpPr>
          <p:spPr bwMode="auto">
            <a:xfrm>
              <a:off x="8943406" y="2234920"/>
              <a:ext cx="228600" cy="222250"/>
            </a:xfrm>
            <a:custGeom>
              <a:avLst/>
              <a:gdLst>
                <a:gd name="T0" fmla="*/ 45 w 74"/>
                <a:gd name="T1" fmla="*/ 64 h 72"/>
                <a:gd name="T2" fmla="*/ 43 w 74"/>
                <a:gd name="T3" fmla="*/ 62 h 72"/>
                <a:gd name="T4" fmla="*/ 39 w 74"/>
                <a:gd name="T5" fmla="*/ 63 h 72"/>
                <a:gd name="T6" fmla="*/ 33 w 74"/>
                <a:gd name="T7" fmla="*/ 69 h 72"/>
                <a:gd name="T8" fmla="*/ 25 w 74"/>
                <a:gd name="T9" fmla="*/ 66 h 72"/>
                <a:gd name="T10" fmla="*/ 23 w 74"/>
                <a:gd name="T11" fmla="*/ 61 h 72"/>
                <a:gd name="T12" fmla="*/ 19 w 74"/>
                <a:gd name="T13" fmla="*/ 63 h 72"/>
                <a:gd name="T14" fmla="*/ 16 w 74"/>
                <a:gd name="T15" fmla="*/ 66 h 72"/>
                <a:gd name="T16" fmla="*/ 10 w 74"/>
                <a:gd name="T17" fmla="*/ 59 h 72"/>
                <a:gd name="T18" fmla="*/ 4 w 74"/>
                <a:gd name="T19" fmla="*/ 41 h 72"/>
                <a:gd name="T20" fmla="*/ 2 w 74"/>
                <a:gd name="T21" fmla="*/ 40 h 72"/>
                <a:gd name="T22" fmla="*/ 2 w 74"/>
                <a:gd name="T23" fmla="*/ 39 h 72"/>
                <a:gd name="T24" fmla="*/ 4 w 74"/>
                <a:gd name="T25" fmla="*/ 27 h 72"/>
                <a:gd name="T26" fmla="*/ 7 w 74"/>
                <a:gd name="T27" fmla="*/ 24 h 72"/>
                <a:gd name="T28" fmla="*/ 10 w 74"/>
                <a:gd name="T29" fmla="*/ 29 h 72"/>
                <a:gd name="T30" fmla="*/ 13 w 74"/>
                <a:gd name="T31" fmla="*/ 32 h 72"/>
                <a:gd name="T32" fmla="*/ 19 w 74"/>
                <a:gd name="T33" fmla="*/ 27 h 72"/>
                <a:gd name="T34" fmla="*/ 24 w 74"/>
                <a:gd name="T35" fmla="*/ 20 h 72"/>
                <a:gd name="T36" fmla="*/ 33 w 74"/>
                <a:gd name="T37" fmla="*/ 16 h 72"/>
                <a:gd name="T38" fmla="*/ 37 w 74"/>
                <a:gd name="T39" fmla="*/ 13 h 72"/>
                <a:gd name="T40" fmla="*/ 40 w 74"/>
                <a:gd name="T41" fmla="*/ 13 h 72"/>
                <a:gd name="T42" fmla="*/ 46 w 74"/>
                <a:gd name="T43" fmla="*/ 5 h 72"/>
                <a:gd name="T44" fmla="*/ 51 w 74"/>
                <a:gd name="T45" fmla="*/ 3 h 72"/>
                <a:gd name="T46" fmla="*/ 57 w 74"/>
                <a:gd name="T47" fmla="*/ 0 h 72"/>
                <a:gd name="T48" fmla="*/ 57 w 74"/>
                <a:gd name="T49" fmla="*/ 8 h 72"/>
                <a:gd name="T50" fmla="*/ 57 w 74"/>
                <a:gd name="T51" fmla="*/ 18 h 72"/>
                <a:gd name="T52" fmla="*/ 63 w 74"/>
                <a:gd name="T53" fmla="*/ 23 h 72"/>
                <a:gd name="T54" fmla="*/ 60 w 74"/>
                <a:gd name="T55" fmla="*/ 29 h 72"/>
                <a:gd name="T56" fmla="*/ 59 w 74"/>
                <a:gd name="T57" fmla="*/ 33 h 72"/>
                <a:gd name="T58" fmla="*/ 59 w 74"/>
                <a:gd name="T59" fmla="*/ 35 h 72"/>
                <a:gd name="T60" fmla="*/ 53 w 74"/>
                <a:gd name="T61" fmla="*/ 36 h 72"/>
                <a:gd name="T62" fmla="*/ 57 w 74"/>
                <a:gd name="T63" fmla="*/ 47 h 72"/>
                <a:gd name="T64" fmla="*/ 67 w 74"/>
                <a:gd name="T65" fmla="*/ 55 h 72"/>
                <a:gd name="T66" fmla="*/ 73 w 74"/>
                <a:gd name="T67" fmla="*/ 61 h 72"/>
                <a:gd name="T68" fmla="*/ 72 w 74"/>
                <a:gd name="T69" fmla="*/ 66 h 72"/>
                <a:gd name="T70" fmla="*/ 66 w 74"/>
                <a:gd name="T71" fmla="*/ 69 h 72"/>
                <a:gd name="T72" fmla="*/ 59 w 74"/>
                <a:gd name="T73" fmla="*/ 72 h 72"/>
                <a:gd name="T74" fmla="*/ 56 w 74"/>
                <a:gd name="T7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2">
                  <a:moveTo>
                    <a:pt x="56" y="72"/>
                  </a:moveTo>
                  <a:cubicBezTo>
                    <a:pt x="52" y="72"/>
                    <a:pt x="48" y="67"/>
                    <a:pt x="45" y="64"/>
                  </a:cubicBezTo>
                  <a:cubicBezTo>
                    <a:pt x="45" y="63"/>
                    <a:pt x="45" y="63"/>
                    <a:pt x="45" y="63"/>
                  </a:cubicBezTo>
                  <a:cubicBezTo>
                    <a:pt x="44" y="62"/>
                    <a:pt x="43" y="62"/>
                    <a:pt x="43" y="62"/>
                  </a:cubicBezTo>
                  <a:cubicBezTo>
                    <a:pt x="42" y="62"/>
                    <a:pt x="41" y="62"/>
                    <a:pt x="40" y="62"/>
                  </a:cubicBezTo>
                  <a:cubicBezTo>
                    <a:pt x="39" y="63"/>
                    <a:pt x="39" y="63"/>
                    <a:pt x="39" y="63"/>
                  </a:cubicBezTo>
                  <a:cubicBezTo>
                    <a:pt x="38" y="64"/>
                    <a:pt x="37" y="65"/>
                    <a:pt x="36" y="66"/>
                  </a:cubicBezTo>
                  <a:cubicBezTo>
                    <a:pt x="35" y="67"/>
                    <a:pt x="34" y="68"/>
                    <a:pt x="33" y="69"/>
                  </a:cubicBezTo>
                  <a:cubicBezTo>
                    <a:pt x="32" y="69"/>
                    <a:pt x="31" y="70"/>
                    <a:pt x="30" y="70"/>
                  </a:cubicBezTo>
                  <a:cubicBezTo>
                    <a:pt x="28" y="70"/>
                    <a:pt x="25" y="68"/>
                    <a:pt x="25" y="66"/>
                  </a:cubicBezTo>
                  <a:cubicBezTo>
                    <a:pt x="24" y="65"/>
                    <a:pt x="24" y="64"/>
                    <a:pt x="24" y="63"/>
                  </a:cubicBezTo>
                  <a:cubicBezTo>
                    <a:pt x="24" y="62"/>
                    <a:pt x="24" y="62"/>
                    <a:pt x="23" y="61"/>
                  </a:cubicBezTo>
                  <a:cubicBezTo>
                    <a:pt x="23" y="61"/>
                    <a:pt x="23" y="61"/>
                    <a:pt x="23" y="61"/>
                  </a:cubicBezTo>
                  <a:cubicBezTo>
                    <a:pt x="22" y="61"/>
                    <a:pt x="21" y="62"/>
                    <a:pt x="19" y="63"/>
                  </a:cubicBezTo>
                  <a:cubicBezTo>
                    <a:pt x="19" y="64"/>
                    <a:pt x="18" y="64"/>
                    <a:pt x="18" y="65"/>
                  </a:cubicBezTo>
                  <a:cubicBezTo>
                    <a:pt x="17" y="65"/>
                    <a:pt x="17" y="66"/>
                    <a:pt x="16" y="66"/>
                  </a:cubicBezTo>
                  <a:cubicBezTo>
                    <a:pt x="14" y="66"/>
                    <a:pt x="13" y="64"/>
                    <a:pt x="12" y="61"/>
                  </a:cubicBezTo>
                  <a:cubicBezTo>
                    <a:pt x="11" y="60"/>
                    <a:pt x="11" y="59"/>
                    <a:pt x="10" y="59"/>
                  </a:cubicBezTo>
                  <a:cubicBezTo>
                    <a:pt x="8" y="56"/>
                    <a:pt x="8" y="51"/>
                    <a:pt x="9" y="48"/>
                  </a:cubicBezTo>
                  <a:cubicBezTo>
                    <a:pt x="9" y="45"/>
                    <a:pt x="7" y="43"/>
                    <a:pt x="4" y="41"/>
                  </a:cubicBezTo>
                  <a:cubicBezTo>
                    <a:pt x="4" y="41"/>
                    <a:pt x="4" y="41"/>
                    <a:pt x="3" y="40"/>
                  </a:cubicBezTo>
                  <a:cubicBezTo>
                    <a:pt x="3" y="40"/>
                    <a:pt x="3" y="40"/>
                    <a:pt x="2" y="40"/>
                  </a:cubicBezTo>
                  <a:cubicBezTo>
                    <a:pt x="2" y="40"/>
                    <a:pt x="2" y="40"/>
                    <a:pt x="2" y="40"/>
                  </a:cubicBezTo>
                  <a:cubicBezTo>
                    <a:pt x="2" y="39"/>
                    <a:pt x="2" y="39"/>
                    <a:pt x="2" y="39"/>
                  </a:cubicBezTo>
                  <a:cubicBezTo>
                    <a:pt x="1" y="39"/>
                    <a:pt x="0" y="34"/>
                    <a:pt x="2" y="31"/>
                  </a:cubicBezTo>
                  <a:cubicBezTo>
                    <a:pt x="3" y="30"/>
                    <a:pt x="3" y="29"/>
                    <a:pt x="4" y="27"/>
                  </a:cubicBezTo>
                  <a:cubicBezTo>
                    <a:pt x="4" y="26"/>
                    <a:pt x="5" y="25"/>
                    <a:pt x="5" y="24"/>
                  </a:cubicBezTo>
                  <a:cubicBezTo>
                    <a:pt x="6" y="24"/>
                    <a:pt x="6" y="24"/>
                    <a:pt x="7" y="24"/>
                  </a:cubicBezTo>
                  <a:cubicBezTo>
                    <a:pt x="9" y="24"/>
                    <a:pt x="10" y="29"/>
                    <a:pt x="10" y="29"/>
                  </a:cubicBezTo>
                  <a:cubicBezTo>
                    <a:pt x="10" y="29"/>
                    <a:pt x="10" y="29"/>
                    <a:pt x="10" y="29"/>
                  </a:cubicBezTo>
                  <a:cubicBezTo>
                    <a:pt x="10" y="31"/>
                    <a:pt x="11" y="33"/>
                    <a:pt x="12" y="33"/>
                  </a:cubicBezTo>
                  <a:cubicBezTo>
                    <a:pt x="12" y="33"/>
                    <a:pt x="12" y="33"/>
                    <a:pt x="13" y="32"/>
                  </a:cubicBezTo>
                  <a:cubicBezTo>
                    <a:pt x="14" y="31"/>
                    <a:pt x="15" y="31"/>
                    <a:pt x="16" y="30"/>
                  </a:cubicBezTo>
                  <a:cubicBezTo>
                    <a:pt x="17" y="30"/>
                    <a:pt x="18" y="29"/>
                    <a:pt x="19" y="27"/>
                  </a:cubicBezTo>
                  <a:cubicBezTo>
                    <a:pt x="19" y="26"/>
                    <a:pt x="19" y="26"/>
                    <a:pt x="19" y="26"/>
                  </a:cubicBezTo>
                  <a:cubicBezTo>
                    <a:pt x="20" y="22"/>
                    <a:pt x="21" y="20"/>
                    <a:pt x="24" y="20"/>
                  </a:cubicBezTo>
                  <a:cubicBezTo>
                    <a:pt x="27" y="20"/>
                    <a:pt x="29" y="20"/>
                    <a:pt x="31" y="18"/>
                  </a:cubicBezTo>
                  <a:cubicBezTo>
                    <a:pt x="32" y="18"/>
                    <a:pt x="32" y="17"/>
                    <a:pt x="33" y="16"/>
                  </a:cubicBezTo>
                  <a:cubicBezTo>
                    <a:pt x="33" y="16"/>
                    <a:pt x="33" y="15"/>
                    <a:pt x="34" y="14"/>
                  </a:cubicBezTo>
                  <a:cubicBezTo>
                    <a:pt x="35" y="13"/>
                    <a:pt x="36" y="13"/>
                    <a:pt x="37" y="13"/>
                  </a:cubicBezTo>
                  <a:cubicBezTo>
                    <a:pt x="39" y="13"/>
                    <a:pt x="39" y="13"/>
                    <a:pt x="39" y="13"/>
                  </a:cubicBezTo>
                  <a:cubicBezTo>
                    <a:pt x="39" y="13"/>
                    <a:pt x="39" y="13"/>
                    <a:pt x="40" y="13"/>
                  </a:cubicBezTo>
                  <a:cubicBezTo>
                    <a:pt x="41" y="13"/>
                    <a:pt x="42" y="12"/>
                    <a:pt x="42" y="10"/>
                  </a:cubicBezTo>
                  <a:cubicBezTo>
                    <a:pt x="43" y="8"/>
                    <a:pt x="43" y="6"/>
                    <a:pt x="46" y="5"/>
                  </a:cubicBezTo>
                  <a:cubicBezTo>
                    <a:pt x="47" y="5"/>
                    <a:pt x="47" y="5"/>
                    <a:pt x="48" y="5"/>
                  </a:cubicBezTo>
                  <a:cubicBezTo>
                    <a:pt x="49" y="5"/>
                    <a:pt x="50" y="5"/>
                    <a:pt x="51" y="3"/>
                  </a:cubicBezTo>
                  <a:cubicBezTo>
                    <a:pt x="53" y="1"/>
                    <a:pt x="56" y="1"/>
                    <a:pt x="56" y="1"/>
                  </a:cubicBezTo>
                  <a:cubicBezTo>
                    <a:pt x="57" y="0"/>
                    <a:pt x="57" y="0"/>
                    <a:pt x="57" y="0"/>
                  </a:cubicBezTo>
                  <a:cubicBezTo>
                    <a:pt x="57" y="1"/>
                    <a:pt x="57" y="1"/>
                    <a:pt x="57" y="1"/>
                  </a:cubicBezTo>
                  <a:cubicBezTo>
                    <a:pt x="57" y="1"/>
                    <a:pt x="60" y="6"/>
                    <a:pt x="57" y="8"/>
                  </a:cubicBezTo>
                  <a:cubicBezTo>
                    <a:pt x="55" y="10"/>
                    <a:pt x="52" y="13"/>
                    <a:pt x="52" y="13"/>
                  </a:cubicBezTo>
                  <a:cubicBezTo>
                    <a:pt x="52" y="15"/>
                    <a:pt x="55" y="17"/>
                    <a:pt x="57" y="18"/>
                  </a:cubicBezTo>
                  <a:cubicBezTo>
                    <a:pt x="57" y="19"/>
                    <a:pt x="58" y="19"/>
                    <a:pt x="58" y="19"/>
                  </a:cubicBezTo>
                  <a:cubicBezTo>
                    <a:pt x="60" y="20"/>
                    <a:pt x="63" y="21"/>
                    <a:pt x="63" y="23"/>
                  </a:cubicBezTo>
                  <a:cubicBezTo>
                    <a:pt x="63" y="23"/>
                    <a:pt x="63" y="24"/>
                    <a:pt x="62" y="25"/>
                  </a:cubicBezTo>
                  <a:cubicBezTo>
                    <a:pt x="61" y="27"/>
                    <a:pt x="60" y="28"/>
                    <a:pt x="60" y="29"/>
                  </a:cubicBezTo>
                  <a:cubicBezTo>
                    <a:pt x="59" y="30"/>
                    <a:pt x="59" y="31"/>
                    <a:pt x="59" y="31"/>
                  </a:cubicBezTo>
                  <a:cubicBezTo>
                    <a:pt x="58" y="32"/>
                    <a:pt x="59" y="33"/>
                    <a:pt x="59" y="33"/>
                  </a:cubicBezTo>
                  <a:cubicBezTo>
                    <a:pt x="60" y="34"/>
                    <a:pt x="60" y="34"/>
                    <a:pt x="60" y="34"/>
                  </a:cubicBezTo>
                  <a:cubicBezTo>
                    <a:pt x="59" y="35"/>
                    <a:pt x="59" y="35"/>
                    <a:pt x="59" y="35"/>
                  </a:cubicBezTo>
                  <a:cubicBezTo>
                    <a:pt x="59" y="35"/>
                    <a:pt x="56" y="36"/>
                    <a:pt x="54" y="36"/>
                  </a:cubicBezTo>
                  <a:cubicBezTo>
                    <a:pt x="54" y="36"/>
                    <a:pt x="53" y="36"/>
                    <a:pt x="53" y="36"/>
                  </a:cubicBezTo>
                  <a:cubicBezTo>
                    <a:pt x="53" y="37"/>
                    <a:pt x="54" y="39"/>
                    <a:pt x="54" y="40"/>
                  </a:cubicBezTo>
                  <a:cubicBezTo>
                    <a:pt x="54" y="43"/>
                    <a:pt x="55" y="47"/>
                    <a:pt x="57" y="47"/>
                  </a:cubicBezTo>
                  <a:cubicBezTo>
                    <a:pt x="61" y="47"/>
                    <a:pt x="63" y="49"/>
                    <a:pt x="64" y="51"/>
                  </a:cubicBezTo>
                  <a:cubicBezTo>
                    <a:pt x="64" y="53"/>
                    <a:pt x="66" y="55"/>
                    <a:pt x="67" y="55"/>
                  </a:cubicBezTo>
                  <a:cubicBezTo>
                    <a:pt x="70" y="56"/>
                    <a:pt x="73" y="60"/>
                    <a:pt x="73" y="61"/>
                  </a:cubicBezTo>
                  <a:cubicBezTo>
                    <a:pt x="73" y="61"/>
                    <a:pt x="73" y="61"/>
                    <a:pt x="73" y="61"/>
                  </a:cubicBezTo>
                  <a:cubicBezTo>
                    <a:pt x="74" y="66"/>
                    <a:pt x="74" y="66"/>
                    <a:pt x="74" y="66"/>
                  </a:cubicBezTo>
                  <a:cubicBezTo>
                    <a:pt x="72" y="66"/>
                    <a:pt x="72" y="66"/>
                    <a:pt x="72" y="66"/>
                  </a:cubicBezTo>
                  <a:cubicBezTo>
                    <a:pt x="72" y="66"/>
                    <a:pt x="71" y="66"/>
                    <a:pt x="71" y="66"/>
                  </a:cubicBezTo>
                  <a:cubicBezTo>
                    <a:pt x="68" y="67"/>
                    <a:pt x="68" y="67"/>
                    <a:pt x="66" y="69"/>
                  </a:cubicBezTo>
                  <a:cubicBezTo>
                    <a:pt x="65" y="70"/>
                    <a:pt x="65" y="70"/>
                    <a:pt x="65" y="70"/>
                  </a:cubicBezTo>
                  <a:cubicBezTo>
                    <a:pt x="64" y="71"/>
                    <a:pt x="62" y="71"/>
                    <a:pt x="59" y="72"/>
                  </a:cubicBezTo>
                  <a:cubicBezTo>
                    <a:pt x="59" y="72"/>
                    <a:pt x="58" y="72"/>
                    <a:pt x="57" y="72"/>
                  </a:cubicBezTo>
                  <a:cubicBezTo>
                    <a:pt x="57" y="72"/>
                    <a:pt x="56" y="72"/>
                    <a:pt x="56" y="72"/>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5" name="Freeform 31">
              <a:extLst>
                <a:ext uri="{FF2B5EF4-FFF2-40B4-BE49-F238E27FC236}">
                  <a16:creationId xmlns:a16="http://schemas.microsoft.com/office/drawing/2014/main" id="{98F7D5B0-15F7-4B32-697D-CACB9073EE4B}"/>
                </a:ext>
              </a:extLst>
            </p:cNvPr>
            <p:cNvSpPr>
              <a:spLocks noEditPoints="1"/>
            </p:cNvSpPr>
            <p:nvPr/>
          </p:nvSpPr>
          <p:spPr bwMode="auto">
            <a:xfrm>
              <a:off x="8940231" y="2231745"/>
              <a:ext cx="234950" cy="228600"/>
            </a:xfrm>
            <a:custGeom>
              <a:avLst/>
              <a:gdLst>
                <a:gd name="T0" fmla="*/ 53 w 76"/>
                <a:gd name="T1" fmla="*/ 14 h 74"/>
                <a:gd name="T2" fmla="*/ 59 w 76"/>
                <a:gd name="T3" fmla="*/ 32 h 74"/>
                <a:gd name="T4" fmla="*/ 54 w 76"/>
                <a:gd name="T5" fmla="*/ 36 h 74"/>
                <a:gd name="T6" fmla="*/ 58 w 76"/>
                <a:gd name="T7" fmla="*/ 48 h 74"/>
                <a:gd name="T8" fmla="*/ 73 w 76"/>
                <a:gd name="T9" fmla="*/ 63 h 74"/>
                <a:gd name="T10" fmla="*/ 71 w 76"/>
                <a:gd name="T11" fmla="*/ 66 h 74"/>
                <a:gd name="T12" fmla="*/ 57 w 76"/>
                <a:gd name="T13" fmla="*/ 72 h 74"/>
                <a:gd name="T14" fmla="*/ 40 w 76"/>
                <a:gd name="T15" fmla="*/ 63 h 74"/>
                <a:gd name="T16" fmla="*/ 26 w 76"/>
                <a:gd name="T17" fmla="*/ 67 h 74"/>
                <a:gd name="T18" fmla="*/ 18 w 76"/>
                <a:gd name="T19" fmla="*/ 65 h 74"/>
                <a:gd name="T20" fmla="*/ 11 w 76"/>
                <a:gd name="T21" fmla="*/ 49 h 74"/>
                <a:gd name="T22" fmla="*/ 3 w 76"/>
                <a:gd name="T23" fmla="*/ 40 h 74"/>
                <a:gd name="T24" fmla="*/ 8 w 76"/>
                <a:gd name="T25" fmla="*/ 26 h 74"/>
                <a:gd name="T26" fmla="*/ 14 w 76"/>
                <a:gd name="T27" fmla="*/ 34 h 74"/>
                <a:gd name="T28" fmla="*/ 33 w 76"/>
                <a:gd name="T29" fmla="*/ 20 h 74"/>
                <a:gd name="T30" fmla="*/ 40 w 76"/>
                <a:gd name="T31" fmla="*/ 15 h 74"/>
                <a:gd name="T32" fmla="*/ 47 w 76"/>
                <a:gd name="T33" fmla="*/ 7 h 74"/>
                <a:gd name="T34" fmla="*/ 58 w 76"/>
                <a:gd name="T35" fmla="*/ 0 h 74"/>
                <a:gd name="T36" fmla="*/ 49 w 76"/>
                <a:gd name="T37" fmla="*/ 5 h 74"/>
                <a:gd name="T38" fmla="*/ 41 w 76"/>
                <a:gd name="T39" fmla="*/ 13 h 74"/>
                <a:gd name="T40" fmla="*/ 38 w 76"/>
                <a:gd name="T41" fmla="*/ 13 h 74"/>
                <a:gd name="T42" fmla="*/ 32 w 76"/>
                <a:gd name="T43" fmla="*/ 19 h 74"/>
                <a:gd name="T44" fmla="*/ 19 w 76"/>
                <a:gd name="T45" fmla="*/ 27 h 74"/>
                <a:gd name="T46" fmla="*/ 13 w 76"/>
                <a:gd name="T47" fmla="*/ 33 h 74"/>
                <a:gd name="T48" fmla="*/ 8 w 76"/>
                <a:gd name="T49" fmla="*/ 24 h 74"/>
                <a:gd name="T50" fmla="*/ 4 w 76"/>
                <a:gd name="T51" fmla="*/ 28 h 74"/>
                <a:gd name="T52" fmla="*/ 2 w 76"/>
                <a:gd name="T53" fmla="*/ 41 h 74"/>
                <a:gd name="T54" fmla="*/ 4 w 76"/>
                <a:gd name="T55" fmla="*/ 42 h 74"/>
                <a:gd name="T56" fmla="*/ 11 w 76"/>
                <a:gd name="T57" fmla="*/ 60 h 74"/>
                <a:gd name="T58" fmla="*/ 19 w 76"/>
                <a:gd name="T59" fmla="*/ 67 h 74"/>
                <a:gd name="T60" fmla="*/ 24 w 76"/>
                <a:gd name="T61" fmla="*/ 63 h 74"/>
                <a:gd name="T62" fmla="*/ 31 w 76"/>
                <a:gd name="T63" fmla="*/ 72 h 74"/>
                <a:gd name="T64" fmla="*/ 41 w 76"/>
                <a:gd name="T65" fmla="*/ 65 h 74"/>
                <a:gd name="T66" fmla="*/ 45 w 76"/>
                <a:gd name="T67" fmla="*/ 65 h 74"/>
                <a:gd name="T68" fmla="*/ 58 w 76"/>
                <a:gd name="T69" fmla="*/ 74 h 74"/>
                <a:gd name="T70" fmla="*/ 68 w 76"/>
                <a:gd name="T71" fmla="*/ 70 h 74"/>
                <a:gd name="T72" fmla="*/ 74 w 76"/>
                <a:gd name="T73" fmla="*/ 68 h 74"/>
                <a:gd name="T74" fmla="*/ 75 w 76"/>
                <a:gd name="T75" fmla="*/ 62 h 74"/>
                <a:gd name="T76" fmla="*/ 69 w 76"/>
                <a:gd name="T77" fmla="*/ 56 h 74"/>
                <a:gd name="T78" fmla="*/ 56 w 76"/>
                <a:gd name="T79" fmla="*/ 41 h 74"/>
                <a:gd name="T80" fmla="*/ 55 w 76"/>
                <a:gd name="T81" fmla="*/ 38 h 74"/>
                <a:gd name="T82" fmla="*/ 61 w 76"/>
                <a:gd name="T83" fmla="*/ 34 h 74"/>
                <a:gd name="T84" fmla="*/ 61 w 76"/>
                <a:gd name="T85" fmla="*/ 31 h 74"/>
                <a:gd name="T86" fmla="*/ 59 w 76"/>
                <a:gd name="T87" fmla="*/ 19 h 74"/>
                <a:gd name="T88" fmla="*/ 59 w 76"/>
                <a:gd name="T89"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4">
                  <a:moveTo>
                    <a:pt x="57" y="2"/>
                  </a:moveTo>
                  <a:cubicBezTo>
                    <a:pt x="57" y="2"/>
                    <a:pt x="60" y="7"/>
                    <a:pt x="58" y="8"/>
                  </a:cubicBezTo>
                  <a:cubicBezTo>
                    <a:pt x="56" y="10"/>
                    <a:pt x="53" y="13"/>
                    <a:pt x="53" y="14"/>
                  </a:cubicBezTo>
                  <a:cubicBezTo>
                    <a:pt x="53" y="16"/>
                    <a:pt x="55" y="19"/>
                    <a:pt x="57" y="20"/>
                  </a:cubicBezTo>
                  <a:cubicBezTo>
                    <a:pt x="59" y="21"/>
                    <a:pt x="65" y="23"/>
                    <a:pt x="62" y="25"/>
                  </a:cubicBezTo>
                  <a:cubicBezTo>
                    <a:pt x="60" y="28"/>
                    <a:pt x="60" y="30"/>
                    <a:pt x="59" y="32"/>
                  </a:cubicBezTo>
                  <a:cubicBezTo>
                    <a:pt x="58" y="33"/>
                    <a:pt x="59" y="35"/>
                    <a:pt x="59" y="35"/>
                  </a:cubicBezTo>
                  <a:cubicBezTo>
                    <a:pt x="59" y="35"/>
                    <a:pt x="56" y="37"/>
                    <a:pt x="55" y="37"/>
                  </a:cubicBezTo>
                  <a:cubicBezTo>
                    <a:pt x="55" y="37"/>
                    <a:pt x="54" y="36"/>
                    <a:pt x="54" y="36"/>
                  </a:cubicBezTo>
                  <a:cubicBezTo>
                    <a:pt x="54" y="36"/>
                    <a:pt x="54" y="36"/>
                    <a:pt x="54" y="36"/>
                  </a:cubicBezTo>
                  <a:cubicBezTo>
                    <a:pt x="53" y="36"/>
                    <a:pt x="54" y="41"/>
                    <a:pt x="54" y="41"/>
                  </a:cubicBezTo>
                  <a:cubicBezTo>
                    <a:pt x="54" y="41"/>
                    <a:pt x="55" y="48"/>
                    <a:pt x="58" y="48"/>
                  </a:cubicBezTo>
                  <a:cubicBezTo>
                    <a:pt x="61" y="48"/>
                    <a:pt x="64" y="51"/>
                    <a:pt x="64" y="53"/>
                  </a:cubicBezTo>
                  <a:cubicBezTo>
                    <a:pt x="65" y="55"/>
                    <a:pt x="66" y="57"/>
                    <a:pt x="68" y="57"/>
                  </a:cubicBezTo>
                  <a:cubicBezTo>
                    <a:pt x="70" y="58"/>
                    <a:pt x="73" y="63"/>
                    <a:pt x="73" y="63"/>
                  </a:cubicBezTo>
                  <a:cubicBezTo>
                    <a:pt x="74" y="66"/>
                    <a:pt x="74" y="66"/>
                    <a:pt x="74" y="66"/>
                  </a:cubicBezTo>
                  <a:cubicBezTo>
                    <a:pt x="73" y="66"/>
                    <a:pt x="73" y="66"/>
                    <a:pt x="73" y="66"/>
                  </a:cubicBezTo>
                  <a:cubicBezTo>
                    <a:pt x="73" y="66"/>
                    <a:pt x="72" y="66"/>
                    <a:pt x="71" y="66"/>
                  </a:cubicBezTo>
                  <a:cubicBezTo>
                    <a:pt x="68" y="67"/>
                    <a:pt x="68" y="68"/>
                    <a:pt x="66" y="70"/>
                  </a:cubicBezTo>
                  <a:cubicBezTo>
                    <a:pt x="64" y="72"/>
                    <a:pt x="61" y="71"/>
                    <a:pt x="58" y="72"/>
                  </a:cubicBezTo>
                  <a:cubicBezTo>
                    <a:pt x="58" y="72"/>
                    <a:pt x="57" y="72"/>
                    <a:pt x="57" y="72"/>
                  </a:cubicBezTo>
                  <a:cubicBezTo>
                    <a:pt x="54" y="72"/>
                    <a:pt x="49" y="67"/>
                    <a:pt x="47" y="64"/>
                  </a:cubicBezTo>
                  <a:cubicBezTo>
                    <a:pt x="46" y="62"/>
                    <a:pt x="45" y="62"/>
                    <a:pt x="44" y="62"/>
                  </a:cubicBezTo>
                  <a:cubicBezTo>
                    <a:pt x="43" y="62"/>
                    <a:pt x="42" y="62"/>
                    <a:pt x="40" y="63"/>
                  </a:cubicBezTo>
                  <a:cubicBezTo>
                    <a:pt x="37" y="65"/>
                    <a:pt x="36" y="67"/>
                    <a:pt x="34" y="69"/>
                  </a:cubicBezTo>
                  <a:cubicBezTo>
                    <a:pt x="33" y="69"/>
                    <a:pt x="32" y="70"/>
                    <a:pt x="31" y="70"/>
                  </a:cubicBezTo>
                  <a:cubicBezTo>
                    <a:pt x="29" y="70"/>
                    <a:pt x="27" y="68"/>
                    <a:pt x="26" y="67"/>
                  </a:cubicBezTo>
                  <a:cubicBezTo>
                    <a:pt x="25" y="65"/>
                    <a:pt x="26" y="62"/>
                    <a:pt x="24" y="62"/>
                  </a:cubicBezTo>
                  <a:cubicBezTo>
                    <a:pt x="24" y="61"/>
                    <a:pt x="24" y="61"/>
                    <a:pt x="24" y="61"/>
                  </a:cubicBezTo>
                  <a:cubicBezTo>
                    <a:pt x="22" y="61"/>
                    <a:pt x="20" y="63"/>
                    <a:pt x="18" y="65"/>
                  </a:cubicBezTo>
                  <a:cubicBezTo>
                    <a:pt x="18" y="65"/>
                    <a:pt x="17" y="66"/>
                    <a:pt x="17" y="66"/>
                  </a:cubicBezTo>
                  <a:cubicBezTo>
                    <a:pt x="15" y="66"/>
                    <a:pt x="14" y="61"/>
                    <a:pt x="12" y="59"/>
                  </a:cubicBezTo>
                  <a:cubicBezTo>
                    <a:pt x="10" y="57"/>
                    <a:pt x="10" y="52"/>
                    <a:pt x="11" y="49"/>
                  </a:cubicBezTo>
                  <a:cubicBezTo>
                    <a:pt x="11" y="46"/>
                    <a:pt x="9" y="43"/>
                    <a:pt x="6" y="41"/>
                  </a:cubicBezTo>
                  <a:cubicBezTo>
                    <a:pt x="5" y="40"/>
                    <a:pt x="5" y="41"/>
                    <a:pt x="4" y="40"/>
                  </a:cubicBezTo>
                  <a:cubicBezTo>
                    <a:pt x="3" y="40"/>
                    <a:pt x="3" y="40"/>
                    <a:pt x="3" y="40"/>
                  </a:cubicBezTo>
                  <a:cubicBezTo>
                    <a:pt x="3" y="40"/>
                    <a:pt x="2" y="35"/>
                    <a:pt x="4" y="33"/>
                  </a:cubicBezTo>
                  <a:cubicBezTo>
                    <a:pt x="6" y="30"/>
                    <a:pt x="6" y="28"/>
                    <a:pt x="7" y="26"/>
                  </a:cubicBezTo>
                  <a:cubicBezTo>
                    <a:pt x="7" y="26"/>
                    <a:pt x="8" y="26"/>
                    <a:pt x="8" y="26"/>
                  </a:cubicBezTo>
                  <a:cubicBezTo>
                    <a:pt x="9" y="26"/>
                    <a:pt x="10" y="28"/>
                    <a:pt x="10" y="30"/>
                  </a:cubicBezTo>
                  <a:cubicBezTo>
                    <a:pt x="11" y="32"/>
                    <a:pt x="11" y="35"/>
                    <a:pt x="13" y="35"/>
                  </a:cubicBezTo>
                  <a:cubicBezTo>
                    <a:pt x="13" y="35"/>
                    <a:pt x="14" y="34"/>
                    <a:pt x="14" y="34"/>
                  </a:cubicBezTo>
                  <a:cubicBezTo>
                    <a:pt x="18" y="31"/>
                    <a:pt x="19" y="32"/>
                    <a:pt x="21" y="28"/>
                  </a:cubicBezTo>
                  <a:cubicBezTo>
                    <a:pt x="22" y="24"/>
                    <a:pt x="23" y="22"/>
                    <a:pt x="25" y="22"/>
                  </a:cubicBezTo>
                  <a:cubicBezTo>
                    <a:pt x="28" y="22"/>
                    <a:pt x="31" y="22"/>
                    <a:pt x="33" y="20"/>
                  </a:cubicBezTo>
                  <a:cubicBezTo>
                    <a:pt x="35" y="19"/>
                    <a:pt x="34" y="18"/>
                    <a:pt x="36" y="16"/>
                  </a:cubicBezTo>
                  <a:cubicBezTo>
                    <a:pt x="37" y="15"/>
                    <a:pt x="37" y="15"/>
                    <a:pt x="38" y="15"/>
                  </a:cubicBezTo>
                  <a:cubicBezTo>
                    <a:pt x="39" y="15"/>
                    <a:pt x="39" y="15"/>
                    <a:pt x="40" y="15"/>
                  </a:cubicBezTo>
                  <a:cubicBezTo>
                    <a:pt x="40" y="15"/>
                    <a:pt x="41" y="15"/>
                    <a:pt x="41" y="15"/>
                  </a:cubicBezTo>
                  <a:cubicBezTo>
                    <a:pt x="43" y="14"/>
                    <a:pt x="44" y="13"/>
                    <a:pt x="44" y="11"/>
                  </a:cubicBezTo>
                  <a:cubicBezTo>
                    <a:pt x="45" y="9"/>
                    <a:pt x="45" y="8"/>
                    <a:pt x="47" y="7"/>
                  </a:cubicBezTo>
                  <a:cubicBezTo>
                    <a:pt x="49" y="7"/>
                    <a:pt x="50" y="7"/>
                    <a:pt x="53" y="5"/>
                  </a:cubicBezTo>
                  <a:cubicBezTo>
                    <a:pt x="55" y="3"/>
                    <a:pt x="57" y="2"/>
                    <a:pt x="57" y="2"/>
                  </a:cubicBezTo>
                  <a:moveTo>
                    <a:pt x="58" y="0"/>
                  </a:moveTo>
                  <a:cubicBezTo>
                    <a:pt x="57" y="1"/>
                    <a:pt x="57" y="1"/>
                    <a:pt x="57" y="1"/>
                  </a:cubicBezTo>
                  <a:cubicBezTo>
                    <a:pt x="57" y="1"/>
                    <a:pt x="54" y="1"/>
                    <a:pt x="51" y="4"/>
                  </a:cubicBezTo>
                  <a:cubicBezTo>
                    <a:pt x="50" y="5"/>
                    <a:pt x="50" y="5"/>
                    <a:pt x="49" y="5"/>
                  </a:cubicBezTo>
                  <a:cubicBezTo>
                    <a:pt x="48" y="5"/>
                    <a:pt x="48" y="5"/>
                    <a:pt x="47" y="5"/>
                  </a:cubicBezTo>
                  <a:cubicBezTo>
                    <a:pt x="44" y="6"/>
                    <a:pt x="43" y="8"/>
                    <a:pt x="42" y="10"/>
                  </a:cubicBezTo>
                  <a:cubicBezTo>
                    <a:pt x="42" y="12"/>
                    <a:pt x="42" y="13"/>
                    <a:pt x="41" y="13"/>
                  </a:cubicBezTo>
                  <a:cubicBezTo>
                    <a:pt x="40" y="13"/>
                    <a:pt x="40" y="13"/>
                    <a:pt x="40" y="13"/>
                  </a:cubicBezTo>
                  <a:cubicBezTo>
                    <a:pt x="39" y="13"/>
                    <a:pt x="39" y="13"/>
                    <a:pt x="39" y="13"/>
                  </a:cubicBezTo>
                  <a:cubicBezTo>
                    <a:pt x="39" y="13"/>
                    <a:pt x="38" y="13"/>
                    <a:pt x="38" y="13"/>
                  </a:cubicBezTo>
                  <a:cubicBezTo>
                    <a:pt x="37" y="13"/>
                    <a:pt x="36" y="13"/>
                    <a:pt x="35" y="15"/>
                  </a:cubicBezTo>
                  <a:cubicBezTo>
                    <a:pt x="34" y="16"/>
                    <a:pt x="33" y="16"/>
                    <a:pt x="33" y="17"/>
                  </a:cubicBezTo>
                  <a:cubicBezTo>
                    <a:pt x="33" y="18"/>
                    <a:pt x="32" y="18"/>
                    <a:pt x="32" y="19"/>
                  </a:cubicBezTo>
                  <a:cubicBezTo>
                    <a:pt x="30" y="20"/>
                    <a:pt x="28" y="20"/>
                    <a:pt x="25" y="20"/>
                  </a:cubicBezTo>
                  <a:cubicBezTo>
                    <a:pt x="22" y="20"/>
                    <a:pt x="21" y="23"/>
                    <a:pt x="19" y="26"/>
                  </a:cubicBezTo>
                  <a:cubicBezTo>
                    <a:pt x="19" y="27"/>
                    <a:pt x="19" y="27"/>
                    <a:pt x="19" y="27"/>
                  </a:cubicBezTo>
                  <a:cubicBezTo>
                    <a:pt x="18" y="29"/>
                    <a:pt x="18" y="30"/>
                    <a:pt x="16" y="30"/>
                  </a:cubicBezTo>
                  <a:cubicBezTo>
                    <a:pt x="16" y="31"/>
                    <a:pt x="14" y="31"/>
                    <a:pt x="13" y="32"/>
                  </a:cubicBezTo>
                  <a:cubicBezTo>
                    <a:pt x="13" y="33"/>
                    <a:pt x="13" y="33"/>
                    <a:pt x="13" y="33"/>
                  </a:cubicBezTo>
                  <a:cubicBezTo>
                    <a:pt x="13" y="32"/>
                    <a:pt x="12" y="31"/>
                    <a:pt x="12" y="30"/>
                  </a:cubicBezTo>
                  <a:cubicBezTo>
                    <a:pt x="12" y="30"/>
                    <a:pt x="12" y="30"/>
                    <a:pt x="12" y="30"/>
                  </a:cubicBezTo>
                  <a:cubicBezTo>
                    <a:pt x="12" y="29"/>
                    <a:pt x="11" y="24"/>
                    <a:pt x="8" y="24"/>
                  </a:cubicBezTo>
                  <a:cubicBezTo>
                    <a:pt x="8" y="24"/>
                    <a:pt x="8" y="24"/>
                    <a:pt x="8" y="24"/>
                  </a:cubicBezTo>
                  <a:cubicBezTo>
                    <a:pt x="7" y="24"/>
                    <a:pt x="6" y="24"/>
                    <a:pt x="6" y="25"/>
                  </a:cubicBezTo>
                  <a:cubicBezTo>
                    <a:pt x="5" y="26"/>
                    <a:pt x="5" y="27"/>
                    <a:pt x="4" y="28"/>
                  </a:cubicBezTo>
                  <a:cubicBezTo>
                    <a:pt x="4" y="29"/>
                    <a:pt x="3" y="31"/>
                    <a:pt x="2" y="32"/>
                  </a:cubicBezTo>
                  <a:cubicBezTo>
                    <a:pt x="0" y="35"/>
                    <a:pt x="2" y="40"/>
                    <a:pt x="2" y="40"/>
                  </a:cubicBezTo>
                  <a:cubicBezTo>
                    <a:pt x="2" y="41"/>
                    <a:pt x="2" y="41"/>
                    <a:pt x="2" y="41"/>
                  </a:cubicBezTo>
                  <a:cubicBezTo>
                    <a:pt x="2" y="42"/>
                    <a:pt x="2" y="42"/>
                    <a:pt x="2" y="42"/>
                  </a:cubicBezTo>
                  <a:cubicBezTo>
                    <a:pt x="3" y="42"/>
                    <a:pt x="3" y="42"/>
                    <a:pt x="3" y="42"/>
                  </a:cubicBezTo>
                  <a:cubicBezTo>
                    <a:pt x="4" y="42"/>
                    <a:pt x="4" y="42"/>
                    <a:pt x="4" y="42"/>
                  </a:cubicBezTo>
                  <a:cubicBezTo>
                    <a:pt x="5" y="42"/>
                    <a:pt x="5" y="42"/>
                    <a:pt x="5" y="43"/>
                  </a:cubicBezTo>
                  <a:cubicBezTo>
                    <a:pt x="8" y="45"/>
                    <a:pt x="9" y="47"/>
                    <a:pt x="9" y="49"/>
                  </a:cubicBezTo>
                  <a:cubicBezTo>
                    <a:pt x="8" y="52"/>
                    <a:pt x="8" y="58"/>
                    <a:pt x="11" y="60"/>
                  </a:cubicBezTo>
                  <a:cubicBezTo>
                    <a:pt x="11" y="61"/>
                    <a:pt x="12" y="62"/>
                    <a:pt x="12" y="63"/>
                  </a:cubicBezTo>
                  <a:cubicBezTo>
                    <a:pt x="13" y="65"/>
                    <a:pt x="15" y="67"/>
                    <a:pt x="17" y="67"/>
                  </a:cubicBezTo>
                  <a:cubicBezTo>
                    <a:pt x="18" y="67"/>
                    <a:pt x="19" y="67"/>
                    <a:pt x="19" y="67"/>
                  </a:cubicBezTo>
                  <a:cubicBezTo>
                    <a:pt x="20" y="66"/>
                    <a:pt x="20" y="66"/>
                    <a:pt x="21" y="65"/>
                  </a:cubicBezTo>
                  <a:cubicBezTo>
                    <a:pt x="22" y="64"/>
                    <a:pt x="23" y="63"/>
                    <a:pt x="24" y="63"/>
                  </a:cubicBezTo>
                  <a:cubicBezTo>
                    <a:pt x="24" y="63"/>
                    <a:pt x="24" y="63"/>
                    <a:pt x="24" y="63"/>
                  </a:cubicBezTo>
                  <a:cubicBezTo>
                    <a:pt x="24" y="63"/>
                    <a:pt x="24" y="64"/>
                    <a:pt x="24" y="64"/>
                  </a:cubicBezTo>
                  <a:cubicBezTo>
                    <a:pt x="24" y="65"/>
                    <a:pt x="24" y="66"/>
                    <a:pt x="25" y="68"/>
                  </a:cubicBezTo>
                  <a:cubicBezTo>
                    <a:pt x="26" y="70"/>
                    <a:pt x="28" y="72"/>
                    <a:pt x="31" y="72"/>
                  </a:cubicBezTo>
                  <a:cubicBezTo>
                    <a:pt x="33" y="72"/>
                    <a:pt x="34" y="71"/>
                    <a:pt x="35" y="70"/>
                  </a:cubicBezTo>
                  <a:cubicBezTo>
                    <a:pt x="36" y="69"/>
                    <a:pt x="37" y="68"/>
                    <a:pt x="38" y="68"/>
                  </a:cubicBezTo>
                  <a:cubicBezTo>
                    <a:pt x="39" y="66"/>
                    <a:pt x="39" y="66"/>
                    <a:pt x="41" y="65"/>
                  </a:cubicBezTo>
                  <a:cubicBezTo>
                    <a:pt x="42" y="64"/>
                    <a:pt x="42" y="64"/>
                    <a:pt x="42" y="64"/>
                  </a:cubicBezTo>
                  <a:cubicBezTo>
                    <a:pt x="43" y="64"/>
                    <a:pt x="43" y="63"/>
                    <a:pt x="44" y="63"/>
                  </a:cubicBezTo>
                  <a:cubicBezTo>
                    <a:pt x="44" y="63"/>
                    <a:pt x="44" y="64"/>
                    <a:pt x="45" y="65"/>
                  </a:cubicBezTo>
                  <a:cubicBezTo>
                    <a:pt x="46" y="65"/>
                    <a:pt x="46" y="65"/>
                    <a:pt x="46" y="65"/>
                  </a:cubicBezTo>
                  <a:cubicBezTo>
                    <a:pt x="49" y="69"/>
                    <a:pt x="53" y="74"/>
                    <a:pt x="57" y="74"/>
                  </a:cubicBezTo>
                  <a:cubicBezTo>
                    <a:pt x="58" y="74"/>
                    <a:pt x="58" y="74"/>
                    <a:pt x="58" y="74"/>
                  </a:cubicBezTo>
                  <a:cubicBezTo>
                    <a:pt x="59" y="74"/>
                    <a:pt x="60" y="74"/>
                    <a:pt x="61" y="74"/>
                  </a:cubicBezTo>
                  <a:cubicBezTo>
                    <a:pt x="63" y="73"/>
                    <a:pt x="65" y="73"/>
                    <a:pt x="67" y="71"/>
                  </a:cubicBezTo>
                  <a:cubicBezTo>
                    <a:pt x="67" y="71"/>
                    <a:pt x="68" y="71"/>
                    <a:pt x="68" y="70"/>
                  </a:cubicBezTo>
                  <a:cubicBezTo>
                    <a:pt x="69" y="69"/>
                    <a:pt x="70" y="68"/>
                    <a:pt x="72" y="68"/>
                  </a:cubicBezTo>
                  <a:cubicBezTo>
                    <a:pt x="72" y="68"/>
                    <a:pt x="73" y="68"/>
                    <a:pt x="73" y="68"/>
                  </a:cubicBezTo>
                  <a:cubicBezTo>
                    <a:pt x="74" y="68"/>
                    <a:pt x="74" y="68"/>
                    <a:pt x="74" y="68"/>
                  </a:cubicBezTo>
                  <a:cubicBezTo>
                    <a:pt x="76" y="67"/>
                    <a:pt x="76" y="67"/>
                    <a:pt x="76" y="67"/>
                  </a:cubicBezTo>
                  <a:cubicBezTo>
                    <a:pt x="76" y="65"/>
                    <a:pt x="76" y="65"/>
                    <a:pt x="76" y="65"/>
                  </a:cubicBezTo>
                  <a:cubicBezTo>
                    <a:pt x="75" y="62"/>
                    <a:pt x="75" y="62"/>
                    <a:pt x="75" y="62"/>
                  </a:cubicBezTo>
                  <a:cubicBezTo>
                    <a:pt x="75" y="62"/>
                    <a:pt x="75" y="62"/>
                    <a:pt x="75" y="62"/>
                  </a:cubicBezTo>
                  <a:cubicBezTo>
                    <a:pt x="75" y="62"/>
                    <a:pt x="75" y="62"/>
                    <a:pt x="75" y="62"/>
                  </a:cubicBezTo>
                  <a:cubicBezTo>
                    <a:pt x="74" y="60"/>
                    <a:pt x="71" y="56"/>
                    <a:pt x="69" y="56"/>
                  </a:cubicBezTo>
                  <a:cubicBezTo>
                    <a:pt x="67" y="55"/>
                    <a:pt x="66" y="54"/>
                    <a:pt x="66" y="52"/>
                  </a:cubicBezTo>
                  <a:cubicBezTo>
                    <a:pt x="65" y="49"/>
                    <a:pt x="62" y="47"/>
                    <a:pt x="58" y="47"/>
                  </a:cubicBezTo>
                  <a:cubicBezTo>
                    <a:pt x="57" y="47"/>
                    <a:pt x="56" y="44"/>
                    <a:pt x="56" y="41"/>
                  </a:cubicBezTo>
                  <a:cubicBezTo>
                    <a:pt x="56" y="41"/>
                    <a:pt x="56" y="41"/>
                    <a:pt x="56" y="41"/>
                  </a:cubicBezTo>
                  <a:cubicBezTo>
                    <a:pt x="56" y="41"/>
                    <a:pt x="56" y="41"/>
                    <a:pt x="56" y="41"/>
                  </a:cubicBezTo>
                  <a:cubicBezTo>
                    <a:pt x="56" y="40"/>
                    <a:pt x="55" y="39"/>
                    <a:pt x="55" y="38"/>
                  </a:cubicBezTo>
                  <a:cubicBezTo>
                    <a:pt x="57" y="38"/>
                    <a:pt x="60" y="37"/>
                    <a:pt x="60" y="37"/>
                  </a:cubicBezTo>
                  <a:cubicBezTo>
                    <a:pt x="62" y="35"/>
                    <a:pt x="62" y="35"/>
                    <a:pt x="62" y="35"/>
                  </a:cubicBezTo>
                  <a:cubicBezTo>
                    <a:pt x="61" y="34"/>
                    <a:pt x="61" y="34"/>
                    <a:pt x="61" y="34"/>
                  </a:cubicBezTo>
                  <a:cubicBezTo>
                    <a:pt x="61" y="34"/>
                    <a:pt x="61" y="34"/>
                    <a:pt x="61" y="34"/>
                  </a:cubicBezTo>
                  <a:cubicBezTo>
                    <a:pt x="61" y="34"/>
                    <a:pt x="60" y="33"/>
                    <a:pt x="60" y="33"/>
                  </a:cubicBezTo>
                  <a:cubicBezTo>
                    <a:pt x="61" y="32"/>
                    <a:pt x="61" y="31"/>
                    <a:pt x="61" y="31"/>
                  </a:cubicBezTo>
                  <a:cubicBezTo>
                    <a:pt x="62" y="29"/>
                    <a:pt x="62" y="28"/>
                    <a:pt x="64" y="27"/>
                  </a:cubicBezTo>
                  <a:cubicBezTo>
                    <a:pt x="65" y="26"/>
                    <a:pt x="65" y="24"/>
                    <a:pt x="65" y="24"/>
                  </a:cubicBezTo>
                  <a:cubicBezTo>
                    <a:pt x="65" y="21"/>
                    <a:pt x="62" y="20"/>
                    <a:pt x="59" y="19"/>
                  </a:cubicBezTo>
                  <a:cubicBezTo>
                    <a:pt x="59" y="19"/>
                    <a:pt x="58" y="19"/>
                    <a:pt x="58" y="19"/>
                  </a:cubicBezTo>
                  <a:cubicBezTo>
                    <a:pt x="56" y="18"/>
                    <a:pt x="55" y="15"/>
                    <a:pt x="54" y="14"/>
                  </a:cubicBezTo>
                  <a:cubicBezTo>
                    <a:pt x="55" y="14"/>
                    <a:pt x="57" y="11"/>
                    <a:pt x="59" y="10"/>
                  </a:cubicBezTo>
                  <a:cubicBezTo>
                    <a:pt x="61" y="8"/>
                    <a:pt x="60" y="4"/>
                    <a:pt x="59" y="1"/>
                  </a:cubicBezTo>
                  <a:cubicBezTo>
                    <a:pt x="58" y="0"/>
                    <a:pt x="58" y="0"/>
                    <a:pt x="58" y="0"/>
                  </a:cubicBez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sp>
          <p:nvSpPr>
            <p:cNvPr id="106" name="Freeform 32">
              <a:extLst>
                <a:ext uri="{FF2B5EF4-FFF2-40B4-BE49-F238E27FC236}">
                  <a16:creationId xmlns:a16="http://schemas.microsoft.com/office/drawing/2014/main" id="{216EAAC5-3C94-C496-1873-1DAAE80B0274}"/>
                </a:ext>
              </a:extLst>
            </p:cNvPr>
            <p:cNvSpPr>
              <a:spLocks/>
            </p:cNvSpPr>
            <p:nvPr/>
          </p:nvSpPr>
          <p:spPr bwMode="auto">
            <a:xfrm>
              <a:off x="10251506" y="2858808"/>
              <a:ext cx="258763" cy="209550"/>
            </a:xfrm>
            <a:custGeom>
              <a:avLst/>
              <a:gdLst>
                <a:gd name="T0" fmla="*/ 5 w 84"/>
                <a:gd name="T1" fmla="*/ 19 h 68"/>
                <a:gd name="T2" fmla="*/ 10 w 84"/>
                <a:gd name="T3" fmla="*/ 19 h 68"/>
                <a:gd name="T4" fmla="*/ 15 w 84"/>
                <a:gd name="T5" fmla="*/ 19 h 68"/>
                <a:gd name="T6" fmla="*/ 16 w 84"/>
                <a:gd name="T7" fmla="*/ 12 h 68"/>
                <a:gd name="T8" fmla="*/ 21 w 84"/>
                <a:gd name="T9" fmla="*/ 8 h 68"/>
                <a:gd name="T10" fmla="*/ 25 w 84"/>
                <a:gd name="T11" fmla="*/ 5 h 68"/>
                <a:gd name="T12" fmla="*/ 30 w 84"/>
                <a:gd name="T13" fmla="*/ 12 h 68"/>
                <a:gd name="T14" fmla="*/ 39 w 84"/>
                <a:gd name="T15" fmla="*/ 6 h 68"/>
                <a:gd name="T16" fmla="*/ 44 w 84"/>
                <a:gd name="T17" fmla="*/ 4 h 68"/>
                <a:gd name="T18" fmla="*/ 48 w 84"/>
                <a:gd name="T19" fmla="*/ 3 h 68"/>
                <a:gd name="T20" fmla="*/ 51 w 84"/>
                <a:gd name="T21" fmla="*/ 8 h 68"/>
                <a:gd name="T22" fmla="*/ 49 w 84"/>
                <a:gd name="T23" fmla="*/ 13 h 68"/>
                <a:gd name="T24" fmla="*/ 56 w 84"/>
                <a:gd name="T25" fmla="*/ 18 h 68"/>
                <a:gd name="T26" fmla="*/ 60 w 84"/>
                <a:gd name="T27" fmla="*/ 21 h 68"/>
                <a:gd name="T28" fmla="*/ 64 w 84"/>
                <a:gd name="T29" fmla="*/ 25 h 68"/>
                <a:gd name="T30" fmla="*/ 68 w 84"/>
                <a:gd name="T31" fmla="*/ 28 h 68"/>
                <a:gd name="T32" fmla="*/ 68 w 84"/>
                <a:gd name="T33" fmla="*/ 31 h 68"/>
                <a:gd name="T34" fmla="*/ 67 w 84"/>
                <a:gd name="T35" fmla="*/ 37 h 68"/>
                <a:gd name="T36" fmla="*/ 74 w 84"/>
                <a:gd name="T37" fmla="*/ 40 h 68"/>
                <a:gd name="T38" fmla="*/ 79 w 84"/>
                <a:gd name="T39" fmla="*/ 44 h 68"/>
                <a:gd name="T40" fmla="*/ 83 w 84"/>
                <a:gd name="T41" fmla="*/ 47 h 68"/>
                <a:gd name="T42" fmla="*/ 81 w 84"/>
                <a:gd name="T43" fmla="*/ 53 h 68"/>
                <a:gd name="T44" fmla="*/ 77 w 84"/>
                <a:gd name="T45" fmla="*/ 56 h 68"/>
                <a:gd name="T46" fmla="*/ 76 w 84"/>
                <a:gd name="T47" fmla="*/ 61 h 68"/>
                <a:gd name="T48" fmla="*/ 73 w 84"/>
                <a:gd name="T49" fmla="*/ 63 h 68"/>
                <a:gd name="T50" fmla="*/ 70 w 84"/>
                <a:gd name="T51" fmla="*/ 66 h 68"/>
                <a:gd name="T52" fmla="*/ 69 w 84"/>
                <a:gd name="T53" fmla="*/ 62 h 68"/>
                <a:gd name="T54" fmla="*/ 66 w 84"/>
                <a:gd name="T55" fmla="*/ 60 h 68"/>
                <a:gd name="T56" fmla="*/ 56 w 84"/>
                <a:gd name="T57" fmla="*/ 58 h 68"/>
                <a:gd name="T58" fmla="*/ 50 w 84"/>
                <a:gd name="T59" fmla="*/ 55 h 68"/>
                <a:gd name="T60" fmla="*/ 47 w 84"/>
                <a:gd name="T61" fmla="*/ 52 h 68"/>
                <a:gd name="T62" fmla="*/ 43 w 84"/>
                <a:gd name="T63" fmla="*/ 53 h 68"/>
                <a:gd name="T64" fmla="*/ 41 w 84"/>
                <a:gd name="T65" fmla="*/ 56 h 68"/>
                <a:gd name="T66" fmla="*/ 43 w 84"/>
                <a:gd name="T67" fmla="*/ 61 h 68"/>
                <a:gd name="T68" fmla="*/ 36 w 84"/>
                <a:gd name="T69" fmla="*/ 61 h 68"/>
                <a:gd name="T70" fmla="*/ 31 w 84"/>
                <a:gd name="T71" fmla="*/ 56 h 68"/>
                <a:gd name="T72" fmla="*/ 27 w 84"/>
                <a:gd name="T73" fmla="*/ 57 h 68"/>
                <a:gd name="T74" fmla="*/ 24 w 84"/>
                <a:gd name="T75" fmla="*/ 56 h 68"/>
                <a:gd name="T76" fmla="*/ 20 w 84"/>
                <a:gd name="T77" fmla="*/ 55 h 68"/>
                <a:gd name="T78" fmla="*/ 13 w 84"/>
                <a:gd name="T79" fmla="*/ 56 h 68"/>
                <a:gd name="T80" fmla="*/ 8 w 84"/>
                <a:gd name="T81" fmla="*/ 61 h 68"/>
                <a:gd name="T82" fmla="*/ 2 w 84"/>
                <a:gd name="T83" fmla="*/ 58 h 68"/>
                <a:gd name="T84" fmla="*/ 2 w 84"/>
                <a:gd name="T85" fmla="*/ 53 h 68"/>
                <a:gd name="T86" fmla="*/ 3 w 84"/>
                <a:gd name="T87" fmla="*/ 46 h 68"/>
                <a:gd name="T88" fmla="*/ 5 w 84"/>
                <a:gd name="T89" fmla="*/ 42 h 68"/>
                <a:gd name="T90" fmla="*/ 6 w 84"/>
                <a:gd name="T91" fmla="*/ 36 h 68"/>
                <a:gd name="T92" fmla="*/ 4 w 84"/>
                <a:gd name="T93" fmla="*/ 30 h 68"/>
                <a:gd name="T94" fmla="*/ 6 w 84"/>
                <a:gd name="T95" fmla="*/ 23 h 68"/>
                <a:gd name="T96" fmla="*/ 5 w 84"/>
                <a:gd name="T97" fmla="*/ 20 h 68"/>
                <a:gd name="T98" fmla="*/ 5 w 84"/>
                <a:gd name="T99"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 h="68">
                  <a:moveTo>
                    <a:pt x="5" y="19"/>
                  </a:moveTo>
                  <a:cubicBezTo>
                    <a:pt x="5" y="19"/>
                    <a:pt x="10" y="18"/>
                    <a:pt x="10" y="19"/>
                  </a:cubicBezTo>
                  <a:cubicBezTo>
                    <a:pt x="11" y="21"/>
                    <a:pt x="16" y="22"/>
                    <a:pt x="15" y="19"/>
                  </a:cubicBezTo>
                  <a:cubicBezTo>
                    <a:pt x="14" y="15"/>
                    <a:pt x="13" y="13"/>
                    <a:pt x="16" y="12"/>
                  </a:cubicBezTo>
                  <a:cubicBezTo>
                    <a:pt x="19" y="11"/>
                    <a:pt x="21" y="12"/>
                    <a:pt x="21" y="8"/>
                  </a:cubicBezTo>
                  <a:cubicBezTo>
                    <a:pt x="22" y="4"/>
                    <a:pt x="24" y="2"/>
                    <a:pt x="25" y="5"/>
                  </a:cubicBezTo>
                  <a:cubicBezTo>
                    <a:pt x="26" y="8"/>
                    <a:pt x="28" y="14"/>
                    <a:pt x="30" y="12"/>
                  </a:cubicBezTo>
                  <a:cubicBezTo>
                    <a:pt x="33" y="10"/>
                    <a:pt x="36" y="6"/>
                    <a:pt x="39" y="6"/>
                  </a:cubicBezTo>
                  <a:cubicBezTo>
                    <a:pt x="41" y="6"/>
                    <a:pt x="42" y="7"/>
                    <a:pt x="44" y="4"/>
                  </a:cubicBezTo>
                  <a:cubicBezTo>
                    <a:pt x="46" y="0"/>
                    <a:pt x="47" y="1"/>
                    <a:pt x="48" y="3"/>
                  </a:cubicBezTo>
                  <a:cubicBezTo>
                    <a:pt x="50" y="6"/>
                    <a:pt x="53" y="6"/>
                    <a:pt x="51" y="8"/>
                  </a:cubicBezTo>
                  <a:cubicBezTo>
                    <a:pt x="49" y="10"/>
                    <a:pt x="48" y="11"/>
                    <a:pt x="49" y="13"/>
                  </a:cubicBezTo>
                  <a:cubicBezTo>
                    <a:pt x="51" y="16"/>
                    <a:pt x="54" y="17"/>
                    <a:pt x="56" y="18"/>
                  </a:cubicBezTo>
                  <a:cubicBezTo>
                    <a:pt x="58" y="19"/>
                    <a:pt x="59" y="19"/>
                    <a:pt x="60" y="21"/>
                  </a:cubicBezTo>
                  <a:cubicBezTo>
                    <a:pt x="60" y="23"/>
                    <a:pt x="62" y="24"/>
                    <a:pt x="64" y="25"/>
                  </a:cubicBezTo>
                  <a:cubicBezTo>
                    <a:pt x="65" y="27"/>
                    <a:pt x="67" y="26"/>
                    <a:pt x="68" y="28"/>
                  </a:cubicBezTo>
                  <a:cubicBezTo>
                    <a:pt x="70" y="30"/>
                    <a:pt x="70" y="29"/>
                    <a:pt x="68" y="31"/>
                  </a:cubicBezTo>
                  <a:cubicBezTo>
                    <a:pt x="67" y="34"/>
                    <a:pt x="66" y="34"/>
                    <a:pt x="67" y="37"/>
                  </a:cubicBezTo>
                  <a:cubicBezTo>
                    <a:pt x="68" y="39"/>
                    <a:pt x="71" y="40"/>
                    <a:pt x="74" y="40"/>
                  </a:cubicBezTo>
                  <a:cubicBezTo>
                    <a:pt x="76" y="41"/>
                    <a:pt x="75" y="44"/>
                    <a:pt x="79" y="44"/>
                  </a:cubicBezTo>
                  <a:cubicBezTo>
                    <a:pt x="83" y="44"/>
                    <a:pt x="84" y="44"/>
                    <a:pt x="83" y="47"/>
                  </a:cubicBezTo>
                  <a:cubicBezTo>
                    <a:pt x="81" y="50"/>
                    <a:pt x="83" y="51"/>
                    <a:pt x="81" y="53"/>
                  </a:cubicBezTo>
                  <a:cubicBezTo>
                    <a:pt x="79" y="54"/>
                    <a:pt x="77" y="53"/>
                    <a:pt x="77" y="56"/>
                  </a:cubicBezTo>
                  <a:cubicBezTo>
                    <a:pt x="76" y="59"/>
                    <a:pt x="80" y="61"/>
                    <a:pt x="76" y="61"/>
                  </a:cubicBezTo>
                  <a:cubicBezTo>
                    <a:pt x="72" y="61"/>
                    <a:pt x="73" y="61"/>
                    <a:pt x="73" y="63"/>
                  </a:cubicBezTo>
                  <a:cubicBezTo>
                    <a:pt x="73" y="66"/>
                    <a:pt x="71" y="68"/>
                    <a:pt x="70" y="66"/>
                  </a:cubicBezTo>
                  <a:cubicBezTo>
                    <a:pt x="68" y="65"/>
                    <a:pt x="69" y="64"/>
                    <a:pt x="69" y="62"/>
                  </a:cubicBezTo>
                  <a:cubicBezTo>
                    <a:pt x="69" y="60"/>
                    <a:pt x="70" y="62"/>
                    <a:pt x="66" y="60"/>
                  </a:cubicBezTo>
                  <a:cubicBezTo>
                    <a:pt x="62" y="58"/>
                    <a:pt x="59" y="58"/>
                    <a:pt x="56" y="58"/>
                  </a:cubicBezTo>
                  <a:cubicBezTo>
                    <a:pt x="54" y="58"/>
                    <a:pt x="51" y="56"/>
                    <a:pt x="50" y="55"/>
                  </a:cubicBezTo>
                  <a:cubicBezTo>
                    <a:pt x="48" y="54"/>
                    <a:pt x="49" y="53"/>
                    <a:pt x="47" y="52"/>
                  </a:cubicBezTo>
                  <a:cubicBezTo>
                    <a:pt x="45" y="52"/>
                    <a:pt x="45" y="52"/>
                    <a:pt x="43" y="53"/>
                  </a:cubicBezTo>
                  <a:cubicBezTo>
                    <a:pt x="41" y="54"/>
                    <a:pt x="41" y="56"/>
                    <a:pt x="41" y="56"/>
                  </a:cubicBezTo>
                  <a:cubicBezTo>
                    <a:pt x="43" y="59"/>
                    <a:pt x="45" y="59"/>
                    <a:pt x="43" y="61"/>
                  </a:cubicBezTo>
                  <a:cubicBezTo>
                    <a:pt x="41" y="62"/>
                    <a:pt x="38" y="63"/>
                    <a:pt x="36" y="61"/>
                  </a:cubicBezTo>
                  <a:cubicBezTo>
                    <a:pt x="34" y="58"/>
                    <a:pt x="32" y="54"/>
                    <a:pt x="31" y="56"/>
                  </a:cubicBezTo>
                  <a:cubicBezTo>
                    <a:pt x="30" y="58"/>
                    <a:pt x="28" y="59"/>
                    <a:pt x="27" y="57"/>
                  </a:cubicBezTo>
                  <a:cubicBezTo>
                    <a:pt x="26" y="56"/>
                    <a:pt x="26" y="55"/>
                    <a:pt x="24" y="56"/>
                  </a:cubicBezTo>
                  <a:cubicBezTo>
                    <a:pt x="22" y="57"/>
                    <a:pt x="22" y="55"/>
                    <a:pt x="20" y="55"/>
                  </a:cubicBezTo>
                  <a:cubicBezTo>
                    <a:pt x="17" y="54"/>
                    <a:pt x="16" y="54"/>
                    <a:pt x="13" y="56"/>
                  </a:cubicBezTo>
                  <a:cubicBezTo>
                    <a:pt x="11" y="58"/>
                    <a:pt x="11" y="61"/>
                    <a:pt x="8" y="61"/>
                  </a:cubicBezTo>
                  <a:cubicBezTo>
                    <a:pt x="5" y="61"/>
                    <a:pt x="4" y="61"/>
                    <a:pt x="2" y="58"/>
                  </a:cubicBezTo>
                  <a:cubicBezTo>
                    <a:pt x="1" y="55"/>
                    <a:pt x="0" y="56"/>
                    <a:pt x="2" y="53"/>
                  </a:cubicBezTo>
                  <a:cubicBezTo>
                    <a:pt x="3" y="50"/>
                    <a:pt x="4" y="49"/>
                    <a:pt x="3" y="46"/>
                  </a:cubicBezTo>
                  <a:cubicBezTo>
                    <a:pt x="2" y="44"/>
                    <a:pt x="3" y="45"/>
                    <a:pt x="5" y="42"/>
                  </a:cubicBezTo>
                  <a:cubicBezTo>
                    <a:pt x="7" y="39"/>
                    <a:pt x="9" y="36"/>
                    <a:pt x="6" y="36"/>
                  </a:cubicBezTo>
                  <a:cubicBezTo>
                    <a:pt x="3" y="35"/>
                    <a:pt x="2" y="33"/>
                    <a:pt x="4" y="30"/>
                  </a:cubicBezTo>
                  <a:cubicBezTo>
                    <a:pt x="6" y="27"/>
                    <a:pt x="7" y="25"/>
                    <a:pt x="6" y="23"/>
                  </a:cubicBezTo>
                  <a:cubicBezTo>
                    <a:pt x="5" y="21"/>
                    <a:pt x="5" y="20"/>
                    <a:pt x="5" y="20"/>
                  </a:cubicBezTo>
                  <a:lnTo>
                    <a:pt x="5" y="19"/>
                  </a:lnTo>
                  <a:close/>
                </a:path>
              </a:pathLst>
            </a:custGeom>
            <a:grpFill/>
            <a:ln w="9525">
              <a:solidFill>
                <a:srgbClr val="2B4787"/>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Century Gothic" panose="020F0302020204030204"/>
              </a:endParaRPr>
            </a:p>
          </p:txBody>
        </p:sp>
      </p:grpSp>
      <p:pic>
        <p:nvPicPr>
          <p:cNvPr id="76" name="Grafik 23">
            <a:extLst>
              <a:ext uri="{FF2B5EF4-FFF2-40B4-BE49-F238E27FC236}">
                <a16:creationId xmlns:a16="http://schemas.microsoft.com/office/drawing/2014/main" id="{6DE3F66A-276F-CA19-9CD1-5209E73BEB92}"/>
              </a:ext>
            </a:extLst>
          </p:cNvPr>
          <p:cNvPicPr>
            <a:picLocks noChangeAspect="1" noChangeArrowheads="1"/>
          </p:cNvPicPr>
          <p:nvPr/>
        </p:nvPicPr>
        <p:blipFill>
          <a:blip r:embed="rId2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9486188" y="3039104"/>
            <a:ext cx="279559" cy="2846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7" name="Grafik 23">
            <a:extLst>
              <a:ext uri="{FF2B5EF4-FFF2-40B4-BE49-F238E27FC236}">
                <a16:creationId xmlns:a16="http://schemas.microsoft.com/office/drawing/2014/main" id="{76CFE83C-A797-3ADE-CEA9-785E9919596B}"/>
              </a:ext>
            </a:extLst>
          </p:cNvPr>
          <p:cNvPicPr>
            <a:picLocks noChangeAspect="1" noChangeArrowheads="1"/>
          </p:cNvPicPr>
          <p:nvPr/>
        </p:nvPicPr>
        <p:blipFill>
          <a:blip r:embed="rId2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0500046" y="5073750"/>
            <a:ext cx="279559" cy="2846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107" name="Gerader Verbinder 106">
            <a:extLst>
              <a:ext uri="{FF2B5EF4-FFF2-40B4-BE49-F238E27FC236}">
                <a16:creationId xmlns:a16="http://schemas.microsoft.com/office/drawing/2014/main" id="{E95EB365-96C5-DF72-B8A6-54508FF02F7C}"/>
              </a:ext>
            </a:extLst>
          </p:cNvPr>
          <p:cNvCxnSpPr>
            <a:cxnSpLocks/>
          </p:cNvCxnSpPr>
          <p:nvPr/>
        </p:nvCxnSpPr>
        <p:spPr>
          <a:xfrm>
            <a:off x="623392" y="3299320"/>
            <a:ext cx="6919988" cy="0"/>
          </a:xfrm>
          <a:prstGeom prst="line">
            <a:avLst/>
          </a:prstGeom>
          <a:noFill/>
          <a:ln w="9525" cap="flat" cmpd="sng" algn="ctr">
            <a:solidFill>
              <a:srgbClr val="4F81BD">
                <a:shade val="95000"/>
                <a:satMod val="105000"/>
              </a:srgbClr>
            </a:solidFill>
            <a:prstDash val="solid"/>
          </a:ln>
          <a:effectLst/>
        </p:spPr>
      </p:cxnSp>
      <p:cxnSp>
        <p:nvCxnSpPr>
          <p:cNvPr id="108" name="Gerader Verbinder 107">
            <a:extLst>
              <a:ext uri="{FF2B5EF4-FFF2-40B4-BE49-F238E27FC236}">
                <a16:creationId xmlns:a16="http://schemas.microsoft.com/office/drawing/2014/main" id="{A3BC02D5-460C-CFFD-9A63-175E8B0CD7FD}"/>
              </a:ext>
            </a:extLst>
          </p:cNvPr>
          <p:cNvCxnSpPr>
            <a:cxnSpLocks/>
          </p:cNvCxnSpPr>
          <p:nvPr/>
        </p:nvCxnSpPr>
        <p:spPr>
          <a:xfrm>
            <a:off x="2006342" y="3493817"/>
            <a:ext cx="0" cy="1260000"/>
          </a:xfrm>
          <a:prstGeom prst="line">
            <a:avLst/>
          </a:prstGeom>
          <a:noFill/>
          <a:ln w="9525" cap="flat" cmpd="sng" algn="ctr">
            <a:solidFill>
              <a:srgbClr val="4F81BD">
                <a:shade val="95000"/>
                <a:satMod val="105000"/>
              </a:srgbClr>
            </a:solidFill>
            <a:prstDash val="solid"/>
          </a:ln>
          <a:effectLst/>
        </p:spPr>
      </p:cxnSp>
      <p:cxnSp>
        <p:nvCxnSpPr>
          <p:cNvPr id="109" name="Gerader Verbinder 108">
            <a:extLst>
              <a:ext uri="{FF2B5EF4-FFF2-40B4-BE49-F238E27FC236}">
                <a16:creationId xmlns:a16="http://schemas.microsoft.com/office/drawing/2014/main" id="{1D3F99D7-FE4C-655B-CCCE-9CC774E7CE01}"/>
              </a:ext>
            </a:extLst>
          </p:cNvPr>
          <p:cNvCxnSpPr>
            <a:cxnSpLocks/>
          </p:cNvCxnSpPr>
          <p:nvPr/>
        </p:nvCxnSpPr>
        <p:spPr>
          <a:xfrm>
            <a:off x="3388796" y="3493817"/>
            <a:ext cx="0" cy="1260000"/>
          </a:xfrm>
          <a:prstGeom prst="line">
            <a:avLst/>
          </a:prstGeom>
          <a:noFill/>
          <a:ln w="9525" cap="flat" cmpd="sng" algn="ctr">
            <a:solidFill>
              <a:srgbClr val="4F81BD">
                <a:shade val="95000"/>
                <a:satMod val="105000"/>
              </a:srgbClr>
            </a:solidFill>
            <a:prstDash val="solid"/>
          </a:ln>
          <a:effectLst/>
        </p:spPr>
      </p:cxnSp>
      <p:cxnSp>
        <p:nvCxnSpPr>
          <p:cNvPr id="110" name="Gerader Verbinder 109">
            <a:extLst>
              <a:ext uri="{FF2B5EF4-FFF2-40B4-BE49-F238E27FC236}">
                <a16:creationId xmlns:a16="http://schemas.microsoft.com/office/drawing/2014/main" id="{6F40EA84-EF3C-3BBF-D5C2-D2C2996756C5}"/>
              </a:ext>
            </a:extLst>
          </p:cNvPr>
          <p:cNvCxnSpPr>
            <a:cxnSpLocks/>
          </p:cNvCxnSpPr>
          <p:nvPr/>
        </p:nvCxnSpPr>
        <p:spPr>
          <a:xfrm>
            <a:off x="4771250" y="3493817"/>
            <a:ext cx="0" cy="1260000"/>
          </a:xfrm>
          <a:prstGeom prst="line">
            <a:avLst/>
          </a:prstGeom>
          <a:noFill/>
          <a:ln w="9525" cap="flat" cmpd="sng" algn="ctr">
            <a:solidFill>
              <a:srgbClr val="4F81BD">
                <a:shade val="95000"/>
                <a:satMod val="105000"/>
              </a:srgbClr>
            </a:solidFill>
            <a:prstDash val="solid"/>
          </a:ln>
          <a:effectLst/>
        </p:spPr>
      </p:cxnSp>
      <p:cxnSp>
        <p:nvCxnSpPr>
          <p:cNvPr id="111" name="Gerader Verbinder 110">
            <a:extLst>
              <a:ext uri="{FF2B5EF4-FFF2-40B4-BE49-F238E27FC236}">
                <a16:creationId xmlns:a16="http://schemas.microsoft.com/office/drawing/2014/main" id="{29CE5F18-AE38-9C06-0146-32E223475380}"/>
              </a:ext>
            </a:extLst>
          </p:cNvPr>
          <p:cNvCxnSpPr>
            <a:cxnSpLocks/>
          </p:cNvCxnSpPr>
          <p:nvPr/>
        </p:nvCxnSpPr>
        <p:spPr>
          <a:xfrm>
            <a:off x="6153704" y="3493817"/>
            <a:ext cx="0" cy="1260000"/>
          </a:xfrm>
          <a:prstGeom prst="line">
            <a:avLst/>
          </a:prstGeom>
          <a:noFill/>
          <a:ln w="9525" cap="flat" cmpd="sng" algn="ctr">
            <a:solidFill>
              <a:srgbClr val="4F81BD">
                <a:shade val="95000"/>
                <a:satMod val="105000"/>
              </a:srgbClr>
            </a:solidFill>
            <a:prstDash val="solid"/>
          </a:ln>
          <a:effectLst/>
        </p:spPr>
      </p:cxnSp>
      <p:pic>
        <p:nvPicPr>
          <p:cNvPr id="112" name="Grafik 111" descr="Callcenter mit einfarbiger Füllung">
            <a:extLst>
              <a:ext uri="{FF2B5EF4-FFF2-40B4-BE49-F238E27FC236}">
                <a16:creationId xmlns:a16="http://schemas.microsoft.com/office/drawing/2014/main" id="{BFB2BAD3-9DD8-836A-1840-089E4B19533D}"/>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628915" y="5196418"/>
            <a:ext cx="189626" cy="189626"/>
          </a:xfrm>
          <a:prstGeom prst="rect">
            <a:avLst/>
          </a:prstGeom>
        </p:spPr>
      </p:pic>
      <p:pic>
        <p:nvPicPr>
          <p:cNvPr id="113" name="Grafik 112" descr="Callcenter mit einfarbiger Füllung">
            <a:extLst>
              <a:ext uri="{FF2B5EF4-FFF2-40B4-BE49-F238E27FC236}">
                <a16:creationId xmlns:a16="http://schemas.microsoft.com/office/drawing/2014/main" id="{06EB5BED-EC80-AAF4-860B-A402DAAC16E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89235" y="4836378"/>
            <a:ext cx="189626" cy="189626"/>
          </a:xfrm>
          <a:prstGeom prst="rect">
            <a:avLst/>
          </a:prstGeom>
        </p:spPr>
      </p:pic>
      <p:pic>
        <p:nvPicPr>
          <p:cNvPr id="114" name="Grafik 113" descr="Callcenter mit einfarbiger Füllung">
            <a:extLst>
              <a:ext uri="{FF2B5EF4-FFF2-40B4-BE49-F238E27FC236}">
                <a16:creationId xmlns:a16="http://schemas.microsoft.com/office/drawing/2014/main" id="{581ADCFF-B885-B0C1-C851-9976A8EA446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043132" y="2797721"/>
            <a:ext cx="189626" cy="189626"/>
          </a:xfrm>
          <a:prstGeom prst="rect">
            <a:avLst/>
          </a:prstGeom>
        </p:spPr>
      </p:pic>
      <p:pic>
        <p:nvPicPr>
          <p:cNvPr id="115" name="Grafik 114" descr="Callcenter mit einfarbiger Füllung">
            <a:extLst>
              <a:ext uri="{FF2B5EF4-FFF2-40B4-BE49-F238E27FC236}">
                <a16:creationId xmlns:a16="http://schemas.microsoft.com/office/drawing/2014/main" id="{FFF73C64-808B-5F37-4270-9EC031B7DD5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00354" y="2200774"/>
            <a:ext cx="189626" cy="189626"/>
          </a:xfrm>
          <a:prstGeom prst="rect">
            <a:avLst/>
          </a:prstGeom>
        </p:spPr>
      </p:pic>
      <p:pic>
        <p:nvPicPr>
          <p:cNvPr id="116" name="Grafik 115" descr="Callcenter mit einfarbiger Füllung">
            <a:extLst>
              <a:ext uri="{FF2B5EF4-FFF2-40B4-BE49-F238E27FC236}">
                <a16:creationId xmlns:a16="http://schemas.microsoft.com/office/drawing/2014/main" id="{08CCFBA8-597A-DABA-DA81-DA40A7F5CFB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35435" y="3153796"/>
            <a:ext cx="189626" cy="189626"/>
          </a:xfrm>
          <a:prstGeom prst="rect">
            <a:avLst/>
          </a:prstGeom>
        </p:spPr>
      </p:pic>
      <p:pic>
        <p:nvPicPr>
          <p:cNvPr id="117" name="Grafik 116" descr="Callcenter mit einfarbiger Füllung">
            <a:extLst>
              <a:ext uri="{FF2B5EF4-FFF2-40B4-BE49-F238E27FC236}">
                <a16:creationId xmlns:a16="http://schemas.microsoft.com/office/drawing/2014/main" id="{65422811-0975-B3F0-3BAB-2F62A1AEB93C}"/>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906251" y="3669528"/>
            <a:ext cx="189626" cy="189626"/>
          </a:xfrm>
          <a:prstGeom prst="rect">
            <a:avLst/>
          </a:prstGeom>
        </p:spPr>
      </p:pic>
      <p:pic>
        <p:nvPicPr>
          <p:cNvPr id="118" name="Grafik 117" descr="Callcenter mit einfarbiger Füllung">
            <a:extLst>
              <a:ext uri="{FF2B5EF4-FFF2-40B4-BE49-F238E27FC236}">
                <a16:creationId xmlns:a16="http://schemas.microsoft.com/office/drawing/2014/main" id="{B6A72934-5EB2-6FCC-E219-A55540DF411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361309" y="4502736"/>
            <a:ext cx="189626" cy="189626"/>
          </a:xfrm>
          <a:prstGeom prst="rect">
            <a:avLst/>
          </a:prstGeom>
        </p:spPr>
      </p:pic>
      <p:pic>
        <p:nvPicPr>
          <p:cNvPr id="119" name="Grafik 118" descr="Callcenter mit einfarbiger Füllung">
            <a:extLst>
              <a:ext uri="{FF2B5EF4-FFF2-40B4-BE49-F238E27FC236}">
                <a16:creationId xmlns:a16="http://schemas.microsoft.com/office/drawing/2014/main" id="{BDB76F8E-3DCF-CFCB-C9AD-631A8DF88A6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428486" y="3153796"/>
            <a:ext cx="189626" cy="189626"/>
          </a:xfrm>
          <a:prstGeom prst="rect">
            <a:avLst/>
          </a:prstGeom>
        </p:spPr>
      </p:pic>
      <p:pic>
        <p:nvPicPr>
          <p:cNvPr id="120" name="Grafik 119" descr="Callcenter mit einfarbiger Füllung">
            <a:extLst>
              <a:ext uri="{FF2B5EF4-FFF2-40B4-BE49-F238E27FC236}">
                <a16:creationId xmlns:a16="http://schemas.microsoft.com/office/drawing/2014/main" id="{EB2B15D0-46AA-1C43-E137-BD1DD43683ED}"/>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47016" y="4458625"/>
            <a:ext cx="189626" cy="189626"/>
          </a:xfrm>
          <a:prstGeom prst="rect">
            <a:avLst/>
          </a:prstGeom>
        </p:spPr>
      </p:pic>
      <p:pic>
        <p:nvPicPr>
          <p:cNvPr id="121" name="Grafik 120" descr="Callcenter mit einfarbiger Füllung">
            <a:extLst>
              <a:ext uri="{FF2B5EF4-FFF2-40B4-BE49-F238E27FC236}">
                <a16:creationId xmlns:a16="http://schemas.microsoft.com/office/drawing/2014/main" id="{354995A5-D529-8F7D-AC4E-5FDF5CF2562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999129" y="3396218"/>
            <a:ext cx="189626" cy="189626"/>
          </a:xfrm>
          <a:prstGeom prst="rect">
            <a:avLst/>
          </a:prstGeom>
        </p:spPr>
      </p:pic>
      <p:pic>
        <p:nvPicPr>
          <p:cNvPr id="122" name="Grafik 121">
            <a:extLst>
              <a:ext uri="{FF2B5EF4-FFF2-40B4-BE49-F238E27FC236}">
                <a16:creationId xmlns:a16="http://schemas.microsoft.com/office/drawing/2014/main" id="{FA511070-4F69-6E31-2BC6-A4041D07A934}"/>
              </a:ext>
            </a:extLst>
          </p:cNvPr>
          <p:cNvPicPr>
            <a:picLocks noChangeAspect="1"/>
          </p:cNvPicPr>
          <p:nvPr/>
        </p:nvPicPr>
        <p:blipFill>
          <a:blip r:embed="rId26"/>
          <a:stretch>
            <a:fillRect/>
          </a:stretch>
        </p:blipFill>
        <p:spPr>
          <a:xfrm>
            <a:off x="3736130" y="5684000"/>
            <a:ext cx="1176328" cy="541000"/>
          </a:xfrm>
          <a:prstGeom prst="rect">
            <a:avLst/>
          </a:prstGeom>
          <a:effectLst/>
        </p:spPr>
      </p:pic>
      <p:pic>
        <p:nvPicPr>
          <p:cNvPr id="124" name="Grafik 23">
            <a:extLst>
              <a:ext uri="{FF2B5EF4-FFF2-40B4-BE49-F238E27FC236}">
                <a16:creationId xmlns:a16="http://schemas.microsoft.com/office/drawing/2014/main" id="{BF841BCD-7C4A-7A6D-3AB1-801C92AA3C14}"/>
              </a:ext>
            </a:extLst>
          </p:cNvPr>
          <p:cNvPicPr>
            <a:picLocks noChangeAspect="1" noChangeArrowheads="1"/>
          </p:cNvPicPr>
          <p:nvPr/>
        </p:nvPicPr>
        <p:blipFill>
          <a:blip r:embed="rId23" cstate="print">
            <a:duotone>
              <a:srgbClr val="C0504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897556" y="5903582"/>
            <a:ext cx="244541" cy="24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feld 124">
            <a:extLst>
              <a:ext uri="{FF2B5EF4-FFF2-40B4-BE49-F238E27FC236}">
                <a16:creationId xmlns:a16="http://schemas.microsoft.com/office/drawing/2014/main" id="{B13ABDDD-DDB0-1751-E0B8-BB40B55DF458}"/>
              </a:ext>
            </a:extLst>
          </p:cNvPr>
          <p:cNvSpPr txBox="1"/>
          <p:nvPr/>
        </p:nvSpPr>
        <p:spPr bwMode="auto">
          <a:xfrm>
            <a:off x="9016333" y="5746084"/>
            <a:ext cx="787395" cy="461665"/>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p>
            <a:pPr>
              <a:spcBef>
                <a:spcPct val="0"/>
              </a:spcBef>
            </a:pPr>
            <a:r>
              <a:rPr lang="de-DE" sz="1200" b="1">
                <a:solidFill>
                  <a:prstClr val="black"/>
                </a:solidFill>
                <a:latin typeface="Century Gothic" panose="020F0302020204030204"/>
                <a:ea typeface="Verdana" pitchFamily="34" charset="0"/>
                <a:cs typeface="Verdana" pitchFamily="34" charset="0"/>
              </a:rPr>
              <a:t>Offices</a:t>
            </a:r>
            <a:r>
              <a:rPr lang="de-DE" sz="2400" b="1">
                <a:solidFill>
                  <a:prstClr val="black"/>
                </a:solidFill>
                <a:latin typeface="Century Gothic" panose="020F0302020204030204"/>
                <a:ea typeface="Verdana" pitchFamily="34" charset="0"/>
                <a:cs typeface="Verdana" pitchFamily="34" charset="0"/>
              </a:rPr>
              <a:t> </a:t>
            </a:r>
          </a:p>
        </p:txBody>
      </p:sp>
      <p:pic>
        <p:nvPicPr>
          <p:cNvPr id="126" name="Grafik 125" descr="Callcenter mit einfarbiger Füllung">
            <a:extLst>
              <a:ext uri="{FF2B5EF4-FFF2-40B4-BE49-F238E27FC236}">
                <a16:creationId xmlns:a16="http://schemas.microsoft.com/office/drawing/2014/main" id="{335E8563-812F-3100-A922-64B035100B4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210038" y="5939062"/>
            <a:ext cx="189626" cy="189626"/>
          </a:xfrm>
          <a:prstGeom prst="rect">
            <a:avLst/>
          </a:prstGeom>
        </p:spPr>
      </p:pic>
      <p:sp>
        <p:nvSpPr>
          <p:cNvPr id="127" name="Textfeld 126">
            <a:extLst>
              <a:ext uri="{FF2B5EF4-FFF2-40B4-BE49-F238E27FC236}">
                <a16:creationId xmlns:a16="http://schemas.microsoft.com/office/drawing/2014/main" id="{4A3E99E6-54A6-1F06-0E92-984FC542CFA8}"/>
              </a:ext>
            </a:extLst>
          </p:cNvPr>
          <p:cNvSpPr txBox="1"/>
          <p:nvPr/>
        </p:nvSpPr>
        <p:spPr bwMode="auto">
          <a:xfrm>
            <a:off x="10307230" y="5747434"/>
            <a:ext cx="1422184" cy="461665"/>
          </a:xfrm>
          <a:prstGeom prst="rect">
            <a:avLst/>
          </a:prstGeom>
          <a:noFill/>
          <a:ln w="9525">
            <a:noFill/>
            <a:miter lim="800000"/>
            <a:headEnd/>
            <a:tailEnd/>
          </a:ln>
        </p:spPr>
        <p:txBody>
          <a:bodyPr vert="horz" wrap="none" lIns="91440" tIns="45720" rIns="91440" bIns="45720" numCol="1" rtlCol="0" anchor="ctr" anchorCtr="0" compatLnSpc="1">
            <a:prstTxWarp prst="textNoShape">
              <a:avLst/>
            </a:prstTxWarp>
            <a:spAutoFit/>
          </a:bodyPr>
          <a:lstStyle/>
          <a:p>
            <a:pPr>
              <a:spcBef>
                <a:spcPct val="0"/>
              </a:spcBef>
            </a:pPr>
            <a:r>
              <a:rPr lang="de-DE" sz="1200" b="1">
                <a:solidFill>
                  <a:prstClr val="black"/>
                </a:solidFill>
                <a:latin typeface="Century Gothic" panose="020F0302020204030204"/>
                <a:ea typeface="Verdana" pitchFamily="34" charset="0"/>
                <a:cs typeface="Verdana" pitchFamily="34" charset="0"/>
              </a:rPr>
              <a:t>„Home“ Offices</a:t>
            </a:r>
            <a:r>
              <a:rPr lang="de-DE" sz="2400" b="1">
                <a:solidFill>
                  <a:prstClr val="black"/>
                </a:solidFill>
                <a:latin typeface="Century Gothic" panose="020F0302020204030204"/>
                <a:ea typeface="Verdana" pitchFamily="34" charset="0"/>
                <a:cs typeface="Verdana" pitchFamily="34" charset="0"/>
              </a:rPr>
              <a:t> </a:t>
            </a:r>
          </a:p>
        </p:txBody>
      </p:sp>
      <p:pic>
        <p:nvPicPr>
          <p:cNvPr id="1026" name="Picture 2" descr="Brandfetch | Userlane Logos &amp; Brand Assets">
            <a:extLst>
              <a:ext uri="{FF2B5EF4-FFF2-40B4-BE49-F238E27FC236}">
                <a16:creationId xmlns:a16="http://schemas.microsoft.com/office/drawing/2014/main" id="{2F78AD74-F6E3-784D-1995-B3DD74AE7047}"/>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23219" y="5743156"/>
            <a:ext cx="395770" cy="390794"/>
          </a:xfrm>
          <a:prstGeom prst="rect">
            <a:avLst/>
          </a:prstGeom>
          <a:noFill/>
          <a:extLst>
            <a:ext uri="{909E8E84-426E-40DD-AFC4-6F175D3DCCD1}">
              <a14:hiddenFill xmlns:a14="http://schemas.microsoft.com/office/drawing/2010/main">
                <a:solidFill>
                  <a:srgbClr val="FFFFFF"/>
                </a:solidFill>
              </a14:hiddenFill>
            </a:ext>
          </a:extLst>
        </p:spPr>
      </p:pic>
      <p:pic>
        <p:nvPicPr>
          <p:cNvPr id="39" name="Grafik 38" descr="Callcenter mit einfarbiger Füllung">
            <a:extLst>
              <a:ext uri="{FF2B5EF4-FFF2-40B4-BE49-F238E27FC236}">
                <a16:creationId xmlns:a16="http://schemas.microsoft.com/office/drawing/2014/main" id="{24485F36-3A89-22AA-3EFB-FBE63C11002F}"/>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43008" y="4629789"/>
            <a:ext cx="189626" cy="189626"/>
          </a:xfrm>
          <a:prstGeom prst="rect">
            <a:avLst/>
          </a:prstGeom>
        </p:spPr>
      </p:pic>
      <p:pic>
        <p:nvPicPr>
          <p:cNvPr id="41" name="Grafik 40" descr="Callcenter mit einfarbiger Füllung">
            <a:extLst>
              <a:ext uri="{FF2B5EF4-FFF2-40B4-BE49-F238E27FC236}">
                <a16:creationId xmlns:a16="http://schemas.microsoft.com/office/drawing/2014/main" id="{2B8BD92B-A80F-2E12-7FBB-F0937832D9C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528715" y="4585678"/>
            <a:ext cx="189626" cy="189626"/>
          </a:xfrm>
          <a:prstGeom prst="rect">
            <a:avLst/>
          </a:prstGeom>
        </p:spPr>
      </p:pic>
      <p:pic>
        <p:nvPicPr>
          <p:cNvPr id="42" name="Grafik 41" descr="Callcenter mit einfarbiger Füllung">
            <a:extLst>
              <a:ext uri="{FF2B5EF4-FFF2-40B4-BE49-F238E27FC236}">
                <a16:creationId xmlns:a16="http://schemas.microsoft.com/office/drawing/2014/main" id="{05B268C6-2202-16E7-7539-19AA20A4D229}"/>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04504" y="5260611"/>
            <a:ext cx="189626" cy="189626"/>
          </a:xfrm>
          <a:prstGeom prst="rect">
            <a:avLst/>
          </a:prstGeom>
        </p:spPr>
      </p:pic>
      <p:pic>
        <p:nvPicPr>
          <p:cNvPr id="43" name="Grafik 42" descr="Callcenter mit einfarbiger Füllung">
            <a:extLst>
              <a:ext uri="{FF2B5EF4-FFF2-40B4-BE49-F238E27FC236}">
                <a16:creationId xmlns:a16="http://schemas.microsoft.com/office/drawing/2014/main" id="{D1C515DD-9869-A69C-76EF-F08891A19C9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90211" y="5216500"/>
            <a:ext cx="189626" cy="189626"/>
          </a:xfrm>
          <a:prstGeom prst="rect">
            <a:avLst/>
          </a:prstGeom>
        </p:spPr>
      </p:pic>
      <p:pic>
        <p:nvPicPr>
          <p:cNvPr id="44" name="Grafik 43" descr="Callcenter mit einfarbiger Füllung">
            <a:extLst>
              <a:ext uri="{FF2B5EF4-FFF2-40B4-BE49-F238E27FC236}">
                <a16:creationId xmlns:a16="http://schemas.microsoft.com/office/drawing/2014/main" id="{99827313-3146-EA52-C7A0-C621CE0AC05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452675" y="3330712"/>
            <a:ext cx="189626" cy="189626"/>
          </a:xfrm>
          <a:prstGeom prst="rect">
            <a:avLst/>
          </a:prstGeom>
        </p:spPr>
      </p:pic>
      <p:pic>
        <p:nvPicPr>
          <p:cNvPr id="45" name="Grafik 44" descr="Callcenter mit einfarbiger Füllung">
            <a:extLst>
              <a:ext uri="{FF2B5EF4-FFF2-40B4-BE49-F238E27FC236}">
                <a16:creationId xmlns:a16="http://schemas.microsoft.com/office/drawing/2014/main" id="{270BBAC5-A7CD-3307-9FF7-E2DAB0C8CA12}"/>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38382" y="3286601"/>
            <a:ext cx="189626" cy="189626"/>
          </a:xfrm>
          <a:prstGeom prst="rect">
            <a:avLst/>
          </a:prstGeom>
        </p:spPr>
      </p:pic>
      <p:pic>
        <p:nvPicPr>
          <p:cNvPr id="46" name="Grafik 45" descr="Callcenter mit einfarbiger Füllung">
            <a:extLst>
              <a:ext uri="{FF2B5EF4-FFF2-40B4-BE49-F238E27FC236}">
                <a16:creationId xmlns:a16="http://schemas.microsoft.com/office/drawing/2014/main" id="{F43E1BDD-328D-1081-7010-91BDA4716369}"/>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450389" y="3056564"/>
            <a:ext cx="189626" cy="189626"/>
          </a:xfrm>
          <a:prstGeom prst="rect">
            <a:avLst/>
          </a:prstGeom>
        </p:spPr>
      </p:pic>
      <p:pic>
        <p:nvPicPr>
          <p:cNvPr id="47" name="Grafik 46" descr="Callcenter mit einfarbiger Füllung">
            <a:extLst>
              <a:ext uri="{FF2B5EF4-FFF2-40B4-BE49-F238E27FC236}">
                <a16:creationId xmlns:a16="http://schemas.microsoft.com/office/drawing/2014/main" id="{499EAB6D-FFA8-564F-1BAF-C5B4481753C6}"/>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373237" y="3212120"/>
            <a:ext cx="189626" cy="189626"/>
          </a:xfrm>
          <a:prstGeom prst="rect">
            <a:avLst/>
          </a:prstGeom>
        </p:spPr>
      </p:pic>
      <p:pic>
        <p:nvPicPr>
          <p:cNvPr id="48" name="Grafik 47" descr="Callcenter mit einfarbiger Füllung">
            <a:extLst>
              <a:ext uri="{FF2B5EF4-FFF2-40B4-BE49-F238E27FC236}">
                <a16:creationId xmlns:a16="http://schemas.microsoft.com/office/drawing/2014/main" id="{CCD26DD7-B47E-9CCD-8DEB-394EF1382692}"/>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990984" y="3633472"/>
            <a:ext cx="189626" cy="189626"/>
          </a:xfrm>
          <a:prstGeom prst="rect">
            <a:avLst/>
          </a:prstGeom>
        </p:spPr>
      </p:pic>
      <p:pic>
        <p:nvPicPr>
          <p:cNvPr id="49" name="Grafik 48" descr="Callcenter mit einfarbiger Füllung">
            <a:extLst>
              <a:ext uri="{FF2B5EF4-FFF2-40B4-BE49-F238E27FC236}">
                <a16:creationId xmlns:a16="http://schemas.microsoft.com/office/drawing/2014/main" id="{1BC5A1F2-4BBF-4309-F5EB-52FD9184BE7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25101" y="3252786"/>
            <a:ext cx="189626" cy="189626"/>
          </a:xfrm>
          <a:prstGeom prst="rect">
            <a:avLst/>
          </a:prstGeom>
        </p:spPr>
      </p:pic>
      <p:pic>
        <p:nvPicPr>
          <p:cNvPr id="50" name="Grafik 49" descr="Callcenter mit einfarbiger Füllung">
            <a:extLst>
              <a:ext uri="{FF2B5EF4-FFF2-40B4-BE49-F238E27FC236}">
                <a16:creationId xmlns:a16="http://schemas.microsoft.com/office/drawing/2014/main" id="{00401D65-0DB4-CA65-A88B-95EE08FDD790}"/>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14767" y="3070171"/>
            <a:ext cx="189626" cy="189626"/>
          </a:xfrm>
          <a:prstGeom prst="rect">
            <a:avLst/>
          </a:prstGeom>
        </p:spPr>
      </p:pic>
      <p:pic>
        <p:nvPicPr>
          <p:cNvPr id="51" name="Grafik 50" descr="Callcenter mit einfarbiger Füllung">
            <a:extLst>
              <a:ext uri="{FF2B5EF4-FFF2-40B4-BE49-F238E27FC236}">
                <a16:creationId xmlns:a16="http://schemas.microsoft.com/office/drawing/2014/main" id="{22DF45C1-7FF9-5633-91CA-C9C269B2480F}"/>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666490" y="3357434"/>
            <a:ext cx="189626" cy="189626"/>
          </a:xfrm>
          <a:prstGeom prst="rect">
            <a:avLst/>
          </a:prstGeom>
        </p:spPr>
      </p:pic>
      <p:pic>
        <p:nvPicPr>
          <p:cNvPr id="52" name="Grafik 51" descr="Callcenter mit einfarbiger Füllung">
            <a:extLst>
              <a:ext uri="{FF2B5EF4-FFF2-40B4-BE49-F238E27FC236}">
                <a16:creationId xmlns:a16="http://schemas.microsoft.com/office/drawing/2014/main" id="{12E45662-475C-AB03-0234-BF8B55D6C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385009" y="3292213"/>
            <a:ext cx="189626" cy="189626"/>
          </a:xfrm>
          <a:prstGeom prst="rect">
            <a:avLst/>
          </a:prstGeom>
        </p:spPr>
      </p:pic>
      <p:pic>
        <p:nvPicPr>
          <p:cNvPr id="53" name="Grafik 52" descr="Callcenter mit einfarbiger Füllung">
            <a:extLst>
              <a:ext uri="{FF2B5EF4-FFF2-40B4-BE49-F238E27FC236}">
                <a16:creationId xmlns:a16="http://schemas.microsoft.com/office/drawing/2014/main" id="{F41A86BE-8A94-9D0C-87C5-2E3C06433F8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057717" y="3425758"/>
            <a:ext cx="189626" cy="189626"/>
          </a:xfrm>
          <a:prstGeom prst="rect">
            <a:avLst/>
          </a:prstGeom>
        </p:spPr>
      </p:pic>
      <p:pic>
        <p:nvPicPr>
          <p:cNvPr id="55" name="Grafik 54">
            <a:extLst>
              <a:ext uri="{FF2B5EF4-FFF2-40B4-BE49-F238E27FC236}">
                <a16:creationId xmlns:a16="http://schemas.microsoft.com/office/drawing/2014/main" id="{2235EA02-A3D9-6F80-8FD0-1EDAC1AD297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50141" y="5480783"/>
            <a:ext cx="1246635" cy="728473"/>
          </a:xfrm>
          <a:prstGeom prst="rect">
            <a:avLst/>
          </a:prstGeom>
        </p:spPr>
      </p:pic>
    </p:spTree>
    <p:extLst>
      <p:ext uri="{BB962C8B-B14F-4D97-AF65-F5344CB8AC3E}">
        <p14:creationId xmlns:p14="http://schemas.microsoft.com/office/powerpoint/2010/main" val="682638429"/>
      </p:ext>
    </p:extLst>
  </p:cSld>
  <p:clrMapOvr>
    <a:masterClrMapping/>
  </p:clrMapOvr>
</p:sld>
</file>

<file path=ppt/theme/theme1.xml><?xml version="1.0" encoding="utf-8"?>
<a:theme xmlns:a="http://schemas.openxmlformats.org/drawingml/2006/main" name="LS Prof. Frick">
  <a:themeElements>
    <a:clrScheme name="Benutzerdefiniert 1">
      <a:dk1>
        <a:sysClr val="windowText" lastClr="000000"/>
      </a:dk1>
      <a:lt1>
        <a:sysClr val="window" lastClr="FFFFFF"/>
      </a:lt1>
      <a:dk2>
        <a:srgbClr val="2B4787"/>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spcBef>
            <a:spcPct val="0"/>
          </a:spcBef>
          <a:defRPr sz="2400" b="1" dirty="0" smtClean="0">
            <a:latin typeface="+mj-lt"/>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Vorlage Präsentationen.potx" id="{FAEF8A47-36C5-494B-B995-98DE40DE35E0}" vid="{1C38EB5F-C227-4835-89B6-29510C252C6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CCC8D2ECFB4EB4C92189E41173DAEFD" ma:contentTypeVersion="12" ma:contentTypeDescription="Ein neues Dokument erstellen." ma:contentTypeScope="" ma:versionID="b9e2f7fcd34dad2c5121722ee2df1ff3">
  <xsd:schema xmlns:xsd="http://www.w3.org/2001/XMLSchema" xmlns:xs="http://www.w3.org/2001/XMLSchema" xmlns:p="http://schemas.microsoft.com/office/2006/metadata/properties" xmlns:ns2="2fc9105c-44b6-40bf-a25f-f7ee804afc64" xmlns:ns3="6c57a71c-dfbb-4cf3-8a78-23f335348ea6" targetNamespace="http://schemas.microsoft.com/office/2006/metadata/properties" ma:root="true" ma:fieldsID="41adeef3ebfb87724165a637fe0db2cc" ns2:_="" ns3:_="">
    <xsd:import namespace="2fc9105c-44b6-40bf-a25f-f7ee804afc64"/>
    <xsd:import namespace="6c57a71c-dfbb-4cf3-8a78-23f335348e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9105c-44b6-40bf-a25f-f7ee804af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57a71c-dfbb-4cf3-8a78-23f335348ea6" elementFormDefault="qualified">
    <xsd:import namespace="http://schemas.microsoft.com/office/2006/documentManagement/types"/>
    <xsd:import namespace="http://schemas.microsoft.com/office/infopath/2007/PartnerControls"/>
    <xsd:element name="SharedWithUsers" ma:index="16"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c57a71c-dfbb-4cf3-8a78-23f335348ea6">
      <UserInfo>
        <DisplayName>Aileen Wiesner</DisplayName>
        <AccountId>9</AccountId>
        <AccountType/>
      </UserInfo>
      <UserInfo>
        <DisplayName>Inola Tölke</DisplayName>
        <AccountId>27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E99999-FFFA-4075-B820-D29775F90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c9105c-44b6-40bf-a25f-f7ee804afc64"/>
    <ds:schemaRef ds:uri="6c57a71c-dfbb-4cf3-8a78-23f335348e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DEB407-4F97-4001-9620-436462EABDFE}">
  <ds:schemaRefs>
    <ds:schemaRef ds:uri="http://www.w3.org/XML/1998/namespace"/>
    <ds:schemaRef ds:uri="http://purl.org/dc/elements/1.1/"/>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schemas.microsoft.com/office/infopath/2007/PartnerControls"/>
    <ds:schemaRef ds:uri="6c57a71c-dfbb-4cf3-8a78-23f335348ea6"/>
    <ds:schemaRef ds:uri="2fc9105c-44b6-40bf-a25f-f7ee804afc64"/>
    <ds:schemaRef ds:uri="http://purl.org/dc/terms/"/>
  </ds:schemaRefs>
</ds:datastoreItem>
</file>

<file path=customXml/itemProps3.xml><?xml version="1.0" encoding="utf-8"?>
<ds:datastoreItem xmlns:ds="http://schemas.openxmlformats.org/officeDocument/2006/customXml" ds:itemID="{9A034FA0-E313-4FBE-A176-BCF1540320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935</Words>
  <Application>Microsoft Office PowerPoint</Application>
  <PresentationFormat>Breitbild</PresentationFormat>
  <Paragraphs>154</Paragraphs>
  <Slides>21</Slides>
  <Notes>3</Notes>
  <HiddenSlides>2</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21</vt:i4>
      </vt:variant>
    </vt:vector>
  </HeadingPairs>
  <TitlesOfParts>
    <vt:vector size="31" baseType="lpstr">
      <vt:lpstr>Arial</vt:lpstr>
      <vt:lpstr>Calibri</vt:lpstr>
      <vt:lpstr>Calibri Light</vt:lpstr>
      <vt:lpstr>Centuric Gothic</vt:lpstr>
      <vt:lpstr>Century Gothic</vt:lpstr>
      <vt:lpstr>Century Gothic (Überschriften)</vt:lpstr>
      <vt:lpstr>Verdana</vt:lpstr>
      <vt:lpstr>Wingdings</vt:lpstr>
      <vt:lpstr>LS Prof. Frick</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 bin das deckblatt</dc:title>
  <dc:creator>Matthias Soltau</dc:creator>
  <cp:lastModifiedBy>Mandy Bignolin</cp:lastModifiedBy>
  <cp:revision>21</cp:revision>
  <dcterms:created xsi:type="dcterms:W3CDTF">2021-04-29T14:56:13Z</dcterms:created>
  <dcterms:modified xsi:type="dcterms:W3CDTF">2026-03-26T14:01:35Z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0x010100DCCC8D2ECFB4EB4C92189E41173DAEFD</vt:lpwstr>
  </property>
</Properties>
</file>