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3694" r:id="rId5"/>
  </p:sldMasterIdLst>
  <p:notesMasterIdLst>
    <p:notesMasterId r:id="rId23"/>
  </p:notesMasterIdLst>
  <p:handoutMasterIdLst>
    <p:handoutMasterId r:id="rId24"/>
  </p:handoutMasterIdLst>
  <p:sldIdLst>
    <p:sldId id="258" r:id="rId6"/>
    <p:sldId id="689" r:id="rId7"/>
    <p:sldId id="804" r:id="rId8"/>
    <p:sldId id="2147378796" r:id="rId9"/>
    <p:sldId id="2147379001" r:id="rId10"/>
    <p:sldId id="2147378964" r:id="rId11"/>
    <p:sldId id="307" r:id="rId12"/>
    <p:sldId id="2147471755" r:id="rId13"/>
    <p:sldId id="2147471756" r:id="rId14"/>
    <p:sldId id="319" r:id="rId15"/>
    <p:sldId id="2147379018" r:id="rId16"/>
    <p:sldId id="2147379014" r:id="rId17"/>
    <p:sldId id="2147379016" r:id="rId18"/>
    <p:sldId id="2147471757" r:id="rId19"/>
    <p:sldId id="2147379017" r:id="rId20"/>
    <p:sldId id="2147471758" r:id="rId21"/>
    <p:sldId id="2147471759" r:id="rId22"/>
  </p:sldIdLst>
  <p:sldSz cx="121920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9BA1529-8144-4612-9C22-577B55E3BE47}">
          <p14:sldIdLst>
            <p14:sldId id="258"/>
            <p14:sldId id="689"/>
            <p14:sldId id="804"/>
            <p14:sldId id="2147378796"/>
            <p14:sldId id="2147379001"/>
            <p14:sldId id="2147378964"/>
            <p14:sldId id="307"/>
            <p14:sldId id="2147471755"/>
            <p14:sldId id="2147471756"/>
            <p14:sldId id="319"/>
            <p14:sldId id="2147379018"/>
            <p14:sldId id="2147379014"/>
            <p14:sldId id="2147379016"/>
            <p14:sldId id="2147471757"/>
            <p14:sldId id="2147379017"/>
            <p14:sldId id="2147471758"/>
            <p14:sldId id="2147471759"/>
          </p14:sldIdLst>
        </p14:section>
      </p14:sectionLst>
    </p:ext>
    <p:ext uri="{EFAFB233-063F-42B5-8137-9DF3F51BA10A}">
      <p15:sldGuideLst xmlns:p15="http://schemas.microsoft.com/office/powerpoint/2012/main">
        <p15:guide id="2" pos="3840" userDrawn="1">
          <p15:clr>
            <a:srgbClr val="A4A3A4"/>
          </p15:clr>
        </p15:guide>
        <p15:guide id="3" pos="7559" userDrawn="1">
          <p15:clr>
            <a:srgbClr val="A4A3A4"/>
          </p15:clr>
        </p15:guide>
        <p15:guide id="4" pos="121" userDrawn="1">
          <p15:clr>
            <a:srgbClr val="A4A3A4"/>
          </p15:clr>
        </p15:guide>
        <p15:guide id="5" orient="horz" pos="4020" userDrawn="1">
          <p15:clr>
            <a:srgbClr val="A4A3A4"/>
          </p15:clr>
        </p15:guide>
        <p15:guide id="6" orient="horz" pos="1117" userDrawn="1">
          <p15:clr>
            <a:srgbClr val="A4A3A4"/>
          </p15:clr>
        </p15:guide>
        <p15:guide id="7" orient="horz"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F0FF60-DA3F-85D2-12A0-78ED0BCB134E}" name="Christoph Kreischer" initials="CK" userId="S::christoph.kreischer@lmconsulting.de::1747b8af-03b5-4408-bad7-39636a9c27c0" providerId="AD"/>
  <p188:author id="{75B7F170-2833-514D-D8DB-BF0002A6142F}" name="Lenz Kaiser" initials="LK" userId="S::lenz.kaiser@lmconsulting.de::346fe882-d6e2-4c38-a98d-eb8fa4c8dcf8" providerId="AD"/>
  <p188:author id="{AFE34C96-C7F6-F588-8BAE-30BD23A6DF32}" name="Eray Esen" initials="EE" userId="S::e.esen@lmconsulting.de::9b27721a-47ab-40b1-8d30-7506254f99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Moeller@LMC.local" initials="L" lastIdx="2" clrIdx="0">
    <p:extLst>
      <p:ext uri="{19B8F6BF-5375-455C-9EA6-DF929625EA0E}">
        <p15:presenceInfo xmlns:p15="http://schemas.microsoft.com/office/powerpoint/2012/main" userId="S-1-5-21-3396929172-1953203939-3915038759-1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B8"/>
    <a:srgbClr val="9B4FA5"/>
    <a:srgbClr val="F5F8FD"/>
    <a:srgbClr val="4DBAE9"/>
    <a:srgbClr val="EBF1FB"/>
    <a:srgbClr val="1B90FF"/>
    <a:srgbClr val="7858FF"/>
    <a:srgbClr val="019CE0"/>
    <a:srgbClr val="40CBF5"/>
    <a:srgbClr val="00B9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90CBD4-E1AC-411C-8076-01C32B0030D2}" v="81" dt="2026-03-04T09:40:33.84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pos="7559"/>
        <p:guide pos="121"/>
        <p:guide orient="horz" pos="4020"/>
        <p:guide orient="horz" pos="1117"/>
        <p:guide orient="horz"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DF18E16-7D4C-4F1C-85B3-35A1C4BE4F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2F331845-CD2E-4DC5-9ED0-156B32E7E5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BF3712-0074-4A6A-8EDC-816EC76F41D2}" type="datetimeFigureOut">
              <a:rPr lang="de-DE" smtClean="0"/>
              <a:t>04.03.2026</a:t>
            </a:fld>
            <a:endParaRPr lang="de-DE"/>
          </a:p>
        </p:txBody>
      </p:sp>
      <p:sp>
        <p:nvSpPr>
          <p:cNvPr id="4" name="Fußzeilenplatzhalter 3">
            <a:extLst>
              <a:ext uri="{FF2B5EF4-FFF2-40B4-BE49-F238E27FC236}">
                <a16:creationId xmlns:a16="http://schemas.microsoft.com/office/drawing/2014/main" id="{269460C7-894C-4F59-B976-98AE937D3F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D73C9C5-5773-4A6B-A981-0E2167A43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6C2419-E498-42A2-8EDB-CF9F96E26985}" type="slidenum">
              <a:rPr lang="de-DE" smtClean="0"/>
              <a:t>‹#›</a:t>
            </a:fld>
            <a:endParaRPr lang="de-DE"/>
          </a:p>
        </p:txBody>
      </p:sp>
    </p:spTree>
    <p:extLst>
      <p:ext uri="{BB962C8B-B14F-4D97-AF65-F5344CB8AC3E}">
        <p14:creationId xmlns:p14="http://schemas.microsoft.com/office/powerpoint/2010/main" val="3779514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281C3-38E6-4182-BDD0-B722B0391F00}" type="datetimeFigureOut">
              <a:rPr lang="de-DE" smtClean="0"/>
              <a:t>04.03.2026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CAF47-410E-4F9D-8CDC-F0A58BC6DE79}" type="slidenum">
              <a:rPr lang="de-DE" smtClean="0"/>
              <a:t>‹#›</a:t>
            </a:fld>
            <a:endParaRPr lang="de-DE"/>
          </a:p>
        </p:txBody>
      </p:sp>
    </p:spTree>
    <p:extLst>
      <p:ext uri="{BB962C8B-B14F-4D97-AF65-F5344CB8AC3E}">
        <p14:creationId xmlns:p14="http://schemas.microsoft.com/office/powerpoint/2010/main" val="295686312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Lars</a:t>
            </a:r>
          </a:p>
        </p:txBody>
      </p:sp>
      <p:sp>
        <p:nvSpPr>
          <p:cNvPr id="4" name="Foliennummernplatzhalter 3"/>
          <p:cNvSpPr>
            <a:spLocks noGrp="1"/>
          </p:cNvSpPr>
          <p:nvPr>
            <p:ph type="sldNum" sz="quarter" idx="5"/>
          </p:nvPr>
        </p:nvSpPr>
        <p:spPr/>
        <p:txBody>
          <a:bodyPr/>
          <a:lstStyle/>
          <a:p>
            <a:fld id="{D48CAF47-410E-4F9D-8CDC-F0A58BC6DE79}" type="slidenum">
              <a:rPr lang="de-DE" smtClean="0"/>
              <a:t>7</a:t>
            </a:fld>
            <a:endParaRPr lang="de-DE"/>
          </a:p>
        </p:txBody>
      </p:sp>
    </p:spTree>
    <p:extLst>
      <p:ext uri="{BB962C8B-B14F-4D97-AF65-F5344CB8AC3E}">
        <p14:creationId xmlns:p14="http://schemas.microsoft.com/office/powerpoint/2010/main" val="2050783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www.facebook.com/lmconsulting.de/" TargetMode="External"/><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hyperlink" Target="https://www.xing.com/pages/lmconsultinggmbh" TargetMode="External"/><Relationship Id="rId5" Type="http://schemas.openxmlformats.org/officeDocument/2006/relationships/image" Target="../media/image16.png"/><Relationship Id="rId4" Type="http://schemas.openxmlformats.org/officeDocument/2006/relationships/hyperlink" Target="https://www.instagram.com/lmconsultinggmbh/" TargetMode="External"/><Relationship Id="rId9"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linkedin.com/company/poksundo" TargetMode="External"/><Relationship Id="rId7" Type="http://schemas.openxmlformats.org/officeDocument/2006/relationships/image" Target="../media/image24.png"/><Relationship Id="rId2" Type="http://schemas.openxmlformats.org/officeDocument/2006/relationships/hyperlink" Target="https://www.sap.com/registration/contact.html" TargetMode="External"/><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hyperlink" Target="https://www.youtube.com/@poksundocom" TargetMode="External"/><Relationship Id="rId4"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pic>
        <p:nvPicPr>
          <p:cNvPr id="14" name="Grafik 13" descr="Ein Bild, das Text, drinnen, Person, Tisch enthält.&#10;&#10;Automatisch generierte Beschreibung">
            <a:extLst>
              <a:ext uri="{FF2B5EF4-FFF2-40B4-BE49-F238E27FC236}">
                <a16:creationId xmlns:a16="http://schemas.microsoft.com/office/drawing/2014/main" id="{6F321B52-52BE-A2F2-06A8-ED0A1DA8A4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5"/>
          <a:stretch/>
        </p:blipFill>
        <p:spPr>
          <a:xfrm>
            <a:off x="0" y="-13320"/>
            <a:ext cx="12192000" cy="6858000"/>
          </a:xfrm>
          <a:prstGeom prst="rect">
            <a:avLst/>
          </a:prstGeom>
        </p:spPr>
      </p:pic>
      <p:sp>
        <p:nvSpPr>
          <p:cNvPr id="15" name="Rechteck 14">
            <a:extLst>
              <a:ext uri="{FF2B5EF4-FFF2-40B4-BE49-F238E27FC236}">
                <a16:creationId xmlns:a16="http://schemas.microsoft.com/office/drawing/2014/main" id="{B09C12AE-EAFA-F25F-5EC7-CB546D83E9AF}"/>
              </a:ext>
            </a:extLst>
          </p:cNvPr>
          <p:cNvSpPr/>
          <p:nvPr userDrawn="1"/>
        </p:nvSpPr>
        <p:spPr>
          <a:xfrm>
            <a:off x="-744" y="4064314"/>
            <a:ext cx="12192000" cy="142891"/>
          </a:xfrm>
          <a:prstGeom prst="rect">
            <a:avLst/>
          </a:prstGeom>
          <a:solidFill>
            <a:srgbClr val="2B4787"/>
          </a:solidFill>
          <a:ln>
            <a:noFill/>
          </a:ln>
          <a:effectLst>
            <a:outerShdw blurRad="114300" dist="12700" dir="16380000" algn="ctr" rotWithShape="0">
              <a:schemeClr val="tx1">
                <a:alpha val="7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9EB0C7FD-64DE-41D8-B928-70E026490C33}"/>
              </a:ext>
            </a:extLst>
          </p:cNvPr>
          <p:cNvSpPr/>
          <p:nvPr userDrawn="1"/>
        </p:nvSpPr>
        <p:spPr>
          <a:xfrm>
            <a:off x="-16304" y="4208059"/>
            <a:ext cx="12192000" cy="2708920"/>
          </a:xfrm>
          <a:prstGeom prst="rect">
            <a:avLst/>
          </a:prstGeom>
          <a:solidFill>
            <a:schemeClr val="bg1"/>
          </a:solidFill>
          <a:ln>
            <a:solidFill>
              <a:schemeClr val="tx2">
                <a:lumMod val="50000"/>
              </a:schemeClr>
            </a:solid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e-DE"/>
              <a:t>LM Consulting GmbH</a:t>
            </a:r>
          </a:p>
          <a:p>
            <a:pPr lvl="0"/>
            <a:r>
              <a:rPr lang="de-DE"/>
              <a:t>Robin Schwiddessen</a:t>
            </a:r>
          </a:p>
          <a:p>
            <a:pPr lvl="0"/>
            <a:r>
              <a:rPr lang="de-DE"/>
              <a:t>Leiter LOB SuccessFactors Consultant</a:t>
            </a:r>
          </a:p>
          <a:p>
            <a:pPr lvl="0"/>
            <a:r>
              <a:rPr lang="de-DE"/>
              <a:t>robin.schwiddessen@lmconsulting.de</a:t>
            </a:r>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568893" y="4878522"/>
            <a:ext cx="8208539" cy="576064"/>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HEADLINE</a:t>
            </a:r>
          </a:p>
        </p:txBody>
      </p:sp>
      <p:sp>
        <p:nvSpPr>
          <p:cNvPr id="25" name="Textplatzhalter 24">
            <a:extLst>
              <a:ext uri="{FF2B5EF4-FFF2-40B4-BE49-F238E27FC236}">
                <a16:creationId xmlns:a16="http://schemas.microsoft.com/office/drawing/2014/main" id="{4D98C6D8-E68A-4219-AD35-B1F9CAF740E1}"/>
              </a:ext>
            </a:extLst>
          </p:cNvPr>
          <p:cNvSpPr>
            <a:spLocks noGrp="1"/>
          </p:cNvSpPr>
          <p:nvPr>
            <p:ph type="body" sz="quarter" idx="11" hasCustomPrompt="1"/>
          </p:nvPr>
        </p:nvSpPr>
        <p:spPr>
          <a:xfrm>
            <a:off x="672590" y="5454586"/>
            <a:ext cx="8208539" cy="360114"/>
          </a:xfrm>
          <a:prstGeom prst="rect">
            <a:avLst/>
          </a:prstGeom>
        </p:spPr>
        <p:txBody>
          <a:bodyPr/>
          <a:lstStyle>
            <a:lvl1pPr marL="0" indent="0">
              <a:buNone/>
              <a:defRPr sz="2200">
                <a:solidFill>
                  <a:srgbClr val="878787"/>
                </a:solidFill>
              </a:defRPr>
            </a:lvl1pPr>
          </a:lstStyle>
          <a:p>
            <a:pPr lvl="0"/>
            <a:r>
              <a:rPr lang="de-DE"/>
              <a:t>SUBHEADLINE</a:t>
            </a:r>
          </a:p>
        </p:txBody>
      </p:sp>
      <p:sp>
        <p:nvSpPr>
          <p:cNvPr id="7" name="Bildplatzhalter 6">
            <a:extLst>
              <a:ext uri="{FF2B5EF4-FFF2-40B4-BE49-F238E27FC236}">
                <a16:creationId xmlns:a16="http://schemas.microsoft.com/office/drawing/2014/main" id="{B18E2431-991A-4480-A9E4-FDF846BEF488}"/>
              </a:ext>
            </a:extLst>
          </p:cNvPr>
          <p:cNvSpPr>
            <a:spLocks noGrp="1"/>
          </p:cNvSpPr>
          <p:nvPr>
            <p:ph type="pic" sz="quarter" idx="14" hasCustomPrompt="1"/>
          </p:nvPr>
        </p:nvSpPr>
        <p:spPr>
          <a:xfrm>
            <a:off x="9971037" y="4347802"/>
            <a:ext cx="2135187" cy="1366838"/>
          </a:xfrm>
          <a:prstGeom prst="rect">
            <a:avLst/>
          </a:prstGeom>
        </p:spPr>
        <p:txBody>
          <a:bodyPr/>
          <a:lstStyle>
            <a:lvl1pPr marL="0" indent="0">
              <a:buNone/>
              <a:defRPr sz="1600">
                <a:highlight>
                  <a:srgbClr val="FFFFFF"/>
                </a:highlight>
              </a:defRPr>
            </a:lvl1pPr>
          </a:lstStyle>
          <a:p>
            <a:r>
              <a:rPr lang="de-DE"/>
              <a:t>Referent Bild</a:t>
            </a:r>
          </a:p>
        </p:txBody>
      </p:sp>
      <p:sp>
        <p:nvSpPr>
          <p:cNvPr id="16" name="Rechteck 15">
            <a:extLst>
              <a:ext uri="{FF2B5EF4-FFF2-40B4-BE49-F238E27FC236}">
                <a16:creationId xmlns:a16="http://schemas.microsoft.com/office/drawing/2014/main" id="{5F53962C-FBB5-FA9C-252C-DF0D9BC71BEE}"/>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800557BE-B3A1-A179-D59B-743308EC42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
        <p:nvSpPr>
          <p:cNvPr id="20" name="Rechteck 19">
            <a:extLst>
              <a:ext uri="{FF2B5EF4-FFF2-40B4-BE49-F238E27FC236}">
                <a16:creationId xmlns:a16="http://schemas.microsoft.com/office/drawing/2014/main" id="{07574EF6-3054-B641-B95A-6C9871CE8E23}"/>
              </a:ext>
            </a:extLst>
          </p:cNvPr>
          <p:cNvSpPr/>
          <p:nvPr userDrawn="1"/>
        </p:nvSpPr>
        <p:spPr>
          <a:xfrm>
            <a:off x="10200456" y="452495"/>
            <a:ext cx="1991544" cy="2402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0" lang="de-DE" sz="1000" b="0" i="0" u="none" strike="noStrike" kern="1200" cap="none" spc="0" normalizeH="0" baseline="0" noProof="0">
                <a:ln>
                  <a:noFill/>
                </a:ln>
                <a:solidFill>
                  <a:srgbClr val="2B4787"/>
                </a:solidFill>
                <a:effectLst/>
                <a:uLnTx/>
                <a:uFillTx/>
                <a:latin typeface="Century Gothic" panose="020F0302020204030204"/>
                <a:ea typeface="Verdana" pitchFamily="34" charset="0"/>
                <a:cs typeface="Verdana" pitchFamily="34" charset="0"/>
              </a:rPr>
              <a:t>lmconsulting.de | </a:t>
            </a:r>
            <a:fld id="{8924F620-48FC-4E5F-A190-DF3181AB35C1}" type="datetime1">
              <a:rPr kumimoji="0" lang="de-DE" sz="1000" b="0" i="0" u="none" strike="noStrike" kern="1200" cap="none" spc="0" normalizeH="0" baseline="0" noProof="0" smtClean="0">
                <a:ln>
                  <a:noFill/>
                </a:ln>
                <a:solidFill>
                  <a:srgbClr val="2B4787"/>
                </a:solidFill>
                <a:effectLst/>
                <a:uLnTx/>
                <a:uFillTx/>
                <a:latin typeface="Century Gothic" panose="020F0302020204030204"/>
                <a:ea typeface="Verdana" pitchFamily="34" charset="0"/>
                <a:cs typeface="Verdana" pitchFamily="34" charset="0"/>
              </a:rPr>
              <a:pPr algn="l"/>
              <a:t>04.03.2026</a:t>
            </a:fld>
            <a:endParaRPr lang="de-DE"/>
          </a:p>
        </p:txBody>
      </p:sp>
      <p:pic>
        <p:nvPicPr>
          <p:cNvPr id="8" name="Grafik 7" descr="Ein Bild, das Person, Menschliches Gesicht, Kleidung, Krawatte enthält.&#10;&#10;KI-generierte Inhalte können fehlerhaft sein.">
            <a:extLst>
              <a:ext uri="{FF2B5EF4-FFF2-40B4-BE49-F238E27FC236}">
                <a16:creationId xmlns:a16="http://schemas.microsoft.com/office/drawing/2014/main" id="{FF398284-73A3-BC5A-162D-1F22D28D4DFF}"/>
              </a:ext>
            </a:extLst>
          </p:cNvPr>
          <p:cNvPicPr>
            <a:picLocks noChangeAspect="1"/>
          </p:cNvPicPr>
          <p:nvPr userDrawn="1"/>
        </p:nvPicPr>
        <p:blipFill>
          <a:blip r:embed="rId4"/>
          <a:srcRect l="5265"/>
          <a:stretch>
            <a:fillRect/>
          </a:stretch>
        </p:blipFill>
        <p:spPr>
          <a:xfrm>
            <a:off x="927819" y="5031928"/>
            <a:ext cx="1070866" cy="1015710"/>
          </a:xfrm>
          <a:prstGeom prst="roundRect">
            <a:avLst>
              <a:gd name="adj" fmla="val 4167"/>
            </a:avLst>
          </a:prstGeom>
          <a:solidFill>
            <a:srgbClr val="FFFFFF"/>
          </a:solidFill>
          <a:ln w="76200" cap="sq">
            <a:solidFill>
              <a:schemeClr val="tx2">
                <a:lumMod val="7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Grafik 10" descr="Ein Bild, das Menschliches Gesicht, Person, Shirt, Kleidung enthält.&#10;&#10;KI-generierte Inhalte können fehlerhaft sein.">
            <a:extLst>
              <a:ext uri="{FF2B5EF4-FFF2-40B4-BE49-F238E27FC236}">
                <a16:creationId xmlns:a16="http://schemas.microsoft.com/office/drawing/2014/main" id="{5FC3CD38-3FC4-D89C-16D3-8B7CDE330C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17219" y="5034668"/>
            <a:ext cx="1087660" cy="1015708"/>
          </a:xfrm>
          <a:prstGeom prst="roundRect">
            <a:avLst>
              <a:gd name="adj" fmla="val 4167"/>
            </a:avLst>
          </a:prstGeom>
          <a:solidFill>
            <a:srgbClr val="FFFFFF"/>
          </a:solidFill>
          <a:ln w="76200" cap="sq">
            <a:solidFill>
              <a:srgbClr val="FFC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extfeld 1">
            <a:extLst>
              <a:ext uri="{FF2B5EF4-FFF2-40B4-BE49-F238E27FC236}">
                <a16:creationId xmlns:a16="http://schemas.microsoft.com/office/drawing/2014/main" id="{07008378-48D3-8B51-0183-6979A5CE45CC}"/>
              </a:ext>
            </a:extLst>
          </p:cNvPr>
          <p:cNvSpPr txBox="1"/>
          <p:nvPr userDrawn="1"/>
        </p:nvSpPr>
        <p:spPr bwMode="auto">
          <a:xfrm>
            <a:off x="376731" y="6180665"/>
            <a:ext cx="2110108" cy="584775"/>
          </a:xfrm>
          <a:prstGeom prst="rect">
            <a:avLst/>
          </a:prstGeom>
          <a:solidFill>
            <a:schemeClr val="bg1"/>
          </a:solidFill>
          <a:ln w="9525">
            <a:solidFill>
              <a:schemeClr val="tx1"/>
            </a:solidFill>
            <a:miter lim="800000"/>
            <a:headEnd/>
            <a:tailEnd/>
          </a:ln>
        </p:spPr>
        <p:txBody>
          <a:bodyPr vert="horz" wrap="square" lIns="91440" tIns="45720" rIns="91440" bIns="45720" numCol="1" rtlCol="0" anchor="ctr" anchorCtr="0" compatLnSpc="1">
            <a:prstTxWarp prst="textNoShape">
              <a:avLst/>
            </a:prstTxWarp>
            <a:spAutoFit/>
          </a:bodyPr>
          <a:lstStyle/>
          <a:p>
            <a:pPr algn="ctr">
              <a:spcBef>
                <a:spcPct val="0"/>
              </a:spcBef>
            </a:pPr>
            <a:r>
              <a:rPr lang="de-DE" sz="800" b="1">
                <a:latin typeface="+mj-lt"/>
                <a:ea typeface="Verdana" pitchFamily="34" charset="0"/>
                <a:cs typeface="Verdana" pitchFamily="34" charset="0"/>
              </a:rPr>
              <a:t>Simon Tiltsch</a:t>
            </a:r>
          </a:p>
          <a:p>
            <a:pPr algn="ctr">
              <a:spcBef>
                <a:spcPct val="0"/>
              </a:spcBef>
            </a:pPr>
            <a:r>
              <a:rPr lang="de-DE" sz="800" b="1">
                <a:latin typeface="+mj-lt"/>
                <a:ea typeface="Verdana" pitchFamily="34" charset="0"/>
                <a:cs typeface="Verdana" pitchFamily="34" charset="0"/>
              </a:rPr>
              <a:t>SAP SuccessFactors Senior Consultant</a:t>
            </a:r>
          </a:p>
          <a:p>
            <a:pPr algn="ctr">
              <a:spcBef>
                <a:spcPct val="0"/>
              </a:spcBef>
            </a:pPr>
            <a:r>
              <a:rPr lang="de-DE" sz="800" b="1">
                <a:latin typeface="+mj-lt"/>
                <a:ea typeface="Verdana" pitchFamily="34" charset="0"/>
                <a:cs typeface="Verdana" pitchFamily="34" charset="0"/>
              </a:rPr>
              <a:t>LM Consulting GmbH</a:t>
            </a:r>
          </a:p>
          <a:p>
            <a:pPr algn="ctr">
              <a:spcBef>
                <a:spcPct val="0"/>
              </a:spcBef>
            </a:pPr>
            <a:r>
              <a:rPr lang="de-DE" sz="800" b="1">
                <a:latin typeface="+mj-lt"/>
                <a:ea typeface="Verdana" pitchFamily="34" charset="0"/>
                <a:cs typeface="Verdana" pitchFamily="34" charset="0"/>
              </a:rPr>
              <a:t>Simon.tiltsch@lmconsulting.de</a:t>
            </a:r>
          </a:p>
        </p:txBody>
      </p:sp>
      <p:sp>
        <p:nvSpPr>
          <p:cNvPr id="5" name="Textfeld 4">
            <a:extLst>
              <a:ext uri="{FF2B5EF4-FFF2-40B4-BE49-F238E27FC236}">
                <a16:creationId xmlns:a16="http://schemas.microsoft.com/office/drawing/2014/main" id="{00D056FC-1D26-5F8C-6B2A-62762745642B}"/>
              </a:ext>
            </a:extLst>
          </p:cNvPr>
          <p:cNvSpPr txBox="1"/>
          <p:nvPr userDrawn="1"/>
        </p:nvSpPr>
        <p:spPr bwMode="auto">
          <a:xfrm>
            <a:off x="2646397" y="6191726"/>
            <a:ext cx="1709886" cy="584775"/>
          </a:xfrm>
          <a:prstGeom prst="rect">
            <a:avLst/>
          </a:prstGeom>
          <a:solidFill>
            <a:schemeClr val="bg1"/>
          </a:solidFill>
          <a:ln w="9525">
            <a:solidFill>
              <a:schemeClr val="tx2">
                <a:lumMod val="50000"/>
              </a:schemeClr>
            </a:solidFill>
            <a:miter lim="800000"/>
            <a:headEnd/>
            <a:tailEnd/>
          </a:ln>
        </p:spPr>
        <p:txBody>
          <a:bodyPr vert="horz" wrap="square" lIns="91440" tIns="45720" rIns="91440" bIns="45720" numCol="1" rtlCol="0" anchor="ctr" anchorCtr="0" compatLnSpc="1">
            <a:prstTxWarp prst="textNoShape">
              <a:avLst/>
            </a:prstTxWarp>
            <a:spAutoFit/>
          </a:bodyPr>
          <a:lstStyle/>
          <a:p>
            <a:pPr algn="ctr">
              <a:spcBef>
                <a:spcPct val="0"/>
              </a:spcBef>
            </a:pPr>
            <a:r>
              <a:rPr lang="de-DE" sz="800" b="1" kern="1200">
                <a:solidFill>
                  <a:schemeClr val="tx1"/>
                </a:solidFill>
                <a:latin typeface="+mj-lt"/>
                <a:ea typeface="Verdana" pitchFamily="34" charset="0"/>
                <a:cs typeface="Verdana" pitchFamily="34" charset="0"/>
              </a:rPr>
              <a:t>Ralf Laufer</a:t>
            </a:r>
          </a:p>
          <a:p>
            <a:pPr algn="ctr">
              <a:spcBef>
                <a:spcPct val="0"/>
              </a:spcBef>
            </a:pPr>
            <a:r>
              <a:rPr lang="de-DE" sz="800" b="1" kern="1200">
                <a:solidFill>
                  <a:schemeClr val="tx1"/>
                </a:solidFill>
                <a:latin typeface="+mj-lt"/>
                <a:ea typeface="Verdana" pitchFamily="34" charset="0"/>
                <a:cs typeface="Verdana" pitchFamily="34" charset="0"/>
              </a:rPr>
              <a:t>Managing Partner</a:t>
            </a:r>
          </a:p>
          <a:p>
            <a:pPr algn="ctr">
              <a:spcBef>
                <a:spcPct val="0"/>
              </a:spcBef>
            </a:pPr>
            <a:r>
              <a:rPr lang="de-DE" sz="800" b="1" kern="1200" err="1">
                <a:solidFill>
                  <a:schemeClr val="tx1"/>
                </a:solidFill>
                <a:latin typeface="+mj-lt"/>
                <a:ea typeface="Verdana" pitchFamily="34" charset="0"/>
                <a:cs typeface="Verdana" pitchFamily="34" charset="0"/>
              </a:rPr>
              <a:t>Poksundo</a:t>
            </a:r>
            <a:r>
              <a:rPr lang="de-DE" sz="800" b="1" kern="1200">
                <a:solidFill>
                  <a:schemeClr val="tx1"/>
                </a:solidFill>
                <a:latin typeface="+mj-lt"/>
                <a:ea typeface="Verdana" pitchFamily="34" charset="0"/>
                <a:cs typeface="Verdana" pitchFamily="34" charset="0"/>
              </a:rPr>
              <a:t> GmbH</a:t>
            </a:r>
          </a:p>
          <a:p>
            <a:pPr algn="ctr">
              <a:spcBef>
                <a:spcPct val="0"/>
              </a:spcBef>
            </a:pPr>
            <a:r>
              <a:rPr lang="de-DE" sz="800" b="1" kern="1200">
                <a:solidFill>
                  <a:schemeClr val="tx1"/>
                </a:solidFill>
                <a:latin typeface="+mj-lt"/>
                <a:ea typeface="Verdana" pitchFamily="34" charset="0"/>
                <a:cs typeface="Verdana" pitchFamily="34" charset="0"/>
              </a:rPr>
              <a:t>Ralf.laufer@poksundo.com</a:t>
            </a:r>
          </a:p>
        </p:txBody>
      </p:sp>
      <p:sp>
        <p:nvSpPr>
          <p:cNvPr id="6" name="Textfeld 5">
            <a:extLst>
              <a:ext uri="{FF2B5EF4-FFF2-40B4-BE49-F238E27FC236}">
                <a16:creationId xmlns:a16="http://schemas.microsoft.com/office/drawing/2014/main" id="{2D4BF196-7A00-A4B3-D1B0-FF29C0DF5066}"/>
              </a:ext>
            </a:extLst>
          </p:cNvPr>
          <p:cNvSpPr txBox="1"/>
          <p:nvPr userDrawn="1"/>
        </p:nvSpPr>
        <p:spPr bwMode="auto">
          <a:xfrm>
            <a:off x="4505864" y="6191725"/>
            <a:ext cx="2214530" cy="584775"/>
          </a:xfrm>
          <a:prstGeom prst="rect">
            <a:avLst/>
          </a:prstGeom>
          <a:solidFill>
            <a:schemeClr val="bg1"/>
          </a:solidFill>
          <a:ln w="9525">
            <a:solidFill>
              <a:schemeClr val="tx2">
                <a:lumMod val="50000"/>
              </a:schemeClr>
            </a:solidFill>
            <a:miter lim="800000"/>
            <a:headEnd/>
            <a:tailEnd/>
          </a:ln>
        </p:spPr>
        <p:txBody>
          <a:bodyPr vert="horz" wrap="square" lIns="91440" tIns="45720" rIns="91440" bIns="45720" numCol="1" rtlCol="0" anchor="ctr" anchorCtr="0" compatLnSpc="1">
            <a:prstTxWarp prst="textNoShape">
              <a:avLst/>
            </a:prstTxWarp>
            <a:spAutoFit/>
          </a:bodyPr>
          <a:lstStyle/>
          <a:p>
            <a:pPr algn="ctr">
              <a:spcBef>
                <a:spcPct val="0"/>
              </a:spcBef>
            </a:pPr>
            <a:r>
              <a:rPr lang="de-DE" sz="800" b="1" kern="1200">
                <a:solidFill>
                  <a:schemeClr val="tx1"/>
                </a:solidFill>
                <a:latin typeface="+mj-lt"/>
                <a:ea typeface="Verdana" pitchFamily="34" charset="0"/>
                <a:cs typeface="Verdana" pitchFamily="34" charset="0"/>
              </a:rPr>
              <a:t>Michael </a:t>
            </a:r>
            <a:r>
              <a:rPr lang="de-DE" sz="800" b="1" kern="1200" err="1">
                <a:solidFill>
                  <a:schemeClr val="tx1"/>
                </a:solidFill>
                <a:latin typeface="+mj-lt"/>
                <a:ea typeface="Verdana" pitchFamily="34" charset="0"/>
                <a:cs typeface="Verdana" pitchFamily="34" charset="0"/>
              </a:rPr>
              <a:t>Schewemann</a:t>
            </a:r>
            <a:endParaRPr lang="de-DE" sz="800" b="1" kern="1200">
              <a:solidFill>
                <a:schemeClr val="tx1"/>
              </a:solidFill>
              <a:latin typeface="+mj-lt"/>
              <a:ea typeface="Verdana" pitchFamily="34" charset="0"/>
              <a:cs typeface="Verdana" pitchFamily="34" charset="0"/>
            </a:endParaRPr>
          </a:p>
          <a:p>
            <a:pPr algn="ctr">
              <a:spcBef>
                <a:spcPct val="0"/>
              </a:spcBef>
            </a:pPr>
            <a:r>
              <a:rPr lang="de-DE" sz="800" b="1" kern="1200">
                <a:solidFill>
                  <a:schemeClr val="tx1"/>
                </a:solidFill>
                <a:latin typeface="+mj-lt"/>
                <a:ea typeface="Verdana" pitchFamily="34" charset="0"/>
                <a:cs typeface="Verdana" pitchFamily="34" charset="0"/>
              </a:rPr>
              <a:t>Account Manager</a:t>
            </a:r>
          </a:p>
          <a:p>
            <a:pPr algn="ctr">
              <a:spcBef>
                <a:spcPct val="0"/>
              </a:spcBef>
            </a:pPr>
            <a:r>
              <a:rPr lang="de-DE" sz="800" b="1" kern="1200" err="1">
                <a:solidFill>
                  <a:schemeClr val="tx1"/>
                </a:solidFill>
                <a:latin typeface="+mj-lt"/>
                <a:ea typeface="Verdana" pitchFamily="34" charset="0"/>
                <a:cs typeface="Verdana" pitchFamily="34" charset="0"/>
              </a:rPr>
              <a:t>Poksundo</a:t>
            </a:r>
            <a:r>
              <a:rPr lang="de-DE" sz="800" b="1" kern="1200">
                <a:solidFill>
                  <a:schemeClr val="tx1"/>
                </a:solidFill>
                <a:latin typeface="+mj-lt"/>
                <a:ea typeface="Verdana" pitchFamily="34" charset="0"/>
                <a:cs typeface="Verdana" pitchFamily="34" charset="0"/>
              </a:rPr>
              <a:t> GmbH</a:t>
            </a:r>
          </a:p>
          <a:p>
            <a:pPr algn="ctr">
              <a:spcBef>
                <a:spcPct val="0"/>
              </a:spcBef>
            </a:pPr>
            <a:r>
              <a:rPr lang="de-DE" sz="800" b="1" kern="1200">
                <a:solidFill>
                  <a:schemeClr val="tx1"/>
                </a:solidFill>
                <a:latin typeface="+mj-lt"/>
                <a:ea typeface="Verdana" pitchFamily="34" charset="0"/>
                <a:cs typeface="Verdana" pitchFamily="34" charset="0"/>
              </a:rPr>
              <a:t>Michael.schewemann@poksundo.com</a:t>
            </a:r>
          </a:p>
        </p:txBody>
      </p:sp>
      <p:pic>
        <p:nvPicPr>
          <p:cNvPr id="10" name="Grafik 9" descr="Ein Bild, das Menschliches Gesicht, Person, Kinn, Vorderkopf enthält.&#10;&#10;KI-generierte Inhalte können fehlerhaft sein.">
            <a:extLst>
              <a:ext uri="{FF2B5EF4-FFF2-40B4-BE49-F238E27FC236}">
                <a16:creationId xmlns:a16="http://schemas.microsoft.com/office/drawing/2014/main" id="{216F9CDE-0EE1-FE92-C4F3-2E006E86DE21}"/>
              </a:ext>
            </a:extLst>
          </p:cNvPr>
          <p:cNvPicPr>
            <a:picLocks noChangeAspect="1"/>
          </p:cNvPicPr>
          <p:nvPr userDrawn="1"/>
        </p:nvPicPr>
        <p:blipFill>
          <a:blip r:embed="rId6">
            <a:extLst>
              <a:ext uri="{28A0092B-C50C-407E-A947-70E740481C1C}">
                <a14:useLocalDpi xmlns:a14="http://schemas.microsoft.com/office/drawing/2010/main" val="0"/>
              </a:ext>
            </a:extLst>
          </a:blip>
          <a:srcRect l="9915" t="5541"/>
          <a:stretch>
            <a:fillRect/>
          </a:stretch>
        </p:blipFill>
        <p:spPr>
          <a:xfrm>
            <a:off x="2971956" y="5031928"/>
            <a:ext cx="1070866" cy="1015710"/>
          </a:xfrm>
          <a:prstGeom prst="roundRect">
            <a:avLst>
              <a:gd name="adj" fmla="val 4167"/>
            </a:avLst>
          </a:prstGeom>
          <a:solidFill>
            <a:srgbClr val="FFFFFF"/>
          </a:solidFill>
          <a:ln w="76200" cap="sq">
            <a:solidFill>
              <a:srgbClr val="FFC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Text 2 Spaltig">
    <p:spTree>
      <p:nvGrpSpPr>
        <p:cNvPr id="1" name=""/>
        <p:cNvGrpSpPr/>
        <p:nvPr/>
      </p:nvGrpSpPr>
      <p:grpSpPr>
        <a:xfrm>
          <a:off x="0" y="0"/>
          <a:ext cx="0" cy="0"/>
          <a:chOff x="0" y="0"/>
          <a:chExt cx="0" cy="0"/>
        </a:xfrm>
      </p:grpSpPr>
      <p:sp>
        <p:nvSpPr>
          <p:cNvPr id="15" name="Textplatzhalter 10">
            <a:extLst>
              <a:ext uri="{FF2B5EF4-FFF2-40B4-BE49-F238E27FC236}">
                <a16:creationId xmlns:a16="http://schemas.microsoft.com/office/drawing/2014/main" id="{FCA3FE4A-FD1B-4B87-A392-69342BE716C0}"/>
              </a:ext>
            </a:extLst>
          </p:cNvPr>
          <p:cNvSpPr>
            <a:spLocks noGrp="1"/>
          </p:cNvSpPr>
          <p:nvPr>
            <p:ph type="body" sz="quarter" idx="14" hasCustomPrompt="1"/>
          </p:nvPr>
        </p:nvSpPr>
        <p:spPr>
          <a:xfrm>
            <a:off x="623392" y="1763480"/>
            <a:ext cx="5256584"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16" name="Textplatzhalter 10">
            <a:extLst>
              <a:ext uri="{FF2B5EF4-FFF2-40B4-BE49-F238E27FC236}">
                <a16:creationId xmlns:a16="http://schemas.microsoft.com/office/drawing/2014/main" id="{D6B0234B-EB96-4B78-8CE0-3773F44C8657}"/>
              </a:ext>
            </a:extLst>
          </p:cNvPr>
          <p:cNvSpPr>
            <a:spLocks noGrp="1"/>
          </p:cNvSpPr>
          <p:nvPr>
            <p:ph type="body" sz="quarter" idx="15" hasCustomPrompt="1"/>
          </p:nvPr>
        </p:nvSpPr>
        <p:spPr>
          <a:xfrm>
            <a:off x="6384032" y="1763480"/>
            <a:ext cx="518457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1335FFBC-FEF6-312F-E042-CA667E3BC76A}"/>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7F364504-67CE-32D7-C549-1651B0E4D8CD}"/>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577DA534-6EF4-7883-1F58-7884C811DCD5}"/>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4CDF72D8-BDE3-01C2-5FA7-EA16FC08A2AF}"/>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6" name="Textfeld 5">
            <a:extLst>
              <a:ext uri="{FF2B5EF4-FFF2-40B4-BE49-F238E27FC236}">
                <a16:creationId xmlns:a16="http://schemas.microsoft.com/office/drawing/2014/main" id="{EE1CEF96-D45D-706E-6BBB-EF76CCD125EE}"/>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3356636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Untertitel + Text +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FC45B83-D9EB-4D61-A5A4-710AE4ECD192}"/>
              </a:ext>
            </a:extLst>
          </p:cNvPr>
          <p:cNvSpPr>
            <a:spLocks noGrp="1"/>
          </p:cNvSpPr>
          <p:nvPr>
            <p:ph type="pic" sz="quarter" idx="13" hasCustomPrompt="1"/>
          </p:nvPr>
        </p:nvSpPr>
        <p:spPr>
          <a:xfrm>
            <a:off x="7680325" y="1790610"/>
            <a:ext cx="3816350" cy="4159340"/>
          </a:xfrm>
          <a:prstGeom prst="rect">
            <a:avLst/>
          </a:prstGeom>
        </p:spPr>
        <p:txBody>
          <a:bodyPr/>
          <a:lstStyle>
            <a:lvl1pPr marL="0" indent="0">
              <a:buNone/>
              <a:defRPr sz="1200">
                <a:solidFill>
                  <a:srgbClr val="878787"/>
                </a:solidFill>
              </a:defRPr>
            </a:lvl1pPr>
          </a:lstStyle>
          <a:p>
            <a:r>
              <a:rPr lang="de-DE"/>
              <a:t>Bild einfügen</a:t>
            </a:r>
          </a:p>
        </p:txBody>
      </p:sp>
      <p:sp>
        <p:nvSpPr>
          <p:cNvPr id="13" name="Textplatzhalter 10">
            <a:extLst>
              <a:ext uri="{FF2B5EF4-FFF2-40B4-BE49-F238E27FC236}">
                <a16:creationId xmlns:a16="http://schemas.microsoft.com/office/drawing/2014/main" id="{1654509A-4436-45C1-8F3B-007ABA32F9DD}"/>
              </a:ext>
            </a:extLst>
          </p:cNvPr>
          <p:cNvSpPr>
            <a:spLocks noGrp="1"/>
          </p:cNvSpPr>
          <p:nvPr>
            <p:ph type="body" sz="quarter" idx="12" hasCustomPrompt="1"/>
          </p:nvPr>
        </p:nvSpPr>
        <p:spPr>
          <a:xfrm>
            <a:off x="623392" y="1789232"/>
            <a:ext cx="6626822" cy="4159341"/>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CBD546BB-0DCF-5163-E7FA-31C3111F324D}"/>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0F84A53-9CFC-A8A6-39B7-9EF2881352B4}"/>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41294927-EBA2-C501-E084-6B7EBA9C416F}"/>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3" descr="Titel">
            <a:extLst>
              <a:ext uri="{FF2B5EF4-FFF2-40B4-BE49-F238E27FC236}">
                <a16:creationId xmlns:a16="http://schemas.microsoft.com/office/drawing/2014/main" id="{384B64F9-3519-B755-E60D-E949FEEA4F2B}"/>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5" name="Textfeld 14">
            <a:extLst>
              <a:ext uri="{FF2B5EF4-FFF2-40B4-BE49-F238E27FC236}">
                <a16:creationId xmlns:a16="http://schemas.microsoft.com/office/drawing/2014/main" id="{FE4186D5-82BD-603C-5FC2-C071BC1BF715}"/>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a:t>
            </a:fld>
            <a:endParaRPr lang="de-DE" sz="1000" b="0">
              <a:solidFill>
                <a:srgbClr val="878787"/>
              </a:solidFill>
              <a:latin typeface="+mj-lt"/>
              <a:ea typeface="Verdana" pitchFamily="34" charset="0"/>
              <a:cs typeface="Verdana" pitchFamily="34" charset="0"/>
            </a:endParaRPr>
          </a:p>
        </p:txBody>
      </p:sp>
      <p:sp>
        <p:nvSpPr>
          <p:cNvPr id="25" name="Textplatzhalter 24">
            <a:extLst>
              <a:ext uri="{FF2B5EF4-FFF2-40B4-BE49-F238E27FC236}">
                <a16:creationId xmlns:a16="http://schemas.microsoft.com/office/drawing/2014/main" id="{B1BD4669-0F68-4287-82FF-9CB65CFA9494}"/>
              </a:ext>
            </a:extLst>
          </p:cNvPr>
          <p:cNvSpPr>
            <a:spLocks noGrp="1"/>
          </p:cNvSpPr>
          <p:nvPr>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spTree>
    <p:extLst>
      <p:ext uri="{BB962C8B-B14F-4D97-AF65-F5344CB8AC3E}">
        <p14:creationId xmlns:p14="http://schemas.microsoft.com/office/powerpoint/2010/main" val="1823303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Untertitel + Text 2 Spaltig">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11EB1C29-CBA7-417D-835A-F2CA52604295}"/>
              </a:ext>
            </a:extLst>
          </p:cNvPr>
          <p:cNvSpPr>
            <a:spLocks noGrp="1"/>
          </p:cNvSpPr>
          <p:nvPr>
            <p:ph type="body" sz="quarter" idx="15" hasCustomPrompt="1"/>
          </p:nvPr>
        </p:nvSpPr>
        <p:spPr>
          <a:xfrm>
            <a:off x="623392" y="1789232"/>
            <a:ext cx="5256584" cy="4159342"/>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16" name="Textplatzhalter 10">
            <a:extLst>
              <a:ext uri="{FF2B5EF4-FFF2-40B4-BE49-F238E27FC236}">
                <a16:creationId xmlns:a16="http://schemas.microsoft.com/office/drawing/2014/main" id="{8B0DD43A-12FB-4B7B-8C8B-0C0352679C71}"/>
              </a:ext>
            </a:extLst>
          </p:cNvPr>
          <p:cNvSpPr>
            <a:spLocks noGrp="1"/>
          </p:cNvSpPr>
          <p:nvPr>
            <p:ph type="body" sz="quarter" idx="16" hasCustomPrompt="1"/>
          </p:nvPr>
        </p:nvSpPr>
        <p:spPr>
          <a:xfrm>
            <a:off x="6384032" y="1789232"/>
            <a:ext cx="5184576" cy="4159342"/>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4" name="Rechteck 3">
            <a:extLst>
              <a:ext uri="{FF2B5EF4-FFF2-40B4-BE49-F238E27FC236}">
                <a16:creationId xmlns:a16="http://schemas.microsoft.com/office/drawing/2014/main" id="{A9182F12-E25D-E797-D15A-71C855361730}"/>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078D6590-5E70-9FE8-FFBD-9699BA54CF6A}"/>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955473CD-34F1-02E0-51D8-FC0B105D10FB}"/>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3" descr="Titel">
            <a:extLst>
              <a:ext uri="{FF2B5EF4-FFF2-40B4-BE49-F238E27FC236}">
                <a16:creationId xmlns:a16="http://schemas.microsoft.com/office/drawing/2014/main" id="{AF610F65-8C47-11BF-0AAE-28BD9291D0B4}"/>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7" name="Textfeld 16">
            <a:extLst>
              <a:ext uri="{FF2B5EF4-FFF2-40B4-BE49-F238E27FC236}">
                <a16:creationId xmlns:a16="http://schemas.microsoft.com/office/drawing/2014/main" id="{65488F74-0C1D-4D14-6AC4-776DA1A947C0}"/>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a:t>
            </a:fld>
            <a:endParaRPr lang="de-DE" sz="1000" b="0">
              <a:solidFill>
                <a:srgbClr val="878787"/>
              </a:solidFill>
              <a:latin typeface="+mj-lt"/>
              <a:ea typeface="Verdana" pitchFamily="34" charset="0"/>
              <a:cs typeface="Verdana" pitchFamily="34" charset="0"/>
            </a:endParaRPr>
          </a:p>
        </p:txBody>
      </p:sp>
      <p:sp>
        <p:nvSpPr>
          <p:cNvPr id="18" name="Textplatzhalter 24">
            <a:extLst>
              <a:ext uri="{FF2B5EF4-FFF2-40B4-BE49-F238E27FC236}">
                <a16:creationId xmlns:a16="http://schemas.microsoft.com/office/drawing/2014/main" id="{6C9C56CF-A09B-7717-E21B-518CE2482C12}"/>
              </a:ext>
            </a:extLst>
          </p:cNvPr>
          <p:cNvSpPr>
            <a:spLocks noGrp="1"/>
          </p:cNvSpPr>
          <p:nvPr>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spTree>
    <p:extLst>
      <p:ext uri="{BB962C8B-B14F-4D97-AF65-F5344CB8AC3E}">
        <p14:creationId xmlns:p14="http://schemas.microsoft.com/office/powerpoint/2010/main" val="2946527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 Untertitel +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BE0B473A-9D57-467D-B7D8-FAE10D5E93F5}"/>
              </a:ext>
            </a:extLst>
          </p:cNvPr>
          <p:cNvSpPr>
            <a:spLocks noGrp="1"/>
          </p:cNvSpPr>
          <p:nvPr>
            <p:ph type="body" sz="quarter" idx="13" hasCustomPrompt="1"/>
          </p:nvPr>
        </p:nvSpPr>
        <p:spPr>
          <a:xfrm>
            <a:off x="623392" y="1789232"/>
            <a:ext cx="10945216" cy="4159341"/>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4" name="Rechteck 3">
            <a:extLst>
              <a:ext uri="{FF2B5EF4-FFF2-40B4-BE49-F238E27FC236}">
                <a16:creationId xmlns:a16="http://schemas.microsoft.com/office/drawing/2014/main" id="{6FCC54C0-D5E9-ABF5-6CA1-0E00B06ADF53}"/>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15EE21CA-1B72-457A-15BA-4F11788E459C}"/>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5F64BBF0-EF17-69F2-C24C-8940EEC855F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3" descr="Titel">
            <a:extLst>
              <a:ext uri="{FF2B5EF4-FFF2-40B4-BE49-F238E27FC236}">
                <a16:creationId xmlns:a16="http://schemas.microsoft.com/office/drawing/2014/main" id="{ED591AF7-3F42-C025-62F4-9D579178FF4B}"/>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6" name="Textfeld 15">
            <a:extLst>
              <a:ext uri="{FF2B5EF4-FFF2-40B4-BE49-F238E27FC236}">
                <a16:creationId xmlns:a16="http://schemas.microsoft.com/office/drawing/2014/main" id="{F35D0C03-2974-1B41-47C6-E981D6345F82}"/>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a:t>
            </a:fld>
            <a:endParaRPr lang="de-DE" sz="1000" b="0">
              <a:solidFill>
                <a:srgbClr val="878787"/>
              </a:solidFill>
              <a:latin typeface="+mj-lt"/>
              <a:ea typeface="Verdana" pitchFamily="34" charset="0"/>
              <a:cs typeface="Verdana" pitchFamily="34" charset="0"/>
            </a:endParaRPr>
          </a:p>
        </p:txBody>
      </p:sp>
      <p:sp>
        <p:nvSpPr>
          <p:cNvPr id="17" name="Textplatzhalter 24">
            <a:extLst>
              <a:ext uri="{FF2B5EF4-FFF2-40B4-BE49-F238E27FC236}">
                <a16:creationId xmlns:a16="http://schemas.microsoft.com/office/drawing/2014/main" id="{086C2D53-D063-0674-1FF3-C3CC067FCB0C}"/>
              </a:ext>
            </a:extLst>
          </p:cNvPr>
          <p:cNvSpPr>
            <a:spLocks noGrp="1"/>
          </p:cNvSpPr>
          <p:nvPr>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spTree>
    <p:extLst>
      <p:ext uri="{BB962C8B-B14F-4D97-AF65-F5344CB8AC3E}">
        <p14:creationId xmlns:p14="http://schemas.microsoft.com/office/powerpoint/2010/main" val="51653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Untertitel + wenig Text L">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F60B08B-3C26-4BAA-9861-AE089FA12C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1415" t="7812" r="3931" b="7812"/>
          <a:stretch/>
        </p:blipFill>
        <p:spPr>
          <a:xfrm>
            <a:off x="7967084" y="0"/>
            <a:ext cx="4224916" cy="6858000"/>
          </a:xfrm>
          <a:prstGeom prst="rect">
            <a:avLst/>
          </a:prstGeom>
        </p:spPr>
      </p:pic>
      <p:sp>
        <p:nvSpPr>
          <p:cNvPr id="4" name="Rechteck 3">
            <a:extLst>
              <a:ext uri="{FF2B5EF4-FFF2-40B4-BE49-F238E27FC236}">
                <a16:creationId xmlns:a16="http://schemas.microsoft.com/office/drawing/2014/main" id="{3F9ED7AE-E595-C49E-0694-BF480295F89B}"/>
              </a:ext>
            </a:extLst>
          </p:cNvPr>
          <p:cNvSpPr/>
          <p:nvPr userDrawn="1"/>
        </p:nvSpPr>
        <p:spPr>
          <a:xfrm rot="16200000">
            <a:off x="4466637" y="3347188"/>
            <a:ext cx="6858001" cy="142891"/>
          </a:xfrm>
          <a:prstGeom prst="rect">
            <a:avLst/>
          </a:prstGeom>
          <a:solidFill>
            <a:srgbClr val="2B478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 name="Rechteck 4">
            <a:extLst>
              <a:ext uri="{FF2B5EF4-FFF2-40B4-BE49-F238E27FC236}">
                <a16:creationId xmlns:a16="http://schemas.microsoft.com/office/drawing/2014/main" id="{ADEBC89B-E3FB-42CF-D1BB-72967D7B4299}"/>
              </a:ext>
            </a:extLst>
          </p:cNvPr>
          <p:cNvSpPr/>
          <p:nvPr userDrawn="1"/>
        </p:nvSpPr>
        <p:spPr>
          <a:xfrm>
            <a:off x="0" y="0"/>
            <a:ext cx="7824192" cy="6860706"/>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35E70663-E351-458A-9B83-BD2230CB0059}"/>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D4A9787-036A-48C5-A742-1C43BF8B3DD0}"/>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a:t>
            </a:fld>
            <a:endParaRPr lang="de-DE" sz="1000" b="0">
              <a:solidFill>
                <a:srgbClr val="2B4787"/>
              </a:solidFill>
              <a:latin typeface="+mj-lt"/>
              <a:ea typeface="Verdana" pitchFamily="34" charset="0"/>
              <a:cs typeface="Verdana" pitchFamily="34" charset="0"/>
            </a:endParaRPr>
          </a:p>
        </p:txBody>
      </p:sp>
      <p:sp>
        <p:nvSpPr>
          <p:cNvPr id="16" name="Textplatzhalter 10">
            <a:extLst>
              <a:ext uri="{FF2B5EF4-FFF2-40B4-BE49-F238E27FC236}">
                <a16:creationId xmlns:a16="http://schemas.microsoft.com/office/drawing/2014/main" id="{09BEC962-DCEC-44D0-98D7-0ECFD076A1A1}"/>
              </a:ext>
            </a:extLst>
          </p:cNvPr>
          <p:cNvSpPr>
            <a:spLocks noGrp="1"/>
          </p:cNvSpPr>
          <p:nvPr>
            <p:ph type="body" sz="quarter" idx="14" hasCustomPrompt="1"/>
          </p:nvPr>
        </p:nvSpPr>
        <p:spPr>
          <a:xfrm>
            <a:off x="623392"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Textplatzhalter 3" descr="Titel">
            <a:extLst>
              <a:ext uri="{FF2B5EF4-FFF2-40B4-BE49-F238E27FC236}">
                <a16:creationId xmlns:a16="http://schemas.microsoft.com/office/drawing/2014/main" id="{A6CFBC65-D7F2-88DE-C286-89146D11EB6A}"/>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3" name="Textplatzhalter 24">
            <a:extLst>
              <a:ext uri="{FF2B5EF4-FFF2-40B4-BE49-F238E27FC236}">
                <a16:creationId xmlns:a16="http://schemas.microsoft.com/office/drawing/2014/main" id="{ECB7D940-8CF1-9B2F-43B9-8235FF789181}"/>
              </a:ext>
            </a:extLst>
          </p:cNvPr>
          <p:cNvSpPr>
            <a:spLocks noGrp="1"/>
          </p:cNvSpPr>
          <p:nvPr>
            <p:ph type="body" sz="quarter" idx="11" hasCustomPrompt="1"/>
          </p:nvPr>
        </p:nvSpPr>
        <p:spPr>
          <a:xfrm>
            <a:off x="623392" y="758540"/>
            <a:ext cx="6840760" cy="360114"/>
          </a:xfrm>
          <a:prstGeom prst="rect">
            <a:avLst/>
          </a:prstGeom>
        </p:spPr>
        <p:txBody>
          <a:bodyPr/>
          <a:lstStyle>
            <a:lvl1pPr marL="0" indent="0">
              <a:buNone/>
              <a:defRPr sz="2200">
                <a:solidFill>
                  <a:srgbClr val="2B4787"/>
                </a:solidFill>
              </a:defRPr>
            </a:lvl1pPr>
          </a:lstStyle>
          <a:p>
            <a:pPr lvl="0"/>
            <a:r>
              <a:rPr lang="de-DE"/>
              <a:t>Unterpunkt</a:t>
            </a:r>
          </a:p>
        </p:txBody>
      </p:sp>
    </p:spTree>
    <p:extLst>
      <p:ext uri="{BB962C8B-B14F-4D97-AF65-F5344CB8AC3E}">
        <p14:creationId xmlns:p14="http://schemas.microsoft.com/office/powerpoint/2010/main" val="344705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Wenig Text L">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F60B08B-3C26-4BAA-9861-AE089FA12C0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 name="Rechteck 1">
            <a:extLst>
              <a:ext uri="{FF2B5EF4-FFF2-40B4-BE49-F238E27FC236}">
                <a16:creationId xmlns:a16="http://schemas.microsoft.com/office/drawing/2014/main" id="{C634B125-B332-4321-9FC6-23636144B8C6}"/>
              </a:ext>
            </a:extLst>
          </p:cNvPr>
          <p:cNvSpPr/>
          <p:nvPr userDrawn="1"/>
        </p:nvSpPr>
        <p:spPr>
          <a:xfrm rot="16200000">
            <a:off x="4466637" y="3347188"/>
            <a:ext cx="6858001" cy="142891"/>
          </a:xfrm>
          <a:prstGeom prst="rect">
            <a:avLst/>
          </a:prstGeom>
          <a:solidFill>
            <a:srgbClr val="2B478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 name="Rechteck 2">
            <a:extLst>
              <a:ext uri="{FF2B5EF4-FFF2-40B4-BE49-F238E27FC236}">
                <a16:creationId xmlns:a16="http://schemas.microsoft.com/office/drawing/2014/main" id="{FC45812E-2239-969E-10BE-25C24AA8E7DD}"/>
              </a:ext>
            </a:extLst>
          </p:cNvPr>
          <p:cNvSpPr/>
          <p:nvPr userDrawn="1"/>
        </p:nvSpPr>
        <p:spPr>
          <a:xfrm>
            <a:off x="0" y="0"/>
            <a:ext cx="7824192" cy="6860706"/>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22DD514E-1344-C218-050B-FC5DECCB670D}"/>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36AAEFE-9FB5-D666-A112-E98DB2098753}"/>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5DADE58B-573C-7165-0295-7B746A3A9A69}"/>
              </a:ext>
            </a:extLst>
          </p:cNvPr>
          <p:cNvSpPr>
            <a:spLocks noGrp="1"/>
          </p:cNvSpPr>
          <p:nvPr>
            <p:ph type="body" sz="quarter" idx="14" hasCustomPrompt="1"/>
          </p:nvPr>
        </p:nvSpPr>
        <p:spPr>
          <a:xfrm>
            <a:off x="623392"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7" name="Textplatzhalter 3" descr="Titel">
            <a:extLst>
              <a:ext uri="{FF2B5EF4-FFF2-40B4-BE49-F238E27FC236}">
                <a16:creationId xmlns:a16="http://schemas.microsoft.com/office/drawing/2014/main" id="{5901B58A-763E-4C08-31B3-51630F6E5582}"/>
              </a:ext>
              <a:ext uri="{C183D7F6-B498-43B3-948B-1728B52AA6E4}">
                <adec:decorative xmlns:adec="http://schemas.microsoft.com/office/drawing/2017/decorative" val="0"/>
              </a:ext>
            </a:extLst>
          </p:cNvPr>
          <p:cNvSpPr>
            <a:spLocks noGrp="1"/>
          </p:cNvSpPr>
          <p:nvPr>
            <p:ph type="body" sz="quarter" idx="10" hasCustomPrompt="1"/>
          </p:nvPr>
        </p:nvSpPr>
        <p:spPr>
          <a:xfrm>
            <a:off x="623392"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Tree>
    <p:extLst>
      <p:ext uri="{BB962C8B-B14F-4D97-AF65-F5344CB8AC3E}">
        <p14:creationId xmlns:p14="http://schemas.microsoft.com/office/powerpoint/2010/main" val="1820374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 Standardbi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B127662-89D3-3A4D-AE6B-B0B952D56A16}"/>
              </a:ext>
            </a:extLst>
          </p:cNvPr>
          <p:cNvSpPr/>
          <p:nvPr userDrawn="1"/>
        </p:nvSpPr>
        <p:spPr>
          <a:xfrm rot="16200000">
            <a:off x="867362" y="3354849"/>
            <a:ext cx="6858001" cy="142891"/>
          </a:xfrm>
          <a:prstGeom prst="rect">
            <a:avLst/>
          </a:prstGeom>
          <a:solidFill>
            <a:srgbClr val="2B478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 name="Rechteck 2">
            <a:extLst>
              <a:ext uri="{FF2B5EF4-FFF2-40B4-BE49-F238E27FC236}">
                <a16:creationId xmlns:a16="http://schemas.microsoft.com/office/drawing/2014/main" id="{B7CFBC48-AFD9-4C55-8300-BB14D937F5FB}"/>
              </a:ext>
            </a:extLst>
          </p:cNvPr>
          <p:cNvSpPr/>
          <p:nvPr userDrawn="1"/>
        </p:nvSpPr>
        <p:spPr>
          <a:xfrm>
            <a:off x="4367808" y="0"/>
            <a:ext cx="7824192" cy="6860706"/>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08CA62B-FEA4-1052-1077-BEB4F1EAC178}"/>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BD8A27A9-067D-9100-D382-63CE1DE7AE04}"/>
              </a:ext>
            </a:extLst>
          </p:cNvPr>
          <p:cNvSpPr>
            <a:spLocks noGrp="1"/>
          </p:cNvSpPr>
          <p:nvPr>
            <p:ph type="body" sz="quarter" idx="14" hasCustomPrompt="1"/>
          </p:nvPr>
        </p:nvSpPr>
        <p:spPr>
          <a:xfrm>
            <a:off x="4799856"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7" name="Textplatzhalter 3" descr="Titel">
            <a:extLst>
              <a:ext uri="{FF2B5EF4-FFF2-40B4-BE49-F238E27FC236}">
                <a16:creationId xmlns:a16="http://schemas.microsoft.com/office/drawing/2014/main" id="{651F175A-FFEC-B203-8787-9A229BCF8338}"/>
              </a:ext>
              <a:ext uri="{C183D7F6-B498-43B3-948B-1728B52AA6E4}">
                <adec:decorative xmlns:adec="http://schemas.microsoft.com/office/drawing/2017/decorative" val="0"/>
              </a:ext>
            </a:extLst>
          </p:cNvPr>
          <p:cNvSpPr>
            <a:spLocks noGrp="1"/>
          </p:cNvSpPr>
          <p:nvPr>
            <p:ph type="body" sz="quarter" idx="10" hasCustomPrompt="1"/>
          </p:nvPr>
        </p:nvSpPr>
        <p:spPr>
          <a:xfrm>
            <a:off x="4799856" y="301410"/>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8" name="Textplatzhalter 24">
            <a:extLst>
              <a:ext uri="{FF2B5EF4-FFF2-40B4-BE49-F238E27FC236}">
                <a16:creationId xmlns:a16="http://schemas.microsoft.com/office/drawing/2014/main" id="{2AB09CD3-DD66-FDAE-7AE7-2A7A5FEB2F9B}"/>
              </a:ext>
            </a:extLst>
          </p:cNvPr>
          <p:cNvSpPr>
            <a:spLocks noGrp="1"/>
          </p:cNvSpPr>
          <p:nvPr>
            <p:ph type="body" sz="quarter" idx="11" hasCustomPrompt="1"/>
          </p:nvPr>
        </p:nvSpPr>
        <p:spPr>
          <a:xfrm>
            <a:off x="4799856" y="758540"/>
            <a:ext cx="6840760" cy="360114"/>
          </a:xfrm>
          <a:prstGeom prst="rect">
            <a:avLst/>
          </a:prstGeom>
        </p:spPr>
        <p:txBody>
          <a:bodyPr/>
          <a:lstStyle>
            <a:lvl1pPr marL="0" indent="0">
              <a:buNone/>
              <a:defRPr sz="2200">
                <a:solidFill>
                  <a:srgbClr val="2B4787"/>
                </a:solidFill>
              </a:defRPr>
            </a:lvl1pPr>
          </a:lstStyle>
          <a:p>
            <a:pPr lvl="0"/>
            <a:r>
              <a:rPr lang="de-DE"/>
              <a:t>Unterpunkt</a:t>
            </a:r>
          </a:p>
        </p:txBody>
      </p:sp>
    </p:spTree>
    <p:extLst>
      <p:ext uri="{BB962C8B-B14F-4D97-AF65-F5344CB8AC3E}">
        <p14:creationId xmlns:p14="http://schemas.microsoft.com/office/powerpoint/2010/main" val="3591876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 Standard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7E336B8-D53C-BA0D-1E4D-3647572269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239" t="-77" r="30691" b="77"/>
          <a:stretch/>
        </p:blipFill>
        <p:spPr>
          <a:xfrm>
            <a:off x="0" y="0"/>
            <a:ext cx="4224916" cy="6858000"/>
          </a:xfrm>
          <a:prstGeom prst="rect">
            <a:avLst/>
          </a:prstGeom>
        </p:spPr>
      </p:pic>
      <p:sp>
        <p:nvSpPr>
          <p:cNvPr id="3" name="Rechteck 2">
            <a:extLst>
              <a:ext uri="{FF2B5EF4-FFF2-40B4-BE49-F238E27FC236}">
                <a16:creationId xmlns:a16="http://schemas.microsoft.com/office/drawing/2014/main" id="{A62E0528-18D4-02FA-997C-F75E147531A9}"/>
              </a:ext>
            </a:extLst>
          </p:cNvPr>
          <p:cNvSpPr/>
          <p:nvPr userDrawn="1"/>
        </p:nvSpPr>
        <p:spPr>
          <a:xfrm rot="16200000">
            <a:off x="867362" y="3354849"/>
            <a:ext cx="6858001" cy="142891"/>
          </a:xfrm>
          <a:prstGeom prst="rect">
            <a:avLst/>
          </a:prstGeom>
          <a:solidFill>
            <a:srgbClr val="2B478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 name="Rechteck 3">
            <a:extLst>
              <a:ext uri="{FF2B5EF4-FFF2-40B4-BE49-F238E27FC236}">
                <a16:creationId xmlns:a16="http://schemas.microsoft.com/office/drawing/2014/main" id="{C96DA5D7-81A7-F372-8F54-8402FF23DF3E}"/>
              </a:ext>
            </a:extLst>
          </p:cNvPr>
          <p:cNvSpPr/>
          <p:nvPr userDrawn="1"/>
        </p:nvSpPr>
        <p:spPr>
          <a:xfrm>
            <a:off x="4367808" y="0"/>
            <a:ext cx="7824192" cy="6860706"/>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A90FEE5F-72D5-1B9D-2BF1-EDAC259D336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8ADF71BB-8B16-7FC0-CED3-67CA30480B69}"/>
              </a:ext>
            </a:extLst>
          </p:cNvPr>
          <p:cNvSpPr>
            <a:spLocks noGrp="1"/>
          </p:cNvSpPr>
          <p:nvPr>
            <p:ph type="body" sz="quarter" idx="14" hasCustomPrompt="1"/>
          </p:nvPr>
        </p:nvSpPr>
        <p:spPr>
          <a:xfrm>
            <a:off x="4799856"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9" name="Textplatzhalter 3" descr="Titel">
            <a:extLst>
              <a:ext uri="{FF2B5EF4-FFF2-40B4-BE49-F238E27FC236}">
                <a16:creationId xmlns:a16="http://schemas.microsoft.com/office/drawing/2014/main" id="{E85DC7BD-CAAC-C7DD-3629-5E8A75B8E91E}"/>
              </a:ext>
              <a:ext uri="{C183D7F6-B498-43B3-948B-1728B52AA6E4}">
                <adec:decorative xmlns:adec="http://schemas.microsoft.com/office/drawing/2017/decorative" val="0"/>
              </a:ext>
            </a:extLst>
          </p:cNvPr>
          <p:cNvSpPr>
            <a:spLocks noGrp="1"/>
          </p:cNvSpPr>
          <p:nvPr>
            <p:ph type="body" sz="quarter" idx="15" hasCustomPrompt="1"/>
          </p:nvPr>
        </p:nvSpPr>
        <p:spPr>
          <a:xfrm>
            <a:off x="4799855"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Tree>
    <p:extLst>
      <p:ext uri="{BB962C8B-B14F-4D97-AF65-F5344CB8AC3E}">
        <p14:creationId xmlns:p14="http://schemas.microsoft.com/office/powerpoint/2010/main" val="2274799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 freie Fläch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5F112283-C49E-FAF3-A4AC-3E1C03EE6202}"/>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8E232B5-41CB-615F-6AF9-932A92A12263}"/>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604634EB-E206-42E4-EC8E-ED551F8E6BB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3" descr="Titel">
            <a:extLst>
              <a:ext uri="{FF2B5EF4-FFF2-40B4-BE49-F238E27FC236}">
                <a16:creationId xmlns:a16="http://schemas.microsoft.com/office/drawing/2014/main" id="{3C8B653B-DC28-E4F9-D9D9-31F287D5057A}"/>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8" name="Textfeld 17">
            <a:extLst>
              <a:ext uri="{FF2B5EF4-FFF2-40B4-BE49-F238E27FC236}">
                <a16:creationId xmlns:a16="http://schemas.microsoft.com/office/drawing/2014/main" id="{50CD016A-5501-3C80-F8B6-C71BDA199679}"/>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230034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 + freie Fläch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5F112283-C49E-FAF3-A4AC-3E1C03EE6202}"/>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8E232B5-41CB-615F-6AF9-932A92A12263}"/>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604634EB-E206-42E4-EC8E-ED551F8E6BB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3" descr="Titel">
            <a:extLst>
              <a:ext uri="{FF2B5EF4-FFF2-40B4-BE49-F238E27FC236}">
                <a16:creationId xmlns:a16="http://schemas.microsoft.com/office/drawing/2014/main" id="{3C8B653B-DC28-E4F9-D9D9-31F287D5057A}"/>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8" name="Textfeld 17">
            <a:extLst>
              <a:ext uri="{FF2B5EF4-FFF2-40B4-BE49-F238E27FC236}">
                <a16:creationId xmlns:a16="http://schemas.microsoft.com/office/drawing/2014/main" id="{50CD016A-5501-3C80-F8B6-C71BDA199679}"/>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a:t>
            </a:fld>
            <a:endParaRPr lang="de-DE" sz="1000" b="0">
              <a:solidFill>
                <a:srgbClr val="878787"/>
              </a:solidFill>
              <a:latin typeface="+mj-lt"/>
              <a:ea typeface="Verdana" pitchFamily="34" charset="0"/>
              <a:cs typeface="Verdana" pitchFamily="34" charset="0"/>
            </a:endParaRPr>
          </a:p>
        </p:txBody>
      </p:sp>
      <p:pic>
        <p:nvPicPr>
          <p:cNvPr id="2" name="Picture 14">
            <a:extLst>
              <a:ext uri="{FF2B5EF4-FFF2-40B4-BE49-F238E27FC236}">
                <a16:creationId xmlns:a16="http://schemas.microsoft.com/office/drawing/2014/main" id="{0357B593-6F79-9B2B-E9D9-597152720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41590" y="1535644"/>
            <a:ext cx="5579882" cy="4845684"/>
          </a:xfrm>
          <a:prstGeom prst="rect">
            <a:avLst/>
          </a:prstGeom>
        </p:spPr>
      </p:pic>
      <p:sp>
        <p:nvSpPr>
          <p:cNvPr id="4" name="Bildplatzhalter 3">
            <a:extLst>
              <a:ext uri="{FF2B5EF4-FFF2-40B4-BE49-F238E27FC236}">
                <a16:creationId xmlns:a16="http://schemas.microsoft.com/office/drawing/2014/main" id="{914D2CFB-2A3B-43AF-61A9-2BB77819E851}"/>
              </a:ext>
            </a:extLst>
          </p:cNvPr>
          <p:cNvSpPr>
            <a:spLocks noGrp="1"/>
          </p:cNvSpPr>
          <p:nvPr>
            <p:ph type="pic" sz="quarter" idx="11"/>
          </p:nvPr>
        </p:nvSpPr>
        <p:spPr>
          <a:xfrm>
            <a:off x="2934208" y="2097024"/>
            <a:ext cx="5027168" cy="3776464"/>
          </a:xfrm>
          <a:prstGeom prst="rect">
            <a:avLst/>
          </a:prstGeom>
        </p:spPr>
        <p:txBody>
          <a:bodyPr/>
          <a:lstStyle/>
          <a:p>
            <a:endParaRPr lang="de-DE"/>
          </a:p>
        </p:txBody>
      </p:sp>
    </p:spTree>
    <p:extLst>
      <p:ext uri="{BB962C8B-B14F-4D97-AF65-F5344CB8AC3E}">
        <p14:creationId xmlns:p14="http://schemas.microsoft.com/office/powerpoint/2010/main" val="290666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Zwischenfolie">
    <p:bg>
      <p:bgPr>
        <a:solidFill>
          <a:schemeClr val="bg1"/>
        </a:solidFill>
        <a:effectLst/>
      </p:bgPr>
    </p:bg>
    <p:spTree>
      <p:nvGrpSpPr>
        <p:cNvPr id="1" name=""/>
        <p:cNvGrpSpPr/>
        <p:nvPr/>
      </p:nvGrpSpPr>
      <p:grpSpPr>
        <a:xfrm>
          <a:off x="0" y="0"/>
          <a:ext cx="0" cy="0"/>
          <a:chOff x="0" y="0"/>
          <a:chExt cx="0" cy="0"/>
        </a:xfrm>
      </p:grpSpPr>
      <p:pic>
        <p:nvPicPr>
          <p:cNvPr id="12" name="Grafik 11" descr="Ein Bild, das Text, Person, drinnen, Personen enthält.&#10;&#10;Automatisch generierte Beschreibung">
            <a:extLst>
              <a:ext uri="{FF2B5EF4-FFF2-40B4-BE49-F238E27FC236}">
                <a16:creationId xmlns:a16="http://schemas.microsoft.com/office/drawing/2014/main" id="{F0E29278-F378-0511-3331-E79117BD2F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953"/>
          <a:stretch/>
        </p:blipFill>
        <p:spPr>
          <a:xfrm>
            <a:off x="0" y="0"/>
            <a:ext cx="12192000" cy="4149098"/>
          </a:xfrm>
          <a:prstGeom prst="rect">
            <a:avLst/>
          </a:prstGeom>
        </p:spPr>
      </p:pic>
      <p:sp>
        <p:nvSpPr>
          <p:cNvPr id="2" name="Rechteck 1">
            <a:extLst>
              <a:ext uri="{FF2B5EF4-FFF2-40B4-BE49-F238E27FC236}">
                <a16:creationId xmlns:a16="http://schemas.microsoft.com/office/drawing/2014/main" id="{BBAB924C-C924-68E9-45B2-8C61F55BA86F}"/>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8CD501D7-4E7E-4323-A274-FD54465DF77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6E763D2-33B5-66F7-46FB-24852D54D8D5}"/>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descr="Titel">
            <a:extLst>
              <a:ext uri="{FF2B5EF4-FFF2-40B4-BE49-F238E27FC236}">
                <a16:creationId xmlns:a16="http://schemas.microsoft.com/office/drawing/2014/main" id="{2258CF2A-68FC-4687-8B05-4925ECB00F8E}"/>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8" name="Textfeld 7">
            <a:extLst>
              <a:ext uri="{FF2B5EF4-FFF2-40B4-BE49-F238E27FC236}">
                <a16:creationId xmlns:a16="http://schemas.microsoft.com/office/drawing/2014/main" id="{30249E2F-0D60-6C4A-DF57-43E20C89FEE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D44E8D93-280B-FE5C-CA53-89706B720CD0}"/>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E6388BC7-373B-3531-386C-D5EE41CC2F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Tree>
    <p:extLst>
      <p:ext uri="{BB962C8B-B14F-4D97-AF65-F5344CB8AC3E}">
        <p14:creationId xmlns:p14="http://schemas.microsoft.com/office/powerpoint/2010/main" val="372572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el + freie Fläche">
    <p:bg>
      <p:bgPr>
        <a:solidFill>
          <a:schemeClr val="bg1"/>
        </a:solidFill>
        <a:effectLst/>
      </p:bgPr>
    </p:bg>
    <p:spTree>
      <p:nvGrpSpPr>
        <p:cNvPr id="1" name=""/>
        <p:cNvGrpSpPr/>
        <p:nvPr/>
      </p:nvGrpSpPr>
      <p:grpSpPr>
        <a:xfrm>
          <a:off x="0" y="0"/>
          <a:ext cx="0" cy="0"/>
          <a:chOff x="0" y="0"/>
          <a:chExt cx="0" cy="0"/>
        </a:xfrm>
      </p:grpSpPr>
      <p:sp>
        <p:nvSpPr>
          <p:cNvPr id="18" name="Textfeld 17">
            <a:extLst>
              <a:ext uri="{FF2B5EF4-FFF2-40B4-BE49-F238E27FC236}">
                <a16:creationId xmlns:a16="http://schemas.microsoft.com/office/drawing/2014/main" id="{50CD016A-5501-3C80-F8B6-C71BDA199679}"/>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a:t>
            </a:fld>
            <a:endParaRPr lang="de-DE" sz="1000" b="0">
              <a:solidFill>
                <a:srgbClr val="878787"/>
              </a:solidFill>
              <a:latin typeface="+mj-lt"/>
              <a:ea typeface="Verdana" pitchFamily="34" charset="0"/>
              <a:cs typeface="Verdana" pitchFamily="34" charset="0"/>
            </a:endParaRPr>
          </a:p>
        </p:txBody>
      </p:sp>
      <p:sp>
        <p:nvSpPr>
          <p:cNvPr id="14" name="Rechteck 13">
            <a:extLst>
              <a:ext uri="{FF2B5EF4-FFF2-40B4-BE49-F238E27FC236}">
                <a16:creationId xmlns:a16="http://schemas.microsoft.com/office/drawing/2014/main" id="{5F112283-C49E-FAF3-A4AC-3E1C03EE6202}"/>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0599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05171AA-A671-4D0F-AC41-22B824D46B61}"/>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0802C6FE-C865-4EA2-B845-9CC7FDB0445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a:t>
            </a:fld>
            <a:endParaRPr lang="de-DE" sz="1000" b="0">
              <a:solidFill>
                <a:srgbClr val="2B4787"/>
              </a:solidFill>
              <a:latin typeface="+mj-lt"/>
              <a:ea typeface="Verdana" pitchFamily="34" charset="0"/>
              <a:cs typeface="Verdana" pitchFamily="34" charset="0"/>
            </a:endParaRPr>
          </a:p>
        </p:txBody>
      </p:sp>
      <p:sp>
        <p:nvSpPr>
          <p:cNvPr id="3" name="Textplatzhalter 2">
            <a:extLst>
              <a:ext uri="{FF2B5EF4-FFF2-40B4-BE49-F238E27FC236}">
                <a16:creationId xmlns:a16="http://schemas.microsoft.com/office/drawing/2014/main" id="{45B93EBD-35FB-4FC3-830B-95B87610A357}"/>
              </a:ext>
            </a:extLst>
          </p:cNvPr>
          <p:cNvSpPr>
            <a:spLocks noGrp="1"/>
          </p:cNvSpPr>
          <p:nvPr>
            <p:ph type="body" sz="quarter" idx="11"/>
          </p:nvPr>
        </p:nvSpPr>
        <p:spPr>
          <a:xfrm>
            <a:off x="1775521" y="1854683"/>
            <a:ext cx="1931922" cy="223205"/>
          </a:xfrm>
          <a:prstGeom prst="rect">
            <a:avLst/>
          </a:prstGeom>
        </p:spPr>
        <p:txBody>
          <a:bodyPr/>
          <a:lstStyle>
            <a:lvl1pPr marL="0" indent="0">
              <a:buNone/>
              <a:defRPr sz="1000">
                <a:solidFill>
                  <a:srgbClr val="878787"/>
                </a:solidFill>
              </a:defRPr>
            </a:lvl1pPr>
          </a:lstStyle>
          <a:p>
            <a:pPr lvl="0"/>
            <a:endParaRPr lang="de-DE"/>
          </a:p>
        </p:txBody>
      </p:sp>
      <p:sp>
        <p:nvSpPr>
          <p:cNvPr id="16" name="Textplatzhalter 2">
            <a:extLst>
              <a:ext uri="{FF2B5EF4-FFF2-40B4-BE49-F238E27FC236}">
                <a16:creationId xmlns:a16="http://schemas.microsoft.com/office/drawing/2014/main" id="{1AB682DB-CAE0-4C6B-BB70-3B2A62F9A192}"/>
              </a:ext>
            </a:extLst>
          </p:cNvPr>
          <p:cNvSpPr>
            <a:spLocks noGrp="1"/>
          </p:cNvSpPr>
          <p:nvPr>
            <p:ph type="body" sz="quarter" idx="12"/>
          </p:nvPr>
        </p:nvSpPr>
        <p:spPr>
          <a:xfrm>
            <a:off x="623391" y="2540581"/>
            <a:ext cx="3168353" cy="910436"/>
          </a:xfrm>
          <a:prstGeom prst="rect">
            <a:avLst/>
          </a:prstGeom>
        </p:spPr>
        <p:txBody>
          <a:bodyPr/>
          <a:lstStyle>
            <a:lvl1pPr marL="0" indent="0">
              <a:buNone/>
              <a:defRPr sz="1000">
                <a:solidFill>
                  <a:srgbClr val="878787"/>
                </a:solidFill>
              </a:defRPr>
            </a:lvl1pPr>
          </a:lstStyle>
          <a:p>
            <a:pPr lvl="0"/>
            <a:endParaRPr lang="de-DE"/>
          </a:p>
        </p:txBody>
      </p:sp>
      <p:sp>
        <p:nvSpPr>
          <p:cNvPr id="4" name="Textfeld 3">
            <a:extLst>
              <a:ext uri="{FF2B5EF4-FFF2-40B4-BE49-F238E27FC236}">
                <a16:creationId xmlns:a16="http://schemas.microsoft.com/office/drawing/2014/main" id="{C899E9DD-68F0-433F-939D-EC57CDF5CA74}"/>
              </a:ext>
            </a:extLst>
          </p:cNvPr>
          <p:cNvSpPr txBox="1"/>
          <p:nvPr userDrawn="1"/>
        </p:nvSpPr>
        <p:spPr bwMode="auto">
          <a:xfrm>
            <a:off x="623392" y="1843175"/>
            <a:ext cx="1152129"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Report Date:</a:t>
            </a:r>
          </a:p>
        </p:txBody>
      </p:sp>
      <p:sp>
        <p:nvSpPr>
          <p:cNvPr id="17" name="Textfeld 16">
            <a:extLst>
              <a:ext uri="{FF2B5EF4-FFF2-40B4-BE49-F238E27FC236}">
                <a16:creationId xmlns:a16="http://schemas.microsoft.com/office/drawing/2014/main" id="{DF5CA7F6-47AC-426D-8DF7-E7E9AAA8907B}"/>
              </a:ext>
            </a:extLst>
          </p:cNvPr>
          <p:cNvSpPr txBox="1"/>
          <p:nvPr userDrawn="1"/>
        </p:nvSpPr>
        <p:spPr bwMode="auto">
          <a:xfrm>
            <a:off x="623392" y="2300839"/>
            <a:ext cx="1152129"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Project Details</a:t>
            </a:r>
          </a:p>
        </p:txBody>
      </p:sp>
      <p:sp>
        <p:nvSpPr>
          <p:cNvPr id="18" name="Textfeld 17">
            <a:extLst>
              <a:ext uri="{FF2B5EF4-FFF2-40B4-BE49-F238E27FC236}">
                <a16:creationId xmlns:a16="http://schemas.microsoft.com/office/drawing/2014/main" id="{0034A7CF-A6C2-4915-A036-D5D0F5DE3000}"/>
              </a:ext>
            </a:extLst>
          </p:cNvPr>
          <p:cNvSpPr txBox="1"/>
          <p:nvPr userDrawn="1"/>
        </p:nvSpPr>
        <p:spPr bwMode="auto">
          <a:xfrm>
            <a:off x="623392" y="3659644"/>
            <a:ext cx="2952327"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Critical path milestones</a:t>
            </a:r>
          </a:p>
        </p:txBody>
      </p:sp>
      <p:sp>
        <p:nvSpPr>
          <p:cNvPr id="19" name="Textplatzhalter 2">
            <a:extLst>
              <a:ext uri="{FF2B5EF4-FFF2-40B4-BE49-F238E27FC236}">
                <a16:creationId xmlns:a16="http://schemas.microsoft.com/office/drawing/2014/main" id="{0AB738A6-9709-4560-9EE7-8E76B3082E3F}"/>
              </a:ext>
            </a:extLst>
          </p:cNvPr>
          <p:cNvSpPr>
            <a:spLocks noGrp="1"/>
          </p:cNvSpPr>
          <p:nvPr>
            <p:ph type="body" sz="quarter" idx="13"/>
          </p:nvPr>
        </p:nvSpPr>
        <p:spPr>
          <a:xfrm>
            <a:off x="623390" y="3900166"/>
            <a:ext cx="3168353" cy="2347476"/>
          </a:xfrm>
          <a:prstGeom prst="rect">
            <a:avLst/>
          </a:prstGeom>
        </p:spPr>
        <p:txBody>
          <a:bodyPr/>
          <a:lstStyle>
            <a:lvl1pPr marL="0" indent="0">
              <a:buNone/>
              <a:defRPr sz="1000">
                <a:solidFill>
                  <a:srgbClr val="878787"/>
                </a:solidFill>
              </a:defRPr>
            </a:lvl1pPr>
          </a:lstStyle>
          <a:p>
            <a:pPr lvl="0"/>
            <a:endParaRPr lang="de-DE"/>
          </a:p>
        </p:txBody>
      </p:sp>
      <p:sp>
        <p:nvSpPr>
          <p:cNvPr id="20" name="Textplatzhalter 2">
            <a:extLst>
              <a:ext uri="{FF2B5EF4-FFF2-40B4-BE49-F238E27FC236}">
                <a16:creationId xmlns:a16="http://schemas.microsoft.com/office/drawing/2014/main" id="{E23BF09C-8FA8-4520-A8C9-00982D9398F4}"/>
              </a:ext>
            </a:extLst>
          </p:cNvPr>
          <p:cNvSpPr>
            <a:spLocks noGrp="1"/>
          </p:cNvSpPr>
          <p:nvPr>
            <p:ph type="body" sz="quarter" idx="14"/>
          </p:nvPr>
        </p:nvSpPr>
        <p:spPr>
          <a:xfrm>
            <a:off x="5717449" y="1843175"/>
            <a:ext cx="1974145" cy="223205"/>
          </a:xfrm>
          <a:prstGeom prst="rect">
            <a:avLst/>
          </a:prstGeom>
        </p:spPr>
        <p:txBody>
          <a:bodyPr/>
          <a:lstStyle>
            <a:lvl1pPr marL="0" indent="0">
              <a:buNone/>
              <a:defRPr sz="1000">
                <a:solidFill>
                  <a:srgbClr val="878787"/>
                </a:solidFill>
              </a:defRPr>
            </a:lvl1pPr>
          </a:lstStyle>
          <a:p>
            <a:pPr lvl="0"/>
            <a:endParaRPr lang="de-DE"/>
          </a:p>
        </p:txBody>
      </p:sp>
      <p:sp>
        <p:nvSpPr>
          <p:cNvPr id="21" name="Textfeld 20">
            <a:extLst>
              <a:ext uri="{FF2B5EF4-FFF2-40B4-BE49-F238E27FC236}">
                <a16:creationId xmlns:a16="http://schemas.microsoft.com/office/drawing/2014/main" id="{25987A41-CB3F-4719-B64C-74E27B25EF44}"/>
              </a:ext>
            </a:extLst>
          </p:cNvPr>
          <p:cNvSpPr txBox="1"/>
          <p:nvPr userDrawn="1"/>
        </p:nvSpPr>
        <p:spPr bwMode="auto">
          <a:xfrm>
            <a:off x="4103488" y="1831667"/>
            <a:ext cx="1512168"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Current Overall Status</a:t>
            </a:r>
          </a:p>
        </p:txBody>
      </p:sp>
      <p:sp>
        <p:nvSpPr>
          <p:cNvPr id="22" name="Textplatzhalter 2">
            <a:extLst>
              <a:ext uri="{FF2B5EF4-FFF2-40B4-BE49-F238E27FC236}">
                <a16:creationId xmlns:a16="http://schemas.microsoft.com/office/drawing/2014/main" id="{AC20E4B6-B936-4D7D-B325-3C4A5EDDAB7D}"/>
              </a:ext>
            </a:extLst>
          </p:cNvPr>
          <p:cNvSpPr>
            <a:spLocks noGrp="1"/>
          </p:cNvSpPr>
          <p:nvPr>
            <p:ph type="body" sz="quarter" idx="15"/>
          </p:nvPr>
        </p:nvSpPr>
        <p:spPr>
          <a:xfrm>
            <a:off x="9599808" y="1854683"/>
            <a:ext cx="1859772" cy="223205"/>
          </a:xfrm>
          <a:prstGeom prst="rect">
            <a:avLst/>
          </a:prstGeom>
        </p:spPr>
        <p:txBody>
          <a:bodyPr/>
          <a:lstStyle>
            <a:lvl1pPr marL="0" indent="0">
              <a:buNone/>
              <a:defRPr sz="1000">
                <a:solidFill>
                  <a:srgbClr val="878787"/>
                </a:solidFill>
              </a:defRPr>
            </a:lvl1pPr>
          </a:lstStyle>
          <a:p>
            <a:pPr lvl="0"/>
            <a:endParaRPr lang="de-DE"/>
          </a:p>
        </p:txBody>
      </p:sp>
      <p:sp>
        <p:nvSpPr>
          <p:cNvPr id="23" name="Textfeld 22">
            <a:extLst>
              <a:ext uri="{FF2B5EF4-FFF2-40B4-BE49-F238E27FC236}">
                <a16:creationId xmlns:a16="http://schemas.microsoft.com/office/drawing/2014/main" id="{D84133BD-E69C-42E8-A4FE-F6AE67512A2D}"/>
              </a:ext>
            </a:extLst>
          </p:cNvPr>
          <p:cNvSpPr txBox="1"/>
          <p:nvPr userDrawn="1"/>
        </p:nvSpPr>
        <p:spPr bwMode="auto">
          <a:xfrm>
            <a:off x="8015632" y="1843175"/>
            <a:ext cx="1584176"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Previous Overall Status</a:t>
            </a:r>
          </a:p>
        </p:txBody>
      </p:sp>
      <p:sp>
        <p:nvSpPr>
          <p:cNvPr id="25" name="Textplatzhalter 2">
            <a:extLst>
              <a:ext uri="{FF2B5EF4-FFF2-40B4-BE49-F238E27FC236}">
                <a16:creationId xmlns:a16="http://schemas.microsoft.com/office/drawing/2014/main" id="{4AEB4D2A-5473-4384-BCCA-92721FBEC439}"/>
              </a:ext>
            </a:extLst>
          </p:cNvPr>
          <p:cNvSpPr>
            <a:spLocks noGrp="1"/>
          </p:cNvSpPr>
          <p:nvPr>
            <p:ph type="body" sz="quarter" idx="16"/>
          </p:nvPr>
        </p:nvSpPr>
        <p:spPr>
          <a:xfrm>
            <a:off x="4120688" y="2540581"/>
            <a:ext cx="3570906" cy="2347476"/>
          </a:xfrm>
          <a:prstGeom prst="rect">
            <a:avLst/>
          </a:prstGeom>
        </p:spPr>
        <p:txBody>
          <a:bodyPr/>
          <a:lstStyle>
            <a:lvl1pPr marL="0" indent="0">
              <a:buNone/>
              <a:defRPr sz="1000">
                <a:solidFill>
                  <a:srgbClr val="878787"/>
                </a:solidFill>
              </a:defRPr>
            </a:lvl1pPr>
          </a:lstStyle>
          <a:p>
            <a:pPr lvl="0"/>
            <a:endParaRPr lang="de-DE"/>
          </a:p>
        </p:txBody>
      </p:sp>
      <p:sp>
        <p:nvSpPr>
          <p:cNvPr id="26" name="Textfeld 25">
            <a:extLst>
              <a:ext uri="{FF2B5EF4-FFF2-40B4-BE49-F238E27FC236}">
                <a16:creationId xmlns:a16="http://schemas.microsoft.com/office/drawing/2014/main" id="{54FDF313-3606-482A-90CB-F0B16CE1B946}"/>
              </a:ext>
            </a:extLst>
          </p:cNvPr>
          <p:cNvSpPr txBox="1"/>
          <p:nvPr userDrawn="1"/>
        </p:nvSpPr>
        <p:spPr bwMode="auto">
          <a:xfrm>
            <a:off x="4120689" y="2300839"/>
            <a:ext cx="3570905"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Major Accomplishment &amp; Progress since last report</a:t>
            </a:r>
          </a:p>
        </p:txBody>
      </p:sp>
      <p:sp>
        <p:nvSpPr>
          <p:cNvPr id="27" name="Textplatzhalter 2">
            <a:extLst>
              <a:ext uri="{FF2B5EF4-FFF2-40B4-BE49-F238E27FC236}">
                <a16:creationId xmlns:a16="http://schemas.microsoft.com/office/drawing/2014/main" id="{8D4D7CB2-6C23-40E3-9C51-D20BDD0114FB}"/>
              </a:ext>
            </a:extLst>
          </p:cNvPr>
          <p:cNvSpPr>
            <a:spLocks noGrp="1"/>
          </p:cNvSpPr>
          <p:nvPr>
            <p:ph type="body" sz="quarter" idx="17"/>
          </p:nvPr>
        </p:nvSpPr>
        <p:spPr>
          <a:xfrm>
            <a:off x="8020984" y="2526944"/>
            <a:ext cx="3438596" cy="2347476"/>
          </a:xfrm>
          <a:prstGeom prst="rect">
            <a:avLst/>
          </a:prstGeom>
        </p:spPr>
        <p:txBody>
          <a:bodyPr/>
          <a:lstStyle>
            <a:lvl1pPr marL="0" indent="0">
              <a:buNone/>
              <a:defRPr sz="1000">
                <a:solidFill>
                  <a:srgbClr val="878787"/>
                </a:solidFill>
              </a:defRPr>
            </a:lvl1pPr>
          </a:lstStyle>
          <a:p>
            <a:pPr lvl="0"/>
            <a:endParaRPr lang="de-DE"/>
          </a:p>
        </p:txBody>
      </p:sp>
      <p:sp>
        <p:nvSpPr>
          <p:cNvPr id="28" name="Textfeld 27">
            <a:extLst>
              <a:ext uri="{FF2B5EF4-FFF2-40B4-BE49-F238E27FC236}">
                <a16:creationId xmlns:a16="http://schemas.microsoft.com/office/drawing/2014/main" id="{11352691-FDD3-4B92-A1E5-2CFC0AE10BDE}"/>
              </a:ext>
            </a:extLst>
          </p:cNvPr>
          <p:cNvSpPr txBox="1"/>
          <p:nvPr userDrawn="1"/>
        </p:nvSpPr>
        <p:spPr bwMode="auto">
          <a:xfrm>
            <a:off x="8020985" y="2287202"/>
            <a:ext cx="3438595"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Planned Accomplishment &amp; Activity for next period</a:t>
            </a:r>
          </a:p>
        </p:txBody>
      </p:sp>
      <p:sp>
        <p:nvSpPr>
          <p:cNvPr id="31" name="Textfeld 30">
            <a:extLst>
              <a:ext uri="{FF2B5EF4-FFF2-40B4-BE49-F238E27FC236}">
                <a16:creationId xmlns:a16="http://schemas.microsoft.com/office/drawing/2014/main" id="{4570C064-0D1A-46CF-A3D1-3F18D78B6821}"/>
              </a:ext>
            </a:extLst>
          </p:cNvPr>
          <p:cNvSpPr txBox="1"/>
          <p:nvPr userDrawn="1"/>
        </p:nvSpPr>
        <p:spPr bwMode="auto">
          <a:xfrm>
            <a:off x="4142536" y="5112843"/>
            <a:ext cx="3570905"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Risk, Issues &amp; Decisions</a:t>
            </a:r>
          </a:p>
        </p:txBody>
      </p:sp>
      <p:sp>
        <p:nvSpPr>
          <p:cNvPr id="32" name="Textplatzhalter 2">
            <a:extLst>
              <a:ext uri="{FF2B5EF4-FFF2-40B4-BE49-F238E27FC236}">
                <a16:creationId xmlns:a16="http://schemas.microsoft.com/office/drawing/2014/main" id="{A20583F2-7410-4632-AC9F-50BD202DBA89}"/>
              </a:ext>
            </a:extLst>
          </p:cNvPr>
          <p:cNvSpPr>
            <a:spLocks noGrp="1"/>
          </p:cNvSpPr>
          <p:nvPr>
            <p:ph type="body" sz="quarter" idx="18"/>
          </p:nvPr>
        </p:nvSpPr>
        <p:spPr>
          <a:xfrm>
            <a:off x="4142536" y="5316628"/>
            <a:ext cx="7317044" cy="931014"/>
          </a:xfrm>
          <a:prstGeom prst="rect">
            <a:avLst/>
          </a:prstGeom>
        </p:spPr>
        <p:txBody>
          <a:bodyPr/>
          <a:lstStyle>
            <a:lvl1pPr marL="0" indent="0">
              <a:buNone/>
              <a:defRPr sz="1000">
                <a:solidFill>
                  <a:srgbClr val="878787"/>
                </a:solidFill>
              </a:defRPr>
            </a:lvl1pPr>
          </a:lstStyle>
          <a:p>
            <a:pPr lvl="0"/>
            <a:endParaRPr lang="de-DE"/>
          </a:p>
        </p:txBody>
      </p:sp>
      <p:cxnSp>
        <p:nvCxnSpPr>
          <p:cNvPr id="6" name="Gerader Verbinder 5">
            <a:extLst>
              <a:ext uri="{FF2B5EF4-FFF2-40B4-BE49-F238E27FC236}">
                <a16:creationId xmlns:a16="http://schemas.microsoft.com/office/drawing/2014/main" id="{8D2158BE-1743-4BA9-88C5-625309688F72}"/>
              </a:ext>
            </a:extLst>
          </p:cNvPr>
          <p:cNvCxnSpPr/>
          <p:nvPr userDrawn="1"/>
        </p:nvCxnSpPr>
        <p:spPr>
          <a:xfrm>
            <a:off x="623390" y="2215194"/>
            <a:ext cx="10836190" cy="0"/>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27993B3D-7F8D-4344-86C2-02A4797F1B60}"/>
              </a:ext>
            </a:extLst>
          </p:cNvPr>
          <p:cNvCxnSpPr>
            <a:cxnSpLocks/>
          </p:cNvCxnSpPr>
          <p:nvPr userDrawn="1"/>
        </p:nvCxnSpPr>
        <p:spPr>
          <a:xfrm>
            <a:off x="623390" y="3583346"/>
            <a:ext cx="3384378" cy="0"/>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B06368EA-7B3E-4868-BE96-FD7A3ADE77B6}"/>
              </a:ext>
            </a:extLst>
          </p:cNvPr>
          <p:cNvCxnSpPr>
            <a:cxnSpLocks/>
          </p:cNvCxnSpPr>
          <p:nvPr userDrawn="1"/>
        </p:nvCxnSpPr>
        <p:spPr>
          <a:xfrm>
            <a:off x="4007768" y="1831667"/>
            <a:ext cx="0" cy="4415975"/>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32F1C2F6-0839-4E93-919B-8590B2C9568C}"/>
              </a:ext>
            </a:extLst>
          </p:cNvPr>
          <p:cNvCxnSpPr>
            <a:cxnSpLocks/>
          </p:cNvCxnSpPr>
          <p:nvPr userDrawn="1"/>
        </p:nvCxnSpPr>
        <p:spPr>
          <a:xfrm>
            <a:off x="7896200" y="1783146"/>
            <a:ext cx="0" cy="3240360"/>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FEC2B5F4-B722-4B87-AC32-C301739BB740}"/>
              </a:ext>
            </a:extLst>
          </p:cNvPr>
          <p:cNvCxnSpPr>
            <a:cxnSpLocks/>
          </p:cNvCxnSpPr>
          <p:nvPr userDrawn="1"/>
        </p:nvCxnSpPr>
        <p:spPr>
          <a:xfrm>
            <a:off x="4007768" y="5024832"/>
            <a:ext cx="7451812" cy="0"/>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6D727A10-A89F-76FB-10A8-CB15F931E8C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BC773C5D-5AE0-3B52-AE06-1CF2711DBB7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descr="Titel">
            <a:extLst>
              <a:ext uri="{FF2B5EF4-FFF2-40B4-BE49-F238E27FC236}">
                <a16:creationId xmlns:a16="http://schemas.microsoft.com/office/drawing/2014/main" id="{4BBB6AC7-1B45-D7DD-06C0-0F4DBB793A6B}"/>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Tree>
    <p:extLst>
      <p:ext uri="{BB962C8B-B14F-4D97-AF65-F5344CB8AC3E}">
        <p14:creationId xmlns:p14="http://schemas.microsoft.com/office/powerpoint/2010/main" val="4115479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reie Fläche weiß">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05171AA-A671-4D0F-AC41-22B824D46B61}"/>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0802C6FE-C865-4EA2-B845-9CC7FDB0445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a:t>
            </a:fld>
            <a:endParaRPr lang="de-DE" sz="1000" b="0">
              <a:solidFill>
                <a:srgbClr val="2B4787"/>
              </a:solidFill>
              <a:latin typeface="+mj-lt"/>
              <a:ea typeface="Verdana" pitchFamily="34" charset="0"/>
              <a:cs typeface="Verdana" pitchFamily="34" charset="0"/>
            </a:endParaRPr>
          </a:p>
        </p:txBody>
      </p:sp>
    </p:spTree>
    <p:extLst>
      <p:ext uri="{BB962C8B-B14F-4D97-AF65-F5344CB8AC3E}">
        <p14:creationId xmlns:p14="http://schemas.microsoft.com/office/powerpoint/2010/main" val="2567207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ext + Standard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5726851-7DB6-AE61-06F0-BA4EEDD920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1183" b="19541"/>
          <a:stretch/>
        </p:blipFill>
        <p:spPr>
          <a:xfrm>
            <a:off x="0" y="0"/>
            <a:ext cx="12192000" cy="4005099"/>
          </a:xfrm>
          <a:prstGeom prst="rect">
            <a:avLst/>
          </a:prstGeom>
        </p:spPr>
      </p:pic>
      <p:sp>
        <p:nvSpPr>
          <p:cNvPr id="4" name="Rechteck 3">
            <a:extLst>
              <a:ext uri="{FF2B5EF4-FFF2-40B4-BE49-F238E27FC236}">
                <a16:creationId xmlns:a16="http://schemas.microsoft.com/office/drawing/2014/main" id="{651DD1E6-573D-3289-9E1E-3723F4350452}"/>
              </a:ext>
            </a:extLst>
          </p:cNvPr>
          <p:cNvSpPr/>
          <p:nvPr userDrawn="1"/>
        </p:nvSpPr>
        <p:spPr>
          <a:xfrm>
            <a:off x="-744" y="4005644"/>
            <a:ext cx="12192000" cy="142891"/>
          </a:xfrm>
          <a:prstGeom prst="rect">
            <a:avLst/>
          </a:prstGeom>
          <a:solidFill>
            <a:srgbClr val="2B4787"/>
          </a:solidFill>
          <a:ln>
            <a:noFill/>
          </a:ln>
          <a:effectLst>
            <a:outerShdw blurRad="114300" dist="12700" dir="16380000" algn="ctr" rotWithShape="0">
              <a:schemeClr val="tx1">
                <a:alpha val="7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98AF8A7F-0F1A-E0ED-7175-2FBC42556AE3}"/>
              </a:ext>
            </a:extLst>
          </p:cNvPr>
          <p:cNvSpPr/>
          <p:nvPr userDrawn="1"/>
        </p:nvSpPr>
        <p:spPr>
          <a:xfrm>
            <a:off x="0" y="414908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8E55FD0D-725E-2793-CCCD-8A42FD91120D}"/>
              </a:ext>
              <a:ext uri="{C183D7F6-B498-43B3-948B-1728B52AA6E4}">
                <adec:decorative xmlns:adec="http://schemas.microsoft.com/office/drawing/2017/decorative" val="0"/>
              </a:ext>
            </a:extLst>
          </p:cNvPr>
          <p:cNvSpPr>
            <a:spLocks noGrp="1"/>
          </p:cNvSpPr>
          <p:nvPr>
            <p:ph type="body" sz="quarter" idx="10" hasCustomPrompt="1"/>
          </p:nvPr>
        </p:nvSpPr>
        <p:spPr>
          <a:xfrm>
            <a:off x="672590" y="4878522"/>
            <a:ext cx="8208539" cy="576064"/>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VIELEN DANK FÜR DIE AUFMERKSAMKEIT!</a:t>
            </a:r>
          </a:p>
        </p:txBody>
      </p:sp>
      <p:sp>
        <p:nvSpPr>
          <p:cNvPr id="9" name="Textplatzhalter 24">
            <a:extLst>
              <a:ext uri="{FF2B5EF4-FFF2-40B4-BE49-F238E27FC236}">
                <a16:creationId xmlns:a16="http://schemas.microsoft.com/office/drawing/2014/main" id="{C7A8D183-52CF-515D-1788-9EAFF61E622A}"/>
              </a:ext>
            </a:extLst>
          </p:cNvPr>
          <p:cNvSpPr>
            <a:spLocks noGrp="1"/>
          </p:cNvSpPr>
          <p:nvPr>
            <p:ph type="body" sz="quarter" idx="11" hasCustomPrompt="1"/>
          </p:nvPr>
        </p:nvSpPr>
        <p:spPr>
          <a:xfrm>
            <a:off x="672590" y="5966872"/>
            <a:ext cx="8208539" cy="360114"/>
          </a:xfrm>
          <a:prstGeom prst="rect">
            <a:avLst/>
          </a:prstGeom>
        </p:spPr>
        <p:txBody>
          <a:bodyPr/>
          <a:lstStyle>
            <a:lvl1pPr marL="0" indent="0">
              <a:buNone/>
              <a:defRPr sz="2200">
                <a:solidFill>
                  <a:srgbClr val="878787"/>
                </a:solidFill>
              </a:defRPr>
            </a:lvl1pPr>
          </a:lstStyle>
          <a:p>
            <a:pPr lvl="0"/>
            <a:r>
              <a:rPr lang="de-DE"/>
              <a:t>lmconsulting.de</a:t>
            </a:r>
          </a:p>
        </p:txBody>
      </p:sp>
      <p:sp>
        <p:nvSpPr>
          <p:cNvPr id="18" name="Rechteck 17">
            <a:extLst>
              <a:ext uri="{FF2B5EF4-FFF2-40B4-BE49-F238E27FC236}">
                <a16:creationId xmlns:a16="http://schemas.microsoft.com/office/drawing/2014/main" id="{34BFB4CC-7C4E-B04E-2BC4-FBEF4BE202FF}"/>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6B23D355-EBE8-7790-C6A8-F3C4CBA000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
        <p:nvSpPr>
          <p:cNvPr id="22" name="Rechteck 21">
            <a:extLst>
              <a:ext uri="{FF2B5EF4-FFF2-40B4-BE49-F238E27FC236}">
                <a16:creationId xmlns:a16="http://schemas.microsoft.com/office/drawing/2014/main" id="{F5181DB2-BD4A-0A9E-C91E-88221A22F57B}"/>
              </a:ext>
            </a:extLst>
          </p:cNvPr>
          <p:cNvSpPr/>
          <p:nvPr userDrawn="1"/>
        </p:nvSpPr>
        <p:spPr>
          <a:xfrm>
            <a:off x="10200456" y="452495"/>
            <a:ext cx="1991544" cy="2402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0" lang="de-DE" sz="1000" b="0" i="0" u="none" strike="noStrike" kern="1200" cap="none" spc="0" normalizeH="0" baseline="0" noProof="0">
                <a:ln>
                  <a:noFill/>
                </a:ln>
                <a:solidFill>
                  <a:srgbClr val="2B4787"/>
                </a:solidFill>
                <a:effectLst/>
                <a:uLnTx/>
                <a:uFillTx/>
                <a:latin typeface="Century Gothic" panose="020F0302020204030204"/>
                <a:ea typeface="Verdana" pitchFamily="34" charset="0"/>
                <a:cs typeface="Verdana" pitchFamily="34" charset="0"/>
              </a:rPr>
              <a:t>lmconsulting.de | </a:t>
            </a:r>
            <a:fld id="{8924F620-48FC-4E5F-A190-DF3181AB35C1}" type="datetime1">
              <a:rPr kumimoji="0" lang="de-DE" sz="1000" b="0" i="0" u="none" strike="noStrike" kern="1200" cap="none" spc="0" normalizeH="0" baseline="0" noProof="0" smtClean="0">
                <a:ln>
                  <a:noFill/>
                </a:ln>
                <a:solidFill>
                  <a:srgbClr val="2B4787"/>
                </a:solidFill>
                <a:effectLst/>
                <a:uLnTx/>
                <a:uFillTx/>
                <a:latin typeface="Century Gothic" panose="020F0302020204030204"/>
                <a:ea typeface="Verdana" pitchFamily="34" charset="0"/>
                <a:cs typeface="Verdana" pitchFamily="34" charset="0"/>
              </a:rPr>
              <a:pPr algn="l"/>
              <a:t>04.03.2026</a:t>
            </a:fld>
            <a:endParaRPr lang="de-DE"/>
          </a:p>
        </p:txBody>
      </p:sp>
      <p:pic>
        <p:nvPicPr>
          <p:cNvPr id="3" name="Grafik 2">
            <a:hlinkClick r:id="rId4"/>
            <a:extLst>
              <a:ext uri="{FF2B5EF4-FFF2-40B4-BE49-F238E27FC236}">
                <a16:creationId xmlns:a16="http://schemas.microsoft.com/office/drawing/2014/main" id="{2F33F897-2E25-45BA-A232-D7BFED33F7F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640616" y="3538752"/>
            <a:ext cx="323684" cy="323684"/>
          </a:xfrm>
          <a:prstGeom prst="rect">
            <a:avLst/>
          </a:prstGeom>
        </p:spPr>
      </p:pic>
      <p:pic>
        <p:nvPicPr>
          <p:cNvPr id="5" name="Grafik 4">
            <a:hlinkClick r:id="rId6"/>
            <a:extLst>
              <a:ext uri="{FF2B5EF4-FFF2-40B4-BE49-F238E27FC236}">
                <a16:creationId xmlns:a16="http://schemas.microsoft.com/office/drawing/2014/main" id="{E3429336-2F51-4F86-8BFE-192AFBECC5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54386" y="3540025"/>
            <a:ext cx="323684" cy="323684"/>
          </a:xfrm>
          <a:prstGeom prst="rect">
            <a:avLst/>
          </a:prstGeom>
        </p:spPr>
      </p:pic>
      <p:pic>
        <p:nvPicPr>
          <p:cNvPr id="7" name="Grafik 6">
            <a:hlinkClick r:id="rId8"/>
            <a:extLst>
              <a:ext uri="{FF2B5EF4-FFF2-40B4-BE49-F238E27FC236}">
                <a16:creationId xmlns:a16="http://schemas.microsoft.com/office/drawing/2014/main" id="{4CE57483-6C95-4CF8-BAA3-933A8D592B9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68156" y="3536271"/>
            <a:ext cx="323684" cy="316830"/>
          </a:xfrm>
          <a:prstGeom prst="rect">
            <a:avLst/>
          </a:prstGeom>
        </p:spPr>
      </p:pic>
      <p:sp>
        <p:nvSpPr>
          <p:cNvPr id="23" name="Textplatzhalter 5">
            <a:extLst>
              <a:ext uri="{FF2B5EF4-FFF2-40B4-BE49-F238E27FC236}">
                <a16:creationId xmlns:a16="http://schemas.microsoft.com/office/drawing/2014/main" id="{B0CE9369-562E-7333-524B-7D64B87DD124}"/>
              </a:ext>
            </a:extLst>
          </p:cNvPr>
          <p:cNvSpPr>
            <a:spLocks noGrp="1"/>
          </p:cNvSpPr>
          <p:nvPr>
            <p:ph type="body" sz="quarter" idx="13" hasCustomPrompt="1"/>
          </p:nvPr>
        </p:nvSpPr>
        <p:spPr>
          <a:xfrm>
            <a:off x="9624019" y="5821749"/>
            <a:ext cx="2135560" cy="680114"/>
          </a:xfrm>
          <a:prstGeom prst="rect">
            <a:avLst/>
          </a:prstGeom>
          <a:solidFill>
            <a:srgbClr val="2B4787"/>
          </a:solidFill>
        </p:spPr>
        <p:txBody>
          <a:bodyPr/>
          <a:lstStyle>
            <a:lvl1pPr marL="0" indent="0">
              <a:buNone/>
              <a:defRPr sz="800">
                <a:solidFill>
                  <a:schemeClr val="bg1"/>
                </a:solidFill>
              </a:defRPr>
            </a:lvl1pPr>
          </a:lstStyle>
          <a:p>
            <a:pPr lvl="0"/>
            <a:r>
              <a:rPr lang="de-DE"/>
              <a:t>Firma</a:t>
            </a:r>
          </a:p>
          <a:p>
            <a:pPr lvl="0"/>
            <a:r>
              <a:rPr lang="de-DE"/>
              <a:t>Name</a:t>
            </a:r>
          </a:p>
          <a:p>
            <a:pPr lvl="0"/>
            <a:r>
              <a:rPr lang="de-DE"/>
              <a:t>SAP HCM &amp; SuccessFactors Consultant</a:t>
            </a:r>
          </a:p>
          <a:p>
            <a:pPr lvl="0"/>
            <a:r>
              <a:rPr lang="de-DE"/>
              <a:t>Email</a:t>
            </a:r>
          </a:p>
        </p:txBody>
      </p:sp>
      <p:sp>
        <p:nvSpPr>
          <p:cNvPr id="24" name="Bildplatzhalter 6">
            <a:extLst>
              <a:ext uri="{FF2B5EF4-FFF2-40B4-BE49-F238E27FC236}">
                <a16:creationId xmlns:a16="http://schemas.microsoft.com/office/drawing/2014/main" id="{7777B33D-3AB7-8DC7-8557-AE66E94AB188}"/>
              </a:ext>
            </a:extLst>
          </p:cNvPr>
          <p:cNvSpPr>
            <a:spLocks noGrp="1"/>
          </p:cNvSpPr>
          <p:nvPr>
            <p:ph type="pic" sz="quarter" idx="14" hasCustomPrompt="1"/>
          </p:nvPr>
        </p:nvSpPr>
        <p:spPr>
          <a:xfrm>
            <a:off x="9624392" y="4454366"/>
            <a:ext cx="2135187" cy="1366838"/>
          </a:xfrm>
          <a:prstGeom prst="rect">
            <a:avLst/>
          </a:prstGeom>
        </p:spPr>
        <p:txBody>
          <a:bodyPr/>
          <a:lstStyle>
            <a:lvl1pPr marL="0" indent="0">
              <a:buNone/>
              <a:defRPr sz="1600">
                <a:highlight>
                  <a:srgbClr val="FFFFFF"/>
                </a:highlight>
              </a:defRPr>
            </a:lvl1pPr>
          </a:lstStyle>
          <a:p>
            <a:r>
              <a:rPr lang="de-DE"/>
              <a:t>Referent Bild</a:t>
            </a:r>
          </a:p>
        </p:txBody>
      </p:sp>
    </p:spTree>
    <p:extLst>
      <p:ext uri="{BB962C8B-B14F-4D97-AF65-F5344CB8AC3E}">
        <p14:creationId xmlns:p14="http://schemas.microsoft.com/office/powerpoint/2010/main" val="687228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8B214-86A0-716A-6B27-A0AD6C544F9C}"/>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3708622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slide: v1">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706A378-8BB9-A878-1827-BA5AEEA904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9F6E999E-0F7F-E93D-E7E9-AA5036B0BF1B}"/>
              </a:ext>
            </a:extLst>
          </p:cNvPr>
          <p:cNvGrpSpPr/>
          <p:nvPr userDrawn="1"/>
        </p:nvGrpSpPr>
        <p:grpSpPr>
          <a:xfrm>
            <a:off x="12068176" y="0"/>
            <a:ext cx="123825" cy="762000"/>
            <a:chOff x="10799550" y="5005279"/>
            <a:chExt cx="369500" cy="1252602"/>
          </a:xfrm>
        </p:grpSpPr>
        <p:sp>
          <p:nvSpPr>
            <p:cNvPr id="11" name="Rectangle 10">
              <a:extLst>
                <a:ext uri="{FF2B5EF4-FFF2-40B4-BE49-F238E27FC236}">
                  <a16:creationId xmlns:a16="http://schemas.microsoft.com/office/drawing/2014/main" id="{FE6B590A-0489-3BDE-67BE-0DB1879717AA}"/>
                </a:ext>
              </a:extLst>
            </p:cNvPr>
            <p:cNvSpPr/>
            <p:nvPr userDrawn="1"/>
          </p:nvSpPr>
          <p:spPr>
            <a:xfrm>
              <a:off x="10799550" y="5005279"/>
              <a:ext cx="369500" cy="626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99"/>
            </a:p>
          </p:txBody>
        </p:sp>
        <p:sp>
          <p:nvSpPr>
            <p:cNvPr id="12" name="Rectangle 11">
              <a:extLst>
                <a:ext uri="{FF2B5EF4-FFF2-40B4-BE49-F238E27FC236}">
                  <a16:creationId xmlns:a16="http://schemas.microsoft.com/office/drawing/2014/main" id="{2A0AF0E4-AB17-3384-6587-8CD30ED61564}"/>
                </a:ext>
              </a:extLst>
            </p:cNvPr>
            <p:cNvSpPr/>
            <p:nvPr userDrawn="1"/>
          </p:nvSpPr>
          <p:spPr>
            <a:xfrm>
              <a:off x="10799550" y="5631580"/>
              <a:ext cx="369500" cy="6263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99"/>
            </a:p>
          </p:txBody>
        </p:sp>
      </p:grpSp>
      <p:sp>
        <p:nvSpPr>
          <p:cNvPr id="16" name="Text Placeholder 15">
            <a:extLst>
              <a:ext uri="{FF2B5EF4-FFF2-40B4-BE49-F238E27FC236}">
                <a16:creationId xmlns:a16="http://schemas.microsoft.com/office/drawing/2014/main" id="{4F10E0D2-A8DE-55CB-C988-45D629242D1B}"/>
              </a:ext>
            </a:extLst>
          </p:cNvPr>
          <p:cNvSpPr>
            <a:spLocks noGrp="1"/>
          </p:cNvSpPr>
          <p:nvPr>
            <p:ph type="body" sz="quarter" idx="10" hasCustomPrompt="1"/>
          </p:nvPr>
        </p:nvSpPr>
        <p:spPr>
          <a:xfrm>
            <a:off x="508001" y="1537200"/>
            <a:ext cx="5460200" cy="3440430"/>
          </a:xfrm>
        </p:spPr>
        <p:txBody>
          <a:bodyPr anchor="ctr" anchorCtr="0">
            <a:normAutofit/>
          </a:bodyPr>
          <a:lstStyle>
            <a:lvl1pPr>
              <a:lnSpc>
                <a:spcPct val="85000"/>
              </a:lnSpc>
              <a:spcBef>
                <a:spcPts val="0"/>
              </a:spcBef>
              <a:defRPr sz="4499" b="1" i="0">
                <a:solidFill>
                  <a:schemeClr val="bg1"/>
                </a:solidFill>
                <a:latin typeface="1 dormakaba Semibold" pitchFamily="2" charset="77"/>
              </a:defRPr>
            </a:lvl1pPr>
            <a:lvl2pPr>
              <a:lnSpc>
                <a:spcPct val="100000"/>
              </a:lnSpc>
              <a:spcBef>
                <a:spcPts val="1799"/>
              </a:spcBef>
              <a:defRPr sz="1799" b="1" i="0">
                <a:solidFill>
                  <a:schemeClr val="bg1"/>
                </a:solidFill>
                <a:latin typeface="1 dormakaba Semibold" pitchFamily="2" charset="77"/>
              </a:defRPr>
            </a:lvl2pPr>
            <a:lvl3pPr>
              <a:lnSpc>
                <a:spcPct val="100000"/>
              </a:lnSpc>
              <a:spcBef>
                <a:spcPts val="0"/>
              </a:spcBef>
              <a:defRPr sz="1799" b="1" i="0">
                <a:latin typeface="1 dormakaba Semibold" pitchFamily="2" charset="77"/>
              </a:defRPr>
            </a:lvl3pPr>
            <a:lvl4pPr>
              <a:lnSpc>
                <a:spcPct val="100000"/>
              </a:lnSpc>
              <a:spcBef>
                <a:spcPts val="0"/>
              </a:spcBef>
              <a:defRPr sz="1799" b="1" i="0">
                <a:latin typeface="1 dormakaba Semibold" pitchFamily="2" charset="77"/>
              </a:defRPr>
            </a:lvl4pPr>
            <a:lvl5pPr>
              <a:lnSpc>
                <a:spcPct val="100000"/>
              </a:lnSpc>
              <a:spcBef>
                <a:spcPts val="0"/>
              </a:spcBef>
              <a:defRPr sz="1799" b="1" i="0">
                <a:latin typeface="1 dormakaba Semibold" pitchFamily="2" charset="77"/>
              </a:defRPr>
            </a:lvl5pPr>
          </a:lstStyle>
          <a:p>
            <a:pPr lvl="0"/>
            <a:r>
              <a:rPr lang="en-GB"/>
              <a:t>[Title slide: v1] First level &lt;Heading&gt;</a:t>
            </a:r>
          </a:p>
          <a:p>
            <a:pPr lvl="1"/>
            <a:r>
              <a:rPr lang="en-GB"/>
              <a:t>Second level &lt;Subheading&gt;</a:t>
            </a:r>
          </a:p>
        </p:txBody>
      </p:sp>
      <p:sp>
        <p:nvSpPr>
          <p:cNvPr id="36" name="Text Placeholder 35">
            <a:extLst>
              <a:ext uri="{FF2B5EF4-FFF2-40B4-BE49-F238E27FC236}">
                <a16:creationId xmlns:a16="http://schemas.microsoft.com/office/drawing/2014/main" id="{F96B025A-475E-4D3F-16F4-B4FD79CEF4B6}"/>
              </a:ext>
            </a:extLst>
          </p:cNvPr>
          <p:cNvSpPr>
            <a:spLocks noGrp="1"/>
          </p:cNvSpPr>
          <p:nvPr>
            <p:ph type="body" sz="quarter" idx="11" hasCustomPrompt="1"/>
          </p:nvPr>
        </p:nvSpPr>
        <p:spPr>
          <a:xfrm>
            <a:off x="508000" y="5139042"/>
            <a:ext cx="5457600" cy="988713"/>
          </a:xfrm>
        </p:spPr>
        <p:txBody>
          <a:bodyPr anchor="b" anchorCtr="0"/>
          <a:lstStyle>
            <a:lvl1pPr>
              <a:spcBef>
                <a:spcPts val="0"/>
              </a:spcBef>
              <a:defRPr sz="1100" b="1" i="0">
                <a:solidFill>
                  <a:schemeClr val="bg1"/>
                </a:solidFill>
                <a:latin typeface="1 dormakaba Semibold" pitchFamily="2" charset="77"/>
              </a:defRPr>
            </a:lvl1pPr>
            <a:lvl2pPr>
              <a:spcBef>
                <a:spcPts val="900"/>
              </a:spcBef>
              <a:defRPr sz="1100" b="1" i="0">
                <a:solidFill>
                  <a:schemeClr val="bg1"/>
                </a:solidFill>
                <a:latin typeface="1 dormakaba Semibold" pitchFamily="2" charset="77"/>
              </a:defRPr>
            </a:lvl2pPr>
            <a:lvl3pPr>
              <a:spcBef>
                <a:spcPts val="0"/>
              </a:spcBef>
              <a:defRPr sz="1100" b="1" i="0">
                <a:latin typeface="1 dormakaba Semibold" pitchFamily="2" charset="77"/>
              </a:defRPr>
            </a:lvl3pPr>
            <a:lvl4pPr>
              <a:spcBef>
                <a:spcPts val="0"/>
              </a:spcBef>
              <a:defRPr sz="1100" b="1" i="0">
                <a:latin typeface="1 dormakaba Semibold" pitchFamily="2" charset="77"/>
              </a:defRPr>
            </a:lvl4pPr>
            <a:lvl5pPr>
              <a:spcBef>
                <a:spcPts val="0"/>
              </a:spcBef>
              <a:defRPr sz="1100" b="1" i="0">
                <a:latin typeface="1 dormakaba Semibold" pitchFamily="2" charset="77"/>
              </a:defRPr>
            </a:lvl5pPr>
          </a:lstStyle>
          <a:p>
            <a:pPr lvl="0"/>
            <a:r>
              <a:rPr lang="en-GB"/>
              <a:t>First level &lt;Text no para spacing&gt;</a:t>
            </a:r>
          </a:p>
          <a:p>
            <a:pPr lvl="1"/>
            <a:r>
              <a:rPr lang="en-GB"/>
              <a:t>Second level &lt;Text with para spacing&gt;</a:t>
            </a:r>
          </a:p>
        </p:txBody>
      </p:sp>
      <p:sp>
        <p:nvSpPr>
          <p:cNvPr id="2" name="Textfeld 1">
            <a:extLst>
              <a:ext uri="{FF2B5EF4-FFF2-40B4-BE49-F238E27FC236}">
                <a16:creationId xmlns:a16="http://schemas.microsoft.com/office/drawing/2014/main" id="{6E09D9F1-5BBD-E6E7-6D87-4838655259DA}"/>
              </a:ext>
            </a:extLst>
          </p:cNvPr>
          <p:cNvSpPr txBox="1"/>
          <p:nvPr userDrawn="1"/>
        </p:nvSpPr>
        <p:spPr>
          <a:xfrm>
            <a:off x="9118242" y="6510270"/>
            <a:ext cx="2871989" cy="15388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000" kern="0">
                <a:ea typeface="Arial Unicode MS" pitchFamily="34" charset="-128"/>
                <a:cs typeface="Arial Unicode MS" pitchFamily="34" charset="-128"/>
              </a:rPr>
              <a:t>Data Classification</a:t>
            </a:r>
          </a:p>
        </p:txBody>
      </p:sp>
    </p:spTree>
    <p:extLst>
      <p:ext uri="{BB962C8B-B14F-4D97-AF65-F5344CB8AC3E}">
        <p14:creationId xmlns:p14="http://schemas.microsoft.com/office/powerpoint/2010/main" val="875674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380582" y="504001"/>
            <a:ext cx="11289604" cy="492443"/>
          </a:xfrm>
        </p:spPr>
        <p:txBody>
          <a:bodyPr/>
          <a:lstStyle/>
          <a:p>
            <a:r>
              <a:rPr lang="en-US" noProof="0"/>
              <a:t>Insert page title (sentence case)</a:t>
            </a:r>
            <a:endParaRPr lang="en-US"/>
          </a:p>
        </p:txBody>
      </p:sp>
    </p:spTree>
    <p:extLst>
      <p:ext uri="{BB962C8B-B14F-4D97-AF65-F5344CB8AC3E}">
        <p14:creationId xmlns:p14="http://schemas.microsoft.com/office/powerpoint/2010/main" val="131519902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702161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39E6234-5EA3-8FC2-5800-94C189510B15}"/>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7BAA66FD-C5DB-1288-43FF-FB38FEE31E2F}"/>
              </a:ext>
            </a:extLst>
          </p:cNvPr>
          <p:cNvSpPr>
            <a:spLocks noGrp="1"/>
          </p:cNvSpPr>
          <p:nvPr>
            <p:ph type="sldNum" sz="quarter" idx="12"/>
          </p:nvPr>
        </p:nvSpPr>
        <p:spPr/>
        <p:txBody>
          <a:bodyPr/>
          <a:lstStyle/>
          <a:p>
            <a:fld id="{756A8DDC-7581-284B-86FC-BE5A51DFA49B}" type="slidenum">
              <a:rPr lang="en-GB" smtClean="0"/>
              <a:t>‹#›</a:t>
            </a:fld>
            <a:endParaRPr lang="en-GB"/>
          </a:p>
        </p:txBody>
      </p:sp>
      <p:sp>
        <p:nvSpPr>
          <p:cNvPr id="8" name="Text Placeholder 7">
            <a:extLst>
              <a:ext uri="{FF2B5EF4-FFF2-40B4-BE49-F238E27FC236}">
                <a16:creationId xmlns:a16="http://schemas.microsoft.com/office/drawing/2014/main" id="{93A286AF-B901-5B93-B48F-5F87A4A04EE7}"/>
              </a:ext>
            </a:extLst>
          </p:cNvPr>
          <p:cNvSpPr>
            <a:spLocks noGrp="1"/>
          </p:cNvSpPr>
          <p:nvPr>
            <p:ph type="body" sz="quarter" idx="13" hasCustomPrompt="1"/>
          </p:nvPr>
        </p:nvSpPr>
        <p:spPr>
          <a:xfrm>
            <a:off x="511200" y="540000"/>
            <a:ext cx="1648600" cy="243869"/>
          </a:xfrm>
        </p:spPr>
        <p:txBody>
          <a:bodyPr wrap="none">
            <a:noAutofit/>
          </a:bodyPr>
          <a:lstStyle>
            <a:lvl1pPr>
              <a:lnSpc>
                <a:spcPct val="100000"/>
              </a:lnSpc>
              <a:spcBef>
                <a:spcPts val="0"/>
              </a:spcBef>
              <a:defRPr sz="1200">
                <a:latin typeface="+mj-lt"/>
              </a:defRPr>
            </a:lvl1pPr>
            <a:lvl2pPr>
              <a:lnSpc>
                <a:spcPct val="100000"/>
              </a:lnSpc>
              <a:spcBef>
                <a:spcPts val="0"/>
              </a:spcBef>
              <a:defRPr sz="1200">
                <a:latin typeface="+mj-lt"/>
              </a:defRPr>
            </a:lvl2pPr>
            <a:lvl3pPr>
              <a:lnSpc>
                <a:spcPct val="100000"/>
              </a:lnSpc>
              <a:spcBef>
                <a:spcPts val="0"/>
              </a:spcBef>
              <a:defRPr sz="1200">
                <a:latin typeface="+mj-lt"/>
              </a:defRPr>
            </a:lvl3pPr>
            <a:lvl4pPr>
              <a:lnSpc>
                <a:spcPct val="100000"/>
              </a:lnSpc>
              <a:spcBef>
                <a:spcPts val="0"/>
              </a:spcBef>
              <a:defRPr sz="1200">
                <a:latin typeface="+mj-lt"/>
              </a:defRPr>
            </a:lvl4pPr>
            <a:lvl5pPr>
              <a:lnSpc>
                <a:spcPct val="100000"/>
              </a:lnSpc>
              <a:spcBef>
                <a:spcPts val="0"/>
              </a:spcBef>
              <a:defRPr sz="1200">
                <a:latin typeface="+mj-lt"/>
              </a:defRPr>
            </a:lvl5pPr>
          </a:lstStyle>
          <a:p>
            <a:pPr lvl="0"/>
            <a:r>
              <a:rPr lang="en-GB"/>
              <a:t>&lt;Section&gt;</a:t>
            </a:r>
          </a:p>
        </p:txBody>
      </p:sp>
      <p:sp>
        <p:nvSpPr>
          <p:cNvPr id="2" name="Title 1">
            <a:extLst>
              <a:ext uri="{FF2B5EF4-FFF2-40B4-BE49-F238E27FC236}">
                <a16:creationId xmlns:a16="http://schemas.microsoft.com/office/drawing/2014/main" id="{92CCF7A7-F73A-1CAC-5275-4E96705FD967}"/>
              </a:ext>
            </a:extLst>
          </p:cNvPr>
          <p:cNvSpPr>
            <a:spLocks noGrp="1"/>
          </p:cNvSpPr>
          <p:nvPr>
            <p:ph type="title" hasCustomPrompt="1"/>
          </p:nvPr>
        </p:nvSpPr>
        <p:spPr/>
        <p:txBody>
          <a:bodyPr/>
          <a:lstStyle/>
          <a:p>
            <a:pPr lvl="0"/>
            <a:r>
              <a:rPr lang="en-GB"/>
              <a:t>[Title only] Add elements as required, use the grid to create the layouts</a:t>
            </a:r>
          </a:p>
        </p:txBody>
      </p:sp>
    </p:spTree>
    <p:extLst>
      <p:ext uri="{BB962C8B-B14F-4D97-AF65-F5344CB8AC3E}">
        <p14:creationId xmlns:p14="http://schemas.microsoft.com/office/powerpoint/2010/main" val="1515637937"/>
      </p:ext>
    </p:extLst>
  </p:cSld>
  <p:clrMapOvr>
    <a:masterClrMapping/>
  </p:clrMapOvr>
  <p:extLst>
    <p:ext uri="{DCECCB84-F9BA-43D5-87BE-67443E8EF086}">
      <p15:sldGuideLst xmlns:p15="http://schemas.microsoft.com/office/powerpoint/2012/main">
        <p15:guide id="1" orient="horz" pos="816">
          <p15:clr>
            <a:srgbClr val="FBAE40"/>
          </p15:clr>
        </p15:guide>
        <p15:guide id="2" pos="3758">
          <p15:clr>
            <a:srgbClr val="FBAE40"/>
          </p15:clr>
        </p15:guide>
        <p15:guide id="3" orient="horz" pos="3840">
          <p15:clr>
            <a:srgbClr val="FBAE40"/>
          </p15:clr>
        </p15:guide>
        <p15:guide id="4" pos="3160">
          <p15:clr>
            <a:srgbClr val="FBAE40"/>
          </p15:clr>
        </p15:guide>
        <p15:guide id="5" pos="2720">
          <p15:clr>
            <a:srgbClr val="FBAE40"/>
          </p15:clr>
        </p15:guide>
        <p15:guide id="6" pos="2120">
          <p15:clr>
            <a:srgbClr val="FBAE40"/>
          </p15:clr>
        </p15:guide>
        <p15:guide id="7" pos="1520">
          <p15:clr>
            <a:srgbClr val="FBAE40"/>
          </p15:clr>
        </p15:guide>
        <p15:guide id="8" pos="920">
          <p15:clr>
            <a:srgbClr val="FBAE40"/>
          </p15:clr>
        </p15:guide>
        <p15:guide id="9" pos="4518">
          <p15:clr>
            <a:srgbClr val="FBAE40"/>
          </p15:clr>
        </p15:guide>
        <p15:guide id="10" pos="5118">
          <p15:clr>
            <a:srgbClr val="FBAE40"/>
          </p15:clr>
        </p15:guide>
        <p15:guide id="11" pos="5718">
          <p15:clr>
            <a:srgbClr val="FBAE40"/>
          </p15:clr>
        </p15:guide>
        <p15:guide id="12" pos="6318">
          <p15:clr>
            <a:srgbClr val="FBAE40"/>
          </p15:clr>
        </p15:guide>
        <p15:guide id="13" pos="6918">
          <p15:clr>
            <a:srgbClr val="FBAE40"/>
          </p15:clr>
        </p15:guide>
        <p15:guide id="14" pos="3920">
          <p15:clr>
            <a:srgbClr val="FBAE40"/>
          </p15:clr>
        </p15:guide>
        <p15:guide id="15" pos="4358">
          <p15:clr>
            <a:srgbClr val="FBAE40"/>
          </p15:clr>
        </p15:guide>
        <p15:guide id="16" pos="3320">
          <p15:clr>
            <a:srgbClr val="FBAE40"/>
          </p15:clr>
        </p15:guide>
        <p15:guide id="17" pos="6758">
          <p15:clr>
            <a:srgbClr val="FBAE40"/>
          </p15:clr>
        </p15:guide>
        <p15:guide id="18" pos="6158">
          <p15:clr>
            <a:srgbClr val="FBAE40"/>
          </p15:clr>
        </p15:guide>
        <p15:guide id="19" pos="5558">
          <p15:clr>
            <a:srgbClr val="FBAE40"/>
          </p15:clr>
        </p15:guide>
        <p15:guide id="20" pos="4958">
          <p15:clr>
            <a:srgbClr val="FBAE40"/>
          </p15:clr>
        </p15:guide>
        <p15:guide id="21" pos="2560">
          <p15:clr>
            <a:srgbClr val="FBAE40"/>
          </p15:clr>
        </p15:guide>
        <p15:guide id="22" pos="1960">
          <p15:clr>
            <a:srgbClr val="FBAE40"/>
          </p15:clr>
        </p15:guide>
        <p15:guide id="23" pos="1360">
          <p15:clr>
            <a:srgbClr val="FBAE40"/>
          </p15:clr>
        </p15:guide>
        <p15:guide id="24" pos="760">
          <p15:clr>
            <a:srgbClr val="FBAE40"/>
          </p15:clr>
        </p15:guide>
        <p15:guide id="25" orient="horz" pos="132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and quo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39E6234-5EA3-8FC2-5800-94C189510B15}"/>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7BAA66FD-C5DB-1288-43FF-FB38FEE31E2F}"/>
              </a:ext>
            </a:extLst>
          </p:cNvPr>
          <p:cNvSpPr>
            <a:spLocks noGrp="1"/>
          </p:cNvSpPr>
          <p:nvPr>
            <p:ph type="sldNum" sz="quarter" idx="12"/>
          </p:nvPr>
        </p:nvSpPr>
        <p:spPr/>
        <p:txBody>
          <a:bodyPr/>
          <a:lstStyle/>
          <a:p>
            <a:fld id="{756A8DDC-7581-284B-86FC-BE5A51DFA49B}" type="slidenum">
              <a:rPr lang="en-GB" smtClean="0"/>
              <a:t>‹#›</a:t>
            </a:fld>
            <a:endParaRPr lang="en-GB"/>
          </a:p>
        </p:txBody>
      </p:sp>
      <p:sp>
        <p:nvSpPr>
          <p:cNvPr id="8" name="Text Placeholder 7">
            <a:extLst>
              <a:ext uri="{FF2B5EF4-FFF2-40B4-BE49-F238E27FC236}">
                <a16:creationId xmlns:a16="http://schemas.microsoft.com/office/drawing/2014/main" id="{93A286AF-B901-5B93-B48F-5F87A4A04EE7}"/>
              </a:ext>
            </a:extLst>
          </p:cNvPr>
          <p:cNvSpPr>
            <a:spLocks noGrp="1"/>
          </p:cNvSpPr>
          <p:nvPr>
            <p:ph type="body" sz="quarter" idx="13" hasCustomPrompt="1"/>
          </p:nvPr>
        </p:nvSpPr>
        <p:spPr>
          <a:xfrm>
            <a:off x="511200" y="540000"/>
            <a:ext cx="1648600" cy="243869"/>
          </a:xfrm>
        </p:spPr>
        <p:txBody>
          <a:bodyPr wrap="none">
            <a:noAutofit/>
          </a:bodyPr>
          <a:lstStyle>
            <a:lvl1pPr>
              <a:lnSpc>
                <a:spcPct val="100000"/>
              </a:lnSpc>
              <a:spcBef>
                <a:spcPts val="0"/>
              </a:spcBef>
              <a:defRPr sz="1200">
                <a:latin typeface="+mj-lt"/>
              </a:defRPr>
            </a:lvl1pPr>
            <a:lvl2pPr>
              <a:lnSpc>
                <a:spcPct val="100000"/>
              </a:lnSpc>
              <a:spcBef>
                <a:spcPts val="0"/>
              </a:spcBef>
              <a:defRPr sz="1200">
                <a:latin typeface="+mj-lt"/>
              </a:defRPr>
            </a:lvl2pPr>
            <a:lvl3pPr>
              <a:lnSpc>
                <a:spcPct val="100000"/>
              </a:lnSpc>
              <a:spcBef>
                <a:spcPts val="0"/>
              </a:spcBef>
              <a:defRPr sz="1200">
                <a:latin typeface="+mj-lt"/>
              </a:defRPr>
            </a:lvl3pPr>
            <a:lvl4pPr>
              <a:lnSpc>
                <a:spcPct val="100000"/>
              </a:lnSpc>
              <a:spcBef>
                <a:spcPts val="0"/>
              </a:spcBef>
              <a:defRPr sz="1200">
                <a:latin typeface="+mj-lt"/>
              </a:defRPr>
            </a:lvl4pPr>
            <a:lvl5pPr>
              <a:lnSpc>
                <a:spcPct val="100000"/>
              </a:lnSpc>
              <a:spcBef>
                <a:spcPts val="0"/>
              </a:spcBef>
              <a:defRPr sz="1200">
                <a:latin typeface="+mj-lt"/>
              </a:defRPr>
            </a:lvl5pPr>
          </a:lstStyle>
          <a:p>
            <a:pPr lvl="0"/>
            <a:r>
              <a:rPr lang="en-GB"/>
              <a:t>&lt;Section&gt;</a:t>
            </a:r>
          </a:p>
        </p:txBody>
      </p:sp>
      <p:sp>
        <p:nvSpPr>
          <p:cNvPr id="12" name="Text Placeholder 11">
            <a:extLst>
              <a:ext uri="{FF2B5EF4-FFF2-40B4-BE49-F238E27FC236}">
                <a16:creationId xmlns:a16="http://schemas.microsoft.com/office/drawing/2014/main" id="{CF79F23E-5C21-53BF-7E9E-D0473E319517}"/>
              </a:ext>
            </a:extLst>
          </p:cNvPr>
          <p:cNvSpPr>
            <a:spLocks noGrp="1"/>
          </p:cNvSpPr>
          <p:nvPr>
            <p:ph type="body" sz="quarter" idx="15" hasCustomPrompt="1"/>
          </p:nvPr>
        </p:nvSpPr>
        <p:spPr>
          <a:xfrm>
            <a:off x="7172325" y="2217600"/>
            <a:ext cx="4511675" cy="2008187"/>
          </a:xfrm>
        </p:spPr>
        <p:txBody>
          <a:bodyPr/>
          <a:lstStyle>
            <a:lvl1pPr>
              <a:lnSpc>
                <a:spcPct val="95000"/>
              </a:lnSpc>
              <a:spcBef>
                <a:spcPts val="0"/>
              </a:spcBef>
              <a:defRPr sz="2400" b="1" i="0">
                <a:solidFill>
                  <a:schemeClr val="accent1"/>
                </a:solidFill>
                <a:latin typeface="1 dormakaba Semibold" pitchFamily="2" charset="77"/>
              </a:defRPr>
            </a:lvl1pPr>
            <a:lvl2pPr>
              <a:spcBef>
                <a:spcPts val="1800"/>
              </a:spcBef>
              <a:defRPr sz="1400"/>
            </a:lvl2pPr>
            <a:lvl3pPr>
              <a:spcBef>
                <a:spcPts val="0"/>
              </a:spcBef>
              <a:defRPr sz="1400"/>
            </a:lvl3pPr>
            <a:lvl4pPr>
              <a:spcBef>
                <a:spcPts val="0"/>
              </a:spcBef>
              <a:defRPr sz="1400"/>
            </a:lvl4pPr>
            <a:lvl5pPr>
              <a:spcBef>
                <a:spcPts val="0"/>
              </a:spcBef>
              <a:defRPr sz="1400"/>
            </a:lvl5pPr>
          </a:lstStyle>
          <a:p>
            <a:pPr lvl="0"/>
            <a:r>
              <a:rPr lang="en-GB"/>
              <a:t>First level &lt;“Quote”&gt;</a:t>
            </a:r>
          </a:p>
          <a:p>
            <a:pPr lvl="1"/>
            <a:r>
              <a:rPr lang="en-GB"/>
              <a:t>Second level &lt;Name (Manually change to bold)&gt; – &lt;Job position&gt;</a:t>
            </a:r>
          </a:p>
        </p:txBody>
      </p:sp>
      <p:sp>
        <p:nvSpPr>
          <p:cNvPr id="2" name="Content Placeholder 2">
            <a:extLst>
              <a:ext uri="{FF2B5EF4-FFF2-40B4-BE49-F238E27FC236}">
                <a16:creationId xmlns:a16="http://schemas.microsoft.com/office/drawing/2014/main" id="{3FC0B587-0518-BA2B-8D5B-7EE82D3E1E93}"/>
              </a:ext>
            </a:extLst>
          </p:cNvPr>
          <p:cNvSpPr>
            <a:spLocks noGrp="1"/>
          </p:cNvSpPr>
          <p:nvPr>
            <p:ph idx="1" hasCustomPrompt="1"/>
          </p:nvPr>
        </p:nvSpPr>
        <p:spPr>
          <a:xfrm>
            <a:off x="511199" y="2217600"/>
            <a:ext cx="5453802" cy="3878400"/>
          </a:xfrm>
        </p:spPr>
        <p:txBody>
          <a:bodyPr/>
          <a:lstStyle>
            <a:lvl1pPr marL="0" indent="0">
              <a:spcBef>
                <a:spcPts val="2000"/>
              </a:spcBef>
              <a:buFont typeface="Arial" panose="020B0604020202020204" pitchFamily="34" charset="0"/>
              <a:buNone/>
              <a:defRPr sz="2000">
                <a:latin typeface="+mj-lt"/>
              </a:defRPr>
            </a:lvl1pPr>
            <a:lvl2pPr marL="144000" indent="-144000">
              <a:buFont typeface="Arial" panose="020B0604020202020204" pitchFamily="34" charset="0"/>
              <a:buChar char="•"/>
              <a:defRPr sz="1800"/>
            </a:lvl2pPr>
            <a:lvl3pPr marL="360000" indent="-216000">
              <a:buFontTx/>
              <a:buBlip>
                <a:blip r:embed="rId2"/>
              </a:buBlip>
              <a:defRPr sz="1800"/>
            </a:lvl3pPr>
            <a:lvl4pPr marL="0" indent="0">
              <a:spcBef>
                <a:spcPts val="2000"/>
              </a:spcBef>
              <a:buFont typeface="Arial" panose="020B0604020202020204" pitchFamily="34" charset="0"/>
              <a:buNone/>
              <a:defRPr sz="1700">
                <a:latin typeface="+mj-lt"/>
              </a:defRPr>
            </a:lvl4pPr>
            <a:lvl5pPr marL="144000" marR="0" indent="-144000" algn="l" defTabSz="914400" rtl="0" eaLnBrk="1" fontAlgn="auto" latinLnBrk="0" hangingPunct="1">
              <a:lnSpc>
                <a:spcPct val="112000"/>
              </a:lnSpc>
              <a:spcBef>
                <a:spcPts val="1000"/>
              </a:spcBef>
              <a:spcAft>
                <a:spcPts val="0"/>
              </a:spcAft>
              <a:buClrTx/>
              <a:buSzTx/>
              <a:buFont typeface="Arial" panose="020B0604020202020204" pitchFamily="34" charset="0"/>
              <a:buChar char="•"/>
              <a:tabLst/>
              <a:defRPr/>
            </a:lvl5pPr>
            <a:lvl6pPr marL="360000" indent="-216000">
              <a:lnSpc>
                <a:spcPct val="112000"/>
              </a:lnSpc>
              <a:spcBef>
                <a:spcPts val="1000"/>
              </a:spcBef>
              <a:buFontTx/>
              <a:buBlip>
                <a:blip r:embed="rId2"/>
              </a:buBlip>
              <a:defRPr sz="1500"/>
            </a:lvl6pPr>
          </a:lstStyle>
          <a:p>
            <a:pPr lvl="0"/>
            <a:r>
              <a:rPr lang="en-GB"/>
              <a:t>First level &lt;Heading size 1&gt;</a:t>
            </a:r>
          </a:p>
          <a:p>
            <a:pPr lvl="1"/>
            <a:r>
              <a:rPr lang="en-GB"/>
              <a:t>Second level &lt;Bullet Level 1/Text size 1&gt; For blocks of body text click the {</a:t>
            </a:r>
            <a:r>
              <a:rPr lang="en-GB" err="1"/>
              <a:t>Bulletpoints</a:t>
            </a:r>
            <a:r>
              <a:rPr lang="en-GB"/>
              <a:t>} icon to remove the bullets</a:t>
            </a:r>
          </a:p>
          <a:p>
            <a:pPr lvl="2"/>
            <a:r>
              <a:rPr lang="en-GB"/>
              <a:t>Third level &lt;Bullet Level 2/Text size 1&gt;</a:t>
            </a:r>
          </a:p>
          <a:p>
            <a:pPr lvl="3"/>
            <a:r>
              <a:rPr lang="en-GB"/>
              <a:t>Fourth level &lt;Heading size 2&gt;</a:t>
            </a:r>
          </a:p>
          <a:p>
            <a:pPr lvl="4"/>
            <a:r>
              <a:rPr lang="en-GB"/>
              <a:t>Fifth level &lt;Bullet Level 1/Text size 2&gt;</a:t>
            </a:r>
          </a:p>
          <a:p>
            <a:pPr lvl="5"/>
            <a:r>
              <a:rPr lang="en-GB"/>
              <a:t>Sixth level &lt;Bullet Level 2/Text size 2&gt;</a:t>
            </a:r>
          </a:p>
        </p:txBody>
      </p:sp>
      <p:sp>
        <p:nvSpPr>
          <p:cNvPr id="3" name="Title 2">
            <a:extLst>
              <a:ext uri="{FF2B5EF4-FFF2-40B4-BE49-F238E27FC236}">
                <a16:creationId xmlns:a16="http://schemas.microsoft.com/office/drawing/2014/main" id="{6C628958-00BD-6D50-A1DD-31F655CB8C0C}"/>
              </a:ext>
            </a:extLst>
          </p:cNvPr>
          <p:cNvSpPr>
            <a:spLocks noGrp="1"/>
          </p:cNvSpPr>
          <p:nvPr>
            <p:ph type="title" hasCustomPrompt="1"/>
          </p:nvPr>
        </p:nvSpPr>
        <p:spPr/>
        <p:txBody>
          <a:bodyPr/>
          <a:lstStyle/>
          <a:p>
            <a:pPr lvl="0"/>
            <a:r>
              <a:rPr lang="en-GB"/>
              <a:t>[Content and quote]</a:t>
            </a:r>
          </a:p>
        </p:txBody>
      </p:sp>
    </p:spTree>
    <p:extLst>
      <p:ext uri="{BB962C8B-B14F-4D97-AF65-F5344CB8AC3E}">
        <p14:creationId xmlns:p14="http://schemas.microsoft.com/office/powerpoint/2010/main" val="787861255"/>
      </p:ext>
    </p:extLst>
  </p:cSld>
  <p:clrMapOvr>
    <a:masterClrMapping/>
  </p:clrMapOvr>
  <p:extLst>
    <p:ext uri="{DCECCB84-F9BA-43D5-87BE-67443E8EF086}">
      <p15:sldGuideLst xmlns:p15="http://schemas.microsoft.com/office/powerpoint/2012/main">
        <p15:guide id="1" orient="horz" pos="816">
          <p15:clr>
            <a:srgbClr val="FBAE40"/>
          </p15:clr>
        </p15:guide>
        <p15:guide id="2" pos="3758">
          <p15:clr>
            <a:srgbClr val="FBAE40"/>
          </p15:clr>
        </p15:guide>
        <p15:guide id="3" orient="horz" pos="3840">
          <p15:clr>
            <a:srgbClr val="FBAE40"/>
          </p15:clr>
        </p15:guide>
        <p15:guide id="9" pos="4518">
          <p15:clr>
            <a:srgbClr val="FBAE40"/>
          </p15:clr>
        </p15:guide>
        <p15:guide id="14" pos="3920">
          <p15:clr>
            <a:srgbClr val="FBAE40"/>
          </p15:clr>
        </p15:guide>
        <p15:guide id="15" pos="4358">
          <p15:clr>
            <a:srgbClr val="FBAE40"/>
          </p15:clr>
        </p15:guide>
        <p15:guide id="25" orient="horz" pos="139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Zwischenfolie 02">
    <p:bg>
      <p:bgPr>
        <a:solidFill>
          <a:schemeClr val="bg1"/>
        </a:solidFill>
        <a:effectLst/>
      </p:bgPr>
    </p:bg>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8CD501D7-4E7E-4323-A274-FD54465DF77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A3B26757-577B-F3CF-E955-15D9D728D3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3419" b="214"/>
          <a:stretch/>
        </p:blipFill>
        <p:spPr>
          <a:xfrm>
            <a:off x="0" y="0"/>
            <a:ext cx="12192000" cy="4581609"/>
          </a:xfrm>
          <a:prstGeom prst="rect">
            <a:avLst/>
          </a:prstGeom>
        </p:spPr>
      </p:pic>
      <p:sp>
        <p:nvSpPr>
          <p:cNvPr id="5" name="Rechteck 4">
            <a:extLst>
              <a:ext uri="{FF2B5EF4-FFF2-40B4-BE49-F238E27FC236}">
                <a16:creationId xmlns:a16="http://schemas.microsoft.com/office/drawing/2014/main" id="{EB1A76C9-D5C9-DD15-4152-C006E8E6C161}"/>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A6BBEC94-3BA1-8DA5-AB21-EF01737A424D}"/>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18F3F45-8655-804A-9549-1774CDC01B80}"/>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CC16C25C-1809-B5A8-CA59-B466C6525580}"/>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11" name="Textplatzhalter 3" descr="Titel">
            <a:extLst>
              <a:ext uri="{FF2B5EF4-FFF2-40B4-BE49-F238E27FC236}">
                <a16:creationId xmlns:a16="http://schemas.microsoft.com/office/drawing/2014/main" id="{905E62FD-CC81-39DC-83AA-B6FC62F77043}"/>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12" name="Textfeld 11">
            <a:extLst>
              <a:ext uri="{FF2B5EF4-FFF2-40B4-BE49-F238E27FC236}">
                <a16:creationId xmlns:a16="http://schemas.microsoft.com/office/drawing/2014/main" id="{7E842E22-3629-D1C7-B8E9-96EBE6AFC91F}"/>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5469B27C-52C2-E20D-3C41-F8FAD3065018}"/>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A006E70B-5515-4986-3397-C96FA299F9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Tree>
    <p:extLst>
      <p:ext uri="{BB962C8B-B14F-4D97-AF65-F5344CB8AC3E}">
        <p14:creationId xmlns:p14="http://schemas.microsoft.com/office/powerpoint/2010/main" val="2952526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Copyright">
    <p:spTree>
      <p:nvGrpSpPr>
        <p:cNvPr id="1" name=""/>
        <p:cNvGrpSpPr/>
        <p:nvPr/>
      </p:nvGrpSpPr>
      <p:grpSpPr>
        <a:xfrm>
          <a:off x="0" y="0"/>
          <a:ext cx="0" cy="0"/>
          <a:chOff x="0" y="0"/>
          <a:chExt cx="0" cy="0"/>
        </a:xfrm>
      </p:grpSpPr>
      <p:sp>
        <p:nvSpPr>
          <p:cNvPr id="14" name="Copyright information-German" descr="{&quot;templafy&quot;:{&quot;id&quot;:&quot;8a414330-62d2-42f2-985e-1e6cd02f3553&quot;}}">
            <a:extLst>
              <a:ext uri="{FF2B5EF4-FFF2-40B4-BE49-F238E27FC236}">
                <a16:creationId xmlns:a16="http://schemas.microsoft.com/office/drawing/2014/main" id="{B550E322-429A-4EDE-8D60-08E8F7B303BA}"/>
              </a:ext>
            </a:extLst>
          </p:cNvPr>
          <p:cNvSpPr txBox="1"/>
          <p:nvPr/>
        </p:nvSpPr>
        <p:spPr bwMode="black">
          <a:xfrm>
            <a:off x="503108" y="2663334"/>
            <a:ext cx="8599885" cy="2346549"/>
          </a:xfrm>
          <a:prstGeom prst="rect">
            <a:avLst/>
          </a:prstGeom>
          <a:noFill/>
        </p:spPr>
        <p:txBody>
          <a:bodyPr wrap="square" lIns="0" tIns="0" rIns="0" bIns="0" rtlCol="0" anchor="t">
            <a:noAutofit/>
          </a:bodyPr>
          <a:lstStyle/>
          <a:p>
            <a:pPr>
              <a:spcBef>
                <a:spcPts val="1200"/>
              </a:spcBef>
            </a:pPr>
            <a:r>
              <a:rPr lang="de-DE" sz="800" kern="1200" noProof="0">
                <a:solidFill>
                  <a:schemeClr val="tx1"/>
                </a:solidFill>
                <a:effectLst/>
                <a:latin typeface="Arial"/>
                <a:ea typeface="+mn-ea"/>
                <a:cs typeface="+mn-cs"/>
              </a:rPr>
              <a:t>© 2024 Poksundo GmbH. All </a:t>
            </a:r>
            <a:r>
              <a:rPr lang="de-DE" sz="800" kern="1200" noProof="0" err="1">
                <a:solidFill>
                  <a:schemeClr val="tx1"/>
                </a:solidFill>
                <a:effectLst/>
                <a:latin typeface="Arial"/>
                <a:ea typeface="+mn-ea"/>
                <a:cs typeface="+mn-cs"/>
              </a:rPr>
              <a:t>rights</a:t>
            </a:r>
            <a:r>
              <a:rPr lang="de-DE" sz="800" kern="1200" noProof="0">
                <a:solidFill>
                  <a:schemeClr val="tx1"/>
                </a:solidFill>
                <a:effectLst/>
                <a:latin typeface="Arial"/>
                <a:ea typeface="+mn-ea"/>
                <a:cs typeface="+mn-cs"/>
              </a:rPr>
              <a:t> </a:t>
            </a:r>
            <a:r>
              <a:rPr lang="de-DE" sz="800" kern="1200" noProof="0" err="1">
                <a:solidFill>
                  <a:schemeClr val="tx1"/>
                </a:solidFill>
                <a:effectLst/>
                <a:latin typeface="Arial"/>
                <a:ea typeface="+mn-ea"/>
                <a:cs typeface="+mn-cs"/>
              </a:rPr>
              <a:t>reserved</a:t>
            </a:r>
            <a:r>
              <a:rPr lang="de-DE" sz="800" kern="1200" noProof="0">
                <a:solidFill>
                  <a:schemeClr val="tx1"/>
                </a:solidFill>
                <a:effectLst/>
                <a:latin typeface="Arial"/>
                <a:ea typeface="+mn-ea"/>
                <a:cs typeface="+mn-cs"/>
              </a:rPr>
              <a:t> 
</a:t>
            </a: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Poksundo GmbH.</a:t>
            </a:r>
          </a:p>
          <a:p>
            <a:pPr>
              <a:spcBef>
                <a:spcPts val="12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Poksundo and its Sales Partners contain proprietary software components of other software vendors. National product specifications may vary.</a:t>
            </a:r>
          </a:p>
          <a:p>
            <a:pPr>
              <a:spcBef>
                <a:spcPts val="1200"/>
              </a:spcBef>
            </a:pPr>
            <a:r>
              <a:rPr lang="en-US" sz="800" kern="1200">
                <a:solidFill>
                  <a:schemeClr val="tx1"/>
                </a:solidFill>
                <a:latin typeface="Arial"/>
                <a:ea typeface="Arial Unicode MS" panose="020B0604020202020204" pitchFamily="34" charset="-128"/>
                <a:cs typeface="+mn-cs"/>
              </a:rPr>
              <a:t>These materials are provided by Poksundo GmbH for informational purposes only, without representation or warranty of any kind, and Poksundo GmbH shall not be liable for errors or omissions with respect to the materials. The only warranties for Poksundo GmbH products and services are those that are set forth in the express warranty statements accompanying such products and services, if any. Nothing herein should be construed as constituting an additional warranty. </a:t>
            </a:r>
          </a:p>
          <a:p>
            <a:pPr>
              <a:spcBef>
                <a:spcPts val="1200"/>
              </a:spcBef>
            </a:pPr>
            <a:r>
              <a:rPr lang="en-US" sz="800" kern="1200">
                <a:solidFill>
                  <a:schemeClr val="tx1"/>
                </a:solidFill>
                <a:latin typeface="Arial"/>
                <a:ea typeface="Arial Unicode MS" panose="020B0604020202020204" pitchFamily="34" charset="-128"/>
                <a:cs typeface="+mn-cs"/>
              </a:rPr>
              <a:t>In particular, Poksundo GmbH has no obligation to pursue any course of business outlined in this document or any related presentation, or to develop or release any functionality mentioned therein. This document, or any related presentation, and </a:t>
            </a:r>
            <a:r>
              <a:rPr lang="en-US" sz="800" kern="1200" err="1">
                <a:solidFill>
                  <a:schemeClr val="tx1"/>
                </a:solidFill>
                <a:latin typeface="Arial"/>
                <a:ea typeface="Arial Unicode MS" panose="020B0604020202020204" pitchFamily="34" charset="-128"/>
                <a:cs typeface="+mn-cs"/>
              </a:rPr>
              <a:t>Poksundo’s</a:t>
            </a:r>
            <a:r>
              <a:rPr lang="en-US" sz="800" kern="1200">
                <a:solidFill>
                  <a:schemeClr val="tx1"/>
                </a:solidFill>
                <a:latin typeface="Arial"/>
                <a:ea typeface="Arial Unicode MS" panose="020B0604020202020204" pitchFamily="34" charset="-128"/>
                <a:cs typeface="+mn-cs"/>
              </a:rPr>
              <a:t>’’ strategy and possible future developments, products, and/or platform directions and functionality are all subject to change and may be changed by Poksundo GmbH at any time 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and they should not be relied upon in making purchasing decisions.</a:t>
            </a:r>
          </a:p>
          <a:p>
            <a:pPr marL="0" marR="0" lvl="0" indent="0" algn="l" defTabSz="1088449" rtl="0" eaLnBrk="1" fontAlgn="auto" latinLnBrk="0" hangingPunct="1">
              <a:lnSpc>
                <a:spcPct val="100000"/>
              </a:lnSpc>
              <a:spcBef>
                <a:spcPts val="1200"/>
              </a:spcBef>
              <a:spcAft>
                <a:spcPts val="0"/>
              </a:spcAft>
              <a:buClrTx/>
              <a:buSzTx/>
              <a:buFontTx/>
              <a:buNone/>
              <a:tabLst/>
              <a:defRPr/>
            </a:pPr>
            <a:endParaRPr lang="de-DE" sz="800" kern="1200" noProof="0">
              <a:solidFill>
                <a:srgbClr val="FF0000"/>
              </a:solidFill>
              <a:effectLst/>
              <a:latin typeface="Arial"/>
              <a:ea typeface="+mn-ea"/>
              <a:cs typeface="+mn-cs"/>
            </a:endParaRPr>
          </a:p>
        </p:txBody>
      </p:sp>
      <p:sp>
        <p:nvSpPr>
          <p:cNvPr id="44" name="www.sap.com - contact SAP link">
            <a:hlinkClick r:id="rId2" tooltip="www.sap.com/contactsap"/>
          </p:cNvPr>
          <p:cNvSpPr txBox="1"/>
          <p:nvPr/>
        </p:nvSpPr>
        <p:spPr bwMode="black">
          <a:xfrm>
            <a:off x="503107" y="2461399"/>
            <a:ext cx="2214813"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a:solidFill>
                  <a:schemeClr val="tx1"/>
                </a:solidFill>
                <a:latin typeface="Arial"/>
                <a:ea typeface="Arial Unicode MS" panose="020B0604020202020204" pitchFamily="34" charset="-128"/>
                <a:cs typeface="+mn-cs"/>
              </a:rPr>
              <a:t>www.poksundo.com</a:t>
            </a:r>
          </a:p>
        </p:txBody>
      </p:sp>
      <p:sp>
        <p:nvSpPr>
          <p:cNvPr id="43" name="Follow all of SAP"/>
          <p:cNvSpPr txBox="1"/>
          <p:nvPr/>
        </p:nvSpPr>
        <p:spPr bwMode="black">
          <a:xfrm>
            <a:off x="503108"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
        <p:nvSpPr>
          <p:cNvPr id="23" name="Follow all of SAP">
            <a:extLst>
              <a:ext uri="{FF2B5EF4-FFF2-40B4-BE49-F238E27FC236}">
                <a16:creationId xmlns:a16="http://schemas.microsoft.com/office/drawing/2014/main" id="{3EE0A48F-DEBA-43EB-A44A-5680602810E8}"/>
              </a:ext>
            </a:extLst>
          </p:cNvPr>
          <p:cNvSpPr txBox="1"/>
          <p:nvPr userDrawn="1"/>
        </p:nvSpPr>
        <p:spPr bwMode="black">
          <a:xfrm>
            <a:off x="503108"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pic>
        <p:nvPicPr>
          <p:cNvPr id="5" name="Linkedin icon with link">
            <a:hlinkClick r:id="rId3"/>
            <a:extLst>
              <a:ext uri="{FF2B5EF4-FFF2-40B4-BE49-F238E27FC236}">
                <a16:creationId xmlns:a16="http://schemas.microsoft.com/office/drawing/2014/main" id="{873F822C-FA61-6A1B-F5EE-1EF13C0146D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03107" y="1742078"/>
            <a:ext cx="361715" cy="361809"/>
          </a:xfrm>
          <a:prstGeom prst="rect">
            <a:avLst/>
          </a:prstGeom>
        </p:spPr>
      </p:pic>
      <p:pic>
        <p:nvPicPr>
          <p:cNvPr id="6" name="YouTube icon with link">
            <a:hlinkClick r:id="rId5"/>
            <a:extLst>
              <a:ext uri="{FF2B5EF4-FFF2-40B4-BE49-F238E27FC236}">
                <a16:creationId xmlns:a16="http://schemas.microsoft.com/office/drawing/2014/main" id="{145DCACC-FCA2-6B79-C3C9-F33FCBD293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67122" y="1737242"/>
            <a:ext cx="363505" cy="363600"/>
          </a:xfrm>
          <a:prstGeom prst="rect">
            <a:avLst/>
          </a:prstGeom>
        </p:spPr>
      </p:pic>
      <p:pic>
        <p:nvPicPr>
          <p:cNvPr id="7" name="Grafik 6" descr="Ein Bild, das Schrift, Grafiken, Logo, Design enthält.&#10;&#10;Automatisch generierte Beschreibung">
            <a:extLst>
              <a:ext uri="{FF2B5EF4-FFF2-40B4-BE49-F238E27FC236}">
                <a16:creationId xmlns:a16="http://schemas.microsoft.com/office/drawing/2014/main" id="{CCB707BA-3732-B9D9-C2B6-18FD50F4133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58646" y="6250514"/>
            <a:ext cx="1439625" cy="238660"/>
          </a:xfrm>
          <a:prstGeom prst="rect">
            <a:avLst/>
          </a:prstGeom>
        </p:spPr>
      </p:pic>
    </p:spTree>
    <p:extLst>
      <p:ext uri="{BB962C8B-B14F-4D97-AF65-F5344CB8AC3E}">
        <p14:creationId xmlns:p14="http://schemas.microsoft.com/office/powerpoint/2010/main" val="122294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_Empty">
    <p:spTree>
      <p:nvGrpSpPr>
        <p:cNvPr id="1" name=""/>
        <p:cNvGrpSpPr/>
        <p:nvPr/>
      </p:nvGrpSpPr>
      <p:grpSpPr>
        <a:xfrm>
          <a:off x="0" y="0"/>
          <a:ext cx="0" cy="0"/>
          <a:chOff x="0" y="0"/>
          <a:chExt cx="0" cy="0"/>
        </a:xfrm>
      </p:grpSpPr>
      <p:sp>
        <p:nvSpPr>
          <p:cNvPr id="14" name="Title 12"/>
          <p:cNvSpPr>
            <a:spLocks noGrp="1"/>
          </p:cNvSpPr>
          <p:nvPr>
            <p:ph type="title" hasCustomPrompt="1"/>
          </p:nvPr>
        </p:nvSpPr>
        <p:spPr>
          <a:xfrm>
            <a:off x="478367" y="612000"/>
            <a:ext cx="11237192" cy="755650"/>
          </a:xfrm>
        </p:spPr>
        <p:txBody>
          <a:bodyPr/>
          <a:lstStyle/>
          <a:p>
            <a:r>
              <a:rPr lang="de-CH" err="1"/>
              <a:t>Titlemaster</a:t>
            </a:r>
            <a:r>
              <a:rPr lang="de-CH"/>
              <a:t> </a:t>
            </a:r>
            <a:r>
              <a:rPr lang="de-CH" err="1"/>
              <a:t>to</a:t>
            </a:r>
            <a:r>
              <a:rPr lang="de-CH"/>
              <a:t> </a:t>
            </a:r>
            <a:r>
              <a:rPr lang="de-CH" err="1"/>
              <a:t>edit</a:t>
            </a:r>
            <a:r>
              <a:rPr lang="de-CH"/>
              <a:t>, 24pt / 28pt </a:t>
            </a:r>
            <a:r>
              <a:rPr lang="de-CH" err="1"/>
              <a:t>line</a:t>
            </a:r>
            <a:r>
              <a:rPr lang="de-CH"/>
              <a:t> </a:t>
            </a:r>
            <a:r>
              <a:rPr lang="de-CH" err="1"/>
              <a:t>pitch</a:t>
            </a:r>
            <a:endParaRPr lang="de-CH"/>
          </a:p>
        </p:txBody>
      </p:sp>
      <p:sp>
        <p:nvSpPr>
          <p:cNvPr id="15" name="Textplatzhalter 4"/>
          <p:cNvSpPr>
            <a:spLocks noGrp="1"/>
          </p:cNvSpPr>
          <p:nvPr>
            <p:ph type="body" sz="quarter" idx="14" hasCustomPrompt="1"/>
          </p:nvPr>
        </p:nvSpPr>
        <p:spPr>
          <a:xfrm>
            <a:off x="480000" y="360000"/>
            <a:ext cx="11214099" cy="165134"/>
          </a:xfrm>
        </p:spPr>
        <p:txBody>
          <a:bodyPr wrap="square" anchor="b">
            <a:noAutofit/>
          </a:bodyPr>
          <a:lstStyle>
            <a:lvl1pPr marL="0" indent="0">
              <a:spcBef>
                <a:spcPts val="0"/>
              </a:spcBef>
              <a:buNone/>
              <a:defRPr sz="1200" b="0" baseline="0">
                <a:solidFill>
                  <a:schemeClr val="accent2"/>
                </a:solidFill>
                <a:latin typeface="+mj-lt"/>
              </a:defRPr>
            </a:lvl1pPr>
          </a:lstStyle>
          <a:p>
            <a:pPr lvl="0"/>
            <a:r>
              <a:rPr lang="de-CH"/>
              <a:t>Chapter title klick </a:t>
            </a:r>
            <a:r>
              <a:rPr lang="de-CH" err="1"/>
              <a:t>to</a:t>
            </a:r>
            <a:r>
              <a:rPr lang="de-CH"/>
              <a:t> </a:t>
            </a:r>
            <a:r>
              <a:rPr lang="de-CH" err="1"/>
              <a:t>edit</a:t>
            </a:r>
            <a:r>
              <a:rPr lang="de-CH"/>
              <a:t>, 12pt</a:t>
            </a:r>
          </a:p>
        </p:txBody>
      </p:sp>
      <p:sp>
        <p:nvSpPr>
          <p:cNvPr id="8" name="Slide Number Placeholder 5"/>
          <p:cNvSpPr>
            <a:spLocks noGrp="1"/>
          </p:cNvSpPr>
          <p:nvPr>
            <p:ph type="sldNum" sz="quarter" idx="4"/>
          </p:nvPr>
        </p:nvSpPr>
        <p:spPr>
          <a:xfrm>
            <a:off x="480001" y="6634445"/>
            <a:ext cx="483559" cy="123111"/>
          </a:xfrm>
          <a:prstGeom prst="rect">
            <a:avLst/>
          </a:prstGeom>
        </p:spPr>
        <p:txBody>
          <a:bodyPr vert="horz" wrap="none" lIns="0" tIns="0" rIns="0" bIns="0" rtlCol="0" anchor="ctr">
            <a:noAutofit/>
          </a:bodyPr>
          <a:lstStyle>
            <a:lvl1pPr algn="l">
              <a:defRPr sz="800">
                <a:solidFill>
                  <a:srgbClr val="000000"/>
                </a:solidFill>
              </a:defRPr>
            </a:lvl1pPr>
          </a:lstStyle>
          <a:p>
            <a:fld id="{DF9B066C-E463-49E0-A8CE-0E7DC6E96069}" type="slidenum">
              <a:rPr lang="en-GB" smtClean="0"/>
              <a:pPr/>
              <a:t>‹#›</a:t>
            </a:fld>
            <a:endParaRPr lang="en-GB"/>
          </a:p>
        </p:txBody>
      </p:sp>
      <p:sp>
        <p:nvSpPr>
          <p:cNvPr id="9" name="Date Placeholder 3"/>
          <p:cNvSpPr>
            <a:spLocks noGrp="1"/>
          </p:cNvSpPr>
          <p:nvPr>
            <p:ph type="dt" sz="half" idx="2"/>
          </p:nvPr>
        </p:nvSpPr>
        <p:spPr>
          <a:xfrm>
            <a:off x="8793600" y="6634445"/>
            <a:ext cx="1200000" cy="123111"/>
          </a:xfrm>
          <a:prstGeom prst="rect">
            <a:avLst/>
          </a:prstGeom>
        </p:spPr>
        <p:txBody>
          <a:bodyPr vert="horz" wrap="none" lIns="0" tIns="0" rIns="0" bIns="0" rtlCol="0" anchor="ctr" anchorCtr="0">
            <a:noAutofit/>
          </a:bodyPr>
          <a:lstStyle>
            <a:lvl1pPr algn="l">
              <a:defRPr lang="en-GB" sz="800" kern="1200" smtClean="0">
                <a:solidFill>
                  <a:srgbClr val="000000"/>
                </a:solidFill>
                <a:latin typeface="+mn-lt"/>
                <a:ea typeface="+mn-ea"/>
                <a:cs typeface="+mn-cs"/>
              </a:defRPr>
            </a:lvl1pPr>
          </a:lstStyle>
          <a:p>
            <a:r>
              <a:rPr lang="en-US"/>
              <a:t>DD.MM.YYYY, 8pt</a:t>
            </a:r>
            <a:endParaRPr lang="de-CH"/>
          </a:p>
        </p:txBody>
      </p:sp>
      <p:sp>
        <p:nvSpPr>
          <p:cNvPr id="11" name="Footer Placeholder 4"/>
          <p:cNvSpPr>
            <a:spLocks noGrp="1"/>
          </p:cNvSpPr>
          <p:nvPr>
            <p:ph type="ftr" sz="quarter" idx="3"/>
          </p:nvPr>
        </p:nvSpPr>
        <p:spPr>
          <a:xfrm>
            <a:off x="1488000" y="6634445"/>
            <a:ext cx="7200000" cy="123111"/>
          </a:xfrm>
          <a:prstGeom prst="rect">
            <a:avLst/>
          </a:prstGeom>
        </p:spPr>
        <p:txBody>
          <a:bodyPr vert="horz" wrap="none" lIns="0" tIns="0" rIns="0" bIns="0" rtlCol="0" anchor="ctr">
            <a:noAutofit/>
          </a:bodyPr>
          <a:lstStyle>
            <a:lvl1pPr marL="0" algn="l" defTabSz="914400" rtl="0" eaLnBrk="1" latinLnBrk="0" hangingPunct="1">
              <a:defRPr lang="en-GB" sz="800" kern="1200">
                <a:solidFill>
                  <a:srgbClr val="000000"/>
                </a:solidFill>
                <a:latin typeface="+mn-lt"/>
                <a:ea typeface="+mn-ea"/>
                <a:cs typeface="+mn-cs"/>
              </a:defRPr>
            </a:lvl1pPr>
          </a:lstStyle>
          <a:p>
            <a:r>
              <a:rPr lang="en-GB"/>
              <a:t>Presentation title: use "Insert" --&gt; "Header and footer" to edit, 8pt</a:t>
            </a:r>
          </a:p>
        </p:txBody>
      </p:sp>
    </p:spTree>
    <p:extLst>
      <p:ext uri="{BB962C8B-B14F-4D97-AF65-F5344CB8AC3E}">
        <p14:creationId xmlns:p14="http://schemas.microsoft.com/office/powerpoint/2010/main" val="3673474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Nur Tite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39E6234-5EA3-8FC2-5800-94C189510B15}"/>
              </a:ext>
            </a:extLst>
          </p:cNvPr>
          <p:cNvSpPr>
            <a:spLocks noGrp="1"/>
          </p:cNvSpPr>
          <p:nvPr>
            <p:ph type="ftr" sz="quarter" idx="11"/>
          </p:nvPr>
        </p:nvSpPr>
        <p:spPr/>
        <p:txBody>
          <a:bodyPr/>
          <a:lstStyle/>
          <a:p>
            <a:r>
              <a:rPr lang="en-GB"/>
              <a:t>&lt;Footer&gt;</a:t>
            </a:r>
          </a:p>
        </p:txBody>
      </p:sp>
      <p:sp>
        <p:nvSpPr>
          <p:cNvPr id="6" name="Slide Number Placeholder 5">
            <a:extLst>
              <a:ext uri="{FF2B5EF4-FFF2-40B4-BE49-F238E27FC236}">
                <a16:creationId xmlns:a16="http://schemas.microsoft.com/office/drawing/2014/main" id="{7BAA66FD-C5DB-1288-43FF-FB38FEE31E2F}"/>
              </a:ext>
            </a:extLst>
          </p:cNvPr>
          <p:cNvSpPr>
            <a:spLocks noGrp="1"/>
          </p:cNvSpPr>
          <p:nvPr>
            <p:ph type="sldNum" sz="quarter" idx="12"/>
          </p:nvPr>
        </p:nvSpPr>
        <p:spPr/>
        <p:txBody>
          <a:bodyPr/>
          <a:lstStyle/>
          <a:p>
            <a:fld id="{756A8DDC-7581-284B-86FC-BE5A51DFA49B}" type="slidenum">
              <a:rPr lang="en-GB" smtClean="0"/>
              <a:t>‹#›</a:t>
            </a:fld>
            <a:endParaRPr lang="en-GB"/>
          </a:p>
        </p:txBody>
      </p:sp>
      <p:sp>
        <p:nvSpPr>
          <p:cNvPr id="8" name="Text Placeholder 7">
            <a:extLst>
              <a:ext uri="{FF2B5EF4-FFF2-40B4-BE49-F238E27FC236}">
                <a16:creationId xmlns:a16="http://schemas.microsoft.com/office/drawing/2014/main" id="{93A286AF-B901-5B93-B48F-5F87A4A04EE7}"/>
              </a:ext>
            </a:extLst>
          </p:cNvPr>
          <p:cNvSpPr>
            <a:spLocks noGrp="1"/>
          </p:cNvSpPr>
          <p:nvPr>
            <p:ph type="body" sz="quarter" idx="13" hasCustomPrompt="1"/>
          </p:nvPr>
        </p:nvSpPr>
        <p:spPr>
          <a:xfrm>
            <a:off x="511200" y="540002"/>
            <a:ext cx="1648600" cy="243869"/>
          </a:xfrm>
        </p:spPr>
        <p:txBody>
          <a:bodyPr wrap="none">
            <a:noAutofit/>
          </a:bodyPr>
          <a:lstStyle>
            <a:lvl1pPr>
              <a:lnSpc>
                <a:spcPct val="100000"/>
              </a:lnSpc>
              <a:spcBef>
                <a:spcPts val="0"/>
              </a:spcBef>
              <a:defRPr sz="1200">
                <a:latin typeface="+mj-lt"/>
              </a:defRPr>
            </a:lvl1pPr>
            <a:lvl2pPr>
              <a:lnSpc>
                <a:spcPct val="100000"/>
              </a:lnSpc>
              <a:spcBef>
                <a:spcPts val="0"/>
              </a:spcBef>
              <a:defRPr sz="1200">
                <a:latin typeface="+mj-lt"/>
              </a:defRPr>
            </a:lvl2pPr>
            <a:lvl3pPr>
              <a:lnSpc>
                <a:spcPct val="100000"/>
              </a:lnSpc>
              <a:spcBef>
                <a:spcPts val="0"/>
              </a:spcBef>
              <a:defRPr sz="1200">
                <a:latin typeface="+mj-lt"/>
              </a:defRPr>
            </a:lvl3pPr>
            <a:lvl4pPr>
              <a:lnSpc>
                <a:spcPct val="100000"/>
              </a:lnSpc>
              <a:spcBef>
                <a:spcPts val="0"/>
              </a:spcBef>
              <a:defRPr sz="1200">
                <a:latin typeface="+mj-lt"/>
              </a:defRPr>
            </a:lvl4pPr>
            <a:lvl5pPr>
              <a:lnSpc>
                <a:spcPct val="100000"/>
              </a:lnSpc>
              <a:spcBef>
                <a:spcPts val="0"/>
              </a:spcBef>
              <a:defRPr sz="1200">
                <a:latin typeface="+mj-lt"/>
              </a:defRPr>
            </a:lvl5pPr>
          </a:lstStyle>
          <a:p>
            <a:pPr lvl="0"/>
            <a:r>
              <a:rPr lang="en-GB"/>
              <a:t>&lt;Section&gt;</a:t>
            </a:r>
          </a:p>
        </p:txBody>
      </p:sp>
      <p:sp>
        <p:nvSpPr>
          <p:cNvPr id="2" name="Title 1">
            <a:extLst>
              <a:ext uri="{FF2B5EF4-FFF2-40B4-BE49-F238E27FC236}">
                <a16:creationId xmlns:a16="http://schemas.microsoft.com/office/drawing/2014/main" id="{92CCF7A7-F73A-1CAC-5275-4E96705FD967}"/>
              </a:ext>
            </a:extLst>
          </p:cNvPr>
          <p:cNvSpPr>
            <a:spLocks noGrp="1"/>
          </p:cNvSpPr>
          <p:nvPr>
            <p:ph type="title" hasCustomPrompt="1"/>
          </p:nvPr>
        </p:nvSpPr>
        <p:spPr>
          <a:xfrm>
            <a:off x="380582" y="504001"/>
            <a:ext cx="11289604" cy="984629"/>
          </a:xfrm>
        </p:spPr>
        <p:txBody>
          <a:bodyPr/>
          <a:lstStyle/>
          <a:p>
            <a:pPr lvl="0"/>
            <a:r>
              <a:rPr lang="en-GB"/>
              <a:t>[Title only] Add elements as required, use the grid to create the layouts</a:t>
            </a:r>
          </a:p>
        </p:txBody>
      </p:sp>
    </p:spTree>
    <p:extLst>
      <p:ext uri="{BB962C8B-B14F-4D97-AF65-F5344CB8AC3E}">
        <p14:creationId xmlns:p14="http://schemas.microsoft.com/office/powerpoint/2010/main" val="2543929916"/>
      </p:ext>
    </p:extLst>
  </p:cSld>
  <p:clrMapOvr>
    <a:masterClrMapping/>
  </p:clrMapOvr>
  <p:extLst>
    <p:ext uri="{DCECCB84-F9BA-43D5-87BE-67443E8EF086}">
      <p15:sldGuideLst xmlns:p15="http://schemas.microsoft.com/office/powerpoint/2012/main">
        <p15:guide id="1" orient="horz" pos="816">
          <p15:clr>
            <a:srgbClr val="FBAE40"/>
          </p15:clr>
        </p15:guide>
        <p15:guide id="2" pos="3758">
          <p15:clr>
            <a:srgbClr val="FBAE40"/>
          </p15:clr>
        </p15:guide>
        <p15:guide id="3" orient="horz" pos="3840">
          <p15:clr>
            <a:srgbClr val="FBAE40"/>
          </p15:clr>
        </p15:guide>
        <p15:guide id="4" pos="3160">
          <p15:clr>
            <a:srgbClr val="FBAE40"/>
          </p15:clr>
        </p15:guide>
        <p15:guide id="5" pos="2720">
          <p15:clr>
            <a:srgbClr val="FBAE40"/>
          </p15:clr>
        </p15:guide>
        <p15:guide id="6" pos="2120">
          <p15:clr>
            <a:srgbClr val="FBAE40"/>
          </p15:clr>
        </p15:guide>
        <p15:guide id="7" pos="1520">
          <p15:clr>
            <a:srgbClr val="FBAE40"/>
          </p15:clr>
        </p15:guide>
        <p15:guide id="8" pos="920">
          <p15:clr>
            <a:srgbClr val="FBAE40"/>
          </p15:clr>
        </p15:guide>
        <p15:guide id="9" pos="4518">
          <p15:clr>
            <a:srgbClr val="FBAE40"/>
          </p15:clr>
        </p15:guide>
        <p15:guide id="10" pos="5118">
          <p15:clr>
            <a:srgbClr val="FBAE40"/>
          </p15:clr>
        </p15:guide>
        <p15:guide id="11" pos="5718">
          <p15:clr>
            <a:srgbClr val="FBAE40"/>
          </p15:clr>
        </p15:guide>
        <p15:guide id="12" pos="6318">
          <p15:clr>
            <a:srgbClr val="FBAE40"/>
          </p15:clr>
        </p15:guide>
        <p15:guide id="13" pos="6918">
          <p15:clr>
            <a:srgbClr val="FBAE40"/>
          </p15:clr>
        </p15:guide>
        <p15:guide id="14" pos="3920">
          <p15:clr>
            <a:srgbClr val="FBAE40"/>
          </p15:clr>
        </p15:guide>
        <p15:guide id="15" pos="4358">
          <p15:clr>
            <a:srgbClr val="FBAE40"/>
          </p15:clr>
        </p15:guide>
        <p15:guide id="16" pos="3320">
          <p15:clr>
            <a:srgbClr val="FBAE40"/>
          </p15:clr>
        </p15:guide>
        <p15:guide id="17" pos="6758">
          <p15:clr>
            <a:srgbClr val="FBAE40"/>
          </p15:clr>
        </p15:guide>
        <p15:guide id="18" pos="6158">
          <p15:clr>
            <a:srgbClr val="FBAE40"/>
          </p15:clr>
        </p15:guide>
        <p15:guide id="19" pos="5558">
          <p15:clr>
            <a:srgbClr val="FBAE40"/>
          </p15:clr>
        </p15:guide>
        <p15:guide id="20" pos="4958">
          <p15:clr>
            <a:srgbClr val="FBAE40"/>
          </p15:clr>
        </p15:guide>
        <p15:guide id="21" pos="2560">
          <p15:clr>
            <a:srgbClr val="FBAE40"/>
          </p15:clr>
        </p15:guide>
        <p15:guide id="22" pos="1960">
          <p15:clr>
            <a:srgbClr val="FBAE40"/>
          </p15:clr>
        </p15:guide>
        <p15:guide id="23" pos="1360">
          <p15:clr>
            <a:srgbClr val="FBAE40"/>
          </p15:clr>
        </p15:guide>
        <p15:guide id="24" pos="760">
          <p15:clr>
            <a:srgbClr val="FBAE40"/>
          </p15:clr>
        </p15:guide>
        <p15:guide id="25" orient="horz" pos="132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el + freie Fläch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5F112283-C49E-FAF3-A4AC-3E1C03EE6202}"/>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8E232B5-41CB-615F-6AF9-932A92A12263}"/>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604634EB-E206-42E4-EC8E-ED551F8E6BB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3" descr="Titel">
            <a:extLst>
              <a:ext uri="{FF2B5EF4-FFF2-40B4-BE49-F238E27FC236}">
                <a16:creationId xmlns:a16="http://schemas.microsoft.com/office/drawing/2014/main" id="{3C8B653B-DC28-E4F9-D9D9-31F287D5057A}"/>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8" name="Textfeld 17">
            <a:extLst>
              <a:ext uri="{FF2B5EF4-FFF2-40B4-BE49-F238E27FC236}">
                <a16:creationId xmlns:a16="http://schemas.microsoft.com/office/drawing/2014/main" id="{50CD016A-5501-3C80-F8B6-C71BDA199679}"/>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318142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Zwischenfolie 03">
    <p:bg>
      <p:bgPr>
        <a:solidFill>
          <a:schemeClr val="bg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46B4DD2-D739-CA68-5671-DE75EAC71C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567" b="215"/>
          <a:stretch/>
        </p:blipFill>
        <p:spPr>
          <a:xfrm>
            <a:off x="0" y="0"/>
            <a:ext cx="12192000" cy="5301096"/>
          </a:xfrm>
          <a:prstGeom prst="rect">
            <a:avLst/>
          </a:prstGeom>
        </p:spPr>
      </p:pic>
      <p:sp>
        <p:nvSpPr>
          <p:cNvPr id="5" name="Rechteck 4">
            <a:extLst>
              <a:ext uri="{FF2B5EF4-FFF2-40B4-BE49-F238E27FC236}">
                <a16:creationId xmlns:a16="http://schemas.microsoft.com/office/drawing/2014/main" id="{126CA93D-3A9F-8F8A-3A97-D01930C00A36}"/>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4A09D38F-9668-5E3F-F94A-8464571459F9}"/>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4A977C3F-5B6B-5127-185E-18FF41DFE287}"/>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A2006300-87DC-55F7-DEBD-46CDC0B1C8E2}"/>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11" name="Textplatzhalter 3" descr="Titel">
            <a:extLst>
              <a:ext uri="{FF2B5EF4-FFF2-40B4-BE49-F238E27FC236}">
                <a16:creationId xmlns:a16="http://schemas.microsoft.com/office/drawing/2014/main" id="{B8A15B8F-5910-51D1-1F13-B4B483008F71}"/>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12" name="Textfeld 11">
            <a:extLst>
              <a:ext uri="{FF2B5EF4-FFF2-40B4-BE49-F238E27FC236}">
                <a16:creationId xmlns:a16="http://schemas.microsoft.com/office/drawing/2014/main" id="{60477B9C-105C-7E26-4A8C-62EF440D9D45}"/>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66AE311B-D295-1EB9-BDC4-BCACB35896FE}"/>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F1DA72C2-C2B7-86EE-C658-11EF8F015A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Tree>
    <p:extLst>
      <p:ext uri="{BB962C8B-B14F-4D97-AF65-F5344CB8AC3E}">
        <p14:creationId xmlns:p14="http://schemas.microsoft.com/office/powerpoint/2010/main" val="358879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Zwischenfolie 04">
    <p:bg>
      <p:bgPr>
        <a:solidFill>
          <a:schemeClr val="bg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09FEE2-8760-AA50-1C6E-F633EFA968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4477" b="24477"/>
          <a:stretch/>
        </p:blipFill>
        <p:spPr>
          <a:xfrm>
            <a:off x="0" y="0"/>
            <a:ext cx="12192000" cy="4149098"/>
          </a:xfrm>
          <a:prstGeom prst="rect">
            <a:avLst/>
          </a:prstGeom>
        </p:spPr>
      </p:pic>
      <p:sp>
        <p:nvSpPr>
          <p:cNvPr id="5" name="Rechteck 4">
            <a:extLst>
              <a:ext uri="{FF2B5EF4-FFF2-40B4-BE49-F238E27FC236}">
                <a16:creationId xmlns:a16="http://schemas.microsoft.com/office/drawing/2014/main" id="{B03E650B-8AD9-6899-0789-B5876B70DABF}"/>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CB8753C-45C0-59AD-FD7E-98E5BACEC5F7}"/>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2E5411C1-6E2A-F70A-4ED8-0BADD9DE99F2}"/>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07236862-01A1-74C6-D4B8-1E4BC682FA41}"/>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11" name="Textplatzhalter 3" descr="Titel">
            <a:extLst>
              <a:ext uri="{FF2B5EF4-FFF2-40B4-BE49-F238E27FC236}">
                <a16:creationId xmlns:a16="http://schemas.microsoft.com/office/drawing/2014/main" id="{031284F6-D09A-2315-5A9A-831E1D8E9E82}"/>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12" name="Textfeld 11">
            <a:extLst>
              <a:ext uri="{FF2B5EF4-FFF2-40B4-BE49-F238E27FC236}">
                <a16:creationId xmlns:a16="http://schemas.microsoft.com/office/drawing/2014/main" id="{9C633E57-8259-DE9E-2796-020FB40C94B9}"/>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2F97F78F-16DA-2F51-545B-E198902F64F0}"/>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A1A13732-9C33-82CE-5DF9-219D99FEB8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Tree>
    <p:extLst>
      <p:ext uri="{BB962C8B-B14F-4D97-AF65-F5344CB8AC3E}">
        <p14:creationId xmlns:p14="http://schemas.microsoft.com/office/powerpoint/2010/main" val="151598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martart">
    <p:spTree>
      <p:nvGrpSpPr>
        <p:cNvPr id="1" name=""/>
        <p:cNvGrpSpPr/>
        <p:nvPr/>
      </p:nvGrpSpPr>
      <p:grpSpPr>
        <a:xfrm>
          <a:off x="0" y="0"/>
          <a:ext cx="0" cy="0"/>
          <a:chOff x="0" y="0"/>
          <a:chExt cx="0" cy="0"/>
        </a:xfrm>
      </p:grpSpPr>
      <p:pic>
        <p:nvPicPr>
          <p:cNvPr id="6" name="Grafik 5" descr="Ein Bild, das drinnen, Person, Tisch, Esstisch enthält.&#10;&#10;Automatisch generierte Beschreibung">
            <a:extLst>
              <a:ext uri="{FF2B5EF4-FFF2-40B4-BE49-F238E27FC236}">
                <a16:creationId xmlns:a16="http://schemas.microsoft.com/office/drawing/2014/main" id="{90500463-7F41-0670-22DA-C860ED7300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 y="-2706"/>
            <a:ext cx="10286999" cy="6857999"/>
          </a:xfrm>
          <a:prstGeom prst="rect">
            <a:avLst/>
          </a:prstGeom>
        </p:spPr>
      </p:pic>
      <p:sp>
        <p:nvSpPr>
          <p:cNvPr id="2" name="Rechteck 1">
            <a:extLst>
              <a:ext uri="{FF2B5EF4-FFF2-40B4-BE49-F238E27FC236}">
                <a16:creationId xmlns:a16="http://schemas.microsoft.com/office/drawing/2014/main" id="{5F805C46-C3E5-EAC0-6A17-6EF0CECE23F6}"/>
              </a:ext>
            </a:extLst>
          </p:cNvPr>
          <p:cNvSpPr/>
          <p:nvPr userDrawn="1"/>
        </p:nvSpPr>
        <p:spPr>
          <a:xfrm rot="16200000">
            <a:off x="207647" y="3357554"/>
            <a:ext cx="6858001"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9" name="Rechteck 8">
            <a:extLst>
              <a:ext uri="{FF2B5EF4-FFF2-40B4-BE49-F238E27FC236}">
                <a16:creationId xmlns:a16="http://schemas.microsoft.com/office/drawing/2014/main" id="{5BCD8273-24F1-4F51-A082-F3FA0B62D821}"/>
              </a:ext>
            </a:extLst>
          </p:cNvPr>
          <p:cNvSpPr/>
          <p:nvPr userDrawn="1"/>
        </p:nvSpPr>
        <p:spPr>
          <a:xfrm>
            <a:off x="3719736" y="-2706"/>
            <a:ext cx="8472264" cy="6860706"/>
          </a:xfrm>
          <a:prstGeom prst="rect">
            <a:avLst/>
          </a:prstGeom>
          <a:solidFill>
            <a:schemeClr val="bg1"/>
          </a:solidFill>
          <a:ln>
            <a:noFill/>
          </a:ln>
          <a:effectLst>
            <a:outerShdw blurRad="63500" dist="127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5D797D0E-3694-47DE-A2E5-9BE07407BEA6}"/>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106E23C-7FCA-4BDD-AD85-90DBE6112D45}"/>
              </a:ext>
            </a:extLst>
          </p:cNvPr>
          <p:cNvSpPr/>
          <p:nvPr userDrawn="1"/>
        </p:nvSpPr>
        <p:spPr>
          <a:xfrm>
            <a:off x="0" y="6093296"/>
            <a:ext cx="2664296" cy="5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8475AF42-D7B3-42F8-A4F1-B9FA76BFCF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6141126"/>
            <a:ext cx="1919698" cy="455521"/>
          </a:xfrm>
          <a:prstGeom prst="rect">
            <a:avLst/>
          </a:prstGeom>
        </p:spPr>
      </p:pic>
      <p:sp>
        <p:nvSpPr>
          <p:cNvPr id="7" name="Textfeld 6">
            <a:extLst>
              <a:ext uri="{FF2B5EF4-FFF2-40B4-BE49-F238E27FC236}">
                <a16:creationId xmlns:a16="http://schemas.microsoft.com/office/drawing/2014/main" id="{C1E1F8A1-605B-4A51-BBD9-47059B2C49B2}"/>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a:t>
            </a:fld>
            <a:endParaRPr lang="de-DE" sz="1000" b="0">
              <a:solidFill>
                <a:srgbClr val="2B4787"/>
              </a:solidFill>
              <a:latin typeface="+mj-lt"/>
              <a:ea typeface="Verdana" pitchFamily="34" charset="0"/>
              <a:cs typeface="Verdana" pitchFamily="34" charset="0"/>
            </a:endParaRPr>
          </a:p>
        </p:txBody>
      </p:sp>
      <p:sp>
        <p:nvSpPr>
          <p:cNvPr id="11" name="Textfeld 10">
            <a:extLst>
              <a:ext uri="{FF2B5EF4-FFF2-40B4-BE49-F238E27FC236}">
                <a16:creationId xmlns:a16="http://schemas.microsoft.com/office/drawing/2014/main" id="{ABBBE4F8-A553-4F7D-9689-C52DAF6B2627}"/>
              </a:ext>
            </a:extLst>
          </p:cNvPr>
          <p:cNvSpPr txBox="1"/>
          <p:nvPr userDrawn="1"/>
        </p:nvSpPr>
        <p:spPr bwMode="auto">
          <a:xfrm>
            <a:off x="4079776" y="677653"/>
            <a:ext cx="5837027" cy="52322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2800" b="1">
                <a:solidFill>
                  <a:srgbClr val="2B4787"/>
                </a:solidFill>
                <a:latin typeface="+mj-lt"/>
                <a:ea typeface="Verdana" pitchFamily="34" charset="0"/>
                <a:cs typeface="Verdana" pitchFamily="34" charset="0"/>
              </a:rPr>
              <a:t>AGENDA</a:t>
            </a:r>
          </a:p>
        </p:txBody>
      </p:sp>
    </p:spTree>
    <p:extLst>
      <p:ext uri="{BB962C8B-B14F-4D97-AF65-F5344CB8AC3E}">
        <p14:creationId xmlns:p14="http://schemas.microsoft.com/office/powerpoint/2010/main" val="354992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 Bi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AE52C82-B41D-7549-5134-F371FF64D9E4}"/>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3D0F97A8-90AC-78B0-304B-053BC4F56B80}"/>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2376912-E1A8-3750-A6E5-EB883BB971DE}"/>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platzhalter 3" descr="Titel">
            <a:extLst>
              <a:ext uri="{FF2B5EF4-FFF2-40B4-BE49-F238E27FC236}">
                <a16:creationId xmlns:a16="http://schemas.microsoft.com/office/drawing/2014/main" id="{BB365782-67C1-4A05-87F5-3608F416C9EB}"/>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26" name="Textplatzhalter 10">
            <a:extLst>
              <a:ext uri="{FF2B5EF4-FFF2-40B4-BE49-F238E27FC236}">
                <a16:creationId xmlns:a16="http://schemas.microsoft.com/office/drawing/2014/main" id="{D630B010-E6FE-4F58-90FF-75D81929B3F5}"/>
              </a:ext>
            </a:extLst>
          </p:cNvPr>
          <p:cNvSpPr>
            <a:spLocks noGrp="1"/>
          </p:cNvSpPr>
          <p:nvPr>
            <p:ph type="body" sz="quarter" idx="12" hasCustomPrompt="1"/>
          </p:nvPr>
        </p:nvSpPr>
        <p:spPr>
          <a:xfrm>
            <a:off x="623392" y="1763480"/>
            <a:ext cx="6626822"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5" name="Bildplatzhalter 4">
            <a:extLst>
              <a:ext uri="{FF2B5EF4-FFF2-40B4-BE49-F238E27FC236}">
                <a16:creationId xmlns:a16="http://schemas.microsoft.com/office/drawing/2014/main" id="{6FC45B83-D9EB-4D61-A5A4-710AE4ECD192}"/>
              </a:ext>
            </a:extLst>
          </p:cNvPr>
          <p:cNvSpPr>
            <a:spLocks noGrp="1"/>
          </p:cNvSpPr>
          <p:nvPr>
            <p:ph type="pic" sz="quarter" idx="13" hasCustomPrompt="1"/>
          </p:nvPr>
        </p:nvSpPr>
        <p:spPr>
          <a:xfrm>
            <a:off x="7680325" y="1763480"/>
            <a:ext cx="3816350" cy="4186470"/>
          </a:xfrm>
          <a:prstGeom prst="rect">
            <a:avLst/>
          </a:prstGeom>
        </p:spPr>
        <p:txBody>
          <a:bodyPr/>
          <a:lstStyle>
            <a:lvl1pPr marL="0" indent="0">
              <a:buNone/>
              <a:defRPr sz="1200">
                <a:solidFill>
                  <a:srgbClr val="878787"/>
                </a:solidFill>
              </a:defRPr>
            </a:lvl1pPr>
          </a:lstStyle>
          <a:p>
            <a:r>
              <a:rPr lang="de-DE"/>
              <a:t>Bild einfügen</a:t>
            </a:r>
          </a:p>
        </p:txBody>
      </p:sp>
      <p:sp>
        <p:nvSpPr>
          <p:cNvPr id="13" name="Textfeld 12">
            <a:extLst>
              <a:ext uri="{FF2B5EF4-FFF2-40B4-BE49-F238E27FC236}">
                <a16:creationId xmlns:a16="http://schemas.microsoft.com/office/drawing/2014/main" id="{D4C9BEBF-1A68-40B1-AF96-1541EA769CBC}"/>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325656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F5A6BFE5-A114-4DFB-B936-C6326BA6DE30}"/>
              </a:ext>
            </a:extLst>
          </p:cNvPr>
          <p:cNvSpPr>
            <a:spLocks noGrp="1"/>
          </p:cNvSpPr>
          <p:nvPr>
            <p:ph type="body" sz="quarter" idx="13" hasCustomPrompt="1"/>
          </p:nvPr>
        </p:nvSpPr>
        <p:spPr>
          <a:xfrm>
            <a:off x="623392" y="1763480"/>
            <a:ext cx="1094521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5F009411-5C89-9857-B3E2-81FDEEDE4366}"/>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A07A4CFC-C08F-5F9F-FC46-D0F3B7633F8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F6A3FFD-856E-B4AC-88B9-5AA7E9B5AAB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E1924CD3-6FF3-9CBE-3BD9-C9BD1328C1E1}"/>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6" name="Textfeld 5">
            <a:extLst>
              <a:ext uri="{FF2B5EF4-FFF2-40B4-BE49-F238E27FC236}">
                <a16:creationId xmlns:a16="http://schemas.microsoft.com/office/drawing/2014/main" id="{CA44AB49-41B4-152D-FDD3-B3A1FD4D88A4}"/>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254036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 name="Gerade Verbindung mit Pfeil 2">
            <a:extLst>
              <a:ext uri="{FF2B5EF4-FFF2-40B4-BE49-F238E27FC236}">
                <a16:creationId xmlns:a16="http://schemas.microsoft.com/office/drawing/2014/main" id="{C4099257-DAEC-4F46-B4DB-BBB49161865E}"/>
              </a:ext>
            </a:extLst>
          </p:cNvPr>
          <p:cNvCxnSpPr>
            <a:cxnSpLocks/>
          </p:cNvCxnSpPr>
          <p:nvPr userDrawn="1"/>
        </p:nvCxnSpPr>
        <p:spPr>
          <a:xfrm>
            <a:off x="767408" y="3149592"/>
            <a:ext cx="10729192" cy="0"/>
          </a:xfrm>
          <a:prstGeom prst="straightConnector1">
            <a:avLst/>
          </a:prstGeom>
          <a:ln w="50800">
            <a:solidFill>
              <a:srgbClr val="878787"/>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F7F2F233-C853-41A1-AF8B-7E99116D81D1}"/>
              </a:ext>
            </a:extLst>
          </p:cNvPr>
          <p:cNvSpPr/>
          <p:nvPr userDrawn="1"/>
        </p:nvSpPr>
        <p:spPr>
          <a:xfrm>
            <a:off x="2063552"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B8AAE7E0-E872-4848-BF01-8EFA60C4D181}"/>
              </a:ext>
            </a:extLst>
          </p:cNvPr>
          <p:cNvSpPr/>
          <p:nvPr userDrawn="1"/>
        </p:nvSpPr>
        <p:spPr>
          <a:xfrm>
            <a:off x="3935760"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CCA71AB7-75C4-41CD-8BFB-E5D5AE110BAC}"/>
              </a:ext>
            </a:extLst>
          </p:cNvPr>
          <p:cNvSpPr/>
          <p:nvPr userDrawn="1"/>
        </p:nvSpPr>
        <p:spPr>
          <a:xfrm>
            <a:off x="5807968"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C259834E-D251-4F6F-936F-54A4D8064087}"/>
              </a:ext>
            </a:extLst>
          </p:cNvPr>
          <p:cNvSpPr/>
          <p:nvPr userDrawn="1"/>
        </p:nvSpPr>
        <p:spPr>
          <a:xfrm>
            <a:off x="7675096"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FE882611-74D3-49C5-945C-4CB97CE3654C}"/>
              </a:ext>
            </a:extLst>
          </p:cNvPr>
          <p:cNvSpPr/>
          <p:nvPr userDrawn="1"/>
        </p:nvSpPr>
        <p:spPr>
          <a:xfrm>
            <a:off x="9542224"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2">
            <a:extLst>
              <a:ext uri="{FF2B5EF4-FFF2-40B4-BE49-F238E27FC236}">
                <a16:creationId xmlns:a16="http://schemas.microsoft.com/office/drawing/2014/main" id="{C5FDC6DE-25D8-4914-A0CC-3733FA1EC80B}"/>
              </a:ext>
            </a:extLst>
          </p:cNvPr>
          <p:cNvSpPr>
            <a:spLocks noGrp="1"/>
          </p:cNvSpPr>
          <p:nvPr>
            <p:ph type="body" sz="quarter" idx="26"/>
          </p:nvPr>
        </p:nvSpPr>
        <p:spPr>
          <a:xfrm>
            <a:off x="1367252" y="3468575"/>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21" name="Textplatzhalter 2">
            <a:extLst>
              <a:ext uri="{FF2B5EF4-FFF2-40B4-BE49-F238E27FC236}">
                <a16:creationId xmlns:a16="http://schemas.microsoft.com/office/drawing/2014/main" id="{6B5DF7E3-549B-4365-9735-9AB9AE7E2CED}"/>
              </a:ext>
            </a:extLst>
          </p:cNvPr>
          <p:cNvSpPr>
            <a:spLocks noGrp="1"/>
          </p:cNvSpPr>
          <p:nvPr>
            <p:ph type="body" sz="quarter" idx="27"/>
          </p:nvPr>
        </p:nvSpPr>
        <p:spPr>
          <a:xfrm>
            <a:off x="3251684" y="3468575"/>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22" name="Textplatzhalter 2">
            <a:extLst>
              <a:ext uri="{FF2B5EF4-FFF2-40B4-BE49-F238E27FC236}">
                <a16:creationId xmlns:a16="http://schemas.microsoft.com/office/drawing/2014/main" id="{3B6ED68F-9317-48CC-962D-90278E10D71B}"/>
              </a:ext>
            </a:extLst>
          </p:cNvPr>
          <p:cNvSpPr>
            <a:spLocks noGrp="1"/>
          </p:cNvSpPr>
          <p:nvPr>
            <p:ph type="body" sz="quarter" idx="28"/>
          </p:nvPr>
        </p:nvSpPr>
        <p:spPr>
          <a:xfrm>
            <a:off x="5123892" y="3459439"/>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23" name="Textplatzhalter 2">
            <a:extLst>
              <a:ext uri="{FF2B5EF4-FFF2-40B4-BE49-F238E27FC236}">
                <a16:creationId xmlns:a16="http://schemas.microsoft.com/office/drawing/2014/main" id="{C09C69A8-E2AF-4A50-B864-084B8A47113D}"/>
              </a:ext>
            </a:extLst>
          </p:cNvPr>
          <p:cNvSpPr>
            <a:spLocks noGrp="1"/>
          </p:cNvSpPr>
          <p:nvPr>
            <p:ph type="body" sz="quarter" idx="29"/>
          </p:nvPr>
        </p:nvSpPr>
        <p:spPr>
          <a:xfrm>
            <a:off x="6996100" y="3459439"/>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25" name="Textplatzhalter 2">
            <a:extLst>
              <a:ext uri="{FF2B5EF4-FFF2-40B4-BE49-F238E27FC236}">
                <a16:creationId xmlns:a16="http://schemas.microsoft.com/office/drawing/2014/main" id="{79FCF901-9F41-415E-9CB3-099D8F9DAA0C}"/>
              </a:ext>
            </a:extLst>
          </p:cNvPr>
          <p:cNvSpPr>
            <a:spLocks noGrp="1"/>
          </p:cNvSpPr>
          <p:nvPr>
            <p:ph type="body" sz="quarter" idx="30"/>
          </p:nvPr>
        </p:nvSpPr>
        <p:spPr>
          <a:xfrm>
            <a:off x="8858148" y="3444311"/>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32" name="Textplatzhalter 2">
            <a:extLst>
              <a:ext uri="{FF2B5EF4-FFF2-40B4-BE49-F238E27FC236}">
                <a16:creationId xmlns:a16="http://schemas.microsoft.com/office/drawing/2014/main" id="{5E2BFF59-126C-4635-AE3B-C3A6FCC284F6}"/>
              </a:ext>
            </a:extLst>
          </p:cNvPr>
          <p:cNvSpPr>
            <a:spLocks noGrp="1"/>
          </p:cNvSpPr>
          <p:nvPr>
            <p:ph type="body" sz="quarter" idx="31"/>
          </p:nvPr>
        </p:nvSpPr>
        <p:spPr>
          <a:xfrm>
            <a:off x="1356884" y="2210463"/>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33" name="Textplatzhalter 2">
            <a:extLst>
              <a:ext uri="{FF2B5EF4-FFF2-40B4-BE49-F238E27FC236}">
                <a16:creationId xmlns:a16="http://schemas.microsoft.com/office/drawing/2014/main" id="{EA7EB33C-E0E1-47E5-ADC5-12E9D78D1643}"/>
              </a:ext>
            </a:extLst>
          </p:cNvPr>
          <p:cNvSpPr>
            <a:spLocks noGrp="1"/>
          </p:cNvSpPr>
          <p:nvPr>
            <p:ph type="body" sz="quarter" idx="32"/>
          </p:nvPr>
        </p:nvSpPr>
        <p:spPr>
          <a:xfrm>
            <a:off x="3241316" y="2210463"/>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34" name="Textplatzhalter 2">
            <a:extLst>
              <a:ext uri="{FF2B5EF4-FFF2-40B4-BE49-F238E27FC236}">
                <a16:creationId xmlns:a16="http://schemas.microsoft.com/office/drawing/2014/main" id="{5FEEFFAA-BBEE-4959-8245-966F597E9C45}"/>
              </a:ext>
            </a:extLst>
          </p:cNvPr>
          <p:cNvSpPr>
            <a:spLocks noGrp="1"/>
          </p:cNvSpPr>
          <p:nvPr>
            <p:ph type="body" sz="quarter" idx="33"/>
          </p:nvPr>
        </p:nvSpPr>
        <p:spPr>
          <a:xfrm>
            <a:off x="5113524" y="2201327"/>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35" name="Textplatzhalter 2">
            <a:extLst>
              <a:ext uri="{FF2B5EF4-FFF2-40B4-BE49-F238E27FC236}">
                <a16:creationId xmlns:a16="http://schemas.microsoft.com/office/drawing/2014/main" id="{6B965FEB-11AF-4A36-8495-F6A0C3196D70}"/>
              </a:ext>
            </a:extLst>
          </p:cNvPr>
          <p:cNvSpPr>
            <a:spLocks noGrp="1"/>
          </p:cNvSpPr>
          <p:nvPr>
            <p:ph type="body" sz="quarter" idx="34"/>
          </p:nvPr>
        </p:nvSpPr>
        <p:spPr>
          <a:xfrm>
            <a:off x="6985732" y="2201327"/>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36" name="Textplatzhalter 2">
            <a:extLst>
              <a:ext uri="{FF2B5EF4-FFF2-40B4-BE49-F238E27FC236}">
                <a16:creationId xmlns:a16="http://schemas.microsoft.com/office/drawing/2014/main" id="{26B60706-5281-4058-94CF-AC1DAF6F36EA}"/>
              </a:ext>
            </a:extLst>
          </p:cNvPr>
          <p:cNvSpPr>
            <a:spLocks noGrp="1"/>
          </p:cNvSpPr>
          <p:nvPr>
            <p:ph type="body" sz="quarter" idx="35"/>
          </p:nvPr>
        </p:nvSpPr>
        <p:spPr>
          <a:xfrm>
            <a:off x="8847780" y="2186199"/>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6" name="Rechteck 5">
            <a:extLst>
              <a:ext uri="{FF2B5EF4-FFF2-40B4-BE49-F238E27FC236}">
                <a16:creationId xmlns:a16="http://schemas.microsoft.com/office/drawing/2014/main" id="{3330BAFD-86C4-9C04-5E49-AD98886F21DA}"/>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5E58C81-BDB2-A3A0-2C1C-191410548914}"/>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451ACE9D-53ED-9083-7AE6-54161AFCC5C1}"/>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platzhalter 3" descr="Titel">
            <a:extLst>
              <a:ext uri="{FF2B5EF4-FFF2-40B4-BE49-F238E27FC236}">
                <a16:creationId xmlns:a16="http://schemas.microsoft.com/office/drawing/2014/main" id="{4FE9FDF3-8677-48E3-5440-52662A797D84}"/>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TITEL</a:t>
            </a:r>
          </a:p>
        </p:txBody>
      </p:sp>
      <p:sp>
        <p:nvSpPr>
          <p:cNvPr id="27" name="Textfeld 26">
            <a:extLst>
              <a:ext uri="{FF2B5EF4-FFF2-40B4-BE49-F238E27FC236}">
                <a16:creationId xmlns:a16="http://schemas.microsoft.com/office/drawing/2014/main" id="{CEF7A762-8C09-741E-2667-5F00890EF90E}"/>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1074101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17" Type="http://schemas.openxmlformats.org/officeDocument/2006/relationships/tags" Target="../tags/tag107.xml"/><Relationship Id="rId21" Type="http://schemas.openxmlformats.org/officeDocument/2006/relationships/tags" Target="../tags/tag11.xml"/><Relationship Id="rId42" Type="http://schemas.openxmlformats.org/officeDocument/2006/relationships/tags" Target="../tags/tag32.xml"/><Relationship Id="rId63" Type="http://schemas.openxmlformats.org/officeDocument/2006/relationships/tags" Target="../tags/tag53.xml"/><Relationship Id="rId84" Type="http://schemas.openxmlformats.org/officeDocument/2006/relationships/tags" Target="../tags/tag74.xml"/><Relationship Id="rId16" Type="http://schemas.openxmlformats.org/officeDocument/2006/relationships/tags" Target="../tags/tag6.xml"/><Relationship Id="rId107" Type="http://schemas.openxmlformats.org/officeDocument/2006/relationships/tags" Target="../tags/tag97.xml"/><Relationship Id="rId11" Type="http://schemas.openxmlformats.org/officeDocument/2006/relationships/tags" Target="../tags/tag1.xml"/><Relationship Id="rId32" Type="http://schemas.openxmlformats.org/officeDocument/2006/relationships/tags" Target="../tags/tag22.xml"/><Relationship Id="rId37" Type="http://schemas.openxmlformats.org/officeDocument/2006/relationships/tags" Target="../tags/tag27.xml"/><Relationship Id="rId53" Type="http://schemas.openxmlformats.org/officeDocument/2006/relationships/tags" Target="../tags/tag43.xml"/><Relationship Id="rId58" Type="http://schemas.openxmlformats.org/officeDocument/2006/relationships/tags" Target="../tags/tag48.xml"/><Relationship Id="rId74" Type="http://schemas.openxmlformats.org/officeDocument/2006/relationships/tags" Target="../tags/tag64.xml"/><Relationship Id="rId79" Type="http://schemas.openxmlformats.org/officeDocument/2006/relationships/tags" Target="../tags/tag69.xml"/><Relationship Id="rId102" Type="http://schemas.openxmlformats.org/officeDocument/2006/relationships/tags" Target="../tags/tag92.xml"/><Relationship Id="rId123" Type="http://schemas.openxmlformats.org/officeDocument/2006/relationships/tags" Target="../tags/tag113.xml"/><Relationship Id="rId128" Type="http://schemas.openxmlformats.org/officeDocument/2006/relationships/tags" Target="../tags/tag118.xml"/><Relationship Id="rId5" Type="http://schemas.openxmlformats.org/officeDocument/2006/relationships/slideLayout" Target="../slideLayouts/slideLayout29.xml"/><Relationship Id="rId90" Type="http://schemas.openxmlformats.org/officeDocument/2006/relationships/tags" Target="../tags/tag80.xml"/><Relationship Id="rId95" Type="http://schemas.openxmlformats.org/officeDocument/2006/relationships/tags" Target="../tags/tag85.xml"/><Relationship Id="rId22" Type="http://schemas.openxmlformats.org/officeDocument/2006/relationships/tags" Target="../tags/tag12.xml"/><Relationship Id="rId27" Type="http://schemas.openxmlformats.org/officeDocument/2006/relationships/tags" Target="../tags/tag17.xml"/><Relationship Id="rId43" Type="http://schemas.openxmlformats.org/officeDocument/2006/relationships/tags" Target="../tags/tag33.xml"/><Relationship Id="rId48" Type="http://schemas.openxmlformats.org/officeDocument/2006/relationships/tags" Target="../tags/tag38.xml"/><Relationship Id="rId64" Type="http://schemas.openxmlformats.org/officeDocument/2006/relationships/tags" Target="../tags/tag54.xml"/><Relationship Id="rId69" Type="http://schemas.openxmlformats.org/officeDocument/2006/relationships/tags" Target="../tags/tag59.xml"/><Relationship Id="rId113" Type="http://schemas.openxmlformats.org/officeDocument/2006/relationships/tags" Target="../tags/tag103.xml"/><Relationship Id="rId118" Type="http://schemas.openxmlformats.org/officeDocument/2006/relationships/tags" Target="../tags/tag108.xml"/><Relationship Id="rId134" Type="http://schemas.openxmlformats.org/officeDocument/2006/relationships/image" Target="../media/image19.png"/><Relationship Id="rId80" Type="http://schemas.openxmlformats.org/officeDocument/2006/relationships/tags" Target="../tags/tag70.xml"/><Relationship Id="rId85" Type="http://schemas.openxmlformats.org/officeDocument/2006/relationships/tags" Target="../tags/tag75.xml"/><Relationship Id="rId12" Type="http://schemas.openxmlformats.org/officeDocument/2006/relationships/tags" Target="../tags/tag2.xml"/><Relationship Id="rId17" Type="http://schemas.openxmlformats.org/officeDocument/2006/relationships/tags" Target="../tags/tag7.xml"/><Relationship Id="rId33" Type="http://schemas.openxmlformats.org/officeDocument/2006/relationships/tags" Target="../tags/tag23.xml"/><Relationship Id="rId38" Type="http://schemas.openxmlformats.org/officeDocument/2006/relationships/tags" Target="../tags/tag28.xml"/><Relationship Id="rId59" Type="http://schemas.openxmlformats.org/officeDocument/2006/relationships/tags" Target="../tags/tag49.xml"/><Relationship Id="rId103" Type="http://schemas.openxmlformats.org/officeDocument/2006/relationships/tags" Target="../tags/tag93.xml"/><Relationship Id="rId108" Type="http://schemas.openxmlformats.org/officeDocument/2006/relationships/tags" Target="../tags/tag98.xml"/><Relationship Id="rId124" Type="http://schemas.openxmlformats.org/officeDocument/2006/relationships/tags" Target="../tags/tag114.xml"/><Relationship Id="rId129" Type="http://schemas.openxmlformats.org/officeDocument/2006/relationships/tags" Target="../tags/tag119.xml"/><Relationship Id="rId54" Type="http://schemas.openxmlformats.org/officeDocument/2006/relationships/tags" Target="../tags/tag44.xml"/><Relationship Id="rId70" Type="http://schemas.openxmlformats.org/officeDocument/2006/relationships/tags" Target="../tags/tag60.xml"/><Relationship Id="rId75" Type="http://schemas.openxmlformats.org/officeDocument/2006/relationships/tags" Target="../tags/tag65.xml"/><Relationship Id="rId91" Type="http://schemas.openxmlformats.org/officeDocument/2006/relationships/tags" Target="../tags/tag81.xml"/><Relationship Id="rId96" Type="http://schemas.openxmlformats.org/officeDocument/2006/relationships/tags" Target="../tags/tag8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23" Type="http://schemas.openxmlformats.org/officeDocument/2006/relationships/tags" Target="../tags/tag13.xml"/><Relationship Id="rId28" Type="http://schemas.openxmlformats.org/officeDocument/2006/relationships/tags" Target="../tags/tag18.xml"/><Relationship Id="rId49" Type="http://schemas.openxmlformats.org/officeDocument/2006/relationships/tags" Target="../tags/tag39.xml"/><Relationship Id="rId114" Type="http://schemas.openxmlformats.org/officeDocument/2006/relationships/tags" Target="../tags/tag104.xml"/><Relationship Id="rId119" Type="http://schemas.openxmlformats.org/officeDocument/2006/relationships/tags" Target="../tags/tag109.xml"/><Relationship Id="rId44" Type="http://schemas.openxmlformats.org/officeDocument/2006/relationships/tags" Target="../tags/tag34.xml"/><Relationship Id="rId60" Type="http://schemas.openxmlformats.org/officeDocument/2006/relationships/tags" Target="../tags/tag50.xml"/><Relationship Id="rId65" Type="http://schemas.openxmlformats.org/officeDocument/2006/relationships/tags" Target="../tags/tag55.xml"/><Relationship Id="rId81" Type="http://schemas.openxmlformats.org/officeDocument/2006/relationships/tags" Target="../tags/tag71.xml"/><Relationship Id="rId86" Type="http://schemas.openxmlformats.org/officeDocument/2006/relationships/tags" Target="../tags/tag76.xml"/><Relationship Id="rId130" Type="http://schemas.openxmlformats.org/officeDocument/2006/relationships/tags" Target="../tags/tag120.xml"/><Relationship Id="rId13" Type="http://schemas.openxmlformats.org/officeDocument/2006/relationships/tags" Target="../tags/tag3.xml"/><Relationship Id="rId18" Type="http://schemas.openxmlformats.org/officeDocument/2006/relationships/tags" Target="../tags/tag8.xml"/><Relationship Id="rId39" Type="http://schemas.openxmlformats.org/officeDocument/2006/relationships/tags" Target="../tags/tag29.xml"/><Relationship Id="rId109" Type="http://schemas.openxmlformats.org/officeDocument/2006/relationships/tags" Target="../tags/tag99.xml"/><Relationship Id="rId34" Type="http://schemas.openxmlformats.org/officeDocument/2006/relationships/tags" Target="../tags/tag24.xml"/><Relationship Id="rId50" Type="http://schemas.openxmlformats.org/officeDocument/2006/relationships/tags" Target="../tags/tag40.xml"/><Relationship Id="rId55" Type="http://schemas.openxmlformats.org/officeDocument/2006/relationships/tags" Target="../tags/tag45.xml"/><Relationship Id="rId76" Type="http://schemas.openxmlformats.org/officeDocument/2006/relationships/tags" Target="../tags/tag66.xml"/><Relationship Id="rId97" Type="http://schemas.openxmlformats.org/officeDocument/2006/relationships/tags" Target="../tags/tag87.xml"/><Relationship Id="rId104" Type="http://schemas.openxmlformats.org/officeDocument/2006/relationships/tags" Target="../tags/tag94.xml"/><Relationship Id="rId120" Type="http://schemas.openxmlformats.org/officeDocument/2006/relationships/tags" Target="../tags/tag110.xml"/><Relationship Id="rId125" Type="http://schemas.openxmlformats.org/officeDocument/2006/relationships/tags" Target="../tags/tag115.xml"/><Relationship Id="rId7" Type="http://schemas.openxmlformats.org/officeDocument/2006/relationships/slideLayout" Target="../slideLayouts/slideLayout31.xml"/><Relationship Id="rId71" Type="http://schemas.openxmlformats.org/officeDocument/2006/relationships/tags" Target="../tags/tag61.xml"/><Relationship Id="rId92" Type="http://schemas.openxmlformats.org/officeDocument/2006/relationships/tags" Target="../tags/tag82.xml"/><Relationship Id="rId2" Type="http://schemas.openxmlformats.org/officeDocument/2006/relationships/slideLayout" Target="../slideLayouts/slideLayout26.xml"/><Relationship Id="rId29" Type="http://schemas.openxmlformats.org/officeDocument/2006/relationships/tags" Target="../tags/tag19.xml"/><Relationship Id="rId24" Type="http://schemas.openxmlformats.org/officeDocument/2006/relationships/tags" Target="../tags/tag14.xml"/><Relationship Id="rId40" Type="http://schemas.openxmlformats.org/officeDocument/2006/relationships/tags" Target="../tags/tag30.xml"/><Relationship Id="rId45" Type="http://schemas.openxmlformats.org/officeDocument/2006/relationships/tags" Target="../tags/tag35.xml"/><Relationship Id="rId66" Type="http://schemas.openxmlformats.org/officeDocument/2006/relationships/tags" Target="../tags/tag56.xml"/><Relationship Id="rId87" Type="http://schemas.openxmlformats.org/officeDocument/2006/relationships/tags" Target="../tags/tag77.xml"/><Relationship Id="rId110" Type="http://schemas.openxmlformats.org/officeDocument/2006/relationships/tags" Target="../tags/tag100.xml"/><Relationship Id="rId115" Type="http://schemas.openxmlformats.org/officeDocument/2006/relationships/tags" Target="../tags/tag105.xml"/><Relationship Id="rId131" Type="http://schemas.openxmlformats.org/officeDocument/2006/relationships/tags" Target="../tags/tag121.xml"/><Relationship Id="rId61" Type="http://schemas.openxmlformats.org/officeDocument/2006/relationships/tags" Target="../tags/tag51.xml"/><Relationship Id="rId82" Type="http://schemas.openxmlformats.org/officeDocument/2006/relationships/tags" Target="../tags/tag72.xml"/><Relationship Id="rId19" Type="http://schemas.openxmlformats.org/officeDocument/2006/relationships/tags" Target="../tags/tag9.xml"/><Relationship Id="rId14" Type="http://schemas.openxmlformats.org/officeDocument/2006/relationships/tags" Target="../tags/tag4.xml"/><Relationship Id="rId30" Type="http://schemas.openxmlformats.org/officeDocument/2006/relationships/tags" Target="../tags/tag20.xml"/><Relationship Id="rId35" Type="http://schemas.openxmlformats.org/officeDocument/2006/relationships/tags" Target="../tags/tag25.xml"/><Relationship Id="rId56" Type="http://schemas.openxmlformats.org/officeDocument/2006/relationships/tags" Target="../tags/tag46.xml"/><Relationship Id="rId77" Type="http://schemas.openxmlformats.org/officeDocument/2006/relationships/tags" Target="../tags/tag67.xml"/><Relationship Id="rId100" Type="http://schemas.openxmlformats.org/officeDocument/2006/relationships/tags" Target="../tags/tag90.xml"/><Relationship Id="rId105" Type="http://schemas.openxmlformats.org/officeDocument/2006/relationships/tags" Target="../tags/tag95.xml"/><Relationship Id="rId126" Type="http://schemas.openxmlformats.org/officeDocument/2006/relationships/tags" Target="../tags/tag116.xml"/><Relationship Id="rId8" Type="http://schemas.openxmlformats.org/officeDocument/2006/relationships/slideLayout" Target="../slideLayouts/slideLayout32.xml"/><Relationship Id="rId51" Type="http://schemas.openxmlformats.org/officeDocument/2006/relationships/tags" Target="../tags/tag41.xml"/><Relationship Id="rId72" Type="http://schemas.openxmlformats.org/officeDocument/2006/relationships/tags" Target="../tags/tag62.xml"/><Relationship Id="rId93" Type="http://schemas.openxmlformats.org/officeDocument/2006/relationships/tags" Target="../tags/tag83.xml"/><Relationship Id="rId98" Type="http://schemas.openxmlformats.org/officeDocument/2006/relationships/tags" Target="../tags/tag88.xml"/><Relationship Id="rId121" Type="http://schemas.openxmlformats.org/officeDocument/2006/relationships/tags" Target="../tags/tag111.xml"/><Relationship Id="rId3" Type="http://schemas.openxmlformats.org/officeDocument/2006/relationships/slideLayout" Target="../slideLayouts/slideLayout27.xml"/><Relationship Id="rId25" Type="http://schemas.openxmlformats.org/officeDocument/2006/relationships/tags" Target="../tags/tag15.xml"/><Relationship Id="rId46" Type="http://schemas.openxmlformats.org/officeDocument/2006/relationships/tags" Target="../tags/tag36.xml"/><Relationship Id="rId67" Type="http://schemas.openxmlformats.org/officeDocument/2006/relationships/tags" Target="../tags/tag57.xml"/><Relationship Id="rId116" Type="http://schemas.openxmlformats.org/officeDocument/2006/relationships/tags" Target="../tags/tag106.xml"/><Relationship Id="rId20" Type="http://schemas.openxmlformats.org/officeDocument/2006/relationships/tags" Target="../tags/tag10.xml"/><Relationship Id="rId41" Type="http://schemas.openxmlformats.org/officeDocument/2006/relationships/tags" Target="../tags/tag31.xml"/><Relationship Id="rId62" Type="http://schemas.openxmlformats.org/officeDocument/2006/relationships/tags" Target="../tags/tag52.xml"/><Relationship Id="rId83" Type="http://schemas.openxmlformats.org/officeDocument/2006/relationships/tags" Target="../tags/tag73.xml"/><Relationship Id="rId88" Type="http://schemas.openxmlformats.org/officeDocument/2006/relationships/tags" Target="../tags/tag78.xml"/><Relationship Id="rId111" Type="http://schemas.openxmlformats.org/officeDocument/2006/relationships/tags" Target="../tags/tag101.xml"/><Relationship Id="rId132" Type="http://schemas.openxmlformats.org/officeDocument/2006/relationships/tags" Target="../tags/tag122.xml"/><Relationship Id="rId15" Type="http://schemas.openxmlformats.org/officeDocument/2006/relationships/tags" Target="../tags/tag5.xml"/><Relationship Id="rId36" Type="http://schemas.openxmlformats.org/officeDocument/2006/relationships/tags" Target="../tags/tag26.xml"/><Relationship Id="rId57" Type="http://schemas.openxmlformats.org/officeDocument/2006/relationships/tags" Target="../tags/tag47.xml"/><Relationship Id="rId106" Type="http://schemas.openxmlformats.org/officeDocument/2006/relationships/tags" Target="../tags/tag96.xml"/><Relationship Id="rId127" Type="http://schemas.openxmlformats.org/officeDocument/2006/relationships/tags" Target="../tags/tag117.xml"/><Relationship Id="rId10" Type="http://schemas.openxmlformats.org/officeDocument/2006/relationships/theme" Target="../theme/theme2.xml"/><Relationship Id="rId31" Type="http://schemas.openxmlformats.org/officeDocument/2006/relationships/tags" Target="../tags/tag21.xml"/><Relationship Id="rId52" Type="http://schemas.openxmlformats.org/officeDocument/2006/relationships/tags" Target="../tags/tag42.xml"/><Relationship Id="rId73" Type="http://schemas.openxmlformats.org/officeDocument/2006/relationships/tags" Target="../tags/tag63.xml"/><Relationship Id="rId78" Type="http://schemas.openxmlformats.org/officeDocument/2006/relationships/tags" Target="../tags/tag68.xml"/><Relationship Id="rId94" Type="http://schemas.openxmlformats.org/officeDocument/2006/relationships/tags" Target="../tags/tag84.xml"/><Relationship Id="rId99" Type="http://schemas.openxmlformats.org/officeDocument/2006/relationships/tags" Target="../tags/tag89.xml"/><Relationship Id="rId101" Type="http://schemas.openxmlformats.org/officeDocument/2006/relationships/tags" Target="../tags/tag91.xml"/><Relationship Id="rId122" Type="http://schemas.openxmlformats.org/officeDocument/2006/relationships/tags" Target="../tags/tag11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26" Type="http://schemas.openxmlformats.org/officeDocument/2006/relationships/tags" Target="../tags/tag16.xml"/><Relationship Id="rId47" Type="http://schemas.openxmlformats.org/officeDocument/2006/relationships/tags" Target="../tags/tag37.xml"/><Relationship Id="rId68" Type="http://schemas.openxmlformats.org/officeDocument/2006/relationships/tags" Target="../tags/tag58.xml"/><Relationship Id="rId89" Type="http://schemas.openxmlformats.org/officeDocument/2006/relationships/tags" Target="../tags/tag79.xml"/><Relationship Id="rId112" Type="http://schemas.openxmlformats.org/officeDocument/2006/relationships/tags" Target="../tags/tag102.xml"/><Relationship Id="rId133" Type="http://schemas.openxmlformats.org/officeDocument/2006/relationships/tags" Target="../tags/tag1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0FEE75D-AC41-4E99-A302-C73708C6E64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73ED4FDE-6DBE-4FD0-9376-CB35E07F423A}"/>
              </a:ext>
            </a:extLst>
          </p:cNvPr>
          <p:cNvSpPr/>
          <p:nvPr userDrawn="1"/>
        </p:nvSpPr>
        <p:spPr>
          <a:xfrm>
            <a:off x="0" y="6093296"/>
            <a:ext cx="2664296" cy="5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 bg1="lt1" tx1="dk1" bg2="lt2" tx2="dk2" accent1="accent1" accent2="accent2" accent3="accent3" accent4="accent4" accent5="accent5" accent6="accent6" hlink="hlink" folHlink="folHlink"/>
  <p:sldLayoutIdLst>
    <p:sldLayoutId id="2147483650" r:id="rId1"/>
    <p:sldLayoutId id="2147483675" r:id="rId2"/>
    <p:sldLayoutId id="2147483686" r:id="rId3"/>
    <p:sldLayoutId id="2147483687" r:id="rId4"/>
    <p:sldLayoutId id="2147483688" r:id="rId5"/>
    <p:sldLayoutId id="2147483685" r:id="rId6"/>
    <p:sldLayoutId id="2147483665" r:id="rId7"/>
    <p:sldLayoutId id="2147483666" r:id="rId8"/>
    <p:sldLayoutId id="2147483683" r:id="rId9"/>
    <p:sldLayoutId id="2147483667" r:id="rId10"/>
    <p:sldLayoutId id="2147483656" r:id="rId11"/>
    <p:sldLayoutId id="2147483664" r:id="rId12"/>
    <p:sldLayoutId id="2147483674" r:id="rId13"/>
    <p:sldLayoutId id="2147483660" r:id="rId14"/>
    <p:sldLayoutId id="2147483676" r:id="rId15"/>
    <p:sldLayoutId id="2147483663" r:id="rId16"/>
    <p:sldLayoutId id="2147483677" r:id="rId17"/>
    <p:sldLayoutId id="2147483679" r:id="rId18"/>
    <p:sldLayoutId id="2147483692" r:id="rId19"/>
    <p:sldLayoutId id="2147483693" r:id="rId20"/>
    <p:sldLayoutId id="2147483684" r:id="rId21"/>
    <p:sldLayoutId id="2147483681" r:id="rId22"/>
    <p:sldLayoutId id="2147483678" r:id="rId23"/>
    <p:sldLayoutId id="2147483691" r:id="rId24"/>
  </p:sldLayoutIdLst>
  <p:hf hdr="0" ftr="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456661" y="6536752"/>
            <a:ext cx="230772"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380582" y="504001"/>
            <a:ext cx="11289604" cy="492443"/>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11"/>
            </p:custDataLst>
          </p:nvPr>
        </p:nvGrpSpPr>
        <p:grpSpPr>
          <a:xfrm>
            <a:off x="3937773" y="3978000"/>
            <a:ext cx="1024611"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30"/>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31"/>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32"/>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33"/>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12"/>
            </p:custDataLst>
          </p:nvPr>
        </p:nvGrpSpPr>
        <p:grpSpPr>
          <a:xfrm>
            <a:off x="5390102" y="3978000"/>
            <a:ext cx="1024611"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25"/>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26"/>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27"/>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28"/>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29"/>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13"/>
            </p:custDataLst>
          </p:nvPr>
        </p:nvGrpSpPr>
        <p:grpSpPr>
          <a:xfrm>
            <a:off x="6842432" y="3978000"/>
            <a:ext cx="1024611"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1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17"/>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18"/>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19"/>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20"/>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21"/>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22"/>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23"/>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24"/>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14"/>
            </p:custDataLst>
          </p:nvPr>
        </p:nvGrpSpPr>
        <p:grpSpPr>
          <a:xfrm>
            <a:off x="8294762" y="3978000"/>
            <a:ext cx="1024611"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15"/>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sz="1799"/>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16"/>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sz="1799"/>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17"/>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sz="1799"/>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18"/>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sz="1799"/>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19"/>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sz="1799"/>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20"/>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sz="1799"/>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21"/>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sz="1799"/>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22"/>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sz="1799"/>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23"/>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sz="1799"/>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24"/>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sz="1799"/>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25"/>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sz="1799"/>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26"/>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sz="1799"/>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27"/>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sz="1799"/>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28"/>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sz="1799"/>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29"/>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sz="1799"/>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30"/>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sz="1799"/>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31"/>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sz="1799"/>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32"/>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sz="1799"/>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33"/>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sz="1799"/>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34"/>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sz="1799"/>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35"/>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sz="1799"/>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sz="1799"/>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sz="1799"/>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sz="1799"/>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sz="1799"/>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sz="1799"/>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sz="1799"/>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sz="1799"/>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sz="1799"/>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sz="1799"/>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sz="1799"/>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sz="1799"/>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sz="1799"/>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sz="1799"/>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sz="1799"/>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sz="1799"/>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sz="1799"/>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sz="1799"/>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sz="1799"/>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sz="1799"/>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sz="1799"/>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sz="1799"/>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sz="1799"/>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sz="1799"/>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sz="1799"/>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sz="1799"/>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sz="1799"/>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sz="1799"/>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sz="1799"/>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sz="1799"/>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sz="1799"/>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sz="1799"/>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sz="1799"/>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sz="1799"/>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sz="1799"/>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sz="1799"/>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sz="1799"/>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sz="1799"/>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sz="1799"/>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sz="1799"/>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sz="1799"/>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sz="1799"/>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sz="1799"/>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sz="1799"/>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sz="1799"/>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sz="1799"/>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sz="1799"/>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sz="1799"/>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sz="1799"/>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sz="1799"/>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sz="1799"/>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sz="1799"/>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sz="1799"/>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sz="1799"/>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sz="1799"/>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sz="1799"/>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sz="1799"/>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sz="1799"/>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sz="1799"/>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sz="1799"/>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sz="1799"/>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sz="1799"/>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sz="1799"/>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sz="1799"/>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sz="1799"/>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sz="1799"/>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sz="1799"/>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sz="1799"/>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sz="1799"/>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sz="1799"/>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sz="1799"/>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sz="1799"/>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sz="1799"/>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sz="1799"/>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sz="1799"/>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sz="1799"/>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sz="1799"/>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sz="1799"/>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sz="1799"/>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sz="1799"/>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sz="1799"/>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107" y="5984669"/>
            <a:ext cx="10185556"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kern="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userDrawn="1"/>
        </p:nvSpPr>
        <p:spPr>
          <a:xfrm>
            <a:off x="10068483" y="896932"/>
            <a:ext cx="2123517" cy="59540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Responsible:</a:t>
            </a:r>
          </a:p>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Name Lastname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0875" y="1097679"/>
            <a:ext cx="2478456" cy="1277432"/>
          </a:xfrm>
          <a:prstGeom prst="wedgeRectCallout">
            <a:avLst/>
          </a:prstGeom>
          <a:solidFill>
            <a:srgbClr val="FFFF00"/>
          </a:solidFill>
          <a:ln w="12700" cap="flat" cmpd="sng" algn="ctr">
            <a:solidFill>
              <a:srgbClr val="000000"/>
            </a:solidFill>
            <a:prstDash val="solid"/>
            <a:miter lim="800000"/>
          </a:ln>
          <a:effectLst/>
        </p:spPr>
        <p:txBody>
          <a:bodyPr lIns="143215" tIns="143215" rIns="143215" bIns="143215"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rPr>
              <a:t>&lt;initials&gt; &lt;date&gt;</a:t>
            </a:r>
            <a:r>
              <a:rPr kumimoji="0" lang="en-US" sz="1200" b="0" i="0" u="none" strike="noStrike" kern="0" cap="none" spc="0" normalizeH="0" baseline="0" noProof="0" err="1">
                <a:ln>
                  <a:noFill/>
                </a:ln>
                <a:solidFill>
                  <a:srgbClr val="0A0A0A"/>
                </a:solidFill>
                <a:effectLst/>
                <a:uLnTx/>
                <a:uFillTx/>
              </a:rPr>
              <a:t>yyyy</a:t>
            </a:r>
            <a:r>
              <a:rPr kumimoji="0" lang="en-US" sz="1200" b="0" i="0" u="none" strike="noStrike" kern="0" cap="none" spc="0" normalizeH="0" baseline="0" noProof="0">
                <a:ln>
                  <a:noFill/>
                </a:ln>
                <a:solidFill>
                  <a:srgbClr val="0A0A0A"/>
                </a:solidFill>
                <a:effectLst/>
                <a:uLnTx/>
                <a:uFillTx/>
              </a:rPr>
              <a:t>-MM-dd </a:t>
            </a:r>
            <a:r>
              <a:rPr kumimoji="0" lang="en-US" sz="1200" b="0" i="0" u="none" strike="noStrike" kern="0" cap="none" spc="0" normalizeH="0" baseline="0" noProof="0" err="1">
                <a:ln>
                  <a:noFill/>
                </a:ln>
                <a:solidFill>
                  <a:srgbClr val="0A0A0A"/>
                </a:solidFill>
                <a:effectLst/>
                <a:uLnTx/>
                <a:uFillTx/>
              </a:rPr>
              <a:t>hh:mm</a:t>
            </a:r>
            <a:r>
              <a:rPr kumimoji="0" lang="en-US" sz="1200" b="0" i="0" u="none" strike="noStrike" kern="0" cap="none" spc="0" normalizeH="0" baseline="0" noProof="0">
                <a:ln>
                  <a:noFill/>
                </a:ln>
                <a:solidFill>
                  <a:srgbClr val="0A0A0A"/>
                </a:solidFill>
                <a:effectLst/>
                <a:uLnTx/>
                <a:uFillTx/>
              </a:rPr>
              <a:t>&lt;/date&gt;: </a:t>
            </a:r>
          </a:p>
          <a:p>
            <a:pPr marL="0" marR="0" lvl="0" indent="0" defTabSz="91412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0875" y="1097671"/>
            <a:ext cx="2478456" cy="1277440"/>
          </a:xfrm>
          <a:prstGeom prst="wedgeRectCallout">
            <a:avLst/>
          </a:prstGeom>
          <a:solidFill>
            <a:srgbClr val="FFFF00"/>
          </a:solidFill>
          <a:ln w="12700" cap="flat" cmpd="sng" algn="ctr">
            <a:solidFill>
              <a:srgbClr val="000000"/>
            </a:solidFill>
            <a:prstDash val="solid"/>
            <a:miter lim="800000"/>
          </a:ln>
          <a:effectLst/>
        </p:spPr>
        <p:txBody>
          <a:bodyPr lIns="143215" tIns="143215" rIns="143215" bIns="143215"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rPr>
              <a:t>&lt;initials&gt; &lt;date&gt;</a:t>
            </a:r>
            <a:r>
              <a:rPr kumimoji="0" lang="en-US" sz="1200" b="0" i="0" u="none" strike="noStrike" kern="0" cap="none" spc="0" normalizeH="0" baseline="0" noProof="0" err="1">
                <a:ln>
                  <a:noFill/>
                </a:ln>
                <a:solidFill>
                  <a:srgbClr val="0A0A0A"/>
                </a:solidFill>
                <a:effectLst/>
                <a:uLnTx/>
                <a:uFillTx/>
              </a:rPr>
              <a:t>yyyy</a:t>
            </a:r>
            <a:r>
              <a:rPr kumimoji="0" lang="en-US" sz="1200" b="0" i="0" u="none" strike="noStrike" kern="0" cap="none" spc="0" normalizeH="0" baseline="0" noProof="0">
                <a:ln>
                  <a:noFill/>
                </a:ln>
                <a:solidFill>
                  <a:srgbClr val="0A0A0A"/>
                </a:solidFill>
                <a:effectLst/>
                <a:uLnTx/>
                <a:uFillTx/>
              </a:rPr>
              <a:t>-MM-dd </a:t>
            </a:r>
            <a:r>
              <a:rPr kumimoji="0" lang="en-US" sz="1200" b="0" i="0" u="none" strike="noStrike" kern="0" cap="none" spc="0" normalizeH="0" baseline="0" noProof="0" err="1">
                <a:ln>
                  <a:noFill/>
                </a:ln>
                <a:solidFill>
                  <a:srgbClr val="0A0A0A"/>
                </a:solidFill>
                <a:effectLst/>
                <a:uLnTx/>
                <a:uFillTx/>
              </a:rPr>
              <a:t>hh:mm</a:t>
            </a:r>
            <a:r>
              <a:rPr kumimoji="0" lang="en-US" sz="1200" b="0" i="0" u="none" strike="noStrike" kern="0" cap="none" spc="0" normalizeH="0" baseline="0" noProof="0">
                <a:ln>
                  <a:noFill/>
                </a:ln>
                <a:solidFill>
                  <a:srgbClr val="0A0A0A"/>
                </a:solidFill>
                <a:effectLst/>
                <a:uLnTx/>
                <a:uFillTx/>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5884" y="2819463"/>
            <a:ext cx="6360233" cy="1219077"/>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r>
              <a:rPr kumimoji="0" lang="en-US" sz="8797" b="1" i="0" u="none" strike="noStrike" kern="0" cap="none" spc="0" normalizeH="0" baseline="0" noProof="0">
                <a:ln>
                  <a:noFill/>
                </a:ln>
                <a:solidFill>
                  <a:schemeClr val="tx2"/>
                </a:solidFill>
                <a:effectLst/>
                <a:uLnTx/>
                <a:uFillTx/>
                <a:ea typeface="Arial Unicode MS" pitchFamily="34" charset="-128"/>
                <a:cs typeface="Arial Unicode MS" pitchFamily="34" charset="-128"/>
              </a:rPr>
              <a:t>DRAFT</a:t>
            </a:r>
          </a:p>
        </p:txBody>
      </p:sp>
      <p:sp>
        <p:nvSpPr>
          <p:cNvPr id="4" name="Copyright Placeholder" descr="{&quot;templafy&quot;:{&quot;id&quot;:&quot;b3d60e9c-ab8c-4bee-aa5d-72c4acd8b61e&quot;}}">
            <a:extLst>
              <a:ext uri="{FF2B5EF4-FFF2-40B4-BE49-F238E27FC236}">
                <a16:creationId xmlns:a16="http://schemas.microsoft.com/office/drawing/2014/main" id="{E9C21301-507D-F803-005A-2C225F052DFA}"/>
              </a:ext>
            </a:extLst>
          </p:cNvPr>
          <p:cNvSpPr txBox="1">
            <a:spLocks/>
          </p:cNvSpPr>
          <p:nvPr userDrawn="1"/>
        </p:nvSpPr>
        <p:spPr>
          <a:xfrm>
            <a:off x="503870" y="6461760"/>
            <a:ext cx="4700590" cy="213489"/>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a:t>Poksundo GmbH</a:t>
            </a:r>
          </a:p>
        </p:txBody>
      </p:sp>
      <p:sp>
        <p:nvSpPr>
          <p:cNvPr id="5" name="Textfeld 7">
            <a:extLst>
              <a:ext uri="{FF2B5EF4-FFF2-40B4-BE49-F238E27FC236}">
                <a16:creationId xmlns:a16="http://schemas.microsoft.com/office/drawing/2014/main" id="{D02BC72B-7B54-D3F9-B14A-89F5BC3B391F}"/>
              </a:ext>
            </a:extLst>
          </p:cNvPr>
          <p:cNvSpPr txBox="1"/>
          <p:nvPr userDrawn="1"/>
        </p:nvSpPr>
        <p:spPr>
          <a:xfrm>
            <a:off x="9984432" y="607210"/>
            <a:ext cx="1773853" cy="2647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en-US" sz="750">
                <a:effectLst/>
                <a:latin typeface="Calibri" panose="020F0502020204030204" pitchFamily="34" charset="0"/>
                <a:ea typeface="Calibri" panose="020F0502020204030204" pitchFamily="34" charset="0"/>
                <a:cs typeface="Calibri" panose="020F0502020204030204" pitchFamily="34" charset="0"/>
              </a:rPr>
              <a:t>A Spin-Off of the dormakaba group</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Grafik 11">
            <a:extLst>
              <a:ext uri="{FF2B5EF4-FFF2-40B4-BE49-F238E27FC236}">
                <a16:creationId xmlns:a16="http://schemas.microsoft.com/office/drawing/2014/main" id="{E09B1EE3-2DDF-2279-11C1-091F316AF286}"/>
              </a:ext>
            </a:extLst>
          </p:cNvPr>
          <p:cNvPicPr>
            <a:picLocks noChangeAspect="1"/>
          </p:cNvPicPr>
          <p:nvPr userDrawn="1"/>
        </p:nvPicPr>
        <p:blipFill>
          <a:blip r:embed="rId134" cstate="screen">
            <a:extLst>
              <a:ext uri="{28A0092B-C50C-407E-A947-70E740481C1C}">
                <a14:useLocalDpi xmlns:a14="http://schemas.microsoft.com/office/drawing/2010/main"/>
              </a:ext>
            </a:extLst>
          </a:blip>
          <a:stretch>
            <a:fillRect/>
          </a:stretch>
        </p:blipFill>
        <p:spPr>
          <a:xfrm>
            <a:off x="10272624" y="330009"/>
            <a:ext cx="1440000" cy="239516"/>
          </a:xfrm>
          <a:prstGeom prst="rect">
            <a:avLst/>
          </a:prstGeom>
        </p:spPr>
      </p:pic>
      <p:sp>
        <p:nvSpPr>
          <p:cNvPr id="142" name="Copyright Placeholder" descr="{&quot;templafy&quot;:{&quot;id&quot;:&quot;b3d60e9c-ab8c-4bee-aa5d-72c4acd8b61e&quot;}}">
            <a:extLst>
              <a:ext uri="{FF2B5EF4-FFF2-40B4-BE49-F238E27FC236}">
                <a16:creationId xmlns:a16="http://schemas.microsoft.com/office/drawing/2014/main" id="{36CF6C0F-B17F-B101-05FA-FED3542895BD}"/>
              </a:ext>
            </a:extLst>
          </p:cNvPr>
          <p:cNvSpPr txBox="1">
            <a:spLocks/>
          </p:cNvSpPr>
          <p:nvPr userDrawn="1"/>
        </p:nvSpPr>
        <p:spPr>
          <a:xfrm>
            <a:off x="5390102" y="6461760"/>
            <a:ext cx="4700590" cy="213489"/>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a:t>Data Classification: </a:t>
            </a:r>
          </a:p>
        </p:txBody>
      </p:sp>
    </p:spTree>
    <p:extLst>
      <p:ext uri="{BB962C8B-B14F-4D97-AF65-F5344CB8AC3E}">
        <p14:creationId xmlns:p14="http://schemas.microsoft.com/office/powerpoint/2010/main" val="23904497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8" r:id="rId3"/>
    <p:sldLayoutId id="2147483699" r:id="rId4"/>
    <p:sldLayoutId id="2147483700" r:id="rId5"/>
    <p:sldLayoutId id="2147483701" r:id="rId6"/>
    <p:sldLayoutId id="2147483702" r:id="rId7"/>
    <p:sldLayoutId id="2147483703" r:id="rId8"/>
    <p:sldLayoutId id="2147483704" r:id="rId9"/>
  </p:sldLayoutIdLst>
  <p:hf hdr="0" ftr="0" dt="0"/>
  <p:txStyles>
    <p:titleStyle>
      <a:lvl1pPr algn="l" defTabSz="1088231" rtl="0" eaLnBrk="1" latinLnBrk="0" hangingPunct="1">
        <a:spcBef>
          <a:spcPct val="0"/>
        </a:spcBef>
        <a:buNone/>
        <a:defRPr sz="31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285664" indent="-285664" algn="l" defTabSz="1088231" rtl="0" eaLnBrk="1" latinLnBrk="0" hangingPunct="1">
        <a:spcBef>
          <a:spcPts val="600"/>
        </a:spcBef>
        <a:buClr>
          <a:schemeClr val="accent2">
            <a:lumMod val="75000"/>
          </a:schemeClr>
        </a:buClr>
        <a:buSzPct val="100000"/>
        <a:buFont typeface="Arial" panose="020B0604020202020204" pitchFamily="34" charset="0"/>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accent2">
            <a:lumMod val="75000"/>
          </a:schemeClr>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799"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799"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1">
          <p15:clr>
            <a:srgbClr val="F26B43"/>
          </p15:clr>
        </p15:guide>
        <p15:guide id="3" pos="23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8.xml"/><Relationship Id="rId6" Type="http://schemas.openxmlformats.org/officeDocument/2006/relationships/image" Target="../media/image89.png"/><Relationship Id="rId5" Type="http://schemas.openxmlformats.org/officeDocument/2006/relationships/image" Target="../media/image88.svg"/><Relationship Id="rId10" Type="http://schemas.openxmlformats.org/officeDocument/2006/relationships/image" Target="../media/image33.jpeg"/><Relationship Id="rId4" Type="http://schemas.openxmlformats.org/officeDocument/2006/relationships/image" Target="../media/image87.png"/><Relationship Id="rId9" Type="http://schemas.openxmlformats.org/officeDocument/2006/relationships/image" Target="../media/image92.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3.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3.jpe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6.png"/><Relationship Id="rId21" Type="http://schemas.openxmlformats.org/officeDocument/2006/relationships/image" Target="../media/image54.sv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svg"/><Relationship Id="rId25" Type="http://schemas.openxmlformats.org/officeDocument/2006/relationships/image" Target="../media/image58.sv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44.svg"/><Relationship Id="rId24" Type="http://schemas.openxmlformats.org/officeDocument/2006/relationships/image" Target="../media/image57.pn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6.svg"/><Relationship Id="rId28" Type="http://schemas.openxmlformats.org/officeDocument/2006/relationships/image" Target="../media/image33.jpe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svg"/></Relationships>
</file>

<file path=ppt/slides/_rels/slide7.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1.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18.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19" Type="http://schemas.openxmlformats.org/officeDocument/2006/relationships/image" Target="../media/image77.jpe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6" Type="http://schemas.openxmlformats.org/officeDocument/2006/relationships/image" Target="../media/image33.jpeg"/><Relationship Id="rId5" Type="http://schemas.openxmlformats.org/officeDocument/2006/relationships/image" Target="../media/image84.pn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658B45D-D372-46A6-A9C5-2B0168C7CE7C}"/>
              </a:ext>
            </a:extLst>
          </p:cNvPr>
          <p:cNvSpPr>
            <a:spLocks noGrp="1"/>
          </p:cNvSpPr>
          <p:nvPr>
            <p:ph type="body" sz="quarter" idx="10"/>
          </p:nvPr>
        </p:nvSpPr>
        <p:spPr>
          <a:xfrm>
            <a:off x="687335" y="4365104"/>
            <a:ext cx="8208539" cy="576064"/>
          </a:xfrm>
        </p:spPr>
        <p:txBody>
          <a:bodyPr/>
          <a:lstStyle/>
          <a:p>
            <a:r>
              <a:rPr lang="de-DE" err="1"/>
              <a:t>Poksundo</a:t>
            </a:r>
            <a:r>
              <a:rPr lang="de-DE"/>
              <a:t> in SAP SuccessFactors</a:t>
            </a:r>
          </a:p>
          <a:p>
            <a:endParaRPr lang="de-DE"/>
          </a:p>
        </p:txBody>
      </p:sp>
      <p:pic>
        <p:nvPicPr>
          <p:cNvPr id="2" name="Grafik 1" descr="Ein Bild, das Text enthält.&#10;&#10;Automatisch generierte Beschreibung">
            <a:extLst>
              <a:ext uri="{FF2B5EF4-FFF2-40B4-BE49-F238E27FC236}">
                <a16:creationId xmlns:a16="http://schemas.microsoft.com/office/drawing/2014/main" id="{4DA8F03B-EB80-164D-8F82-794E85EE2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356" y="4823298"/>
            <a:ext cx="2999238" cy="841250"/>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E439B8E8-90D5-A993-0A6B-460E558D5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356" y="4365104"/>
            <a:ext cx="2999238" cy="841250"/>
          </a:xfrm>
          <a:prstGeom prst="rect">
            <a:avLst/>
          </a:prstGeom>
        </p:spPr>
      </p:pic>
    </p:spTree>
    <p:extLst>
      <p:ext uri="{BB962C8B-B14F-4D97-AF65-F5344CB8AC3E}">
        <p14:creationId xmlns:p14="http://schemas.microsoft.com/office/powerpoint/2010/main" val="4159941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D45B2BB-75F3-B02D-E399-38B384F0A061}"/>
              </a:ext>
            </a:extLst>
          </p:cNvPr>
          <p:cNvSpPr>
            <a:spLocks noGrp="1"/>
          </p:cNvSpPr>
          <p:nvPr>
            <p:ph type="body" sz="quarter" idx="12"/>
          </p:nvPr>
        </p:nvSpPr>
        <p:spPr/>
        <p:txBody>
          <a:bodyPr/>
          <a:lstStyle/>
          <a:p>
            <a:r>
              <a:rPr lang="de-DE"/>
              <a:t>02</a:t>
            </a:r>
          </a:p>
        </p:txBody>
      </p:sp>
      <p:sp>
        <p:nvSpPr>
          <p:cNvPr id="3" name="Textplatzhalter 2">
            <a:extLst>
              <a:ext uri="{FF2B5EF4-FFF2-40B4-BE49-F238E27FC236}">
                <a16:creationId xmlns:a16="http://schemas.microsoft.com/office/drawing/2014/main" id="{5A53A336-FC81-7271-D712-11D280121F7B}"/>
              </a:ext>
            </a:extLst>
          </p:cNvPr>
          <p:cNvSpPr>
            <a:spLocks noGrp="1"/>
          </p:cNvSpPr>
          <p:nvPr>
            <p:ph type="body" sz="quarter" idx="10"/>
          </p:nvPr>
        </p:nvSpPr>
        <p:spPr>
          <a:xfrm>
            <a:off x="4255656" y="5105595"/>
            <a:ext cx="7560840" cy="984654"/>
          </a:xfrm>
        </p:spPr>
        <p:txBody>
          <a:bodyPr/>
          <a:lstStyle/>
          <a:p>
            <a:r>
              <a:rPr lang="en-US"/>
              <a:t>SHOW-CASE</a:t>
            </a:r>
          </a:p>
        </p:txBody>
      </p:sp>
    </p:spTree>
    <p:extLst>
      <p:ext uri="{BB962C8B-B14F-4D97-AF65-F5344CB8AC3E}">
        <p14:creationId xmlns:p14="http://schemas.microsoft.com/office/powerpoint/2010/main" val="1206032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899BC-5CCD-98E1-5CCF-D78CFDFCA2FA}"/>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C1D2C13-9189-100B-5662-39C8EC44F753}"/>
              </a:ext>
            </a:extLst>
          </p:cNvPr>
          <p:cNvSpPr>
            <a:spLocks noGrp="1"/>
          </p:cNvSpPr>
          <p:nvPr>
            <p:ph type="body" sz="quarter" idx="12"/>
          </p:nvPr>
        </p:nvSpPr>
        <p:spPr/>
        <p:txBody>
          <a:bodyPr/>
          <a:lstStyle/>
          <a:p>
            <a:r>
              <a:rPr lang="de-DE"/>
              <a:t>03</a:t>
            </a:r>
          </a:p>
        </p:txBody>
      </p:sp>
      <p:sp>
        <p:nvSpPr>
          <p:cNvPr id="3" name="Textplatzhalter 2">
            <a:extLst>
              <a:ext uri="{FF2B5EF4-FFF2-40B4-BE49-F238E27FC236}">
                <a16:creationId xmlns:a16="http://schemas.microsoft.com/office/drawing/2014/main" id="{1D58AAAA-721F-5BA8-71A5-2EBA12054AD3}"/>
              </a:ext>
            </a:extLst>
          </p:cNvPr>
          <p:cNvSpPr>
            <a:spLocks noGrp="1"/>
          </p:cNvSpPr>
          <p:nvPr>
            <p:ph type="body" sz="quarter" idx="10"/>
          </p:nvPr>
        </p:nvSpPr>
        <p:spPr>
          <a:xfrm>
            <a:off x="4255656" y="5105595"/>
            <a:ext cx="7560840" cy="984654"/>
          </a:xfrm>
        </p:spPr>
        <p:txBody>
          <a:bodyPr/>
          <a:lstStyle/>
          <a:p>
            <a:r>
              <a:rPr lang="en-US">
                <a:latin typeface="Century Gothic (Überschriften)"/>
              </a:rPr>
              <a:t>ZEITVERARBEITUNGEN IN SAP SUCCESSFACTORS</a:t>
            </a:r>
          </a:p>
        </p:txBody>
      </p:sp>
    </p:spTree>
    <p:extLst>
      <p:ext uri="{BB962C8B-B14F-4D97-AF65-F5344CB8AC3E}">
        <p14:creationId xmlns:p14="http://schemas.microsoft.com/office/powerpoint/2010/main" val="3844509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3E19BDF7-A9B9-781B-D646-3DDD01B75B84}"/>
              </a:ext>
            </a:extLst>
          </p:cNvPr>
          <p:cNvSpPr/>
          <p:nvPr/>
        </p:nvSpPr>
        <p:spPr>
          <a:xfrm rot="16200000">
            <a:off x="-1201907" y="3860838"/>
            <a:ext cx="3461783" cy="728453"/>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de-DE">
                <a:solidFill>
                  <a:sysClr val="windowText" lastClr="000000"/>
                </a:solidFill>
              </a:rPr>
              <a:t>Zeitdaten via Terminal (</a:t>
            </a:r>
            <a:r>
              <a:rPr lang="de-DE" err="1">
                <a:solidFill>
                  <a:sysClr val="windowText" lastClr="000000"/>
                </a:solidFill>
              </a:rPr>
              <a:t>Poksundo</a:t>
            </a:r>
            <a:r>
              <a:rPr lang="de-DE">
                <a:solidFill>
                  <a:sysClr val="windowText" lastClr="000000"/>
                </a:solidFill>
              </a:rPr>
              <a:t> / </a:t>
            </a:r>
            <a:r>
              <a:rPr lang="de-DE" err="1">
                <a:solidFill>
                  <a:sysClr val="windowText" lastClr="000000"/>
                </a:solidFill>
              </a:rPr>
              <a:t>JayCloud</a:t>
            </a:r>
            <a:r>
              <a:rPr lang="de-DE">
                <a:solidFill>
                  <a:sysClr val="windowText" lastClr="000000"/>
                </a:solidFill>
              </a:rPr>
              <a:t>)</a:t>
            </a:r>
          </a:p>
        </p:txBody>
      </p:sp>
      <p:grpSp>
        <p:nvGrpSpPr>
          <p:cNvPr id="25" name="Gruppieren 24">
            <a:extLst>
              <a:ext uri="{FF2B5EF4-FFF2-40B4-BE49-F238E27FC236}">
                <a16:creationId xmlns:a16="http://schemas.microsoft.com/office/drawing/2014/main" id="{EE6DD6A3-D498-2CA3-1925-B1545B34AAAF}"/>
              </a:ext>
            </a:extLst>
          </p:cNvPr>
          <p:cNvGrpSpPr/>
          <p:nvPr/>
        </p:nvGrpSpPr>
        <p:grpSpPr>
          <a:xfrm>
            <a:off x="1442448" y="2494175"/>
            <a:ext cx="8280920" cy="3461782"/>
            <a:chOff x="1112899" y="1655141"/>
            <a:chExt cx="8723080" cy="4300816"/>
          </a:xfrm>
        </p:grpSpPr>
        <p:sp>
          <p:nvSpPr>
            <p:cNvPr id="24" name="Rechteck 23">
              <a:extLst>
                <a:ext uri="{FF2B5EF4-FFF2-40B4-BE49-F238E27FC236}">
                  <a16:creationId xmlns:a16="http://schemas.microsoft.com/office/drawing/2014/main" id="{3E16BB94-A8AD-673A-5CF0-DD97D8867368}"/>
                </a:ext>
              </a:extLst>
            </p:cNvPr>
            <p:cNvSpPr/>
            <p:nvPr/>
          </p:nvSpPr>
          <p:spPr>
            <a:xfrm>
              <a:off x="1112899" y="1655141"/>
              <a:ext cx="8723080" cy="4300816"/>
            </a:xfrm>
            <a:prstGeom prst="rect">
              <a:avLst/>
            </a:prstGeom>
            <a:solidFill>
              <a:srgbClr val="F5F8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A3F2C70C-526E-B9C2-032B-39BFF6FD95BE}"/>
                </a:ext>
              </a:extLst>
            </p:cNvPr>
            <p:cNvSpPr/>
            <p:nvPr/>
          </p:nvSpPr>
          <p:spPr>
            <a:xfrm>
              <a:off x="1112899" y="1655141"/>
              <a:ext cx="8723079" cy="5040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Arbeitszeiterfassungsbogen</a:t>
              </a:r>
            </a:p>
          </p:txBody>
        </p:sp>
      </p:grpSp>
      <p:sp>
        <p:nvSpPr>
          <p:cNvPr id="70" name="Rechteck 69">
            <a:extLst>
              <a:ext uri="{FF2B5EF4-FFF2-40B4-BE49-F238E27FC236}">
                <a16:creationId xmlns:a16="http://schemas.microsoft.com/office/drawing/2014/main" id="{1D402B9D-3F2A-FEEE-80E6-C995211BBB1B}"/>
              </a:ext>
            </a:extLst>
          </p:cNvPr>
          <p:cNvSpPr/>
          <p:nvPr/>
        </p:nvSpPr>
        <p:spPr>
          <a:xfrm>
            <a:off x="4506097" y="2899896"/>
            <a:ext cx="1914946" cy="305606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FEABA398-8D7F-DBBA-B736-E37B10F26BD0}"/>
              </a:ext>
            </a:extLst>
          </p:cNvPr>
          <p:cNvSpPr>
            <a:spLocks noGrp="1"/>
          </p:cNvSpPr>
          <p:nvPr>
            <p:ph type="body" sz="quarter" idx="10"/>
          </p:nvPr>
        </p:nvSpPr>
        <p:spPr/>
        <p:txBody>
          <a:bodyPr/>
          <a:lstStyle/>
          <a:p>
            <a:r>
              <a:rPr lang="en-US">
                <a:latin typeface="Century Gothic (Überschriften)"/>
              </a:rPr>
              <a:t>Zeitverarbeitung in SAP SuccessFactors</a:t>
            </a:r>
          </a:p>
        </p:txBody>
      </p:sp>
      <p:sp>
        <p:nvSpPr>
          <p:cNvPr id="29" name="Rechteck: abgerundete Ecken 28">
            <a:extLst>
              <a:ext uri="{FF2B5EF4-FFF2-40B4-BE49-F238E27FC236}">
                <a16:creationId xmlns:a16="http://schemas.microsoft.com/office/drawing/2014/main" id="{D151F104-951D-514B-4064-E2550BF1E6BA}"/>
              </a:ext>
            </a:extLst>
          </p:cNvPr>
          <p:cNvSpPr/>
          <p:nvPr/>
        </p:nvSpPr>
        <p:spPr>
          <a:xfrm>
            <a:off x="1442447" y="1554683"/>
            <a:ext cx="8280920" cy="504056"/>
          </a:xfrm>
          <a:prstGeom prst="roundRect">
            <a:avLst/>
          </a:prstGeom>
          <a:solidFill>
            <a:srgbClr val="006BB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de-DE"/>
              <a:t>Zeitdaten via Mobile „Cl/CO“ / Manuelle Erfassung </a:t>
            </a:r>
          </a:p>
        </p:txBody>
      </p:sp>
      <p:sp>
        <p:nvSpPr>
          <p:cNvPr id="34" name="Pfeil: nach rechts 33">
            <a:extLst>
              <a:ext uri="{FF2B5EF4-FFF2-40B4-BE49-F238E27FC236}">
                <a16:creationId xmlns:a16="http://schemas.microsoft.com/office/drawing/2014/main" id="{C1F64A77-0FDF-D23A-D36D-823B7CB20D2F}"/>
              </a:ext>
            </a:extLst>
          </p:cNvPr>
          <p:cNvSpPr/>
          <p:nvPr/>
        </p:nvSpPr>
        <p:spPr>
          <a:xfrm>
            <a:off x="996620" y="4597326"/>
            <a:ext cx="390149" cy="2774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Pfeil: nach unten 34">
            <a:extLst>
              <a:ext uri="{FF2B5EF4-FFF2-40B4-BE49-F238E27FC236}">
                <a16:creationId xmlns:a16="http://schemas.microsoft.com/office/drawing/2014/main" id="{3C2D14E5-8342-29FD-0FCA-08696C7E0A8F}"/>
              </a:ext>
            </a:extLst>
          </p:cNvPr>
          <p:cNvSpPr/>
          <p:nvPr/>
        </p:nvSpPr>
        <p:spPr>
          <a:xfrm>
            <a:off x="5340838" y="2127589"/>
            <a:ext cx="214184" cy="29600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abgerundete Ecken 43">
            <a:extLst>
              <a:ext uri="{FF2B5EF4-FFF2-40B4-BE49-F238E27FC236}">
                <a16:creationId xmlns:a16="http://schemas.microsoft.com/office/drawing/2014/main" id="{010CD9F2-D43D-6F42-68A6-632F0217AE9A}"/>
              </a:ext>
            </a:extLst>
          </p:cNvPr>
          <p:cNvSpPr/>
          <p:nvPr/>
        </p:nvSpPr>
        <p:spPr>
          <a:xfrm>
            <a:off x="10266759" y="3549409"/>
            <a:ext cx="1685562" cy="98755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de-DE" sz="1200" b="1"/>
              <a:t>Lohnarten</a:t>
            </a:r>
          </a:p>
          <a:p>
            <a:pPr algn="ctr"/>
            <a:r>
              <a:rPr lang="de-DE" sz="1200" b="1"/>
              <a:t>(z.B.: Nachtschicht-zuschlag 50%)</a:t>
            </a:r>
          </a:p>
        </p:txBody>
      </p:sp>
      <p:sp>
        <p:nvSpPr>
          <p:cNvPr id="45" name="Rechteck: abgerundete Ecken 44">
            <a:extLst>
              <a:ext uri="{FF2B5EF4-FFF2-40B4-BE49-F238E27FC236}">
                <a16:creationId xmlns:a16="http://schemas.microsoft.com/office/drawing/2014/main" id="{E2216FE5-06C7-0598-E72D-E16CB5C7C78E}"/>
              </a:ext>
            </a:extLst>
          </p:cNvPr>
          <p:cNvSpPr/>
          <p:nvPr/>
        </p:nvSpPr>
        <p:spPr>
          <a:xfrm>
            <a:off x="10266759" y="4683037"/>
            <a:ext cx="1685562" cy="98755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de-DE" sz="1200" b="1"/>
              <a:t>Anerkannte Zeiten für Gleitzeit-/Mehrarbeitskonto</a:t>
            </a:r>
          </a:p>
        </p:txBody>
      </p:sp>
      <p:sp>
        <p:nvSpPr>
          <p:cNvPr id="55" name="Rechteck: abgerundete Ecken 54">
            <a:extLst>
              <a:ext uri="{FF2B5EF4-FFF2-40B4-BE49-F238E27FC236}">
                <a16:creationId xmlns:a16="http://schemas.microsoft.com/office/drawing/2014/main" id="{B2C644F9-3358-BECD-225C-659D76A057A7}"/>
              </a:ext>
            </a:extLst>
          </p:cNvPr>
          <p:cNvSpPr/>
          <p:nvPr/>
        </p:nvSpPr>
        <p:spPr>
          <a:xfrm>
            <a:off x="4652389" y="3764693"/>
            <a:ext cx="1588044" cy="198510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de-DE" sz="1200" b="1"/>
              <a:t>Anpassung der gestempelten Zeiten (bspw. Zeitrundungen auf volle ¼ Stunde)</a:t>
            </a:r>
          </a:p>
        </p:txBody>
      </p:sp>
      <p:pic>
        <p:nvPicPr>
          <p:cNvPr id="57" name="Grafik 56" descr="Cloud Silhouette">
            <a:extLst>
              <a:ext uri="{FF2B5EF4-FFF2-40B4-BE49-F238E27FC236}">
                <a16:creationId xmlns:a16="http://schemas.microsoft.com/office/drawing/2014/main" id="{00B92CB2-1AC3-6C63-07B4-11D9C72F71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37339" y="3017474"/>
            <a:ext cx="750598" cy="750598"/>
          </a:xfrm>
          <a:prstGeom prst="rect">
            <a:avLst/>
          </a:prstGeom>
        </p:spPr>
      </p:pic>
      <p:sp>
        <p:nvSpPr>
          <p:cNvPr id="58" name="Rechteck: abgerundete Ecken 57">
            <a:extLst>
              <a:ext uri="{FF2B5EF4-FFF2-40B4-BE49-F238E27FC236}">
                <a16:creationId xmlns:a16="http://schemas.microsoft.com/office/drawing/2014/main" id="{867D3EA6-FC9D-931A-1B1B-09A721139E47}"/>
              </a:ext>
            </a:extLst>
          </p:cNvPr>
          <p:cNvSpPr/>
          <p:nvPr/>
        </p:nvSpPr>
        <p:spPr>
          <a:xfrm>
            <a:off x="1963593" y="3752013"/>
            <a:ext cx="1588044" cy="201046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de-DE" sz="1200" b="1"/>
              <a:t>Arbeitszeiten von Montag bis Sonntag </a:t>
            </a:r>
          </a:p>
        </p:txBody>
      </p:sp>
      <p:sp>
        <p:nvSpPr>
          <p:cNvPr id="59" name="Pfeil: nach rechts 58">
            <a:extLst>
              <a:ext uri="{FF2B5EF4-FFF2-40B4-BE49-F238E27FC236}">
                <a16:creationId xmlns:a16="http://schemas.microsoft.com/office/drawing/2014/main" id="{FC6ED184-746B-8D11-30A4-74B7C3C0555E}"/>
              </a:ext>
            </a:extLst>
          </p:cNvPr>
          <p:cNvSpPr/>
          <p:nvPr/>
        </p:nvSpPr>
        <p:spPr>
          <a:xfrm>
            <a:off x="3844252" y="4597326"/>
            <a:ext cx="390149" cy="2774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3" name="Grafik 62" descr="Zahnrad Silhouette">
            <a:extLst>
              <a:ext uri="{FF2B5EF4-FFF2-40B4-BE49-F238E27FC236}">
                <a16:creationId xmlns:a16="http://schemas.microsoft.com/office/drawing/2014/main" id="{23C5924C-A154-12DC-36CC-268BB0E276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6948" y="2970476"/>
            <a:ext cx="405721" cy="405721"/>
          </a:xfrm>
          <a:prstGeom prst="rect">
            <a:avLst/>
          </a:prstGeom>
        </p:spPr>
      </p:pic>
      <p:sp>
        <p:nvSpPr>
          <p:cNvPr id="64" name="Rechteck: abgerundete Ecken 63">
            <a:extLst>
              <a:ext uri="{FF2B5EF4-FFF2-40B4-BE49-F238E27FC236}">
                <a16:creationId xmlns:a16="http://schemas.microsoft.com/office/drawing/2014/main" id="{CB95EAEB-32D1-EA59-A96A-220EF634E032}"/>
              </a:ext>
            </a:extLst>
          </p:cNvPr>
          <p:cNvSpPr/>
          <p:nvPr/>
        </p:nvSpPr>
        <p:spPr>
          <a:xfrm>
            <a:off x="7487545" y="3770769"/>
            <a:ext cx="1588044" cy="198510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de-DE" sz="1200" b="1"/>
              <a:t>Zeitbewertung auf Basis der angepassten Stempeldaten </a:t>
            </a:r>
          </a:p>
        </p:txBody>
      </p:sp>
      <p:pic>
        <p:nvPicPr>
          <p:cNvPr id="66" name="Grafik 65" descr="Filter Silhouette">
            <a:extLst>
              <a:ext uri="{FF2B5EF4-FFF2-40B4-BE49-F238E27FC236}">
                <a16:creationId xmlns:a16="http://schemas.microsoft.com/office/drawing/2014/main" id="{149A44D0-F5E3-DBB5-C0A1-860249C763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6268" y="2970476"/>
            <a:ext cx="750598" cy="750598"/>
          </a:xfrm>
          <a:prstGeom prst="rect">
            <a:avLst/>
          </a:prstGeom>
        </p:spPr>
      </p:pic>
      <p:pic>
        <p:nvPicPr>
          <p:cNvPr id="68" name="Grafik 67" descr="Stoppuhr Silhouette">
            <a:extLst>
              <a:ext uri="{FF2B5EF4-FFF2-40B4-BE49-F238E27FC236}">
                <a16:creationId xmlns:a16="http://schemas.microsoft.com/office/drawing/2014/main" id="{43388860-3286-70B9-FCDC-8305004C00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82316" y="2957797"/>
            <a:ext cx="750598" cy="750598"/>
          </a:xfrm>
          <a:prstGeom prst="rect">
            <a:avLst/>
          </a:prstGeom>
        </p:spPr>
      </p:pic>
      <p:sp>
        <p:nvSpPr>
          <p:cNvPr id="69" name="Pfeil: nach rechts 68">
            <a:extLst>
              <a:ext uri="{FF2B5EF4-FFF2-40B4-BE49-F238E27FC236}">
                <a16:creationId xmlns:a16="http://schemas.microsoft.com/office/drawing/2014/main" id="{6DBA4D8C-7833-70D5-7554-95EFFBF69C98}"/>
              </a:ext>
            </a:extLst>
          </p:cNvPr>
          <p:cNvSpPr/>
          <p:nvPr/>
        </p:nvSpPr>
        <p:spPr>
          <a:xfrm>
            <a:off x="6759219" y="4544325"/>
            <a:ext cx="390149" cy="2774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Pfeil: nach rechts 70">
            <a:extLst>
              <a:ext uri="{FF2B5EF4-FFF2-40B4-BE49-F238E27FC236}">
                <a16:creationId xmlns:a16="http://schemas.microsoft.com/office/drawing/2014/main" id="{2B9CEBD2-788E-8605-8DDC-8545E889198C}"/>
              </a:ext>
            </a:extLst>
          </p:cNvPr>
          <p:cNvSpPr/>
          <p:nvPr/>
        </p:nvSpPr>
        <p:spPr>
          <a:xfrm>
            <a:off x="9799989" y="4448326"/>
            <a:ext cx="390149" cy="2774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Picture 2" descr="Poksundo GmbH | LinkedIn">
            <a:extLst>
              <a:ext uri="{FF2B5EF4-FFF2-40B4-BE49-F238E27FC236}">
                <a16:creationId xmlns:a16="http://schemas.microsoft.com/office/drawing/2014/main" id="{C8FDD794-C527-0DC1-F571-FF909E27D0D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785" b="58713"/>
          <a:stretch>
            <a:fillRect/>
          </a:stretch>
        </p:blipFill>
        <p:spPr bwMode="auto">
          <a:xfrm>
            <a:off x="10570662" y="226468"/>
            <a:ext cx="1438110" cy="23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207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2A819-3ACF-3AA2-E73F-92890F0EC61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A75FFE3-DAB7-E6AE-20CC-3AEA6B964C63}"/>
              </a:ext>
            </a:extLst>
          </p:cNvPr>
          <p:cNvSpPr>
            <a:spLocks noGrp="1"/>
          </p:cNvSpPr>
          <p:nvPr>
            <p:ph type="body" sz="quarter" idx="12"/>
          </p:nvPr>
        </p:nvSpPr>
        <p:spPr/>
        <p:txBody>
          <a:bodyPr/>
          <a:lstStyle/>
          <a:p>
            <a:r>
              <a:rPr lang="de-DE"/>
              <a:t>04</a:t>
            </a:r>
          </a:p>
        </p:txBody>
      </p:sp>
      <p:sp>
        <p:nvSpPr>
          <p:cNvPr id="3" name="Textplatzhalter 2">
            <a:extLst>
              <a:ext uri="{FF2B5EF4-FFF2-40B4-BE49-F238E27FC236}">
                <a16:creationId xmlns:a16="http://schemas.microsoft.com/office/drawing/2014/main" id="{84E21283-7B46-3B5F-E3CB-1458E0FD9F4E}"/>
              </a:ext>
            </a:extLst>
          </p:cNvPr>
          <p:cNvSpPr>
            <a:spLocks noGrp="1"/>
          </p:cNvSpPr>
          <p:nvPr>
            <p:ph type="body" sz="quarter" idx="10"/>
          </p:nvPr>
        </p:nvSpPr>
        <p:spPr>
          <a:xfrm>
            <a:off x="4255656" y="5105595"/>
            <a:ext cx="7560840" cy="984654"/>
          </a:xfrm>
        </p:spPr>
        <p:txBody>
          <a:bodyPr/>
          <a:lstStyle/>
          <a:p>
            <a:r>
              <a:rPr lang="en-US"/>
              <a:t>SYSTEMARCHITEKTUR</a:t>
            </a:r>
          </a:p>
        </p:txBody>
      </p:sp>
    </p:spTree>
    <p:extLst>
      <p:ext uri="{BB962C8B-B14F-4D97-AF65-F5344CB8AC3E}">
        <p14:creationId xmlns:p14="http://schemas.microsoft.com/office/powerpoint/2010/main" val="2646022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9DD93-8BE4-A8DB-C7B3-686DB0D71B4C}"/>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B3D8DC0-373C-2C5C-83C0-E67809977357}"/>
              </a:ext>
            </a:extLst>
          </p:cNvPr>
          <p:cNvSpPr>
            <a:spLocks noGrp="1"/>
          </p:cNvSpPr>
          <p:nvPr>
            <p:ph type="body" sz="quarter" idx="10"/>
          </p:nvPr>
        </p:nvSpPr>
        <p:spPr/>
        <p:txBody>
          <a:bodyPr/>
          <a:lstStyle/>
          <a:p>
            <a:r>
              <a:rPr lang="de-DE" err="1"/>
              <a:t>jay</a:t>
            </a:r>
            <a:r>
              <a:rPr lang="de-DE"/>
              <a:t> </a:t>
            </a:r>
            <a:r>
              <a:rPr lang="de-DE" err="1"/>
              <a:t>cloud</a:t>
            </a:r>
            <a:r>
              <a:rPr lang="de-DE"/>
              <a:t> – Typische System Struktur</a:t>
            </a:r>
          </a:p>
        </p:txBody>
      </p:sp>
      <p:pic>
        <p:nvPicPr>
          <p:cNvPr id="9" name="Picture 2" descr="Poksundo GmbH | LinkedIn">
            <a:extLst>
              <a:ext uri="{FF2B5EF4-FFF2-40B4-BE49-F238E27FC236}">
                <a16:creationId xmlns:a16="http://schemas.microsoft.com/office/drawing/2014/main" id="{5E650048-0252-4D8F-FFCF-732F74D46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785" b="58713"/>
          <a:stretch>
            <a:fillRect/>
          </a:stretch>
        </p:blipFill>
        <p:spPr bwMode="auto">
          <a:xfrm>
            <a:off x="10570662" y="226468"/>
            <a:ext cx="1438110" cy="237316"/>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1489AF13-3915-B700-3A3E-02400021E74F}"/>
              </a:ext>
            </a:extLst>
          </p:cNvPr>
          <p:cNvPicPr>
            <a:picLocks noChangeAspect="1"/>
          </p:cNvPicPr>
          <p:nvPr/>
        </p:nvPicPr>
        <p:blipFill>
          <a:blip r:embed="rId3"/>
          <a:stretch>
            <a:fillRect/>
          </a:stretch>
        </p:blipFill>
        <p:spPr>
          <a:xfrm>
            <a:off x="3059040" y="1787625"/>
            <a:ext cx="5177045" cy="4063837"/>
          </a:xfrm>
          <a:prstGeom prst="rect">
            <a:avLst/>
          </a:prstGeom>
        </p:spPr>
      </p:pic>
    </p:spTree>
    <p:extLst>
      <p:ext uri="{BB962C8B-B14F-4D97-AF65-F5344CB8AC3E}">
        <p14:creationId xmlns:p14="http://schemas.microsoft.com/office/powerpoint/2010/main" val="224042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97C4D-FD6C-A820-E25A-A177B84D92F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89D1F04-DF79-8237-C943-0E66952E9618}"/>
              </a:ext>
            </a:extLst>
          </p:cNvPr>
          <p:cNvSpPr>
            <a:spLocks noGrp="1"/>
          </p:cNvSpPr>
          <p:nvPr>
            <p:ph type="body" sz="quarter" idx="12"/>
          </p:nvPr>
        </p:nvSpPr>
        <p:spPr/>
        <p:txBody>
          <a:bodyPr/>
          <a:lstStyle/>
          <a:p>
            <a:r>
              <a:rPr lang="de-DE"/>
              <a:t>05</a:t>
            </a:r>
          </a:p>
        </p:txBody>
      </p:sp>
      <p:sp>
        <p:nvSpPr>
          <p:cNvPr id="3" name="Textplatzhalter 2">
            <a:extLst>
              <a:ext uri="{FF2B5EF4-FFF2-40B4-BE49-F238E27FC236}">
                <a16:creationId xmlns:a16="http://schemas.microsoft.com/office/drawing/2014/main" id="{16305C5B-9F7F-AAFF-6F80-627F0AF098F9}"/>
              </a:ext>
            </a:extLst>
          </p:cNvPr>
          <p:cNvSpPr>
            <a:spLocks noGrp="1"/>
          </p:cNvSpPr>
          <p:nvPr>
            <p:ph type="body" sz="quarter" idx="10"/>
          </p:nvPr>
        </p:nvSpPr>
        <p:spPr>
          <a:xfrm>
            <a:off x="4255656" y="5105595"/>
            <a:ext cx="7560840" cy="984654"/>
          </a:xfrm>
        </p:spPr>
        <p:txBody>
          <a:bodyPr/>
          <a:lstStyle/>
          <a:p>
            <a:r>
              <a:rPr lang="en-US"/>
              <a:t>VORTEILE DER JAYCLOUD</a:t>
            </a:r>
          </a:p>
        </p:txBody>
      </p:sp>
    </p:spTree>
    <p:extLst>
      <p:ext uri="{BB962C8B-B14F-4D97-AF65-F5344CB8AC3E}">
        <p14:creationId xmlns:p14="http://schemas.microsoft.com/office/powerpoint/2010/main" val="3139884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C6BCD-5CB9-5156-83EA-BAD5A5B0EA3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5B429F58-436B-5205-E4C1-53B3A85A651C}"/>
              </a:ext>
            </a:extLst>
          </p:cNvPr>
          <p:cNvSpPr>
            <a:spLocks noGrp="1"/>
          </p:cNvSpPr>
          <p:nvPr>
            <p:ph type="body" sz="quarter" idx="10"/>
          </p:nvPr>
        </p:nvSpPr>
        <p:spPr>
          <a:xfrm>
            <a:off x="623391" y="427889"/>
            <a:ext cx="11376521" cy="504056"/>
          </a:xfrm>
        </p:spPr>
        <p:txBody>
          <a:bodyPr/>
          <a:lstStyle/>
          <a:p>
            <a:r>
              <a:rPr lang="de-DE">
                <a:cs typeface="Arial"/>
              </a:rPr>
              <a:t>Marktdifferenzierung </a:t>
            </a:r>
            <a:r>
              <a:rPr lang="de-DE" err="1">
                <a:cs typeface="Arial"/>
              </a:rPr>
              <a:t>jay</a:t>
            </a:r>
            <a:r>
              <a:rPr lang="de-DE">
                <a:cs typeface="Arial"/>
              </a:rPr>
              <a:t> </a:t>
            </a:r>
            <a:r>
              <a:rPr lang="de-DE" err="1">
                <a:cs typeface="Arial"/>
              </a:rPr>
              <a:t>cloud</a:t>
            </a:r>
            <a:r>
              <a:rPr lang="de-DE">
                <a:cs typeface="Arial"/>
              </a:rPr>
              <a:t> zu allen Wettbewerbern </a:t>
            </a:r>
            <a:br>
              <a:rPr lang="de-DE">
                <a:cs typeface="Arial"/>
              </a:rPr>
            </a:br>
            <a:r>
              <a:rPr lang="de-DE">
                <a:cs typeface="Arial"/>
              </a:rPr>
              <a:t>“</a:t>
            </a:r>
            <a:r>
              <a:rPr lang="de-DE" err="1"/>
              <a:t>jay</a:t>
            </a:r>
            <a:r>
              <a:rPr lang="de-DE"/>
              <a:t> </a:t>
            </a:r>
            <a:r>
              <a:rPr lang="de-DE" err="1"/>
              <a:t>cloud</a:t>
            </a:r>
            <a:r>
              <a:rPr lang="de-DE"/>
              <a:t> ist SAP integriert und nicht gekoppelt”</a:t>
            </a:r>
          </a:p>
        </p:txBody>
      </p:sp>
      <p:sp>
        <p:nvSpPr>
          <p:cNvPr id="5" name="Inhaltsplatzhalter 16">
            <a:extLst>
              <a:ext uri="{FF2B5EF4-FFF2-40B4-BE49-F238E27FC236}">
                <a16:creationId xmlns:a16="http://schemas.microsoft.com/office/drawing/2014/main" id="{E9309A9D-CFC8-27B0-81B7-A084DBAB2DF5}"/>
              </a:ext>
            </a:extLst>
          </p:cNvPr>
          <p:cNvSpPr txBox="1">
            <a:spLocks/>
          </p:cNvSpPr>
          <p:nvPr/>
        </p:nvSpPr>
        <p:spPr bwMode="black">
          <a:xfrm>
            <a:off x="478367" y="1780921"/>
            <a:ext cx="11237384" cy="2992247"/>
          </a:xfrm>
          <a:prstGeom prst="rect">
            <a:avLst/>
          </a:prstGeom>
        </p:spPr>
        <p:txBody>
          <a:bodyPr vert="horz" lIns="0" tIns="0" rIns="0" bIns="0" rtlCol="0">
            <a:normAutofit/>
          </a:bodyPr>
          <a:lstStyle>
            <a:lvl1pPr marL="0" indent="0" algn="l" defTabSz="1088231" rtl="0" eaLnBrk="1" latinLnBrk="0" hangingPunct="1">
              <a:spcBef>
                <a:spcPts val="1799"/>
              </a:spcBef>
              <a:buClr>
                <a:schemeClr val="accent1"/>
              </a:buClr>
              <a:buSzPct val="80000"/>
              <a:buFont typeface="Arial" panose="020B0604020202020204" pitchFamily="34" charset="0"/>
              <a:buNone/>
              <a:defRPr sz="1999" b="0" kern="1200">
                <a:solidFill>
                  <a:schemeClr val="tx1"/>
                </a:solidFill>
                <a:latin typeface="+mn-lt"/>
                <a:ea typeface="+mn-ea"/>
                <a:cs typeface="+mn-cs"/>
              </a:defRPr>
            </a:lvl1pPr>
            <a:lvl2pPr marL="285664" indent="-285664" algn="l" defTabSz="1088231" rtl="0" eaLnBrk="1" latinLnBrk="0" hangingPunct="1">
              <a:spcBef>
                <a:spcPts val="600"/>
              </a:spcBef>
              <a:buClr>
                <a:schemeClr val="accent2">
                  <a:lumMod val="75000"/>
                </a:schemeClr>
              </a:buClr>
              <a:buSzPct val="100000"/>
              <a:buFont typeface="Arial" panose="020B0604020202020204" pitchFamily="34" charset="0"/>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accent2">
                  <a:lumMod val="75000"/>
                </a:schemeClr>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799"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799"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lvl="1">
              <a:spcBef>
                <a:spcPts val="1799"/>
              </a:spcBef>
              <a:buClr>
                <a:srgbClr val="3494BA"/>
              </a:buClr>
              <a:buSzPct val="80000"/>
            </a:pPr>
            <a:r>
              <a:rPr lang="de-DE" sz="1400">
                <a:solidFill>
                  <a:sysClr val="windowText" lastClr="000000"/>
                </a:solidFill>
                <a:latin typeface="Arial"/>
              </a:rPr>
              <a:t>Co-innoviert mit SAP und SAP-zertifiziert und eine einzigartige Lösung auf SAP Cloud / BTP</a:t>
            </a:r>
          </a:p>
          <a:p>
            <a:pPr lvl="1">
              <a:spcBef>
                <a:spcPts val="1799"/>
              </a:spcBef>
              <a:buClr>
                <a:srgbClr val="3494BA"/>
              </a:buClr>
              <a:buSzPct val="80000"/>
            </a:pPr>
            <a:r>
              <a:rPr lang="de-DE" sz="1400">
                <a:solidFill>
                  <a:sysClr val="windowText" lastClr="000000"/>
                </a:solidFill>
                <a:latin typeface="Arial"/>
              </a:rPr>
              <a:t>Kontinuierliche Verbesserung durch SAP-Entwicklungskooperation für optimale Nutzung der SAP-Lösung</a:t>
            </a:r>
          </a:p>
          <a:p>
            <a:pPr lvl="1">
              <a:spcBef>
                <a:spcPts val="1799"/>
              </a:spcBef>
              <a:buClr>
                <a:srgbClr val="3494BA"/>
              </a:buClr>
              <a:buSzPct val="80000"/>
            </a:pPr>
            <a:r>
              <a:rPr lang="de-DE" sz="1400">
                <a:solidFill>
                  <a:sysClr val="windowText" lastClr="000000"/>
                </a:solidFill>
                <a:latin typeface="Arial"/>
              </a:rPr>
              <a:t>Vollständige Integration in die SAP-Sicherheitsstruktur und einheitliche Benutzeroberfläche mit SuccessFactors Employee Central</a:t>
            </a:r>
          </a:p>
          <a:p>
            <a:pPr lvl="1">
              <a:spcBef>
                <a:spcPts val="1799"/>
              </a:spcBef>
              <a:buClr>
                <a:srgbClr val="3494BA"/>
              </a:buClr>
              <a:buSzPct val="80000"/>
            </a:pPr>
            <a:r>
              <a:rPr lang="de-DE" sz="1400">
                <a:solidFill>
                  <a:sysClr val="windowText" lastClr="000000"/>
                </a:solidFill>
                <a:latin typeface="Arial"/>
              </a:rPr>
              <a:t>SAP-integrierte Zeit-, Zutritts- und Besucherverwaltung (Berechtigungskonzept, Stammdaten, Geräteverwaltung, ...)</a:t>
            </a:r>
          </a:p>
          <a:p>
            <a:pPr lvl="1">
              <a:spcBef>
                <a:spcPts val="1799"/>
              </a:spcBef>
              <a:buClr>
                <a:srgbClr val="3494BA"/>
              </a:buClr>
              <a:buSzPct val="80000"/>
            </a:pPr>
            <a:r>
              <a:rPr lang="de-DE" sz="1400">
                <a:solidFill>
                  <a:sysClr val="windowText" lastClr="000000"/>
                </a:solidFill>
                <a:latin typeface="Arial"/>
              </a:rPr>
              <a:t>Einfaches Upgrade mit Unterstützung aller SAP-Hybrid- und Migrationsszenarien </a:t>
            </a:r>
            <a:br>
              <a:rPr lang="de-DE" sz="1400">
                <a:solidFill>
                  <a:sysClr val="windowText" lastClr="000000"/>
                </a:solidFill>
                <a:latin typeface="Arial"/>
              </a:rPr>
            </a:br>
            <a:r>
              <a:rPr lang="de-DE" sz="1400">
                <a:solidFill>
                  <a:sysClr val="windowText" lastClr="000000"/>
                </a:solidFill>
                <a:latin typeface="Arial"/>
              </a:rPr>
              <a:t>(Mischbetrieb SuccessFactors EC und SAP HCM für SAP S/4HANA, Fieldglass)</a:t>
            </a:r>
          </a:p>
        </p:txBody>
      </p:sp>
      <p:pic>
        <p:nvPicPr>
          <p:cNvPr id="9" name="Picture 2" descr="Poksundo GmbH | LinkedIn">
            <a:extLst>
              <a:ext uri="{FF2B5EF4-FFF2-40B4-BE49-F238E27FC236}">
                <a16:creationId xmlns:a16="http://schemas.microsoft.com/office/drawing/2014/main" id="{E1FF52CF-D6DD-3D01-A617-3519A1C36B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785" b="58713"/>
          <a:stretch>
            <a:fillRect/>
          </a:stretch>
        </p:blipFill>
        <p:spPr bwMode="auto">
          <a:xfrm>
            <a:off x="10570662" y="226468"/>
            <a:ext cx="1438110" cy="237316"/>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A5E66E3B-869B-E75D-6764-BCFEBF4B88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2025" y="4055733"/>
            <a:ext cx="8513290" cy="2257346"/>
          </a:xfrm>
          <a:prstGeom prst="rect">
            <a:avLst/>
          </a:prstGeom>
        </p:spPr>
      </p:pic>
    </p:spTree>
    <p:extLst>
      <p:ext uri="{BB962C8B-B14F-4D97-AF65-F5344CB8AC3E}">
        <p14:creationId xmlns:p14="http://schemas.microsoft.com/office/powerpoint/2010/main" val="3037758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E367C-AF71-767B-025D-412601BDF4D3}"/>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9B21BC3-E648-C394-F582-85526423A2C7}"/>
              </a:ext>
            </a:extLst>
          </p:cNvPr>
          <p:cNvSpPr>
            <a:spLocks noGrp="1"/>
          </p:cNvSpPr>
          <p:nvPr>
            <p:ph type="body" sz="quarter" idx="10"/>
          </p:nvPr>
        </p:nvSpPr>
        <p:spPr>
          <a:xfrm>
            <a:off x="1527172" y="2864469"/>
            <a:ext cx="8819552" cy="1129062"/>
          </a:xfrm>
        </p:spPr>
        <p:txBody>
          <a:bodyPr/>
          <a:lstStyle/>
          <a:p>
            <a:pPr algn="ctr"/>
            <a:r>
              <a:rPr lang="de-DE" sz="3600"/>
              <a:t>Vielen Dank für Ihre Teilnahme und Ihr Interesse!</a:t>
            </a:r>
          </a:p>
        </p:txBody>
      </p:sp>
    </p:spTree>
    <p:extLst>
      <p:ext uri="{BB962C8B-B14F-4D97-AF65-F5344CB8AC3E}">
        <p14:creationId xmlns:p14="http://schemas.microsoft.com/office/powerpoint/2010/main" val="1494655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817B940C-5C70-9C6C-D1A0-3F4B6106468F}"/>
              </a:ext>
            </a:extLst>
          </p:cNvPr>
          <p:cNvSpPr>
            <a:spLocks noGrp="1"/>
          </p:cNvSpPr>
          <p:nvPr>
            <p:ph type="body" sz="quarter" idx="10"/>
          </p:nvPr>
        </p:nvSpPr>
        <p:spPr/>
        <p:txBody>
          <a:bodyPr/>
          <a:lstStyle/>
          <a:p>
            <a:r>
              <a:rPr lang="de-DE"/>
              <a:t>Organisatorisches </a:t>
            </a:r>
          </a:p>
        </p:txBody>
      </p:sp>
      <p:sp>
        <p:nvSpPr>
          <p:cNvPr id="4" name="Textfeld 3">
            <a:extLst>
              <a:ext uri="{FF2B5EF4-FFF2-40B4-BE49-F238E27FC236}">
                <a16:creationId xmlns:a16="http://schemas.microsoft.com/office/drawing/2014/main" id="{2B6D5D44-FBB8-490E-A668-592DD3373880}"/>
              </a:ext>
            </a:extLst>
          </p:cNvPr>
          <p:cNvSpPr txBox="1"/>
          <p:nvPr/>
        </p:nvSpPr>
        <p:spPr>
          <a:xfrm>
            <a:off x="2112381" y="3510354"/>
            <a:ext cx="1816524" cy="461665"/>
          </a:xfrm>
          <a:prstGeom prst="rect">
            <a:avLst/>
          </a:prstGeom>
          <a:noFill/>
        </p:spPr>
        <p:txBody>
          <a:bodyPr wrap="none" rtlCol="0">
            <a:spAutoFit/>
          </a:bodyPr>
          <a:lstStyle/>
          <a:p>
            <a:pPr algn="ctr"/>
            <a:r>
              <a:rPr lang="de-DE" sz="2400" b="1">
                <a:solidFill>
                  <a:schemeClr val="tx2"/>
                </a:solidFill>
                <a:latin typeface="+mj-lt"/>
                <a:ea typeface="Verdana" panose="020B0604030504040204" pitchFamily="34" charset="0"/>
                <a:cs typeface="Verdana" panose="020B0604030504040204" pitchFamily="34" charset="0"/>
              </a:rPr>
              <a:t>Unterlagen</a:t>
            </a:r>
          </a:p>
        </p:txBody>
      </p:sp>
      <p:sp>
        <p:nvSpPr>
          <p:cNvPr id="5" name="Textfeld 4">
            <a:extLst>
              <a:ext uri="{FF2B5EF4-FFF2-40B4-BE49-F238E27FC236}">
                <a16:creationId xmlns:a16="http://schemas.microsoft.com/office/drawing/2014/main" id="{EC85A584-A611-49D8-94DB-40ADD99936CD}"/>
              </a:ext>
            </a:extLst>
          </p:cNvPr>
          <p:cNvSpPr txBox="1"/>
          <p:nvPr/>
        </p:nvSpPr>
        <p:spPr>
          <a:xfrm>
            <a:off x="5138078" y="3510354"/>
            <a:ext cx="1218603" cy="461665"/>
          </a:xfrm>
          <a:prstGeom prst="rect">
            <a:avLst/>
          </a:prstGeom>
          <a:noFill/>
        </p:spPr>
        <p:txBody>
          <a:bodyPr wrap="none" rtlCol="0">
            <a:spAutoFit/>
          </a:bodyPr>
          <a:lstStyle/>
          <a:p>
            <a:pPr algn="ctr"/>
            <a:r>
              <a:rPr lang="de-DE" sz="2400" b="1">
                <a:solidFill>
                  <a:schemeClr val="tx2"/>
                </a:solidFill>
                <a:ea typeface="Verdana" panose="020B0604030504040204" pitchFamily="34" charset="0"/>
                <a:cs typeface="Verdana" panose="020B0604030504040204" pitchFamily="34" charset="0"/>
              </a:rPr>
              <a:t>Fragen</a:t>
            </a:r>
          </a:p>
        </p:txBody>
      </p:sp>
      <p:sp>
        <p:nvSpPr>
          <p:cNvPr id="6" name="Textfeld 5">
            <a:extLst>
              <a:ext uri="{FF2B5EF4-FFF2-40B4-BE49-F238E27FC236}">
                <a16:creationId xmlns:a16="http://schemas.microsoft.com/office/drawing/2014/main" id="{142CB130-A13D-4286-93E1-F79D10631615}"/>
              </a:ext>
            </a:extLst>
          </p:cNvPr>
          <p:cNvSpPr txBox="1"/>
          <p:nvPr/>
        </p:nvSpPr>
        <p:spPr>
          <a:xfrm>
            <a:off x="7337809" y="3510354"/>
            <a:ext cx="2332918" cy="461665"/>
          </a:xfrm>
          <a:prstGeom prst="rect">
            <a:avLst/>
          </a:prstGeom>
          <a:noFill/>
        </p:spPr>
        <p:txBody>
          <a:bodyPr wrap="square" rtlCol="0">
            <a:spAutoFit/>
          </a:bodyPr>
          <a:lstStyle/>
          <a:p>
            <a:pPr algn="ctr"/>
            <a:r>
              <a:rPr lang="de-DE" sz="2400" b="1">
                <a:solidFill>
                  <a:schemeClr val="tx2"/>
                </a:solidFill>
                <a:latin typeface="+mj-lt"/>
                <a:ea typeface="Verdana" panose="020B0604030504040204" pitchFamily="34" charset="0"/>
                <a:cs typeface="Verdana" panose="020B0604030504040204" pitchFamily="34" charset="0"/>
              </a:rPr>
              <a:t>Handzeichen</a:t>
            </a:r>
          </a:p>
        </p:txBody>
      </p:sp>
      <p:sp>
        <p:nvSpPr>
          <p:cNvPr id="8" name="Textfeld 7">
            <a:extLst>
              <a:ext uri="{FF2B5EF4-FFF2-40B4-BE49-F238E27FC236}">
                <a16:creationId xmlns:a16="http://schemas.microsoft.com/office/drawing/2014/main" id="{CAA86EF5-2211-439C-9880-54103F3EEF90}"/>
              </a:ext>
            </a:extLst>
          </p:cNvPr>
          <p:cNvSpPr txBox="1"/>
          <p:nvPr/>
        </p:nvSpPr>
        <p:spPr>
          <a:xfrm>
            <a:off x="2112381" y="4389702"/>
            <a:ext cx="2241704" cy="738664"/>
          </a:xfrm>
          <a:prstGeom prst="rect">
            <a:avLst/>
          </a:prstGeom>
          <a:noFill/>
        </p:spPr>
        <p:txBody>
          <a:bodyPr wrap="square" lIns="91440" tIns="45720" rIns="91440" bIns="45720" rtlCol="0" anchor="t">
            <a:spAutoFit/>
          </a:bodyPr>
          <a:lstStyle/>
          <a:p>
            <a:r>
              <a:rPr lang="de-DE" sz="1400">
                <a:ea typeface="Verdana"/>
                <a:cs typeface="Verdana" panose="020B0604030504040204" pitchFamily="34" charset="0"/>
              </a:rPr>
              <a:t>Die Unterlagen</a:t>
            </a:r>
          </a:p>
          <a:p>
            <a:r>
              <a:rPr lang="de-DE" sz="1400">
                <a:ea typeface="Verdana"/>
                <a:cs typeface="Verdana" panose="020B0604030504040204" pitchFamily="34" charset="0"/>
              </a:rPr>
              <a:t>werden im Anschluss per Mail verschickt</a:t>
            </a:r>
          </a:p>
        </p:txBody>
      </p:sp>
      <p:sp>
        <p:nvSpPr>
          <p:cNvPr id="9" name="Textfeld 8">
            <a:extLst>
              <a:ext uri="{FF2B5EF4-FFF2-40B4-BE49-F238E27FC236}">
                <a16:creationId xmlns:a16="http://schemas.microsoft.com/office/drawing/2014/main" id="{B328EF9E-426A-401F-A64B-81C9CD754CFA}"/>
              </a:ext>
            </a:extLst>
          </p:cNvPr>
          <p:cNvSpPr txBox="1"/>
          <p:nvPr/>
        </p:nvSpPr>
        <p:spPr>
          <a:xfrm>
            <a:off x="4646123" y="4385351"/>
            <a:ext cx="2324953" cy="523220"/>
          </a:xfrm>
          <a:prstGeom prst="rect">
            <a:avLst/>
          </a:prstGeom>
          <a:noFill/>
        </p:spPr>
        <p:txBody>
          <a:bodyPr wrap="square" rtlCol="0">
            <a:spAutoFit/>
          </a:bodyPr>
          <a:lstStyle>
            <a:defPPr>
              <a:defRPr lang="de-DE"/>
            </a:defPPr>
            <a:lvl1pPr>
              <a:defRPr sz="1400">
                <a:solidFill>
                  <a:schemeClr val="bg1">
                    <a:lumMod val="50000"/>
                  </a:schemeClr>
                </a:solidFill>
                <a:latin typeface="Frida Medium Essential"/>
                <a:ea typeface="Verdana" panose="020B0604030504040204" pitchFamily="34" charset="0"/>
                <a:cs typeface="Verdana" panose="020B0604030504040204" pitchFamily="34" charset="0"/>
              </a:defRPr>
            </a:lvl1pPr>
          </a:lstStyle>
          <a:p>
            <a:r>
              <a:rPr lang="de-DE">
                <a:solidFill>
                  <a:schemeClr val="tx1"/>
                </a:solidFill>
                <a:latin typeface="+mn-lt"/>
              </a:rPr>
              <a:t>Stellen Sie Ihre Fragen bitte per Chatfunktion</a:t>
            </a:r>
          </a:p>
        </p:txBody>
      </p:sp>
      <p:cxnSp>
        <p:nvCxnSpPr>
          <p:cNvPr id="16" name="Gerader Verbinder 15">
            <a:extLst>
              <a:ext uri="{FF2B5EF4-FFF2-40B4-BE49-F238E27FC236}">
                <a16:creationId xmlns:a16="http://schemas.microsoft.com/office/drawing/2014/main" id="{5F3CF21A-D3F2-401B-996B-00AE9803F1D8}"/>
              </a:ext>
            </a:extLst>
          </p:cNvPr>
          <p:cNvCxnSpPr>
            <a:cxnSpLocks/>
          </p:cNvCxnSpPr>
          <p:nvPr/>
        </p:nvCxnSpPr>
        <p:spPr>
          <a:xfrm>
            <a:off x="4388636" y="2360412"/>
            <a:ext cx="0" cy="328527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CFDC1FB1-64E0-41C3-A9CB-0497132B3BC0}"/>
              </a:ext>
            </a:extLst>
          </p:cNvPr>
          <p:cNvCxnSpPr>
            <a:cxnSpLocks/>
          </p:cNvCxnSpPr>
          <p:nvPr/>
        </p:nvCxnSpPr>
        <p:spPr>
          <a:xfrm>
            <a:off x="7153252" y="2386404"/>
            <a:ext cx="0" cy="32592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7E9DABA4-D61E-4E7E-B0DF-2B9B8F5EA1F4}"/>
              </a:ext>
            </a:extLst>
          </p:cNvPr>
          <p:cNvSpPr txBox="1"/>
          <p:nvPr/>
        </p:nvSpPr>
        <p:spPr>
          <a:xfrm>
            <a:off x="638028" y="1579889"/>
            <a:ext cx="10218699"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2800">
                <a:solidFill>
                  <a:schemeClr val="tx1"/>
                </a:solidFill>
                <a:ea typeface="Verdana" panose="020B0604030504040204" pitchFamily="34" charset="0"/>
                <a:cs typeface="Verdana" panose="020B0604030504040204" pitchFamily="34" charset="0"/>
              </a:rPr>
              <a:t>Ablauf Webinar</a:t>
            </a:r>
            <a:endParaRPr lang="de-DE" sz="2800">
              <a:solidFill>
                <a:schemeClr val="tx1"/>
              </a:solidFill>
              <a:ea typeface="Verdana" panose="020B0604030504040204" pitchFamily="34" charset="0"/>
            </a:endParaRPr>
          </a:p>
        </p:txBody>
      </p:sp>
      <p:sp>
        <p:nvSpPr>
          <p:cNvPr id="20" name="Rechteck 19">
            <a:extLst>
              <a:ext uri="{FF2B5EF4-FFF2-40B4-BE49-F238E27FC236}">
                <a16:creationId xmlns:a16="http://schemas.microsoft.com/office/drawing/2014/main" id="{A67BED8D-D106-47E5-A1CC-5224F799C7FB}"/>
              </a:ext>
            </a:extLst>
          </p:cNvPr>
          <p:cNvSpPr/>
          <p:nvPr/>
        </p:nvSpPr>
        <p:spPr>
          <a:xfrm>
            <a:off x="5156372" y="2334418"/>
            <a:ext cx="1145221" cy="1002938"/>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accent1"/>
              </a:solidFill>
            </a:endParaRPr>
          </a:p>
        </p:txBody>
      </p:sp>
      <p:sp>
        <p:nvSpPr>
          <p:cNvPr id="28" name="Rechteck 27">
            <a:extLst>
              <a:ext uri="{FF2B5EF4-FFF2-40B4-BE49-F238E27FC236}">
                <a16:creationId xmlns:a16="http://schemas.microsoft.com/office/drawing/2014/main" id="{743A1450-B9B4-4286-9FA1-592F69AF86FD}"/>
              </a:ext>
            </a:extLst>
          </p:cNvPr>
          <p:cNvSpPr/>
          <p:nvPr/>
        </p:nvSpPr>
        <p:spPr>
          <a:xfrm>
            <a:off x="7931330" y="2329489"/>
            <a:ext cx="1145221" cy="1002938"/>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accent1"/>
              </a:solidFill>
            </a:endParaRPr>
          </a:p>
        </p:txBody>
      </p:sp>
      <p:sp>
        <p:nvSpPr>
          <p:cNvPr id="44" name="Textfeld 43">
            <a:extLst>
              <a:ext uri="{FF2B5EF4-FFF2-40B4-BE49-F238E27FC236}">
                <a16:creationId xmlns:a16="http://schemas.microsoft.com/office/drawing/2014/main" id="{7DF19C6E-5CF0-4C4E-9B19-243D216DAA10}"/>
              </a:ext>
            </a:extLst>
          </p:cNvPr>
          <p:cNvSpPr txBox="1"/>
          <p:nvPr/>
        </p:nvSpPr>
        <p:spPr>
          <a:xfrm>
            <a:off x="7413118" y="4385350"/>
            <a:ext cx="2332918" cy="954107"/>
          </a:xfrm>
          <a:prstGeom prst="rect">
            <a:avLst/>
          </a:prstGeom>
          <a:noFill/>
        </p:spPr>
        <p:txBody>
          <a:bodyPr wrap="square" rtlCol="0">
            <a:spAutoFit/>
          </a:bodyPr>
          <a:lstStyle>
            <a:defPPr>
              <a:defRPr lang="de-DE"/>
            </a:defPPr>
            <a:lvl1pPr>
              <a:defRPr sz="1400">
                <a:solidFill>
                  <a:schemeClr val="bg1">
                    <a:lumMod val="50000"/>
                  </a:schemeClr>
                </a:solidFill>
                <a:latin typeface="Frida Medium Essential"/>
                <a:ea typeface="Verdana" panose="020B0604030504040204" pitchFamily="34" charset="0"/>
                <a:cs typeface="Verdana" panose="020B0604030504040204" pitchFamily="34" charset="0"/>
              </a:defRPr>
            </a:lvl1pPr>
          </a:lstStyle>
          <a:p>
            <a:r>
              <a:rPr lang="de-DE">
                <a:solidFill>
                  <a:schemeClr val="tx1"/>
                </a:solidFill>
                <a:latin typeface="+mn-lt"/>
              </a:rPr>
              <a:t>Handzeichen werden während des Webinars nicht registriert</a:t>
            </a:r>
          </a:p>
          <a:p>
            <a:endParaRPr lang="de-DE">
              <a:solidFill>
                <a:schemeClr val="tx1"/>
              </a:solidFill>
            </a:endParaRPr>
          </a:p>
        </p:txBody>
      </p:sp>
      <p:sp>
        <p:nvSpPr>
          <p:cNvPr id="22" name="Rechteck 21">
            <a:extLst>
              <a:ext uri="{FF2B5EF4-FFF2-40B4-BE49-F238E27FC236}">
                <a16:creationId xmlns:a16="http://schemas.microsoft.com/office/drawing/2014/main" id="{8D75BCBE-3169-4ED5-AF50-7A9404AFD952}"/>
              </a:ext>
            </a:extLst>
          </p:cNvPr>
          <p:cNvSpPr/>
          <p:nvPr/>
        </p:nvSpPr>
        <p:spPr>
          <a:xfrm>
            <a:off x="2496487" y="2329489"/>
            <a:ext cx="1145221" cy="1002938"/>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accent1"/>
              </a:solidFill>
            </a:endParaRPr>
          </a:p>
        </p:txBody>
      </p:sp>
      <p:pic>
        <p:nvPicPr>
          <p:cNvPr id="11" name="Grafik 10" descr="Chatblase">
            <a:extLst>
              <a:ext uri="{FF2B5EF4-FFF2-40B4-BE49-F238E27FC236}">
                <a16:creationId xmlns:a16="http://schemas.microsoft.com/office/drawing/2014/main" id="{40BFBF6C-040C-4D00-AAFA-55C7905598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0178" y="2418027"/>
            <a:ext cx="914400" cy="914400"/>
          </a:xfrm>
          <a:prstGeom prst="rect">
            <a:avLst/>
          </a:prstGeom>
        </p:spPr>
      </p:pic>
      <p:pic>
        <p:nvPicPr>
          <p:cNvPr id="13" name="Grafik 12" descr="Dokument">
            <a:extLst>
              <a:ext uri="{FF2B5EF4-FFF2-40B4-BE49-F238E27FC236}">
                <a16:creationId xmlns:a16="http://schemas.microsoft.com/office/drawing/2014/main" id="{29EB63EC-5210-46D5-BAAF-4FBA1F8BA0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5116" y="2454790"/>
            <a:ext cx="726474" cy="726474"/>
          </a:xfrm>
          <a:prstGeom prst="rect">
            <a:avLst/>
          </a:prstGeom>
        </p:spPr>
      </p:pic>
      <p:pic>
        <p:nvPicPr>
          <p:cNvPr id="25" name="Grafik 24" descr="Zusammendrücken Verkleinern">
            <a:extLst>
              <a:ext uri="{FF2B5EF4-FFF2-40B4-BE49-F238E27FC236}">
                <a16:creationId xmlns:a16="http://schemas.microsoft.com/office/drawing/2014/main" id="{33A48A90-4DAA-4CA0-A261-4D3C479DE8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4913" y="2416433"/>
            <a:ext cx="914400" cy="914400"/>
          </a:xfrm>
          <a:prstGeom prst="rect">
            <a:avLst/>
          </a:prstGeom>
        </p:spPr>
      </p:pic>
      <p:cxnSp>
        <p:nvCxnSpPr>
          <p:cNvPr id="10" name="Gerader Verbinder 9">
            <a:extLst>
              <a:ext uri="{FF2B5EF4-FFF2-40B4-BE49-F238E27FC236}">
                <a16:creationId xmlns:a16="http://schemas.microsoft.com/office/drawing/2014/main" id="{4B26DEC5-BA80-4954-BB9D-42A405F310AD}"/>
              </a:ext>
            </a:extLst>
          </p:cNvPr>
          <p:cNvCxnSpPr>
            <a:cxnSpLocks/>
          </p:cNvCxnSpPr>
          <p:nvPr/>
        </p:nvCxnSpPr>
        <p:spPr>
          <a:xfrm>
            <a:off x="7756547" y="2156492"/>
            <a:ext cx="1455576" cy="133588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Gerader Verbinder 25">
            <a:extLst>
              <a:ext uri="{FF2B5EF4-FFF2-40B4-BE49-F238E27FC236}">
                <a16:creationId xmlns:a16="http://schemas.microsoft.com/office/drawing/2014/main" id="{07ED7470-F65B-4FAC-B7BE-7CD6EF8295B8}"/>
              </a:ext>
            </a:extLst>
          </p:cNvPr>
          <p:cNvCxnSpPr>
            <a:cxnSpLocks/>
          </p:cNvCxnSpPr>
          <p:nvPr/>
        </p:nvCxnSpPr>
        <p:spPr>
          <a:xfrm flipV="1">
            <a:off x="7756547" y="2221806"/>
            <a:ext cx="1455576" cy="1270566"/>
          </a:xfrm>
          <a:prstGeom prst="line">
            <a:avLst/>
          </a:prstGeom>
        </p:spPr>
        <p:style>
          <a:lnRef idx="2">
            <a:schemeClr val="accent2"/>
          </a:lnRef>
          <a:fillRef idx="0">
            <a:schemeClr val="accent2"/>
          </a:fillRef>
          <a:effectRef idx="1">
            <a:schemeClr val="accent2"/>
          </a:effectRef>
          <a:fontRef idx="minor">
            <a:schemeClr val="tx1"/>
          </a:fontRef>
        </p:style>
      </p:cxnSp>
      <p:pic>
        <p:nvPicPr>
          <p:cNvPr id="2" name="Picture 2" descr="Poksundo GmbH | LinkedIn">
            <a:extLst>
              <a:ext uri="{FF2B5EF4-FFF2-40B4-BE49-F238E27FC236}">
                <a16:creationId xmlns:a16="http://schemas.microsoft.com/office/drawing/2014/main" id="{E0BE9E81-76C3-19AF-6913-96CC91B256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4785" b="58713"/>
          <a:stretch>
            <a:fillRect/>
          </a:stretch>
        </p:blipFill>
        <p:spPr bwMode="auto">
          <a:xfrm>
            <a:off x="10570662" y="226468"/>
            <a:ext cx="1438110" cy="23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6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20" grpId="0" animBg="1"/>
      <p:bldP spid="28" grpId="0" animBg="1"/>
      <p:bldP spid="44"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25468D2-A320-1CCB-7B25-8D42813B3C04}"/>
              </a:ext>
            </a:extLst>
          </p:cNvPr>
          <p:cNvSpPr>
            <a:spLocks noGrp="1"/>
          </p:cNvSpPr>
          <p:nvPr>
            <p:ph type="body" sz="quarter" idx="10"/>
          </p:nvPr>
        </p:nvSpPr>
        <p:spPr/>
        <p:txBody>
          <a:bodyPr/>
          <a:lstStyle/>
          <a:p>
            <a:r>
              <a:rPr lang="de-DE"/>
              <a:t>Organisatorisches</a:t>
            </a:r>
          </a:p>
        </p:txBody>
      </p:sp>
      <p:sp>
        <p:nvSpPr>
          <p:cNvPr id="15" name="Textfeld 14">
            <a:extLst>
              <a:ext uri="{FF2B5EF4-FFF2-40B4-BE49-F238E27FC236}">
                <a16:creationId xmlns:a16="http://schemas.microsoft.com/office/drawing/2014/main" id="{ABB146A0-BC56-24DC-2F54-9EB933828277}"/>
              </a:ext>
            </a:extLst>
          </p:cNvPr>
          <p:cNvSpPr txBox="1"/>
          <p:nvPr/>
        </p:nvSpPr>
        <p:spPr>
          <a:xfrm>
            <a:off x="479376" y="1459950"/>
            <a:ext cx="11413702" cy="369332"/>
          </a:xfrm>
          <a:prstGeom prst="rect">
            <a:avLst/>
          </a:prstGeom>
          <a:noFill/>
        </p:spPr>
        <p:txBody>
          <a:bodyPr wrap="none" rtlCol="0">
            <a:spAutoFit/>
          </a:bodyPr>
          <a:lstStyle/>
          <a:p>
            <a:pPr algn="ctr"/>
            <a:r>
              <a:rPr lang="de-DE" b="1">
                <a:solidFill>
                  <a:srgbClr val="2B4787"/>
                </a:solidFill>
                <a:ea typeface="Verdana" panose="020B0604030504040204" pitchFamily="34" charset="0"/>
                <a:cs typeface="Verdana" panose="020B0604030504040204" pitchFamily="34" charset="0"/>
              </a:rPr>
              <a:t>Bitte geben Sie uns ein Feedback. Die Umfrage startet automatisch, wenn Sie das Webinar beenden! </a:t>
            </a:r>
          </a:p>
        </p:txBody>
      </p:sp>
      <p:pic>
        <p:nvPicPr>
          <p:cNvPr id="5" name="Grafik 4">
            <a:extLst>
              <a:ext uri="{FF2B5EF4-FFF2-40B4-BE49-F238E27FC236}">
                <a16:creationId xmlns:a16="http://schemas.microsoft.com/office/drawing/2014/main" id="{DD3C7822-DE79-33F6-9121-B5C55FAF764D}"/>
              </a:ext>
            </a:extLst>
          </p:cNvPr>
          <p:cNvPicPr>
            <a:picLocks noChangeAspect="1"/>
          </p:cNvPicPr>
          <p:nvPr/>
        </p:nvPicPr>
        <p:blipFill>
          <a:blip r:embed="rId2"/>
          <a:stretch>
            <a:fillRect/>
          </a:stretch>
        </p:blipFill>
        <p:spPr>
          <a:xfrm>
            <a:off x="2737256" y="1999071"/>
            <a:ext cx="6717488" cy="3574443"/>
          </a:xfrm>
          <a:prstGeom prst="rect">
            <a:avLst/>
          </a:prstGeom>
        </p:spPr>
      </p:pic>
      <p:pic>
        <p:nvPicPr>
          <p:cNvPr id="4" name="Picture 2" descr="Poksundo GmbH | LinkedIn">
            <a:extLst>
              <a:ext uri="{FF2B5EF4-FFF2-40B4-BE49-F238E27FC236}">
                <a16:creationId xmlns:a16="http://schemas.microsoft.com/office/drawing/2014/main" id="{5DF10EEB-6C98-6AD3-2BF8-4243ED0C3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85" b="58713"/>
          <a:stretch>
            <a:fillRect/>
          </a:stretch>
        </p:blipFill>
        <p:spPr bwMode="auto">
          <a:xfrm>
            <a:off x="10570662" y="226468"/>
            <a:ext cx="1438110" cy="23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25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2CDA81B-9C2C-41B8-75B1-B2D62BA39FB4}"/>
              </a:ext>
            </a:extLst>
          </p:cNvPr>
          <p:cNvSpPr>
            <a:spLocks noGrp="1"/>
          </p:cNvSpPr>
          <p:nvPr>
            <p:ph type="body" sz="quarter" idx="4294967295"/>
          </p:nvPr>
        </p:nvSpPr>
        <p:spPr>
          <a:xfrm>
            <a:off x="4992688" y="1576388"/>
            <a:ext cx="7199312" cy="4805362"/>
          </a:xfrm>
          <a:prstGeom prst="rect">
            <a:avLst/>
          </a:prstGeom>
        </p:spPr>
        <p:txBody>
          <a:bodyPr>
            <a:normAutofit fontScale="92500" lnSpcReduction="20000"/>
          </a:bodyPr>
          <a:lstStyle/>
          <a:p>
            <a:pPr>
              <a:lnSpc>
                <a:spcPct val="150000"/>
              </a:lnSpc>
              <a:buClr>
                <a:srgbClr val="2B4787"/>
              </a:buClr>
              <a:buFontTx/>
              <a:buChar char="»"/>
            </a:pPr>
            <a:r>
              <a:rPr lang="en-US" err="1">
                <a:latin typeface="Century Gothic (Überschriften)"/>
              </a:rPr>
              <a:t>Vorstellung</a:t>
            </a:r>
            <a:r>
              <a:rPr lang="en-US">
                <a:latin typeface="Century Gothic (Überschriften)"/>
              </a:rPr>
              <a:t> </a:t>
            </a:r>
            <a:r>
              <a:rPr lang="en-US" err="1">
                <a:latin typeface="Century Gothic (Überschriften)"/>
              </a:rPr>
              <a:t>Poksundo</a:t>
            </a:r>
            <a:r>
              <a:rPr lang="en-US">
                <a:latin typeface="Century Gothic (Überschriften)"/>
              </a:rPr>
              <a:t> &amp; LMC</a:t>
            </a:r>
          </a:p>
          <a:p>
            <a:pPr>
              <a:lnSpc>
                <a:spcPct val="150000"/>
              </a:lnSpc>
              <a:buClr>
                <a:srgbClr val="2B4787"/>
              </a:buClr>
              <a:buFontTx/>
              <a:buChar char="»"/>
            </a:pPr>
            <a:r>
              <a:rPr lang="en-US">
                <a:latin typeface="Century Gothic (Überschriften)"/>
              </a:rPr>
              <a:t>Show-Case</a:t>
            </a:r>
          </a:p>
          <a:p>
            <a:pPr>
              <a:lnSpc>
                <a:spcPct val="150000"/>
              </a:lnSpc>
              <a:buClr>
                <a:srgbClr val="2B4787"/>
              </a:buClr>
              <a:buFontTx/>
              <a:buChar char="»"/>
            </a:pPr>
            <a:r>
              <a:rPr lang="en-US" err="1">
                <a:latin typeface="Century Gothic (Überschriften)"/>
              </a:rPr>
              <a:t>Zeitverarbeitungen</a:t>
            </a:r>
            <a:r>
              <a:rPr lang="en-US">
                <a:latin typeface="Century Gothic (Überschriften)"/>
              </a:rPr>
              <a:t> in SAP SuccessFactors</a:t>
            </a:r>
          </a:p>
          <a:p>
            <a:pPr>
              <a:lnSpc>
                <a:spcPct val="150000"/>
              </a:lnSpc>
              <a:buClr>
                <a:srgbClr val="2B4787"/>
              </a:buClr>
              <a:buFontTx/>
              <a:buChar char="»"/>
            </a:pPr>
            <a:r>
              <a:rPr lang="en-US" err="1">
                <a:latin typeface="Century Gothic (Überschriften)"/>
              </a:rPr>
              <a:t>Systemarchitektur</a:t>
            </a:r>
            <a:endParaRPr lang="en-US">
              <a:latin typeface="Century Gothic (Überschriften)"/>
            </a:endParaRPr>
          </a:p>
          <a:p>
            <a:pPr>
              <a:lnSpc>
                <a:spcPct val="150000"/>
              </a:lnSpc>
              <a:buClr>
                <a:srgbClr val="2B4787"/>
              </a:buClr>
              <a:buFontTx/>
              <a:buChar char="»"/>
            </a:pPr>
            <a:r>
              <a:rPr lang="en-US" err="1">
                <a:latin typeface="Century Gothic (Überschriften)"/>
              </a:rPr>
              <a:t>Vorteile</a:t>
            </a:r>
            <a:r>
              <a:rPr lang="en-US">
                <a:latin typeface="Century Gothic (Überschriften)"/>
              </a:rPr>
              <a:t> der Jay-Cloud</a:t>
            </a:r>
          </a:p>
          <a:p>
            <a:pPr>
              <a:lnSpc>
                <a:spcPct val="150000"/>
              </a:lnSpc>
              <a:buClr>
                <a:srgbClr val="2B4787"/>
              </a:buClr>
              <a:buFontTx/>
              <a:buChar char="»"/>
            </a:pPr>
            <a:r>
              <a:rPr lang="en-US">
                <a:latin typeface="Century Gothic (Überschriften)"/>
              </a:rPr>
              <a:t>Fragen?</a:t>
            </a:r>
          </a:p>
        </p:txBody>
      </p:sp>
    </p:spTree>
    <p:extLst>
      <p:ext uri="{BB962C8B-B14F-4D97-AF65-F5344CB8AC3E}">
        <p14:creationId xmlns:p14="http://schemas.microsoft.com/office/powerpoint/2010/main" val="2538120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D45B2BB-75F3-B02D-E399-38B384F0A061}"/>
              </a:ext>
            </a:extLst>
          </p:cNvPr>
          <p:cNvSpPr>
            <a:spLocks noGrp="1"/>
          </p:cNvSpPr>
          <p:nvPr>
            <p:ph type="body" sz="quarter" idx="12"/>
          </p:nvPr>
        </p:nvSpPr>
        <p:spPr/>
        <p:txBody>
          <a:bodyPr/>
          <a:lstStyle/>
          <a:p>
            <a:r>
              <a:rPr lang="de-DE"/>
              <a:t>01</a:t>
            </a:r>
          </a:p>
        </p:txBody>
      </p:sp>
      <p:sp>
        <p:nvSpPr>
          <p:cNvPr id="3" name="Textplatzhalter 2">
            <a:extLst>
              <a:ext uri="{FF2B5EF4-FFF2-40B4-BE49-F238E27FC236}">
                <a16:creationId xmlns:a16="http://schemas.microsoft.com/office/drawing/2014/main" id="{5A53A336-FC81-7271-D712-11D280121F7B}"/>
              </a:ext>
            </a:extLst>
          </p:cNvPr>
          <p:cNvSpPr>
            <a:spLocks noGrp="1"/>
          </p:cNvSpPr>
          <p:nvPr>
            <p:ph type="body" sz="quarter" idx="10"/>
          </p:nvPr>
        </p:nvSpPr>
        <p:spPr>
          <a:xfrm>
            <a:off x="4255656" y="5105595"/>
            <a:ext cx="7560840" cy="984654"/>
          </a:xfrm>
        </p:spPr>
        <p:txBody>
          <a:bodyPr/>
          <a:lstStyle/>
          <a:p>
            <a:r>
              <a:rPr lang="en-US"/>
              <a:t>POKSUNDO &amp; LM CONSULTING</a:t>
            </a:r>
          </a:p>
        </p:txBody>
      </p:sp>
    </p:spTree>
    <p:extLst>
      <p:ext uri="{BB962C8B-B14F-4D97-AF65-F5344CB8AC3E}">
        <p14:creationId xmlns:p14="http://schemas.microsoft.com/office/powerpoint/2010/main" val="83923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3226679-01D5-9E53-37CE-37C5C71C0EC1}"/>
              </a:ext>
            </a:extLst>
          </p:cNvPr>
          <p:cNvSpPr>
            <a:spLocks noGrp="1"/>
          </p:cNvSpPr>
          <p:nvPr>
            <p:ph type="body" sz="quarter" idx="10"/>
          </p:nvPr>
        </p:nvSpPr>
        <p:spPr/>
        <p:txBody>
          <a:bodyPr vert="horz" lIns="91440" tIns="45720" rIns="91440" bIns="45720" rtlCol="0">
            <a:normAutofit lnSpcReduction="10000"/>
          </a:bodyPr>
          <a:lstStyle/>
          <a:p>
            <a:r>
              <a:rPr lang="de-DE"/>
              <a:t>LM CONSULTING – Wer wir sind</a:t>
            </a:r>
          </a:p>
        </p:txBody>
      </p:sp>
      <p:pic>
        <p:nvPicPr>
          <p:cNvPr id="28" name="Grafik 27">
            <a:extLst>
              <a:ext uri="{FF2B5EF4-FFF2-40B4-BE49-F238E27FC236}">
                <a16:creationId xmlns:a16="http://schemas.microsoft.com/office/drawing/2014/main" id="{D00DE6C2-19EB-4272-5D5C-BC0ACA191CB4}"/>
              </a:ext>
            </a:extLst>
          </p:cNvPr>
          <p:cNvPicPr>
            <a:picLocks noChangeAspect="1"/>
          </p:cNvPicPr>
          <p:nvPr/>
        </p:nvPicPr>
        <p:blipFill>
          <a:blip r:embed="rId2"/>
          <a:stretch>
            <a:fillRect/>
          </a:stretch>
        </p:blipFill>
        <p:spPr>
          <a:xfrm>
            <a:off x="623392" y="5452100"/>
            <a:ext cx="966371" cy="541000"/>
          </a:xfrm>
          <a:prstGeom prst="rect">
            <a:avLst/>
          </a:prstGeom>
          <a:effectLst>
            <a:outerShdw blurRad="50800" dist="38100" dir="5400000" algn="t" rotWithShape="0">
              <a:prstClr val="black">
                <a:alpha val="40000"/>
              </a:prstClr>
            </a:outerShdw>
            <a:softEdge rad="31750"/>
          </a:effectLst>
        </p:spPr>
      </p:pic>
      <p:grpSp>
        <p:nvGrpSpPr>
          <p:cNvPr id="1042" name="Gruppieren 1041">
            <a:extLst>
              <a:ext uri="{FF2B5EF4-FFF2-40B4-BE49-F238E27FC236}">
                <a16:creationId xmlns:a16="http://schemas.microsoft.com/office/drawing/2014/main" id="{12081419-0560-706A-D177-F45F9A4A7288}"/>
              </a:ext>
            </a:extLst>
          </p:cNvPr>
          <p:cNvGrpSpPr>
            <a:grpSpLocks noChangeAspect="1"/>
          </p:cNvGrpSpPr>
          <p:nvPr/>
        </p:nvGrpSpPr>
        <p:grpSpPr>
          <a:xfrm>
            <a:off x="8468030" y="1679896"/>
            <a:ext cx="2979488" cy="4032448"/>
            <a:chOff x="7425756" y="1396720"/>
            <a:chExt cx="3638551" cy="4924425"/>
          </a:xfrm>
          <a:solidFill>
            <a:schemeClr val="bg1">
              <a:lumMod val="75000"/>
            </a:schemeClr>
          </a:solidFill>
        </p:grpSpPr>
        <p:sp>
          <p:nvSpPr>
            <p:cNvPr id="52" name="Freeform 4">
              <a:extLst>
                <a:ext uri="{FF2B5EF4-FFF2-40B4-BE49-F238E27FC236}">
                  <a16:creationId xmlns:a16="http://schemas.microsoft.com/office/drawing/2014/main" id="{511336E6-2788-E1F7-01D5-3518A9D48D50}"/>
                </a:ext>
              </a:extLst>
            </p:cNvPr>
            <p:cNvSpPr>
              <a:spLocks/>
            </p:cNvSpPr>
            <p:nvPr/>
          </p:nvSpPr>
          <p:spPr bwMode="auto">
            <a:xfrm>
              <a:off x="9645081" y="199044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3" name="Rectangle 5">
              <a:extLst>
                <a:ext uri="{FF2B5EF4-FFF2-40B4-BE49-F238E27FC236}">
                  <a16:creationId xmlns:a16="http://schemas.microsoft.com/office/drawing/2014/main" id="{966A99FB-8DE3-825A-CB75-F85584772FAD}"/>
                </a:ext>
              </a:extLst>
            </p:cNvPr>
            <p:cNvSpPr>
              <a:spLocks noChangeArrowheads="1"/>
            </p:cNvSpPr>
            <p:nvPr/>
          </p:nvSpPr>
          <p:spPr bwMode="auto">
            <a:xfrm>
              <a:off x="9645081" y="1990445"/>
              <a:ext cx="1588" cy="3175"/>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54" name="Freeform 6">
              <a:extLst>
                <a:ext uri="{FF2B5EF4-FFF2-40B4-BE49-F238E27FC236}">
                  <a16:creationId xmlns:a16="http://schemas.microsoft.com/office/drawing/2014/main" id="{E3317206-19BA-2B02-E506-31F3EDE1D83C}"/>
                </a:ext>
              </a:extLst>
            </p:cNvPr>
            <p:cNvSpPr>
              <a:spLocks/>
            </p:cNvSpPr>
            <p:nvPr/>
          </p:nvSpPr>
          <p:spPr bwMode="auto">
            <a:xfrm>
              <a:off x="9641906" y="1980920"/>
              <a:ext cx="3175" cy="9525"/>
            </a:xfrm>
            <a:custGeom>
              <a:avLst/>
              <a:gdLst>
                <a:gd name="T0" fmla="*/ 1 w 1"/>
                <a:gd name="T1" fmla="*/ 3 h 3"/>
                <a:gd name="T2" fmla="*/ 1 w 1"/>
                <a:gd name="T3" fmla="*/ 2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3"/>
                    <a:pt x="1" y="2"/>
                    <a:pt x="1" y="2"/>
                  </a:cubicBezTo>
                  <a:cubicBezTo>
                    <a:pt x="1" y="1"/>
                    <a:pt x="0" y="0"/>
                    <a:pt x="0" y="0"/>
                  </a:cubicBezTo>
                  <a:cubicBezTo>
                    <a:pt x="0" y="0"/>
                    <a:pt x="1" y="2"/>
                    <a:pt x="1" y="3"/>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5" name="Freeform 7">
              <a:extLst>
                <a:ext uri="{FF2B5EF4-FFF2-40B4-BE49-F238E27FC236}">
                  <a16:creationId xmlns:a16="http://schemas.microsoft.com/office/drawing/2014/main" id="{6D956387-DD61-E762-8613-70AD973C2496}"/>
                </a:ext>
              </a:extLst>
            </p:cNvPr>
            <p:cNvSpPr>
              <a:spLocks/>
            </p:cNvSpPr>
            <p:nvPr/>
          </p:nvSpPr>
          <p:spPr bwMode="auto">
            <a:xfrm>
              <a:off x="7586094" y="4816195"/>
              <a:ext cx="430213" cy="334963"/>
            </a:xfrm>
            <a:custGeom>
              <a:avLst/>
              <a:gdLst>
                <a:gd name="T0" fmla="*/ 134 w 139"/>
                <a:gd name="T1" fmla="*/ 56 h 108"/>
                <a:gd name="T2" fmla="*/ 126 w 139"/>
                <a:gd name="T3" fmla="*/ 52 h 108"/>
                <a:gd name="T4" fmla="*/ 121 w 139"/>
                <a:gd name="T5" fmla="*/ 44 h 108"/>
                <a:gd name="T6" fmla="*/ 124 w 139"/>
                <a:gd name="T7" fmla="*/ 38 h 108"/>
                <a:gd name="T8" fmla="*/ 124 w 139"/>
                <a:gd name="T9" fmla="*/ 28 h 108"/>
                <a:gd name="T10" fmla="*/ 125 w 139"/>
                <a:gd name="T11" fmla="*/ 20 h 108"/>
                <a:gd name="T12" fmla="*/ 119 w 139"/>
                <a:gd name="T13" fmla="*/ 16 h 108"/>
                <a:gd name="T14" fmla="*/ 111 w 139"/>
                <a:gd name="T15" fmla="*/ 12 h 108"/>
                <a:gd name="T16" fmla="*/ 106 w 139"/>
                <a:gd name="T17" fmla="*/ 11 h 108"/>
                <a:gd name="T18" fmla="*/ 98 w 139"/>
                <a:gd name="T19" fmla="*/ 7 h 108"/>
                <a:gd name="T20" fmla="*/ 90 w 139"/>
                <a:gd name="T21" fmla="*/ 0 h 108"/>
                <a:gd name="T22" fmla="*/ 76 w 139"/>
                <a:gd name="T23" fmla="*/ 4 h 108"/>
                <a:gd name="T24" fmla="*/ 64 w 139"/>
                <a:gd name="T25" fmla="*/ 10 h 108"/>
                <a:gd name="T26" fmla="*/ 54 w 139"/>
                <a:gd name="T27" fmla="*/ 14 h 108"/>
                <a:gd name="T28" fmla="*/ 46 w 139"/>
                <a:gd name="T29" fmla="*/ 18 h 108"/>
                <a:gd name="T30" fmla="*/ 38 w 139"/>
                <a:gd name="T31" fmla="*/ 19 h 108"/>
                <a:gd name="T32" fmla="*/ 31 w 139"/>
                <a:gd name="T33" fmla="*/ 23 h 108"/>
                <a:gd name="T34" fmla="*/ 24 w 139"/>
                <a:gd name="T35" fmla="*/ 20 h 108"/>
                <a:gd name="T36" fmla="*/ 8 w 139"/>
                <a:gd name="T37" fmla="*/ 17 h 108"/>
                <a:gd name="T38" fmla="*/ 1 w 139"/>
                <a:gd name="T39" fmla="*/ 18 h 108"/>
                <a:gd name="T40" fmla="*/ 1 w 139"/>
                <a:gd name="T41" fmla="*/ 22 h 108"/>
                <a:gd name="T42" fmla="*/ 8 w 139"/>
                <a:gd name="T43" fmla="*/ 32 h 108"/>
                <a:gd name="T44" fmla="*/ 17 w 139"/>
                <a:gd name="T45" fmla="*/ 36 h 108"/>
                <a:gd name="T46" fmla="*/ 26 w 139"/>
                <a:gd name="T47" fmla="*/ 44 h 108"/>
                <a:gd name="T48" fmla="*/ 29 w 139"/>
                <a:gd name="T49" fmla="*/ 51 h 108"/>
                <a:gd name="T50" fmla="*/ 29 w 139"/>
                <a:gd name="T51" fmla="*/ 55 h 108"/>
                <a:gd name="T52" fmla="*/ 32 w 139"/>
                <a:gd name="T53" fmla="*/ 64 h 108"/>
                <a:gd name="T54" fmla="*/ 42 w 139"/>
                <a:gd name="T55" fmla="*/ 76 h 108"/>
                <a:gd name="T56" fmla="*/ 47 w 139"/>
                <a:gd name="T57" fmla="*/ 84 h 108"/>
                <a:gd name="T58" fmla="*/ 47 w 139"/>
                <a:gd name="T59" fmla="*/ 90 h 108"/>
                <a:gd name="T60" fmla="*/ 53 w 139"/>
                <a:gd name="T61" fmla="*/ 96 h 108"/>
                <a:gd name="T62" fmla="*/ 60 w 139"/>
                <a:gd name="T63" fmla="*/ 99 h 108"/>
                <a:gd name="T64" fmla="*/ 65 w 139"/>
                <a:gd name="T65" fmla="*/ 92 h 108"/>
                <a:gd name="T66" fmla="*/ 64 w 139"/>
                <a:gd name="T67" fmla="*/ 85 h 108"/>
                <a:gd name="T68" fmla="*/ 76 w 139"/>
                <a:gd name="T69" fmla="*/ 85 h 108"/>
                <a:gd name="T70" fmla="*/ 86 w 139"/>
                <a:gd name="T71" fmla="*/ 90 h 108"/>
                <a:gd name="T72" fmla="*/ 90 w 139"/>
                <a:gd name="T73" fmla="*/ 101 h 108"/>
                <a:gd name="T74" fmla="*/ 96 w 139"/>
                <a:gd name="T75" fmla="*/ 102 h 108"/>
                <a:gd name="T76" fmla="*/ 102 w 139"/>
                <a:gd name="T77" fmla="*/ 102 h 108"/>
                <a:gd name="T78" fmla="*/ 118 w 139"/>
                <a:gd name="T79" fmla="*/ 106 h 108"/>
                <a:gd name="T80" fmla="*/ 125 w 139"/>
                <a:gd name="T81" fmla="*/ 105 h 108"/>
                <a:gd name="T82" fmla="*/ 131 w 139"/>
                <a:gd name="T83" fmla="*/ 99 h 108"/>
                <a:gd name="T84" fmla="*/ 130 w 139"/>
                <a:gd name="T85" fmla="*/ 94 h 108"/>
                <a:gd name="T86" fmla="*/ 124 w 139"/>
                <a:gd name="T87" fmla="*/ 88 h 108"/>
                <a:gd name="T88" fmla="*/ 125 w 139"/>
                <a:gd name="T89" fmla="*/ 80 h 108"/>
                <a:gd name="T90" fmla="*/ 131 w 139"/>
                <a:gd name="T91" fmla="*/ 74 h 108"/>
                <a:gd name="T92" fmla="*/ 136 w 139"/>
                <a:gd name="T93" fmla="*/ 71 h 108"/>
                <a:gd name="T94" fmla="*/ 139 w 139"/>
                <a:gd name="T95" fmla="*/ 61 h 108"/>
                <a:gd name="T96" fmla="*/ 134 w 139"/>
                <a:gd name="T97" fmla="*/ 5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9" h="108">
                  <a:moveTo>
                    <a:pt x="134" y="56"/>
                  </a:moveTo>
                  <a:cubicBezTo>
                    <a:pt x="130" y="57"/>
                    <a:pt x="126" y="53"/>
                    <a:pt x="126" y="52"/>
                  </a:cubicBezTo>
                  <a:cubicBezTo>
                    <a:pt x="125" y="50"/>
                    <a:pt x="124" y="47"/>
                    <a:pt x="121" y="44"/>
                  </a:cubicBezTo>
                  <a:cubicBezTo>
                    <a:pt x="118" y="41"/>
                    <a:pt x="120" y="40"/>
                    <a:pt x="124" y="38"/>
                  </a:cubicBezTo>
                  <a:cubicBezTo>
                    <a:pt x="129" y="36"/>
                    <a:pt x="123" y="31"/>
                    <a:pt x="124" y="28"/>
                  </a:cubicBezTo>
                  <a:cubicBezTo>
                    <a:pt x="125" y="25"/>
                    <a:pt x="126" y="23"/>
                    <a:pt x="125" y="20"/>
                  </a:cubicBezTo>
                  <a:cubicBezTo>
                    <a:pt x="125" y="18"/>
                    <a:pt x="121" y="15"/>
                    <a:pt x="119" y="16"/>
                  </a:cubicBezTo>
                  <a:cubicBezTo>
                    <a:pt x="117" y="17"/>
                    <a:pt x="113" y="16"/>
                    <a:pt x="111" y="12"/>
                  </a:cubicBezTo>
                  <a:cubicBezTo>
                    <a:pt x="109" y="9"/>
                    <a:pt x="108" y="8"/>
                    <a:pt x="106" y="11"/>
                  </a:cubicBezTo>
                  <a:cubicBezTo>
                    <a:pt x="103" y="14"/>
                    <a:pt x="100" y="8"/>
                    <a:pt x="98" y="7"/>
                  </a:cubicBezTo>
                  <a:cubicBezTo>
                    <a:pt x="95" y="5"/>
                    <a:pt x="93" y="1"/>
                    <a:pt x="90" y="0"/>
                  </a:cubicBezTo>
                  <a:cubicBezTo>
                    <a:pt x="87" y="0"/>
                    <a:pt x="81" y="1"/>
                    <a:pt x="76" y="4"/>
                  </a:cubicBezTo>
                  <a:cubicBezTo>
                    <a:pt x="71" y="6"/>
                    <a:pt x="67" y="8"/>
                    <a:pt x="64" y="10"/>
                  </a:cubicBezTo>
                  <a:cubicBezTo>
                    <a:pt x="60" y="12"/>
                    <a:pt x="57" y="14"/>
                    <a:pt x="54" y="14"/>
                  </a:cubicBezTo>
                  <a:cubicBezTo>
                    <a:pt x="52" y="15"/>
                    <a:pt x="50" y="16"/>
                    <a:pt x="46" y="18"/>
                  </a:cubicBezTo>
                  <a:cubicBezTo>
                    <a:pt x="43" y="20"/>
                    <a:pt x="40" y="16"/>
                    <a:pt x="38" y="19"/>
                  </a:cubicBezTo>
                  <a:cubicBezTo>
                    <a:pt x="35" y="22"/>
                    <a:pt x="32" y="23"/>
                    <a:pt x="31" y="23"/>
                  </a:cubicBezTo>
                  <a:cubicBezTo>
                    <a:pt x="29" y="23"/>
                    <a:pt x="28" y="19"/>
                    <a:pt x="24" y="20"/>
                  </a:cubicBezTo>
                  <a:cubicBezTo>
                    <a:pt x="20" y="20"/>
                    <a:pt x="13" y="19"/>
                    <a:pt x="8" y="17"/>
                  </a:cubicBezTo>
                  <a:cubicBezTo>
                    <a:pt x="6" y="15"/>
                    <a:pt x="3" y="17"/>
                    <a:pt x="1" y="18"/>
                  </a:cubicBezTo>
                  <a:cubicBezTo>
                    <a:pt x="0" y="19"/>
                    <a:pt x="0" y="21"/>
                    <a:pt x="1" y="22"/>
                  </a:cubicBezTo>
                  <a:cubicBezTo>
                    <a:pt x="2" y="25"/>
                    <a:pt x="2" y="36"/>
                    <a:pt x="8" y="32"/>
                  </a:cubicBezTo>
                  <a:cubicBezTo>
                    <a:pt x="15" y="29"/>
                    <a:pt x="15" y="34"/>
                    <a:pt x="17" y="36"/>
                  </a:cubicBezTo>
                  <a:cubicBezTo>
                    <a:pt x="20" y="37"/>
                    <a:pt x="27" y="40"/>
                    <a:pt x="26" y="44"/>
                  </a:cubicBezTo>
                  <a:cubicBezTo>
                    <a:pt x="24" y="47"/>
                    <a:pt x="26" y="50"/>
                    <a:pt x="29" y="51"/>
                  </a:cubicBezTo>
                  <a:cubicBezTo>
                    <a:pt x="32" y="53"/>
                    <a:pt x="31" y="53"/>
                    <a:pt x="29" y="55"/>
                  </a:cubicBezTo>
                  <a:cubicBezTo>
                    <a:pt x="27" y="57"/>
                    <a:pt x="29" y="60"/>
                    <a:pt x="32" y="64"/>
                  </a:cubicBezTo>
                  <a:cubicBezTo>
                    <a:pt x="36" y="68"/>
                    <a:pt x="42" y="72"/>
                    <a:pt x="42" y="76"/>
                  </a:cubicBezTo>
                  <a:cubicBezTo>
                    <a:pt x="42" y="80"/>
                    <a:pt x="44" y="85"/>
                    <a:pt x="47" y="84"/>
                  </a:cubicBezTo>
                  <a:cubicBezTo>
                    <a:pt x="51" y="83"/>
                    <a:pt x="47" y="85"/>
                    <a:pt x="47" y="90"/>
                  </a:cubicBezTo>
                  <a:cubicBezTo>
                    <a:pt x="46" y="94"/>
                    <a:pt x="48" y="95"/>
                    <a:pt x="53" y="96"/>
                  </a:cubicBezTo>
                  <a:cubicBezTo>
                    <a:pt x="58" y="96"/>
                    <a:pt x="57" y="99"/>
                    <a:pt x="60" y="99"/>
                  </a:cubicBezTo>
                  <a:cubicBezTo>
                    <a:pt x="63" y="99"/>
                    <a:pt x="66" y="94"/>
                    <a:pt x="65" y="92"/>
                  </a:cubicBezTo>
                  <a:cubicBezTo>
                    <a:pt x="65" y="89"/>
                    <a:pt x="61" y="86"/>
                    <a:pt x="64" y="85"/>
                  </a:cubicBezTo>
                  <a:cubicBezTo>
                    <a:pt x="67" y="85"/>
                    <a:pt x="72" y="83"/>
                    <a:pt x="76" y="85"/>
                  </a:cubicBezTo>
                  <a:cubicBezTo>
                    <a:pt x="79" y="87"/>
                    <a:pt x="84" y="85"/>
                    <a:pt x="86" y="90"/>
                  </a:cubicBezTo>
                  <a:cubicBezTo>
                    <a:pt x="88" y="95"/>
                    <a:pt x="88" y="97"/>
                    <a:pt x="90" y="101"/>
                  </a:cubicBezTo>
                  <a:cubicBezTo>
                    <a:pt x="91" y="106"/>
                    <a:pt x="96" y="106"/>
                    <a:pt x="96" y="102"/>
                  </a:cubicBezTo>
                  <a:cubicBezTo>
                    <a:pt x="96" y="99"/>
                    <a:pt x="99" y="99"/>
                    <a:pt x="102" y="102"/>
                  </a:cubicBezTo>
                  <a:cubicBezTo>
                    <a:pt x="106" y="105"/>
                    <a:pt x="114" y="108"/>
                    <a:pt x="118" y="106"/>
                  </a:cubicBezTo>
                  <a:cubicBezTo>
                    <a:pt x="121" y="104"/>
                    <a:pt x="122" y="108"/>
                    <a:pt x="125" y="105"/>
                  </a:cubicBezTo>
                  <a:cubicBezTo>
                    <a:pt x="127" y="103"/>
                    <a:pt x="129" y="101"/>
                    <a:pt x="131" y="99"/>
                  </a:cubicBezTo>
                  <a:cubicBezTo>
                    <a:pt x="131" y="97"/>
                    <a:pt x="130" y="95"/>
                    <a:pt x="130" y="94"/>
                  </a:cubicBezTo>
                  <a:cubicBezTo>
                    <a:pt x="130" y="92"/>
                    <a:pt x="126" y="91"/>
                    <a:pt x="124" y="88"/>
                  </a:cubicBezTo>
                  <a:cubicBezTo>
                    <a:pt x="121" y="85"/>
                    <a:pt x="123" y="84"/>
                    <a:pt x="125" y="80"/>
                  </a:cubicBezTo>
                  <a:cubicBezTo>
                    <a:pt x="128" y="77"/>
                    <a:pt x="129" y="76"/>
                    <a:pt x="131" y="74"/>
                  </a:cubicBezTo>
                  <a:cubicBezTo>
                    <a:pt x="134" y="72"/>
                    <a:pt x="134" y="73"/>
                    <a:pt x="136" y="71"/>
                  </a:cubicBezTo>
                  <a:cubicBezTo>
                    <a:pt x="138" y="69"/>
                    <a:pt x="138" y="65"/>
                    <a:pt x="139" y="61"/>
                  </a:cubicBezTo>
                  <a:cubicBezTo>
                    <a:pt x="139" y="58"/>
                    <a:pt x="137" y="56"/>
                    <a:pt x="134" y="56"/>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6" name="Freeform 8">
              <a:extLst>
                <a:ext uri="{FF2B5EF4-FFF2-40B4-BE49-F238E27FC236}">
                  <a16:creationId xmlns:a16="http://schemas.microsoft.com/office/drawing/2014/main" id="{508A33B8-6B71-E456-87AB-1A1D01164057}"/>
                </a:ext>
              </a:extLst>
            </p:cNvPr>
            <p:cNvSpPr>
              <a:spLocks/>
            </p:cNvSpPr>
            <p:nvPr/>
          </p:nvSpPr>
          <p:spPr bwMode="auto">
            <a:xfrm>
              <a:off x="8035356" y="4727295"/>
              <a:ext cx="1263650" cy="1452563"/>
            </a:xfrm>
            <a:custGeom>
              <a:avLst/>
              <a:gdLst>
                <a:gd name="T0" fmla="*/ 216 w 409"/>
                <a:gd name="T1" fmla="*/ 434 h 470"/>
                <a:gd name="T2" fmla="*/ 183 w 409"/>
                <a:gd name="T3" fmla="*/ 426 h 470"/>
                <a:gd name="T4" fmla="*/ 175 w 409"/>
                <a:gd name="T5" fmla="*/ 432 h 470"/>
                <a:gd name="T6" fmla="*/ 167 w 409"/>
                <a:gd name="T7" fmla="*/ 421 h 470"/>
                <a:gd name="T8" fmla="*/ 151 w 409"/>
                <a:gd name="T9" fmla="*/ 409 h 470"/>
                <a:gd name="T10" fmla="*/ 127 w 409"/>
                <a:gd name="T11" fmla="*/ 427 h 470"/>
                <a:gd name="T12" fmla="*/ 152 w 409"/>
                <a:gd name="T13" fmla="*/ 432 h 470"/>
                <a:gd name="T14" fmla="*/ 147 w 409"/>
                <a:gd name="T15" fmla="*/ 447 h 470"/>
                <a:gd name="T16" fmla="*/ 121 w 409"/>
                <a:gd name="T17" fmla="*/ 455 h 470"/>
                <a:gd name="T18" fmla="*/ 54 w 409"/>
                <a:gd name="T19" fmla="*/ 454 h 470"/>
                <a:gd name="T20" fmla="*/ 21 w 409"/>
                <a:gd name="T21" fmla="*/ 455 h 470"/>
                <a:gd name="T22" fmla="*/ 12 w 409"/>
                <a:gd name="T23" fmla="*/ 450 h 470"/>
                <a:gd name="T24" fmla="*/ 6 w 409"/>
                <a:gd name="T25" fmla="*/ 404 h 470"/>
                <a:gd name="T26" fmla="*/ 15 w 409"/>
                <a:gd name="T27" fmla="*/ 365 h 470"/>
                <a:gd name="T28" fmla="*/ 27 w 409"/>
                <a:gd name="T29" fmla="*/ 310 h 470"/>
                <a:gd name="T30" fmla="*/ 39 w 409"/>
                <a:gd name="T31" fmla="*/ 265 h 470"/>
                <a:gd name="T32" fmla="*/ 81 w 409"/>
                <a:gd name="T33" fmla="*/ 203 h 470"/>
                <a:gd name="T34" fmla="*/ 103 w 409"/>
                <a:gd name="T35" fmla="*/ 168 h 470"/>
                <a:gd name="T36" fmla="*/ 121 w 409"/>
                <a:gd name="T37" fmla="*/ 128 h 470"/>
                <a:gd name="T38" fmla="*/ 134 w 409"/>
                <a:gd name="T39" fmla="*/ 98 h 470"/>
                <a:gd name="T40" fmla="*/ 138 w 409"/>
                <a:gd name="T41" fmla="*/ 74 h 470"/>
                <a:gd name="T42" fmla="*/ 129 w 409"/>
                <a:gd name="T43" fmla="*/ 42 h 470"/>
                <a:gd name="T44" fmla="*/ 142 w 409"/>
                <a:gd name="T45" fmla="*/ 47 h 470"/>
                <a:gd name="T46" fmla="*/ 159 w 409"/>
                <a:gd name="T47" fmla="*/ 34 h 470"/>
                <a:gd name="T48" fmla="*/ 184 w 409"/>
                <a:gd name="T49" fmla="*/ 53 h 470"/>
                <a:gd name="T50" fmla="*/ 186 w 409"/>
                <a:gd name="T51" fmla="*/ 72 h 470"/>
                <a:gd name="T52" fmla="*/ 197 w 409"/>
                <a:gd name="T53" fmla="*/ 68 h 470"/>
                <a:gd name="T54" fmla="*/ 213 w 409"/>
                <a:gd name="T55" fmla="*/ 55 h 470"/>
                <a:gd name="T56" fmla="*/ 220 w 409"/>
                <a:gd name="T57" fmla="*/ 45 h 470"/>
                <a:gd name="T58" fmla="*/ 234 w 409"/>
                <a:gd name="T59" fmla="*/ 45 h 470"/>
                <a:gd name="T60" fmla="*/ 260 w 409"/>
                <a:gd name="T61" fmla="*/ 24 h 470"/>
                <a:gd name="T62" fmla="*/ 246 w 409"/>
                <a:gd name="T63" fmla="*/ 12 h 470"/>
                <a:gd name="T64" fmla="*/ 267 w 409"/>
                <a:gd name="T65" fmla="*/ 3 h 470"/>
                <a:gd name="T66" fmla="*/ 278 w 409"/>
                <a:gd name="T67" fmla="*/ 6 h 470"/>
                <a:gd name="T68" fmla="*/ 292 w 409"/>
                <a:gd name="T69" fmla="*/ 14 h 470"/>
                <a:gd name="T70" fmla="*/ 304 w 409"/>
                <a:gd name="T71" fmla="*/ 19 h 470"/>
                <a:gd name="T72" fmla="*/ 321 w 409"/>
                <a:gd name="T73" fmla="*/ 29 h 470"/>
                <a:gd name="T74" fmla="*/ 324 w 409"/>
                <a:gd name="T75" fmla="*/ 41 h 470"/>
                <a:gd name="T76" fmla="*/ 343 w 409"/>
                <a:gd name="T77" fmla="*/ 57 h 470"/>
                <a:gd name="T78" fmla="*/ 358 w 409"/>
                <a:gd name="T79" fmla="*/ 71 h 470"/>
                <a:gd name="T80" fmla="*/ 356 w 409"/>
                <a:gd name="T81" fmla="*/ 85 h 470"/>
                <a:gd name="T82" fmla="*/ 373 w 409"/>
                <a:gd name="T83" fmla="*/ 136 h 470"/>
                <a:gd name="T84" fmla="*/ 396 w 409"/>
                <a:gd name="T85" fmla="*/ 163 h 470"/>
                <a:gd name="T86" fmla="*/ 403 w 409"/>
                <a:gd name="T87" fmla="*/ 216 h 470"/>
                <a:gd name="T88" fmla="*/ 396 w 409"/>
                <a:gd name="T89" fmla="*/ 230 h 470"/>
                <a:gd name="T90" fmla="*/ 386 w 409"/>
                <a:gd name="T91" fmla="*/ 239 h 470"/>
                <a:gd name="T92" fmla="*/ 382 w 409"/>
                <a:gd name="T93" fmla="*/ 261 h 470"/>
                <a:gd name="T94" fmla="*/ 377 w 409"/>
                <a:gd name="T95" fmla="*/ 266 h 470"/>
                <a:gd name="T96" fmla="*/ 346 w 409"/>
                <a:gd name="T97" fmla="*/ 283 h 470"/>
                <a:gd name="T98" fmla="*/ 354 w 409"/>
                <a:gd name="T99" fmla="*/ 308 h 470"/>
                <a:gd name="T100" fmla="*/ 357 w 409"/>
                <a:gd name="T101" fmla="*/ 375 h 470"/>
                <a:gd name="T102" fmla="*/ 358 w 409"/>
                <a:gd name="T103" fmla="*/ 406 h 470"/>
                <a:gd name="T104" fmla="*/ 350 w 409"/>
                <a:gd name="T105" fmla="*/ 431 h 470"/>
                <a:gd name="T106" fmla="*/ 319 w 409"/>
                <a:gd name="T107" fmla="*/ 440 h 470"/>
                <a:gd name="T108" fmla="*/ 298 w 409"/>
                <a:gd name="T109" fmla="*/ 456 h 470"/>
                <a:gd name="T110" fmla="*/ 300 w 409"/>
                <a:gd name="T111" fmla="*/ 465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 h="470">
                  <a:moveTo>
                    <a:pt x="274" y="470"/>
                  </a:moveTo>
                  <a:cubicBezTo>
                    <a:pt x="273" y="470"/>
                    <a:pt x="273" y="470"/>
                    <a:pt x="272" y="470"/>
                  </a:cubicBezTo>
                  <a:cubicBezTo>
                    <a:pt x="268" y="469"/>
                    <a:pt x="264" y="463"/>
                    <a:pt x="259" y="451"/>
                  </a:cubicBezTo>
                  <a:cubicBezTo>
                    <a:pt x="258" y="448"/>
                    <a:pt x="248" y="445"/>
                    <a:pt x="242" y="443"/>
                  </a:cubicBezTo>
                  <a:cubicBezTo>
                    <a:pt x="239" y="442"/>
                    <a:pt x="236" y="441"/>
                    <a:pt x="235" y="440"/>
                  </a:cubicBezTo>
                  <a:cubicBezTo>
                    <a:pt x="231" y="439"/>
                    <a:pt x="222" y="435"/>
                    <a:pt x="216" y="434"/>
                  </a:cubicBezTo>
                  <a:cubicBezTo>
                    <a:pt x="214" y="433"/>
                    <a:pt x="213" y="433"/>
                    <a:pt x="212" y="433"/>
                  </a:cubicBezTo>
                  <a:cubicBezTo>
                    <a:pt x="208" y="433"/>
                    <a:pt x="203" y="435"/>
                    <a:pt x="198" y="438"/>
                  </a:cubicBezTo>
                  <a:cubicBezTo>
                    <a:pt x="196" y="439"/>
                    <a:pt x="194" y="440"/>
                    <a:pt x="192" y="440"/>
                  </a:cubicBezTo>
                  <a:cubicBezTo>
                    <a:pt x="191" y="440"/>
                    <a:pt x="189" y="439"/>
                    <a:pt x="188" y="438"/>
                  </a:cubicBezTo>
                  <a:cubicBezTo>
                    <a:pt x="188" y="437"/>
                    <a:pt x="187" y="436"/>
                    <a:pt x="188" y="435"/>
                  </a:cubicBezTo>
                  <a:cubicBezTo>
                    <a:pt x="188" y="431"/>
                    <a:pt x="188" y="429"/>
                    <a:pt x="183" y="426"/>
                  </a:cubicBezTo>
                  <a:cubicBezTo>
                    <a:pt x="180" y="424"/>
                    <a:pt x="179" y="424"/>
                    <a:pt x="178" y="424"/>
                  </a:cubicBezTo>
                  <a:cubicBezTo>
                    <a:pt x="178" y="424"/>
                    <a:pt x="178" y="424"/>
                    <a:pt x="178" y="424"/>
                  </a:cubicBezTo>
                  <a:cubicBezTo>
                    <a:pt x="178" y="424"/>
                    <a:pt x="178" y="425"/>
                    <a:pt x="179" y="426"/>
                  </a:cubicBezTo>
                  <a:cubicBezTo>
                    <a:pt x="181" y="428"/>
                    <a:pt x="182" y="430"/>
                    <a:pt x="181" y="432"/>
                  </a:cubicBezTo>
                  <a:cubicBezTo>
                    <a:pt x="181" y="433"/>
                    <a:pt x="180" y="434"/>
                    <a:pt x="179" y="434"/>
                  </a:cubicBezTo>
                  <a:cubicBezTo>
                    <a:pt x="178" y="434"/>
                    <a:pt x="177" y="433"/>
                    <a:pt x="175" y="432"/>
                  </a:cubicBezTo>
                  <a:cubicBezTo>
                    <a:pt x="174" y="431"/>
                    <a:pt x="173" y="431"/>
                    <a:pt x="172" y="431"/>
                  </a:cubicBezTo>
                  <a:cubicBezTo>
                    <a:pt x="172" y="431"/>
                    <a:pt x="172" y="431"/>
                    <a:pt x="171" y="431"/>
                  </a:cubicBezTo>
                  <a:cubicBezTo>
                    <a:pt x="171" y="431"/>
                    <a:pt x="170" y="431"/>
                    <a:pt x="169" y="431"/>
                  </a:cubicBezTo>
                  <a:cubicBezTo>
                    <a:pt x="168" y="431"/>
                    <a:pt x="164" y="431"/>
                    <a:pt x="162" y="429"/>
                  </a:cubicBezTo>
                  <a:cubicBezTo>
                    <a:pt x="162" y="428"/>
                    <a:pt x="161" y="427"/>
                    <a:pt x="162" y="425"/>
                  </a:cubicBezTo>
                  <a:cubicBezTo>
                    <a:pt x="163" y="423"/>
                    <a:pt x="165" y="422"/>
                    <a:pt x="167" y="421"/>
                  </a:cubicBezTo>
                  <a:cubicBezTo>
                    <a:pt x="168" y="420"/>
                    <a:pt x="170" y="419"/>
                    <a:pt x="171" y="418"/>
                  </a:cubicBezTo>
                  <a:cubicBezTo>
                    <a:pt x="171" y="417"/>
                    <a:pt x="171" y="417"/>
                    <a:pt x="171" y="417"/>
                  </a:cubicBezTo>
                  <a:cubicBezTo>
                    <a:pt x="171" y="414"/>
                    <a:pt x="165" y="412"/>
                    <a:pt x="161" y="410"/>
                  </a:cubicBezTo>
                  <a:cubicBezTo>
                    <a:pt x="161" y="414"/>
                    <a:pt x="158" y="416"/>
                    <a:pt x="156" y="416"/>
                  </a:cubicBezTo>
                  <a:cubicBezTo>
                    <a:pt x="156" y="416"/>
                    <a:pt x="154" y="416"/>
                    <a:pt x="154" y="413"/>
                  </a:cubicBezTo>
                  <a:cubicBezTo>
                    <a:pt x="153" y="411"/>
                    <a:pt x="153" y="409"/>
                    <a:pt x="151" y="409"/>
                  </a:cubicBezTo>
                  <a:cubicBezTo>
                    <a:pt x="150" y="409"/>
                    <a:pt x="149" y="409"/>
                    <a:pt x="147" y="410"/>
                  </a:cubicBezTo>
                  <a:cubicBezTo>
                    <a:pt x="145" y="411"/>
                    <a:pt x="143" y="412"/>
                    <a:pt x="140" y="412"/>
                  </a:cubicBezTo>
                  <a:cubicBezTo>
                    <a:pt x="138" y="413"/>
                    <a:pt x="135" y="413"/>
                    <a:pt x="135" y="414"/>
                  </a:cubicBezTo>
                  <a:cubicBezTo>
                    <a:pt x="135" y="415"/>
                    <a:pt x="135" y="415"/>
                    <a:pt x="135" y="416"/>
                  </a:cubicBezTo>
                  <a:cubicBezTo>
                    <a:pt x="134" y="418"/>
                    <a:pt x="134" y="422"/>
                    <a:pt x="130" y="423"/>
                  </a:cubicBezTo>
                  <a:cubicBezTo>
                    <a:pt x="129" y="424"/>
                    <a:pt x="128" y="425"/>
                    <a:pt x="127" y="427"/>
                  </a:cubicBezTo>
                  <a:cubicBezTo>
                    <a:pt x="127" y="430"/>
                    <a:pt x="127" y="432"/>
                    <a:pt x="129" y="434"/>
                  </a:cubicBezTo>
                  <a:cubicBezTo>
                    <a:pt x="131" y="436"/>
                    <a:pt x="133" y="437"/>
                    <a:pt x="135" y="437"/>
                  </a:cubicBezTo>
                  <a:cubicBezTo>
                    <a:pt x="137" y="437"/>
                    <a:pt x="139" y="436"/>
                    <a:pt x="141" y="435"/>
                  </a:cubicBezTo>
                  <a:cubicBezTo>
                    <a:pt x="142" y="435"/>
                    <a:pt x="142" y="434"/>
                    <a:pt x="143" y="433"/>
                  </a:cubicBezTo>
                  <a:cubicBezTo>
                    <a:pt x="144" y="432"/>
                    <a:pt x="145" y="431"/>
                    <a:pt x="147" y="431"/>
                  </a:cubicBezTo>
                  <a:cubicBezTo>
                    <a:pt x="149" y="431"/>
                    <a:pt x="150" y="431"/>
                    <a:pt x="152" y="432"/>
                  </a:cubicBezTo>
                  <a:cubicBezTo>
                    <a:pt x="155" y="433"/>
                    <a:pt x="156" y="434"/>
                    <a:pt x="157" y="435"/>
                  </a:cubicBezTo>
                  <a:cubicBezTo>
                    <a:pt x="157" y="437"/>
                    <a:pt x="156" y="438"/>
                    <a:pt x="156" y="439"/>
                  </a:cubicBezTo>
                  <a:cubicBezTo>
                    <a:pt x="155" y="440"/>
                    <a:pt x="154" y="441"/>
                    <a:pt x="154" y="443"/>
                  </a:cubicBezTo>
                  <a:cubicBezTo>
                    <a:pt x="153" y="447"/>
                    <a:pt x="150" y="448"/>
                    <a:pt x="148" y="448"/>
                  </a:cubicBezTo>
                  <a:cubicBezTo>
                    <a:pt x="147" y="448"/>
                    <a:pt x="147" y="448"/>
                    <a:pt x="147" y="448"/>
                  </a:cubicBezTo>
                  <a:cubicBezTo>
                    <a:pt x="147" y="447"/>
                    <a:pt x="147" y="447"/>
                    <a:pt x="147" y="447"/>
                  </a:cubicBezTo>
                  <a:cubicBezTo>
                    <a:pt x="147" y="447"/>
                    <a:pt x="144" y="444"/>
                    <a:pt x="140" y="444"/>
                  </a:cubicBezTo>
                  <a:cubicBezTo>
                    <a:pt x="139" y="444"/>
                    <a:pt x="138" y="444"/>
                    <a:pt x="137" y="445"/>
                  </a:cubicBezTo>
                  <a:cubicBezTo>
                    <a:pt x="131" y="447"/>
                    <a:pt x="132" y="452"/>
                    <a:pt x="132" y="453"/>
                  </a:cubicBezTo>
                  <a:cubicBezTo>
                    <a:pt x="133" y="454"/>
                    <a:pt x="133" y="454"/>
                    <a:pt x="133" y="454"/>
                  </a:cubicBezTo>
                  <a:cubicBezTo>
                    <a:pt x="132" y="454"/>
                    <a:pt x="132" y="454"/>
                    <a:pt x="132" y="454"/>
                  </a:cubicBezTo>
                  <a:cubicBezTo>
                    <a:pt x="127" y="455"/>
                    <a:pt x="124" y="455"/>
                    <a:pt x="121" y="455"/>
                  </a:cubicBezTo>
                  <a:cubicBezTo>
                    <a:pt x="114" y="455"/>
                    <a:pt x="110" y="453"/>
                    <a:pt x="108" y="447"/>
                  </a:cubicBezTo>
                  <a:cubicBezTo>
                    <a:pt x="107" y="446"/>
                    <a:pt x="106" y="445"/>
                    <a:pt x="104" y="445"/>
                  </a:cubicBezTo>
                  <a:cubicBezTo>
                    <a:pt x="98" y="445"/>
                    <a:pt x="88" y="450"/>
                    <a:pt x="84" y="454"/>
                  </a:cubicBezTo>
                  <a:cubicBezTo>
                    <a:pt x="79" y="459"/>
                    <a:pt x="65" y="459"/>
                    <a:pt x="62" y="459"/>
                  </a:cubicBezTo>
                  <a:cubicBezTo>
                    <a:pt x="60" y="459"/>
                    <a:pt x="58" y="459"/>
                    <a:pt x="57" y="459"/>
                  </a:cubicBezTo>
                  <a:cubicBezTo>
                    <a:pt x="55" y="458"/>
                    <a:pt x="54" y="456"/>
                    <a:pt x="54" y="454"/>
                  </a:cubicBezTo>
                  <a:cubicBezTo>
                    <a:pt x="53" y="451"/>
                    <a:pt x="52" y="450"/>
                    <a:pt x="51" y="450"/>
                  </a:cubicBezTo>
                  <a:cubicBezTo>
                    <a:pt x="50" y="450"/>
                    <a:pt x="44" y="453"/>
                    <a:pt x="40" y="455"/>
                  </a:cubicBezTo>
                  <a:cubicBezTo>
                    <a:pt x="37" y="457"/>
                    <a:pt x="33" y="459"/>
                    <a:pt x="31" y="460"/>
                  </a:cubicBezTo>
                  <a:cubicBezTo>
                    <a:pt x="29" y="461"/>
                    <a:pt x="28" y="461"/>
                    <a:pt x="27" y="461"/>
                  </a:cubicBezTo>
                  <a:cubicBezTo>
                    <a:pt x="24" y="461"/>
                    <a:pt x="22" y="460"/>
                    <a:pt x="21" y="458"/>
                  </a:cubicBezTo>
                  <a:cubicBezTo>
                    <a:pt x="20" y="457"/>
                    <a:pt x="20" y="456"/>
                    <a:pt x="21" y="455"/>
                  </a:cubicBezTo>
                  <a:cubicBezTo>
                    <a:pt x="21" y="453"/>
                    <a:pt x="22" y="452"/>
                    <a:pt x="23" y="451"/>
                  </a:cubicBezTo>
                  <a:cubicBezTo>
                    <a:pt x="24" y="450"/>
                    <a:pt x="25" y="448"/>
                    <a:pt x="25" y="448"/>
                  </a:cubicBezTo>
                  <a:cubicBezTo>
                    <a:pt x="25" y="447"/>
                    <a:pt x="24" y="447"/>
                    <a:pt x="24" y="447"/>
                  </a:cubicBezTo>
                  <a:cubicBezTo>
                    <a:pt x="24" y="447"/>
                    <a:pt x="23" y="447"/>
                    <a:pt x="21" y="450"/>
                  </a:cubicBezTo>
                  <a:cubicBezTo>
                    <a:pt x="20" y="452"/>
                    <a:pt x="18" y="453"/>
                    <a:pt x="16" y="453"/>
                  </a:cubicBezTo>
                  <a:cubicBezTo>
                    <a:pt x="14" y="453"/>
                    <a:pt x="12" y="451"/>
                    <a:pt x="12" y="450"/>
                  </a:cubicBezTo>
                  <a:cubicBezTo>
                    <a:pt x="11" y="449"/>
                    <a:pt x="11" y="448"/>
                    <a:pt x="11" y="448"/>
                  </a:cubicBezTo>
                  <a:cubicBezTo>
                    <a:pt x="11" y="445"/>
                    <a:pt x="11" y="442"/>
                    <a:pt x="7" y="439"/>
                  </a:cubicBezTo>
                  <a:cubicBezTo>
                    <a:pt x="2" y="434"/>
                    <a:pt x="0" y="429"/>
                    <a:pt x="3" y="424"/>
                  </a:cubicBezTo>
                  <a:cubicBezTo>
                    <a:pt x="3" y="423"/>
                    <a:pt x="3" y="422"/>
                    <a:pt x="4" y="421"/>
                  </a:cubicBezTo>
                  <a:cubicBezTo>
                    <a:pt x="5" y="419"/>
                    <a:pt x="5" y="419"/>
                    <a:pt x="5" y="416"/>
                  </a:cubicBezTo>
                  <a:cubicBezTo>
                    <a:pt x="3" y="412"/>
                    <a:pt x="3" y="408"/>
                    <a:pt x="6" y="404"/>
                  </a:cubicBezTo>
                  <a:cubicBezTo>
                    <a:pt x="7" y="403"/>
                    <a:pt x="7" y="403"/>
                    <a:pt x="7" y="403"/>
                  </a:cubicBezTo>
                  <a:cubicBezTo>
                    <a:pt x="9" y="400"/>
                    <a:pt x="9" y="400"/>
                    <a:pt x="8" y="396"/>
                  </a:cubicBezTo>
                  <a:cubicBezTo>
                    <a:pt x="7" y="391"/>
                    <a:pt x="10" y="387"/>
                    <a:pt x="11" y="386"/>
                  </a:cubicBezTo>
                  <a:cubicBezTo>
                    <a:pt x="10" y="383"/>
                    <a:pt x="12" y="378"/>
                    <a:pt x="15" y="376"/>
                  </a:cubicBezTo>
                  <a:cubicBezTo>
                    <a:pt x="17" y="373"/>
                    <a:pt x="18" y="370"/>
                    <a:pt x="16" y="368"/>
                  </a:cubicBezTo>
                  <a:cubicBezTo>
                    <a:pt x="16" y="367"/>
                    <a:pt x="16" y="366"/>
                    <a:pt x="15" y="365"/>
                  </a:cubicBezTo>
                  <a:cubicBezTo>
                    <a:pt x="14" y="362"/>
                    <a:pt x="11" y="358"/>
                    <a:pt x="10" y="353"/>
                  </a:cubicBezTo>
                  <a:cubicBezTo>
                    <a:pt x="9" y="347"/>
                    <a:pt x="11" y="340"/>
                    <a:pt x="13" y="337"/>
                  </a:cubicBezTo>
                  <a:cubicBezTo>
                    <a:pt x="14" y="336"/>
                    <a:pt x="15" y="334"/>
                    <a:pt x="16" y="332"/>
                  </a:cubicBezTo>
                  <a:cubicBezTo>
                    <a:pt x="16" y="330"/>
                    <a:pt x="17" y="327"/>
                    <a:pt x="19" y="324"/>
                  </a:cubicBezTo>
                  <a:cubicBezTo>
                    <a:pt x="20" y="322"/>
                    <a:pt x="21" y="321"/>
                    <a:pt x="22" y="319"/>
                  </a:cubicBezTo>
                  <a:cubicBezTo>
                    <a:pt x="24" y="316"/>
                    <a:pt x="26" y="313"/>
                    <a:pt x="27" y="310"/>
                  </a:cubicBezTo>
                  <a:cubicBezTo>
                    <a:pt x="28" y="304"/>
                    <a:pt x="30" y="303"/>
                    <a:pt x="33" y="301"/>
                  </a:cubicBezTo>
                  <a:cubicBezTo>
                    <a:pt x="33" y="300"/>
                    <a:pt x="33" y="300"/>
                    <a:pt x="33" y="300"/>
                  </a:cubicBezTo>
                  <a:cubicBezTo>
                    <a:pt x="35" y="299"/>
                    <a:pt x="35" y="292"/>
                    <a:pt x="35" y="288"/>
                  </a:cubicBezTo>
                  <a:cubicBezTo>
                    <a:pt x="35" y="284"/>
                    <a:pt x="35" y="280"/>
                    <a:pt x="36" y="278"/>
                  </a:cubicBezTo>
                  <a:cubicBezTo>
                    <a:pt x="36" y="276"/>
                    <a:pt x="36" y="274"/>
                    <a:pt x="36" y="273"/>
                  </a:cubicBezTo>
                  <a:cubicBezTo>
                    <a:pt x="36" y="270"/>
                    <a:pt x="36" y="267"/>
                    <a:pt x="39" y="265"/>
                  </a:cubicBezTo>
                  <a:cubicBezTo>
                    <a:pt x="43" y="261"/>
                    <a:pt x="45" y="257"/>
                    <a:pt x="45" y="249"/>
                  </a:cubicBezTo>
                  <a:cubicBezTo>
                    <a:pt x="45" y="242"/>
                    <a:pt x="50" y="234"/>
                    <a:pt x="54" y="231"/>
                  </a:cubicBezTo>
                  <a:cubicBezTo>
                    <a:pt x="58" y="228"/>
                    <a:pt x="63" y="223"/>
                    <a:pt x="64" y="221"/>
                  </a:cubicBezTo>
                  <a:cubicBezTo>
                    <a:pt x="64" y="220"/>
                    <a:pt x="65" y="219"/>
                    <a:pt x="66" y="218"/>
                  </a:cubicBezTo>
                  <a:cubicBezTo>
                    <a:pt x="67" y="215"/>
                    <a:pt x="69" y="212"/>
                    <a:pt x="71" y="209"/>
                  </a:cubicBezTo>
                  <a:cubicBezTo>
                    <a:pt x="74" y="206"/>
                    <a:pt x="76" y="204"/>
                    <a:pt x="81" y="203"/>
                  </a:cubicBezTo>
                  <a:cubicBezTo>
                    <a:pt x="84" y="202"/>
                    <a:pt x="85" y="197"/>
                    <a:pt x="87" y="192"/>
                  </a:cubicBezTo>
                  <a:cubicBezTo>
                    <a:pt x="87" y="190"/>
                    <a:pt x="88" y="188"/>
                    <a:pt x="88" y="186"/>
                  </a:cubicBezTo>
                  <a:cubicBezTo>
                    <a:pt x="90" y="182"/>
                    <a:pt x="96" y="175"/>
                    <a:pt x="98" y="172"/>
                  </a:cubicBezTo>
                  <a:cubicBezTo>
                    <a:pt x="100" y="171"/>
                    <a:pt x="100" y="171"/>
                    <a:pt x="100" y="171"/>
                  </a:cubicBezTo>
                  <a:cubicBezTo>
                    <a:pt x="99" y="170"/>
                    <a:pt x="99" y="170"/>
                    <a:pt x="99" y="170"/>
                  </a:cubicBezTo>
                  <a:cubicBezTo>
                    <a:pt x="103" y="168"/>
                    <a:pt x="103" y="168"/>
                    <a:pt x="103" y="168"/>
                  </a:cubicBezTo>
                  <a:cubicBezTo>
                    <a:pt x="103" y="168"/>
                    <a:pt x="103" y="168"/>
                    <a:pt x="103" y="168"/>
                  </a:cubicBezTo>
                  <a:cubicBezTo>
                    <a:pt x="103" y="168"/>
                    <a:pt x="106" y="168"/>
                    <a:pt x="110" y="159"/>
                  </a:cubicBezTo>
                  <a:cubicBezTo>
                    <a:pt x="112" y="154"/>
                    <a:pt x="114" y="150"/>
                    <a:pt x="116" y="147"/>
                  </a:cubicBezTo>
                  <a:cubicBezTo>
                    <a:pt x="118" y="144"/>
                    <a:pt x="120" y="142"/>
                    <a:pt x="120" y="139"/>
                  </a:cubicBezTo>
                  <a:cubicBezTo>
                    <a:pt x="120" y="137"/>
                    <a:pt x="120" y="135"/>
                    <a:pt x="120" y="134"/>
                  </a:cubicBezTo>
                  <a:cubicBezTo>
                    <a:pt x="120" y="131"/>
                    <a:pt x="120" y="129"/>
                    <a:pt x="121" y="128"/>
                  </a:cubicBezTo>
                  <a:cubicBezTo>
                    <a:pt x="121" y="127"/>
                    <a:pt x="122" y="127"/>
                    <a:pt x="123" y="126"/>
                  </a:cubicBezTo>
                  <a:cubicBezTo>
                    <a:pt x="124" y="124"/>
                    <a:pt x="126" y="123"/>
                    <a:pt x="125" y="120"/>
                  </a:cubicBezTo>
                  <a:cubicBezTo>
                    <a:pt x="124" y="117"/>
                    <a:pt x="124" y="113"/>
                    <a:pt x="130" y="109"/>
                  </a:cubicBezTo>
                  <a:cubicBezTo>
                    <a:pt x="131" y="108"/>
                    <a:pt x="132" y="108"/>
                    <a:pt x="133" y="107"/>
                  </a:cubicBezTo>
                  <a:cubicBezTo>
                    <a:pt x="135" y="106"/>
                    <a:pt x="135" y="106"/>
                    <a:pt x="135" y="102"/>
                  </a:cubicBezTo>
                  <a:cubicBezTo>
                    <a:pt x="135" y="99"/>
                    <a:pt x="135" y="99"/>
                    <a:pt x="134" y="98"/>
                  </a:cubicBezTo>
                  <a:cubicBezTo>
                    <a:pt x="133" y="97"/>
                    <a:pt x="133" y="96"/>
                    <a:pt x="133" y="94"/>
                  </a:cubicBezTo>
                  <a:cubicBezTo>
                    <a:pt x="134" y="92"/>
                    <a:pt x="135" y="90"/>
                    <a:pt x="136" y="89"/>
                  </a:cubicBezTo>
                  <a:cubicBezTo>
                    <a:pt x="137" y="88"/>
                    <a:pt x="138" y="87"/>
                    <a:pt x="138" y="86"/>
                  </a:cubicBezTo>
                  <a:cubicBezTo>
                    <a:pt x="138" y="85"/>
                    <a:pt x="139" y="83"/>
                    <a:pt x="139" y="81"/>
                  </a:cubicBezTo>
                  <a:cubicBezTo>
                    <a:pt x="139" y="79"/>
                    <a:pt x="140" y="75"/>
                    <a:pt x="140" y="74"/>
                  </a:cubicBezTo>
                  <a:cubicBezTo>
                    <a:pt x="139" y="74"/>
                    <a:pt x="139" y="74"/>
                    <a:pt x="138" y="74"/>
                  </a:cubicBezTo>
                  <a:cubicBezTo>
                    <a:pt x="136" y="74"/>
                    <a:pt x="134" y="73"/>
                    <a:pt x="133" y="71"/>
                  </a:cubicBezTo>
                  <a:cubicBezTo>
                    <a:pt x="132" y="71"/>
                    <a:pt x="132" y="69"/>
                    <a:pt x="134" y="67"/>
                  </a:cubicBezTo>
                  <a:cubicBezTo>
                    <a:pt x="135" y="65"/>
                    <a:pt x="135" y="65"/>
                    <a:pt x="132" y="62"/>
                  </a:cubicBezTo>
                  <a:cubicBezTo>
                    <a:pt x="132" y="61"/>
                    <a:pt x="131" y="60"/>
                    <a:pt x="130" y="59"/>
                  </a:cubicBezTo>
                  <a:cubicBezTo>
                    <a:pt x="127" y="55"/>
                    <a:pt x="129" y="44"/>
                    <a:pt x="129" y="43"/>
                  </a:cubicBezTo>
                  <a:cubicBezTo>
                    <a:pt x="129" y="42"/>
                    <a:pt x="129" y="42"/>
                    <a:pt x="129" y="42"/>
                  </a:cubicBezTo>
                  <a:cubicBezTo>
                    <a:pt x="129" y="42"/>
                    <a:pt x="129" y="42"/>
                    <a:pt x="129" y="42"/>
                  </a:cubicBezTo>
                  <a:cubicBezTo>
                    <a:pt x="129" y="42"/>
                    <a:pt x="129" y="42"/>
                    <a:pt x="129" y="42"/>
                  </a:cubicBezTo>
                  <a:cubicBezTo>
                    <a:pt x="130" y="42"/>
                    <a:pt x="130" y="42"/>
                    <a:pt x="130" y="42"/>
                  </a:cubicBezTo>
                  <a:cubicBezTo>
                    <a:pt x="133" y="40"/>
                    <a:pt x="133" y="40"/>
                    <a:pt x="133" y="40"/>
                  </a:cubicBezTo>
                  <a:cubicBezTo>
                    <a:pt x="134" y="40"/>
                    <a:pt x="134" y="40"/>
                    <a:pt x="134" y="40"/>
                  </a:cubicBezTo>
                  <a:cubicBezTo>
                    <a:pt x="137" y="40"/>
                    <a:pt x="139" y="43"/>
                    <a:pt x="142" y="47"/>
                  </a:cubicBezTo>
                  <a:cubicBezTo>
                    <a:pt x="144" y="50"/>
                    <a:pt x="146" y="53"/>
                    <a:pt x="148" y="54"/>
                  </a:cubicBezTo>
                  <a:cubicBezTo>
                    <a:pt x="149" y="55"/>
                    <a:pt x="149" y="55"/>
                    <a:pt x="150" y="55"/>
                  </a:cubicBezTo>
                  <a:cubicBezTo>
                    <a:pt x="151" y="55"/>
                    <a:pt x="151" y="55"/>
                    <a:pt x="152" y="54"/>
                  </a:cubicBezTo>
                  <a:cubicBezTo>
                    <a:pt x="153" y="52"/>
                    <a:pt x="154" y="49"/>
                    <a:pt x="153" y="46"/>
                  </a:cubicBezTo>
                  <a:cubicBezTo>
                    <a:pt x="152" y="43"/>
                    <a:pt x="152" y="39"/>
                    <a:pt x="154" y="37"/>
                  </a:cubicBezTo>
                  <a:cubicBezTo>
                    <a:pt x="155" y="35"/>
                    <a:pt x="157" y="34"/>
                    <a:pt x="159" y="34"/>
                  </a:cubicBezTo>
                  <a:cubicBezTo>
                    <a:pt x="160" y="34"/>
                    <a:pt x="160" y="34"/>
                    <a:pt x="161" y="34"/>
                  </a:cubicBezTo>
                  <a:cubicBezTo>
                    <a:pt x="165" y="34"/>
                    <a:pt x="165" y="37"/>
                    <a:pt x="166" y="44"/>
                  </a:cubicBezTo>
                  <a:cubicBezTo>
                    <a:pt x="167" y="46"/>
                    <a:pt x="167" y="47"/>
                    <a:pt x="167" y="49"/>
                  </a:cubicBezTo>
                  <a:cubicBezTo>
                    <a:pt x="168" y="54"/>
                    <a:pt x="170" y="56"/>
                    <a:pt x="174" y="56"/>
                  </a:cubicBezTo>
                  <a:cubicBezTo>
                    <a:pt x="178" y="56"/>
                    <a:pt x="183" y="54"/>
                    <a:pt x="183" y="54"/>
                  </a:cubicBezTo>
                  <a:cubicBezTo>
                    <a:pt x="184" y="53"/>
                    <a:pt x="184" y="53"/>
                    <a:pt x="184" y="53"/>
                  </a:cubicBezTo>
                  <a:cubicBezTo>
                    <a:pt x="184" y="54"/>
                    <a:pt x="184" y="54"/>
                    <a:pt x="184" y="54"/>
                  </a:cubicBezTo>
                  <a:cubicBezTo>
                    <a:pt x="185" y="57"/>
                    <a:pt x="185" y="58"/>
                    <a:pt x="191" y="58"/>
                  </a:cubicBezTo>
                  <a:cubicBezTo>
                    <a:pt x="194" y="58"/>
                    <a:pt x="195" y="60"/>
                    <a:pt x="195" y="60"/>
                  </a:cubicBezTo>
                  <a:cubicBezTo>
                    <a:pt x="195" y="63"/>
                    <a:pt x="192" y="66"/>
                    <a:pt x="189" y="66"/>
                  </a:cubicBezTo>
                  <a:cubicBezTo>
                    <a:pt x="188" y="67"/>
                    <a:pt x="188" y="67"/>
                    <a:pt x="188" y="67"/>
                  </a:cubicBezTo>
                  <a:cubicBezTo>
                    <a:pt x="186" y="67"/>
                    <a:pt x="186" y="67"/>
                    <a:pt x="186" y="72"/>
                  </a:cubicBezTo>
                  <a:cubicBezTo>
                    <a:pt x="185" y="75"/>
                    <a:pt x="185" y="75"/>
                    <a:pt x="185" y="75"/>
                  </a:cubicBezTo>
                  <a:cubicBezTo>
                    <a:pt x="185" y="78"/>
                    <a:pt x="186" y="78"/>
                    <a:pt x="186" y="78"/>
                  </a:cubicBezTo>
                  <a:cubicBezTo>
                    <a:pt x="186" y="78"/>
                    <a:pt x="186" y="78"/>
                    <a:pt x="186" y="78"/>
                  </a:cubicBezTo>
                  <a:cubicBezTo>
                    <a:pt x="188" y="78"/>
                    <a:pt x="190" y="76"/>
                    <a:pt x="192" y="74"/>
                  </a:cubicBezTo>
                  <a:cubicBezTo>
                    <a:pt x="194" y="73"/>
                    <a:pt x="195" y="71"/>
                    <a:pt x="196" y="71"/>
                  </a:cubicBezTo>
                  <a:cubicBezTo>
                    <a:pt x="197" y="70"/>
                    <a:pt x="197" y="70"/>
                    <a:pt x="197" y="68"/>
                  </a:cubicBezTo>
                  <a:cubicBezTo>
                    <a:pt x="198" y="67"/>
                    <a:pt x="198" y="66"/>
                    <a:pt x="198" y="64"/>
                  </a:cubicBezTo>
                  <a:cubicBezTo>
                    <a:pt x="199" y="61"/>
                    <a:pt x="200" y="58"/>
                    <a:pt x="203" y="58"/>
                  </a:cubicBezTo>
                  <a:cubicBezTo>
                    <a:pt x="204" y="58"/>
                    <a:pt x="205" y="59"/>
                    <a:pt x="207" y="60"/>
                  </a:cubicBezTo>
                  <a:cubicBezTo>
                    <a:pt x="208" y="61"/>
                    <a:pt x="209" y="61"/>
                    <a:pt x="210" y="61"/>
                  </a:cubicBezTo>
                  <a:cubicBezTo>
                    <a:pt x="210" y="61"/>
                    <a:pt x="211" y="60"/>
                    <a:pt x="212" y="58"/>
                  </a:cubicBezTo>
                  <a:cubicBezTo>
                    <a:pt x="212" y="57"/>
                    <a:pt x="212" y="56"/>
                    <a:pt x="213" y="55"/>
                  </a:cubicBezTo>
                  <a:cubicBezTo>
                    <a:pt x="213" y="55"/>
                    <a:pt x="214" y="54"/>
                    <a:pt x="216" y="54"/>
                  </a:cubicBezTo>
                  <a:cubicBezTo>
                    <a:pt x="217" y="54"/>
                    <a:pt x="219" y="54"/>
                    <a:pt x="220" y="55"/>
                  </a:cubicBezTo>
                  <a:cubicBezTo>
                    <a:pt x="216" y="49"/>
                    <a:pt x="216" y="49"/>
                    <a:pt x="216" y="49"/>
                  </a:cubicBezTo>
                  <a:cubicBezTo>
                    <a:pt x="220" y="46"/>
                    <a:pt x="220" y="46"/>
                    <a:pt x="220" y="46"/>
                  </a:cubicBezTo>
                  <a:cubicBezTo>
                    <a:pt x="220" y="46"/>
                    <a:pt x="220" y="46"/>
                    <a:pt x="220" y="46"/>
                  </a:cubicBezTo>
                  <a:cubicBezTo>
                    <a:pt x="220" y="45"/>
                    <a:pt x="220" y="45"/>
                    <a:pt x="220" y="45"/>
                  </a:cubicBezTo>
                  <a:cubicBezTo>
                    <a:pt x="222" y="44"/>
                    <a:pt x="222" y="44"/>
                    <a:pt x="222" y="44"/>
                  </a:cubicBezTo>
                  <a:cubicBezTo>
                    <a:pt x="222" y="45"/>
                    <a:pt x="222" y="45"/>
                    <a:pt x="222" y="45"/>
                  </a:cubicBezTo>
                  <a:cubicBezTo>
                    <a:pt x="222" y="44"/>
                    <a:pt x="223" y="44"/>
                    <a:pt x="224" y="44"/>
                  </a:cubicBezTo>
                  <a:cubicBezTo>
                    <a:pt x="225" y="44"/>
                    <a:pt x="226" y="44"/>
                    <a:pt x="228" y="45"/>
                  </a:cubicBezTo>
                  <a:cubicBezTo>
                    <a:pt x="229" y="45"/>
                    <a:pt x="230" y="45"/>
                    <a:pt x="231" y="45"/>
                  </a:cubicBezTo>
                  <a:cubicBezTo>
                    <a:pt x="232" y="45"/>
                    <a:pt x="233" y="45"/>
                    <a:pt x="234" y="45"/>
                  </a:cubicBezTo>
                  <a:cubicBezTo>
                    <a:pt x="235" y="44"/>
                    <a:pt x="236" y="44"/>
                    <a:pt x="237" y="43"/>
                  </a:cubicBezTo>
                  <a:cubicBezTo>
                    <a:pt x="240" y="42"/>
                    <a:pt x="241" y="42"/>
                    <a:pt x="241" y="37"/>
                  </a:cubicBezTo>
                  <a:cubicBezTo>
                    <a:pt x="241" y="30"/>
                    <a:pt x="247" y="30"/>
                    <a:pt x="253" y="29"/>
                  </a:cubicBezTo>
                  <a:cubicBezTo>
                    <a:pt x="254" y="29"/>
                    <a:pt x="255" y="29"/>
                    <a:pt x="256" y="29"/>
                  </a:cubicBezTo>
                  <a:cubicBezTo>
                    <a:pt x="260" y="29"/>
                    <a:pt x="260" y="28"/>
                    <a:pt x="260" y="27"/>
                  </a:cubicBezTo>
                  <a:cubicBezTo>
                    <a:pt x="260" y="26"/>
                    <a:pt x="260" y="25"/>
                    <a:pt x="260" y="24"/>
                  </a:cubicBezTo>
                  <a:cubicBezTo>
                    <a:pt x="261" y="23"/>
                    <a:pt x="262" y="19"/>
                    <a:pt x="259" y="16"/>
                  </a:cubicBezTo>
                  <a:cubicBezTo>
                    <a:pt x="258" y="15"/>
                    <a:pt x="257" y="15"/>
                    <a:pt x="256" y="15"/>
                  </a:cubicBezTo>
                  <a:cubicBezTo>
                    <a:pt x="255" y="15"/>
                    <a:pt x="255" y="15"/>
                    <a:pt x="254" y="15"/>
                  </a:cubicBezTo>
                  <a:cubicBezTo>
                    <a:pt x="254" y="15"/>
                    <a:pt x="253" y="15"/>
                    <a:pt x="252" y="15"/>
                  </a:cubicBezTo>
                  <a:cubicBezTo>
                    <a:pt x="252" y="15"/>
                    <a:pt x="251" y="15"/>
                    <a:pt x="250" y="15"/>
                  </a:cubicBezTo>
                  <a:cubicBezTo>
                    <a:pt x="246" y="14"/>
                    <a:pt x="246" y="12"/>
                    <a:pt x="246" y="12"/>
                  </a:cubicBezTo>
                  <a:cubicBezTo>
                    <a:pt x="246" y="11"/>
                    <a:pt x="248" y="7"/>
                    <a:pt x="251" y="5"/>
                  </a:cubicBezTo>
                  <a:cubicBezTo>
                    <a:pt x="254" y="3"/>
                    <a:pt x="257" y="2"/>
                    <a:pt x="261" y="1"/>
                  </a:cubicBezTo>
                  <a:cubicBezTo>
                    <a:pt x="261" y="1"/>
                    <a:pt x="262" y="1"/>
                    <a:pt x="262" y="1"/>
                  </a:cubicBezTo>
                  <a:cubicBezTo>
                    <a:pt x="263" y="1"/>
                    <a:pt x="264" y="2"/>
                    <a:pt x="265" y="3"/>
                  </a:cubicBezTo>
                  <a:cubicBezTo>
                    <a:pt x="266" y="3"/>
                    <a:pt x="266" y="4"/>
                    <a:pt x="266" y="4"/>
                  </a:cubicBezTo>
                  <a:cubicBezTo>
                    <a:pt x="266" y="4"/>
                    <a:pt x="267" y="4"/>
                    <a:pt x="267" y="3"/>
                  </a:cubicBezTo>
                  <a:cubicBezTo>
                    <a:pt x="268" y="3"/>
                    <a:pt x="269" y="2"/>
                    <a:pt x="269" y="2"/>
                  </a:cubicBezTo>
                  <a:cubicBezTo>
                    <a:pt x="270" y="1"/>
                    <a:pt x="270" y="0"/>
                    <a:pt x="271" y="0"/>
                  </a:cubicBezTo>
                  <a:cubicBezTo>
                    <a:pt x="272" y="0"/>
                    <a:pt x="272" y="0"/>
                    <a:pt x="273" y="1"/>
                  </a:cubicBezTo>
                  <a:cubicBezTo>
                    <a:pt x="274" y="1"/>
                    <a:pt x="275" y="2"/>
                    <a:pt x="275" y="3"/>
                  </a:cubicBezTo>
                  <a:cubicBezTo>
                    <a:pt x="276" y="4"/>
                    <a:pt x="276" y="5"/>
                    <a:pt x="277" y="6"/>
                  </a:cubicBezTo>
                  <a:cubicBezTo>
                    <a:pt x="277" y="6"/>
                    <a:pt x="277" y="6"/>
                    <a:pt x="278" y="6"/>
                  </a:cubicBezTo>
                  <a:cubicBezTo>
                    <a:pt x="278" y="6"/>
                    <a:pt x="279" y="5"/>
                    <a:pt x="281" y="4"/>
                  </a:cubicBezTo>
                  <a:cubicBezTo>
                    <a:pt x="282" y="3"/>
                    <a:pt x="283" y="3"/>
                    <a:pt x="284" y="2"/>
                  </a:cubicBezTo>
                  <a:cubicBezTo>
                    <a:pt x="285" y="1"/>
                    <a:pt x="285" y="1"/>
                    <a:pt x="285" y="1"/>
                  </a:cubicBezTo>
                  <a:cubicBezTo>
                    <a:pt x="287" y="0"/>
                    <a:pt x="288" y="0"/>
                    <a:pt x="289" y="0"/>
                  </a:cubicBezTo>
                  <a:cubicBezTo>
                    <a:pt x="289" y="0"/>
                    <a:pt x="290" y="0"/>
                    <a:pt x="291" y="0"/>
                  </a:cubicBezTo>
                  <a:cubicBezTo>
                    <a:pt x="293" y="1"/>
                    <a:pt x="293" y="6"/>
                    <a:pt x="292" y="14"/>
                  </a:cubicBezTo>
                  <a:cubicBezTo>
                    <a:pt x="291" y="19"/>
                    <a:pt x="292" y="21"/>
                    <a:pt x="292" y="21"/>
                  </a:cubicBezTo>
                  <a:cubicBezTo>
                    <a:pt x="292" y="21"/>
                    <a:pt x="292" y="21"/>
                    <a:pt x="293" y="20"/>
                  </a:cubicBezTo>
                  <a:cubicBezTo>
                    <a:pt x="294" y="19"/>
                    <a:pt x="294" y="18"/>
                    <a:pt x="295" y="17"/>
                  </a:cubicBezTo>
                  <a:cubicBezTo>
                    <a:pt x="295" y="16"/>
                    <a:pt x="296" y="15"/>
                    <a:pt x="297" y="15"/>
                  </a:cubicBezTo>
                  <a:cubicBezTo>
                    <a:pt x="298" y="15"/>
                    <a:pt x="299" y="16"/>
                    <a:pt x="301" y="18"/>
                  </a:cubicBezTo>
                  <a:cubicBezTo>
                    <a:pt x="302" y="19"/>
                    <a:pt x="303" y="19"/>
                    <a:pt x="304" y="19"/>
                  </a:cubicBezTo>
                  <a:cubicBezTo>
                    <a:pt x="305" y="19"/>
                    <a:pt x="306" y="18"/>
                    <a:pt x="307" y="17"/>
                  </a:cubicBezTo>
                  <a:cubicBezTo>
                    <a:pt x="308" y="15"/>
                    <a:pt x="309" y="14"/>
                    <a:pt x="311" y="13"/>
                  </a:cubicBezTo>
                  <a:cubicBezTo>
                    <a:pt x="311" y="13"/>
                    <a:pt x="312" y="13"/>
                    <a:pt x="312" y="13"/>
                  </a:cubicBezTo>
                  <a:cubicBezTo>
                    <a:pt x="313" y="13"/>
                    <a:pt x="315" y="14"/>
                    <a:pt x="315" y="15"/>
                  </a:cubicBezTo>
                  <a:cubicBezTo>
                    <a:pt x="317" y="17"/>
                    <a:pt x="318" y="22"/>
                    <a:pt x="318" y="24"/>
                  </a:cubicBezTo>
                  <a:cubicBezTo>
                    <a:pt x="317" y="26"/>
                    <a:pt x="317" y="28"/>
                    <a:pt x="321" y="29"/>
                  </a:cubicBezTo>
                  <a:cubicBezTo>
                    <a:pt x="321" y="29"/>
                    <a:pt x="321" y="29"/>
                    <a:pt x="322" y="30"/>
                  </a:cubicBezTo>
                  <a:cubicBezTo>
                    <a:pt x="322" y="30"/>
                    <a:pt x="323" y="30"/>
                    <a:pt x="323" y="31"/>
                  </a:cubicBezTo>
                  <a:cubicBezTo>
                    <a:pt x="324" y="31"/>
                    <a:pt x="323" y="32"/>
                    <a:pt x="322" y="35"/>
                  </a:cubicBezTo>
                  <a:cubicBezTo>
                    <a:pt x="322" y="37"/>
                    <a:pt x="321" y="39"/>
                    <a:pt x="320" y="42"/>
                  </a:cubicBezTo>
                  <a:cubicBezTo>
                    <a:pt x="319" y="45"/>
                    <a:pt x="319" y="47"/>
                    <a:pt x="319" y="47"/>
                  </a:cubicBezTo>
                  <a:cubicBezTo>
                    <a:pt x="320" y="47"/>
                    <a:pt x="322" y="44"/>
                    <a:pt x="324" y="41"/>
                  </a:cubicBezTo>
                  <a:cubicBezTo>
                    <a:pt x="324" y="40"/>
                    <a:pt x="325" y="40"/>
                    <a:pt x="325" y="40"/>
                  </a:cubicBezTo>
                  <a:cubicBezTo>
                    <a:pt x="329" y="40"/>
                    <a:pt x="330" y="50"/>
                    <a:pt x="330" y="53"/>
                  </a:cubicBezTo>
                  <a:cubicBezTo>
                    <a:pt x="330" y="55"/>
                    <a:pt x="331" y="57"/>
                    <a:pt x="331" y="58"/>
                  </a:cubicBezTo>
                  <a:cubicBezTo>
                    <a:pt x="332" y="60"/>
                    <a:pt x="334" y="61"/>
                    <a:pt x="335" y="61"/>
                  </a:cubicBezTo>
                  <a:cubicBezTo>
                    <a:pt x="336" y="61"/>
                    <a:pt x="337" y="61"/>
                    <a:pt x="338" y="60"/>
                  </a:cubicBezTo>
                  <a:cubicBezTo>
                    <a:pt x="342" y="60"/>
                    <a:pt x="342" y="59"/>
                    <a:pt x="343" y="57"/>
                  </a:cubicBezTo>
                  <a:cubicBezTo>
                    <a:pt x="343" y="56"/>
                    <a:pt x="343" y="55"/>
                    <a:pt x="344" y="54"/>
                  </a:cubicBezTo>
                  <a:cubicBezTo>
                    <a:pt x="345" y="51"/>
                    <a:pt x="347" y="49"/>
                    <a:pt x="349" y="49"/>
                  </a:cubicBezTo>
                  <a:cubicBezTo>
                    <a:pt x="350" y="49"/>
                    <a:pt x="352" y="50"/>
                    <a:pt x="353" y="54"/>
                  </a:cubicBezTo>
                  <a:cubicBezTo>
                    <a:pt x="353" y="56"/>
                    <a:pt x="353" y="57"/>
                    <a:pt x="354" y="59"/>
                  </a:cubicBezTo>
                  <a:cubicBezTo>
                    <a:pt x="355" y="60"/>
                    <a:pt x="355" y="62"/>
                    <a:pt x="355" y="65"/>
                  </a:cubicBezTo>
                  <a:cubicBezTo>
                    <a:pt x="354" y="69"/>
                    <a:pt x="355" y="70"/>
                    <a:pt x="358" y="71"/>
                  </a:cubicBezTo>
                  <a:cubicBezTo>
                    <a:pt x="358" y="71"/>
                    <a:pt x="358" y="71"/>
                    <a:pt x="358" y="71"/>
                  </a:cubicBezTo>
                  <a:cubicBezTo>
                    <a:pt x="361" y="73"/>
                    <a:pt x="362" y="80"/>
                    <a:pt x="362" y="81"/>
                  </a:cubicBezTo>
                  <a:cubicBezTo>
                    <a:pt x="362" y="82"/>
                    <a:pt x="362" y="82"/>
                    <a:pt x="362" y="82"/>
                  </a:cubicBezTo>
                  <a:cubicBezTo>
                    <a:pt x="361" y="82"/>
                    <a:pt x="361" y="82"/>
                    <a:pt x="361" y="82"/>
                  </a:cubicBezTo>
                  <a:cubicBezTo>
                    <a:pt x="361" y="82"/>
                    <a:pt x="361" y="82"/>
                    <a:pt x="361" y="82"/>
                  </a:cubicBezTo>
                  <a:cubicBezTo>
                    <a:pt x="360" y="82"/>
                    <a:pt x="357" y="82"/>
                    <a:pt x="356" y="85"/>
                  </a:cubicBezTo>
                  <a:cubicBezTo>
                    <a:pt x="354" y="89"/>
                    <a:pt x="357" y="96"/>
                    <a:pt x="359" y="98"/>
                  </a:cubicBezTo>
                  <a:cubicBezTo>
                    <a:pt x="361" y="100"/>
                    <a:pt x="360" y="103"/>
                    <a:pt x="360" y="106"/>
                  </a:cubicBezTo>
                  <a:cubicBezTo>
                    <a:pt x="359" y="108"/>
                    <a:pt x="358" y="110"/>
                    <a:pt x="358" y="113"/>
                  </a:cubicBezTo>
                  <a:cubicBezTo>
                    <a:pt x="358" y="119"/>
                    <a:pt x="366" y="126"/>
                    <a:pt x="371" y="127"/>
                  </a:cubicBezTo>
                  <a:cubicBezTo>
                    <a:pt x="374" y="129"/>
                    <a:pt x="375" y="130"/>
                    <a:pt x="375" y="132"/>
                  </a:cubicBezTo>
                  <a:cubicBezTo>
                    <a:pt x="375" y="133"/>
                    <a:pt x="375" y="134"/>
                    <a:pt x="373" y="136"/>
                  </a:cubicBezTo>
                  <a:cubicBezTo>
                    <a:pt x="369" y="139"/>
                    <a:pt x="369" y="140"/>
                    <a:pt x="370" y="141"/>
                  </a:cubicBezTo>
                  <a:cubicBezTo>
                    <a:pt x="370" y="142"/>
                    <a:pt x="371" y="142"/>
                    <a:pt x="372" y="142"/>
                  </a:cubicBezTo>
                  <a:cubicBezTo>
                    <a:pt x="373" y="143"/>
                    <a:pt x="375" y="143"/>
                    <a:pt x="376" y="145"/>
                  </a:cubicBezTo>
                  <a:cubicBezTo>
                    <a:pt x="376" y="146"/>
                    <a:pt x="376" y="147"/>
                    <a:pt x="376" y="148"/>
                  </a:cubicBezTo>
                  <a:cubicBezTo>
                    <a:pt x="376" y="150"/>
                    <a:pt x="376" y="151"/>
                    <a:pt x="378" y="152"/>
                  </a:cubicBezTo>
                  <a:cubicBezTo>
                    <a:pt x="384" y="153"/>
                    <a:pt x="388" y="155"/>
                    <a:pt x="396" y="163"/>
                  </a:cubicBezTo>
                  <a:cubicBezTo>
                    <a:pt x="403" y="171"/>
                    <a:pt x="404" y="184"/>
                    <a:pt x="403" y="188"/>
                  </a:cubicBezTo>
                  <a:cubicBezTo>
                    <a:pt x="403" y="190"/>
                    <a:pt x="401" y="190"/>
                    <a:pt x="401" y="190"/>
                  </a:cubicBezTo>
                  <a:cubicBezTo>
                    <a:pt x="401" y="190"/>
                    <a:pt x="401" y="190"/>
                    <a:pt x="401" y="190"/>
                  </a:cubicBezTo>
                  <a:cubicBezTo>
                    <a:pt x="403" y="194"/>
                    <a:pt x="403" y="198"/>
                    <a:pt x="400" y="201"/>
                  </a:cubicBezTo>
                  <a:cubicBezTo>
                    <a:pt x="398" y="205"/>
                    <a:pt x="398" y="209"/>
                    <a:pt x="400" y="214"/>
                  </a:cubicBezTo>
                  <a:cubicBezTo>
                    <a:pt x="401" y="215"/>
                    <a:pt x="401" y="215"/>
                    <a:pt x="403" y="216"/>
                  </a:cubicBezTo>
                  <a:cubicBezTo>
                    <a:pt x="404" y="216"/>
                    <a:pt x="406" y="216"/>
                    <a:pt x="408" y="219"/>
                  </a:cubicBezTo>
                  <a:cubicBezTo>
                    <a:pt x="409" y="221"/>
                    <a:pt x="409" y="224"/>
                    <a:pt x="408" y="226"/>
                  </a:cubicBezTo>
                  <a:cubicBezTo>
                    <a:pt x="407" y="228"/>
                    <a:pt x="405" y="229"/>
                    <a:pt x="403" y="229"/>
                  </a:cubicBezTo>
                  <a:cubicBezTo>
                    <a:pt x="403" y="229"/>
                    <a:pt x="402" y="229"/>
                    <a:pt x="402" y="229"/>
                  </a:cubicBezTo>
                  <a:cubicBezTo>
                    <a:pt x="401" y="229"/>
                    <a:pt x="401" y="229"/>
                    <a:pt x="400" y="229"/>
                  </a:cubicBezTo>
                  <a:cubicBezTo>
                    <a:pt x="398" y="229"/>
                    <a:pt x="396" y="229"/>
                    <a:pt x="396" y="230"/>
                  </a:cubicBezTo>
                  <a:cubicBezTo>
                    <a:pt x="395" y="230"/>
                    <a:pt x="395" y="231"/>
                    <a:pt x="394" y="231"/>
                  </a:cubicBezTo>
                  <a:cubicBezTo>
                    <a:pt x="393" y="231"/>
                    <a:pt x="392" y="230"/>
                    <a:pt x="391" y="229"/>
                  </a:cubicBezTo>
                  <a:cubicBezTo>
                    <a:pt x="389" y="227"/>
                    <a:pt x="387" y="225"/>
                    <a:pt x="384" y="225"/>
                  </a:cubicBezTo>
                  <a:cubicBezTo>
                    <a:pt x="382" y="224"/>
                    <a:pt x="381" y="224"/>
                    <a:pt x="380" y="224"/>
                  </a:cubicBezTo>
                  <a:cubicBezTo>
                    <a:pt x="378" y="224"/>
                    <a:pt x="378" y="225"/>
                    <a:pt x="377" y="229"/>
                  </a:cubicBezTo>
                  <a:cubicBezTo>
                    <a:pt x="376" y="233"/>
                    <a:pt x="383" y="237"/>
                    <a:pt x="386" y="239"/>
                  </a:cubicBezTo>
                  <a:cubicBezTo>
                    <a:pt x="386" y="241"/>
                    <a:pt x="386" y="241"/>
                    <a:pt x="386" y="241"/>
                  </a:cubicBezTo>
                  <a:cubicBezTo>
                    <a:pt x="385" y="241"/>
                    <a:pt x="384" y="240"/>
                    <a:pt x="384" y="240"/>
                  </a:cubicBezTo>
                  <a:cubicBezTo>
                    <a:pt x="383" y="240"/>
                    <a:pt x="382" y="241"/>
                    <a:pt x="382" y="241"/>
                  </a:cubicBezTo>
                  <a:cubicBezTo>
                    <a:pt x="382" y="241"/>
                    <a:pt x="382" y="242"/>
                    <a:pt x="384" y="245"/>
                  </a:cubicBezTo>
                  <a:cubicBezTo>
                    <a:pt x="387" y="248"/>
                    <a:pt x="387" y="255"/>
                    <a:pt x="385" y="258"/>
                  </a:cubicBezTo>
                  <a:cubicBezTo>
                    <a:pt x="384" y="260"/>
                    <a:pt x="383" y="261"/>
                    <a:pt x="382" y="261"/>
                  </a:cubicBezTo>
                  <a:cubicBezTo>
                    <a:pt x="382" y="261"/>
                    <a:pt x="381" y="261"/>
                    <a:pt x="381" y="261"/>
                  </a:cubicBezTo>
                  <a:cubicBezTo>
                    <a:pt x="380" y="260"/>
                    <a:pt x="379" y="259"/>
                    <a:pt x="378" y="259"/>
                  </a:cubicBezTo>
                  <a:cubicBezTo>
                    <a:pt x="377" y="259"/>
                    <a:pt x="376" y="259"/>
                    <a:pt x="376" y="260"/>
                  </a:cubicBezTo>
                  <a:cubicBezTo>
                    <a:pt x="376" y="261"/>
                    <a:pt x="377" y="262"/>
                    <a:pt x="377" y="262"/>
                  </a:cubicBezTo>
                  <a:cubicBezTo>
                    <a:pt x="378" y="263"/>
                    <a:pt x="379" y="264"/>
                    <a:pt x="378" y="265"/>
                  </a:cubicBezTo>
                  <a:cubicBezTo>
                    <a:pt x="378" y="265"/>
                    <a:pt x="377" y="266"/>
                    <a:pt x="377" y="266"/>
                  </a:cubicBezTo>
                  <a:cubicBezTo>
                    <a:pt x="375" y="266"/>
                    <a:pt x="371" y="267"/>
                    <a:pt x="367" y="271"/>
                  </a:cubicBezTo>
                  <a:cubicBezTo>
                    <a:pt x="366" y="272"/>
                    <a:pt x="364" y="273"/>
                    <a:pt x="363" y="273"/>
                  </a:cubicBezTo>
                  <a:cubicBezTo>
                    <a:pt x="361" y="273"/>
                    <a:pt x="360" y="272"/>
                    <a:pt x="359" y="271"/>
                  </a:cubicBezTo>
                  <a:cubicBezTo>
                    <a:pt x="358" y="270"/>
                    <a:pt x="357" y="269"/>
                    <a:pt x="357" y="269"/>
                  </a:cubicBezTo>
                  <a:cubicBezTo>
                    <a:pt x="357" y="269"/>
                    <a:pt x="357" y="269"/>
                    <a:pt x="357" y="269"/>
                  </a:cubicBezTo>
                  <a:cubicBezTo>
                    <a:pt x="354" y="269"/>
                    <a:pt x="349" y="275"/>
                    <a:pt x="346" y="283"/>
                  </a:cubicBezTo>
                  <a:cubicBezTo>
                    <a:pt x="344" y="286"/>
                    <a:pt x="342" y="288"/>
                    <a:pt x="341" y="289"/>
                  </a:cubicBezTo>
                  <a:cubicBezTo>
                    <a:pt x="340" y="290"/>
                    <a:pt x="340" y="290"/>
                    <a:pt x="340" y="290"/>
                  </a:cubicBezTo>
                  <a:cubicBezTo>
                    <a:pt x="340" y="290"/>
                    <a:pt x="340" y="290"/>
                    <a:pt x="340" y="290"/>
                  </a:cubicBezTo>
                  <a:cubicBezTo>
                    <a:pt x="340" y="290"/>
                    <a:pt x="340" y="291"/>
                    <a:pt x="341" y="291"/>
                  </a:cubicBezTo>
                  <a:cubicBezTo>
                    <a:pt x="345" y="294"/>
                    <a:pt x="353" y="307"/>
                    <a:pt x="354" y="307"/>
                  </a:cubicBezTo>
                  <a:cubicBezTo>
                    <a:pt x="354" y="308"/>
                    <a:pt x="354" y="308"/>
                    <a:pt x="354" y="308"/>
                  </a:cubicBezTo>
                  <a:cubicBezTo>
                    <a:pt x="354" y="308"/>
                    <a:pt x="354" y="308"/>
                    <a:pt x="354" y="308"/>
                  </a:cubicBezTo>
                  <a:cubicBezTo>
                    <a:pt x="354" y="308"/>
                    <a:pt x="353" y="311"/>
                    <a:pt x="354" y="320"/>
                  </a:cubicBezTo>
                  <a:cubicBezTo>
                    <a:pt x="354" y="326"/>
                    <a:pt x="357" y="332"/>
                    <a:pt x="360" y="338"/>
                  </a:cubicBezTo>
                  <a:cubicBezTo>
                    <a:pt x="363" y="343"/>
                    <a:pt x="365" y="347"/>
                    <a:pt x="365" y="350"/>
                  </a:cubicBezTo>
                  <a:cubicBezTo>
                    <a:pt x="365" y="357"/>
                    <a:pt x="361" y="368"/>
                    <a:pt x="356" y="371"/>
                  </a:cubicBezTo>
                  <a:cubicBezTo>
                    <a:pt x="355" y="373"/>
                    <a:pt x="355" y="373"/>
                    <a:pt x="357" y="375"/>
                  </a:cubicBezTo>
                  <a:cubicBezTo>
                    <a:pt x="358" y="377"/>
                    <a:pt x="360" y="380"/>
                    <a:pt x="359" y="384"/>
                  </a:cubicBezTo>
                  <a:cubicBezTo>
                    <a:pt x="358" y="385"/>
                    <a:pt x="358" y="386"/>
                    <a:pt x="358" y="387"/>
                  </a:cubicBezTo>
                  <a:cubicBezTo>
                    <a:pt x="356" y="392"/>
                    <a:pt x="356" y="393"/>
                    <a:pt x="361" y="397"/>
                  </a:cubicBezTo>
                  <a:cubicBezTo>
                    <a:pt x="363" y="399"/>
                    <a:pt x="364" y="401"/>
                    <a:pt x="364" y="402"/>
                  </a:cubicBezTo>
                  <a:cubicBezTo>
                    <a:pt x="364" y="403"/>
                    <a:pt x="362" y="404"/>
                    <a:pt x="361" y="405"/>
                  </a:cubicBezTo>
                  <a:cubicBezTo>
                    <a:pt x="360" y="405"/>
                    <a:pt x="359" y="406"/>
                    <a:pt x="358" y="406"/>
                  </a:cubicBezTo>
                  <a:cubicBezTo>
                    <a:pt x="356" y="408"/>
                    <a:pt x="356" y="409"/>
                    <a:pt x="359" y="413"/>
                  </a:cubicBezTo>
                  <a:cubicBezTo>
                    <a:pt x="360" y="415"/>
                    <a:pt x="361" y="417"/>
                    <a:pt x="362" y="420"/>
                  </a:cubicBezTo>
                  <a:cubicBezTo>
                    <a:pt x="365" y="426"/>
                    <a:pt x="362" y="431"/>
                    <a:pt x="361" y="432"/>
                  </a:cubicBezTo>
                  <a:cubicBezTo>
                    <a:pt x="360" y="434"/>
                    <a:pt x="358" y="436"/>
                    <a:pt x="357" y="436"/>
                  </a:cubicBezTo>
                  <a:cubicBezTo>
                    <a:pt x="356" y="436"/>
                    <a:pt x="355" y="435"/>
                    <a:pt x="355" y="435"/>
                  </a:cubicBezTo>
                  <a:cubicBezTo>
                    <a:pt x="354" y="433"/>
                    <a:pt x="352" y="431"/>
                    <a:pt x="350" y="431"/>
                  </a:cubicBezTo>
                  <a:cubicBezTo>
                    <a:pt x="348" y="431"/>
                    <a:pt x="347" y="432"/>
                    <a:pt x="346" y="433"/>
                  </a:cubicBezTo>
                  <a:cubicBezTo>
                    <a:pt x="343" y="435"/>
                    <a:pt x="340" y="437"/>
                    <a:pt x="336" y="437"/>
                  </a:cubicBezTo>
                  <a:cubicBezTo>
                    <a:pt x="334" y="437"/>
                    <a:pt x="332" y="437"/>
                    <a:pt x="330" y="436"/>
                  </a:cubicBezTo>
                  <a:cubicBezTo>
                    <a:pt x="328" y="435"/>
                    <a:pt x="327" y="434"/>
                    <a:pt x="326" y="434"/>
                  </a:cubicBezTo>
                  <a:cubicBezTo>
                    <a:pt x="323" y="434"/>
                    <a:pt x="321" y="437"/>
                    <a:pt x="319" y="439"/>
                  </a:cubicBezTo>
                  <a:cubicBezTo>
                    <a:pt x="319" y="440"/>
                    <a:pt x="319" y="440"/>
                    <a:pt x="319" y="440"/>
                  </a:cubicBezTo>
                  <a:cubicBezTo>
                    <a:pt x="316" y="443"/>
                    <a:pt x="311" y="446"/>
                    <a:pt x="307" y="447"/>
                  </a:cubicBezTo>
                  <a:cubicBezTo>
                    <a:pt x="305" y="447"/>
                    <a:pt x="305" y="447"/>
                    <a:pt x="305" y="447"/>
                  </a:cubicBezTo>
                  <a:cubicBezTo>
                    <a:pt x="301" y="448"/>
                    <a:pt x="295" y="449"/>
                    <a:pt x="293" y="451"/>
                  </a:cubicBezTo>
                  <a:cubicBezTo>
                    <a:pt x="292" y="451"/>
                    <a:pt x="292" y="452"/>
                    <a:pt x="292" y="452"/>
                  </a:cubicBezTo>
                  <a:cubicBezTo>
                    <a:pt x="292" y="452"/>
                    <a:pt x="294" y="453"/>
                    <a:pt x="295" y="454"/>
                  </a:cubicBezTo>
                  <a:cubicBezTo>
                    <a:pt x="296" y="454"/>
                    <a:pt x="297" y="455"/>
                    <a:pt x="298" y="456"/>
                  </a:cubicBezTo>
                  <a:cubicBezTo>
                    <a:pt x="301" y="457"/>
                    <a:pt x="306" y="458"/>
                    <a:pt x="309" y="459"/>
                  </a:cubicBezTo>
                  <a:cubicBezTo>
                    <a:pt x="310" y="459"/>
                    <a:pt x="310" y="459"/>
                    <a:pt x="310" y="459"/>
                  </a:cubicBezTo>
                  <a:cubicBezTo>
                    <a:pt x="310" y="459"/>
                    <a:pt x="310" y="459"/>
                    <a:pt x="310" y="459"/>
                  </a:cubicBezTo>
                  <a:cubicBezTo>
                    <a:pt x="310" y="461"/>
                    <a:pt x="311" y="463"/>
                    <a:pt x="309" y="465"/>
                  </a:cubicBezTo>
                  <a:cubicBezTo>
                    <a:pt x="309" y="466"/>
                    <a:pt x="308" y="466"/>
                    <a:pt x="306" y="466"/>
                  </a:cubicBezTo>
                  <a:cubicBezTo>
                    <a:pt x="304" y="466"/>
                    <a:pt x="301" y="465"/>
                    <a:pt x="300" y="465"/>
                  </a:cubicBezTo>
                  <a:cubicBezTo>
                    <a:pt x="294" y="469"/>
                    <a:pt x="294" y="469"/>
                    <a:pt x="294" y="469"/>
                  </a:cubicBezTo>
                  <a:cubicBezTo>
                    <a:pt x="293" y="468"/>
                    <a:pt x="293" y="468"/>
                    <a:pt x="293" y="468"/>
                  </a:cubicBezTo>
                  <a:cubicBezTo>
                    <a:pt x="293" y="468"/>
                    <a:pt x="290" y="465"/>
                    <a:pt x="287" y="465"/>
                  </a:cubicBezTo>
                  <a:cubicBezTo>
                    <a:pt x="287" y="465"/>
                    <a:pt x="286" y="465"/>
                    <a:pt x="285" y="466"/>
                  </a:cubicBezTo>
                  <a:cubicBezTo>
                    <a:pt x="282" y="468"/>
                    <a:pt x="278" y="470"/>
                    <a:pt x="274" y="47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7" name="Freeform 9">
              <a:extLst>
                <a:ext uri="{FF2B5EF4-FFF2-40B4-BE49-F238E27FC236}">
                  <a16:creationId xmlns:a16="http://schemas.microsoft.com/office/drawing/2014/main" id="{E7ED9E9D-5B65-C0A2-B231-84C30F7E52BE}"/>
                </a:ext>
              </a:extLst>
            </p:cNvPr>
            <p:cNvSpPr>
              <a:spLocks noEditPoints="1"/>
            </p:cNvSpPr>
            <p:nvPr/>
          </p:nvSpPr>
          <p:spPr bwMode="auto">
            <a:xfrm>
              <a:off x="8032181" y="4724120"/>
              <a:ext cx="1270000" cy="1457325"/>
            </a:xfrm>
            <a:custGeom>
              <a:avLst/>
              <a:gdLst>
                <a:gd name="T0" fmla="*/ 312 w 411"/>
                <a:gd name="T1" fmla="*/ 15 h 472"/>
                <a:gd name="T2" fmla="*/ 336 w 411"/>
                <a:gd name="T3" fmla="*/ 63 h 472"/>
                <a:gd name="T4" fmla="*/ 356 w 411"/>
                <a:gd name="T5" fmla="*/ 85 h 472"/>
                <a:gd name="T6" fmla="*/ 404 w 411"/>
                <a:gd name="T7" fmla="*/ 188 h 472"/>
                <a:gd name="T8" fmla="*/ 385 w 411"/>
                <a:gd name="T9" fmla="*/ 225 h 472"/>
                <a:gd name="T10" fmla="*/ 376 w 411"/>
                <a:gd name="T11" fmla="*/ 261 h 472"/>
                <a:gd name="T12" fmla="*/ 354 w 411"/>
                <a:gd name="T13" fmla="*/ 322 h 472"/>
                <a:gd name="T14" fmla="*/ 351 w 411"/>
                <a:gd name="T15" fmla="*/ 431 h 472"/>
                <a:gd name="T16" fmla="*/ 310 w 411"/>
                <a:gd name="T17" fmla="*/ 461 h 472"/>
                <a:gd name="T18" fmla="*/ 261 w 411"/>
                <a:gd name="T19" fmla="*/ 452 h 472"/>
                <a:gd name="T20" fmla="*/ 179 w 411"/>
                <a:gd name="T21" fmla="*/ 427 h 472"/>
                <a:gd name="T22" fmla="*/ 156 w 411"/>
                <a:gd name="T23" fmla="*/ 413 h 472"/>
                <a:gd name="T24" fmla="*/ 153 w 411"/>
                <a:gd name="T25" fmla="*/ 434 h 472"/>
                <a:gd name="T26" fmla="*/ 84 w 411"/>
                <a:gd name="T27" fmla="*/ 454 h 472"/>
                <a:gd name="T28" fmla="*/ 21 w 411"/>
                <a:gd name="T29" fmla="*/ 450 h 472"/>
                <a:gd name="T30" fmla="*/ 16 w 411"/>
                <a:gd name="T31" fmla="*/ 377 h 472"/>
                <a:gd name="T32" fmla="*/ 47 w 411"/>
                <a:gd name="T33" fmla="*/ 250 h 472"/>
                <a:gd name="T34" fmla="*/ 104 w 411"/>
                <a:gd name="T35" fmla="*/ 170 h 472"/>
                <a:gd name="T36" fmla="*/ 140 w 411"/>
                <a:gd name="T37" fmla="*/ 87 h 472"/>
                <a:gd name="T38" fmla="*/ 131 w 411"/>
                <a:gd name="T39" fmla="*/ 44 h 472"/>
                <a:gd name="T40" fmla="*/ 175 w 411"/>
                <a:gd name="T41" fmla="*/ 58 h 472"/>
                <a:gd name="T42" fmla="*/ 208 w 411"/>
                <a:gd name="T43" fmla="*/ 62 h 472"/>
                <a:gd name="T44" fmla="*/ 222 w 411"/>
                <a:gd name="T45" fmla="*/ 51 h 472"/>
                <a:gd name="T46" fmla="*/ 261 w 411"/>
                <a:gd name="T47" fmla="*/ 16 h 472"/>
                <a:gd name="T48" fmla="*/ 268 w 411"/>
                <a:gd name="T49" fmla="*/ 5 h 472"/>
                <a:gd name="T50" fmla="*/ 285 w 411"/>
                <a:gd name="T51" fmla="*/ 2 h 472"/>
                <a:gd name="T52" fmla="*/ 267 w 411"/>
                <a:gd name="T53" fmla="*/ 4 h 472"/>
                <a:gd name="T54" fmla="*/ 253 w 411"/>
                <a:gd name="T55" fmla="*/ 17 h 472"/>
                <a:gd name="T56" fmla="*/ 241 w 411"/>
                <a:gd name="T57" fmla="*/ 38 h 472"/>
                <a:gd name="T58" fmla="*/ 220 w 411"/>
                <a:gd name="T59" fmla="*/ 46 h 472"/>
                <a:gd name="T60" fmla="*/ 211 w 411"/>
                <a:gd name="T61" fmla="*/ 61 h 472"/>
                <a:gd name="T62" fmla="*/ 188 w 411"/>
                <a:gd name="T63" fmla="*/ 73 h 472"/>
                <a:gd name="T64" fmla="*/ 175 w 411"/>
                <a:gd name="T65" fmla="*/ 56 h 472"/>
                <a:gd name="T66" fmla="*/ 149 w 411"/>
                <a:gd name="T67" fmla="*/ 55 h 472"/>
                <a:gd name="T68" fmla="*/ 129 w 411"/>
                <a:gd name="T69" fmla="*/ 44 h 472"/>
                <a:gd name="T70" fmla="*/ 137 w 411"/>
                <a:gd name="T71" fmla="*/ 90 h 472"/>
                <a:gd name="T72" fmla="*/ 120 w 411"/>
                <a:gd name="T73" fmla="*/ 135 h 472"/>
                <a:gd name="T74" fmla="*/ 99 w 411"/>
                <a:gd name="T75" fmla="*/ 172 h 472"/>
                <a:gd name="T76" fmla="*/ 45 w 411"/>
                <a:gd name="T77" fmla="*/ 250 h 472"/>
                <a:gd name="T78" fmla="*/ 19 w 411"/>
                <a:gd name="T79" fmla="*/ 325 h 472"/>
                <a:gd name="T80" fmla="*/ 7 w 411"/>
                <a:gd name="T81" fmla="*/ 403 h 472"/>
                <a:gd name="T82" fmla="*/ 23 w 411"/>
                <a:gd name="T83" fmla="*/ 451 h 472"/>
                <a:gd name="T84" fmla="*/ 54 w 411"/>
                <a:gd name="T85" fmla="*/ 455 h 472"/>
                <a:gd name="T86" fmla="*/ 134 w 411"/>
                <a:gd name="T87" fmla="*/ 453 h 472"/>
                <a:gd name="T88" fmla="*/ 153 w 411"/>
                <a:gd name="T89" fmla="*/ 432 h 472"/>
                <a:gd name="T90" fmla="*/ 137 w 411"/>
                <a:gd name="T91" fmla="*/ 415 h 472"/>
                <a:gd name="T92" fmla="*/ 162 w 411"/>
                <a:gd name="T93" fmla="*/ 426 h 472"/>
                <a:gd name="T94" fmla="*/ 183 w 411"/>
                <a:gd name="T95" fmla="*/ 428 h 472"/>
                <a:gd name="T96" fmla="*/ 259 w 411"/>
                <a:gd name="T97" fmla="*/ 453 h 472"/>
                <a:gd name="T98" fmla="*/ 307 w 411"/>
                <a:gd name="T99" fmla="*/ 468 h 472"/>
                <a:gd name="T100" fmla="*/ 306 w 411"/>
                <a:gd name="T101" fmla="*/ 449 h 472"/>
                <a:gd name="T102" fmla="*/ 355 w 411"/>
                <a:gd name="T103" fmla="*/ 436 h 472"/>
                <a:gd name="T104" fmla="*/ 360 w 411"/>
                <a:gd name="T105" fmla="*/ 389 h 472"/>
                <a:gd name="T106" fmla="*/ 356 w 411"/>
                <a:gd name="T107" fmla="*/ 308 h 472"/>
                <a:gd name="T108" fmla="*/ 378 w 411"/>
                <a:gd name="T109" fmla="*/ 268 h 472"/>
                <a:gd name="T110" fmla="*/ 384 w 411"/>
                <a:gd name="T111" fmla="*/ 242 h 472"/>
                <a:gd name="T112" fmla="*/ 397 w 411"/>
                <a:gd name="T113" fmla="*/ 232 h 472"/>
                <a:gd name="T114" fmla="*/ 403 w 411"/>
                <a:gd name="T115" fmla="*/ 192 h 472"/>
                <a:gd name="T116" fmla="*/ 377 w 411"/>
                <a:gd name="T117" fmla="*/ 133 h 472"/>
                <a:gd name="T118" fmla="*/ 364 w 411"/>
                <a:gd name="T119" fmla="*/ 82 h 472"/>
                <a:gd name="T120" fmla="*/ 338 w 411"/>
                <a:gd name="T121" fmla="*/ 61 h 472"/>
                <a:gd name="T122" fmla="*/ 323 w 411"/>
                <a:gd name="T123" fmla="*/ 30 h 472"/>
                <a:gd name="T124" fmla="*/ 298 w 411"/>
                <a:gd name="T125" fmla="*/ 1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1" h="472">
                  <a:moveTo>
                    <a:pt x="290" y="2"/>
                  </a:moveTo>
                  <a:cubicBezTo>
                    <a:pt x="290" y="2"/>
                    <a:pt x="291" y="2"/>
                    <a:pt x="291" y="2"/>
                  </a:cubicBezTo>
                  <a:cubicBezTo>
                    <a:pt x="293" y="2"/>
                    <a:pt x="293" y="9"/>
                    <a:pt x="292" y="15"/>
                  </a:cubicBezTo>
                  <a:cubicBezTo>
                    <a:pt x="292" y="19"/>
                    <a:pt x="291" y="23"/>
                    <a:pt x="293" y="23"/>
                  </a:cubicBezTo>
                  <a:cubicBezTo>
                    <a:pt x="293" y="23"/>
                    <a:pt x="294" y="23"/>
                    <a:pt x="295" y="21"/>
                  </a:cubicBezTo>
                  <a:cubicBezTo>
                    <a:pt x="297" y="19"/>
                    <a:pt x="297" y="17"/>
                    <a:pt x="298" y="17"/>
                  </a:cubicBezTo>
                  <a:cubicBezTo>
                    <a:pt x="299" y="17"/>
                    <a:pt x="300" y="18"/>
                    <a:pt x="302" y="20"/>
                  </a:cubicBezTo>
                  <a:cubicBezTo>
                    <a:pt x="303" y="21"/>
                    <a:pt x="304" y="21"/>
                    <a:pt x="305" y="21"/>
                  </a:cubicBezTo>
                  <a:cubicBezTo>
                    <a:pt x="307" y="21"/>
                    <a:pt x="309" y="16"/>
                    <a:pt x="312" y="15"/>
                  </a:cubicBezTo>
                  <a:cubicBezTo>
                    <a:pt x="313" y="15"/>
                    <a:pt x="313" y="15"/>
                    <a:pt x="313" y="15"/>
                  </a:cubicBezTo>
                  <a:cubicBezTo>
                    <a:pt x="317" y="15"/>
                    <a:pt x="318" y="22"/>
                    <a:pt x="318" y="25"/>
                  </a:cubicBezTo>
                  <a:cubicBezTo>
                    <a:pt x="317" y="28"/>
                    <a:pt x="318" y="30"/>
                    <a:pt x="321" y="31"/>
                  </a:cubicBezTo>
                  <a:cubicBezTo>
                    <a:pt x="325" y="32"/>
                    <a:pt x="324" y="30"/>
                    <a:pt x="320" y="43"/>
                  </a:cubicBezTo>
                  <a:cubicBezTo>
                    <a:pt x="318" y="48"/>
                    <a:pt x="318" y="49"/>
                    <a:pt x="319" y="49"/>
                  </a:cubicBezTo>
                  <a:cubicBezTo>
                    <a:pt x="321" y="49"/>
                    <a:pt x="324" y="45"/>
                    <a:pt x="325" y="43"/>
                  </a:cubicBezTo>
                  <a:cubicBezTo>
                    <a:pt x="326" y="42"/>
                    <a:pt x="326" y="42"/>
                    <a:pt x="326" y="42"/>
                  </a:cubicBezTo>
                  <a:cubicBezTo>
                    <a:pt x="328" y="42"/>
                    <a:pt x="330" y="50"/>
                    <a:pt x="330" y="54"/>
                  </a:cubicBezTo>
                  <a:cubicBezTo>
                    <a:pt x="330" y="58"/>
                    <a:pt x="331" y="63"/>
                    <a:pt x="336" y="63"/>
                  </a:cubicBezTo>
                  <a:cubicBezTo>
                    <a:pt x="337" y="63"/>
                    <a:pt x="338" y="63"/>
                    <a:pt x="339" y="62"/>
                  </a:cubicBezTo>
                  <a:cubicBezTo>
                    <a:pt x="346" y="61"/>
                    <a:pt x="344" y="60"/>
                    <a:pt x="346" y="55"/>
                  </a:cubicBezTo>
                  <a:cubicBezTo>
                    <a:pt x="347" y="53"/>
                    <a:pt x="349" y="51"/>
                    <a:pt x="350" y="51"/>
                  </a:cubicBezTo>
                  <a:cubicBezTo>
                    <a:pt x="351" y="51"/>
                    <a:pt x="352" y="52"/>
                    <a:pt x="353" y="55"/>
                  </a:cubicBezTo>
                  <a:cubicBezTo>
                    <a:pt x="353" y="60"/>
                    <a:pt x="355" y="61"/>
                    <a:pt x="355" y="66"/>
                  </a:cubicBezTo>
                  <a:cubicBezTo>
                    <a:pt x="354" y="71"/>
                    <a:pt x="356" y="71"/>
                    <a:pt x="359" y="73"/>
                  </a:cubicBezTo>
                  <a:cubicBezTo>
                    <a:pt x="362" y="74"/>
                    <a:pt x="362" y="82"/>
                    <a:pt x="362" y="82"/>
                  </a:cubicBezTo>
                  <a:cubicBezTo>
                    <a:pt x="362" y="82"/>
                    <a:pt x="362" y="82"/>
                    <a:pt x="362" y="82"/>
                  </a:cubicBezTo>
                  <a:cubicBezTo>
                    <a:pt x="360" y="82"/>
                    <a:pt x="358" y="82"/>
                    <a:pt x="356" y="85"/>
                  </a:cubicBezTo>
                  <a:cubicBezTo>
                    <a:pt x="354" y="90"/>
                    <a:pt x="357" y="97"/>
                    <a:pt x="360" y="100"/>
                  </a:cubicBezTo>
                  <a:cubicBezTo>
                    <a:pt x="362" y="103"/>
                    <a:pt x="358" y="108"/>
                    <a:pt x="358" y="114"/>
                  </a:cubicBezTo>
                  <a:cubicBezTo>
                    <a:pt x="358" y="120"/>
                    <a:pt x="367" y="127"/>
                    <a:pt x="371" y="129"/>
                  </a:cubicBezTo>
                  <a:cubicBezTo>
                    <a:pt x="376" y="131"/>
                    <a:pt x="376" y="134"/>
                    <a:pt x="374" y="136"/>
                  </a:cubicBezTo>
                  <a:cubicBezTo>
                    <a:pt x="371" y="138"/>
                    <a:pt x="369" y="140"/>
                    <a:pt x="370" y="143"/>
                  </a:cubicBezTo>
                  <a:cubicBezTo>
                    <a:pt x="371" y="145"/>
                    <a:pt x="375" y="144"/>
                    <a:pt x="376" y="147"/>
                  </a:cubicBezTo>
                  <a:cubicBezTo>
                    <a:pt x="376" y="149"/>
                    <a:pt x="374" y="152"/>
                    <a:pt x="379" y="154"/>
                  </a:cubicBezTo>
                  <a:cubicBezTo>
                    <a:pt x="384" y="155"/>
                    <a:pt x="388" y="157"/>
                    <a:pt x="396" y="165"/>
                  </a:cubicBezTo>
                  <a:cubicBezTo>
                    <a:pt x="404" y="172"/>
                    <a:pt x="404" y="186"/>
                    <a:pt x="404" y="188"/>
                  </a:cubicBezTo>
                  <a:cubicBezTo>
                    <a:pt x="403" y="191"/>
                    <a:pt x="399" y="190"/>
                    <a:pt x="401" y="192"/>
                  </a:cubicBezTo>
                  <a:cubicBezTo>
                    <a:pt x="402" y="194"/>
                    <a:pt x="404" y="198"/>
                    <a:pt x="401" y="202"/>
                  </a:cubicBezTo>
                  <a:cubicBezTo>
                    <a:pt x="398" y="206"/>
                    <a:pt x="398" y="211"/>
                    <a:pt x="400" y="215"/>
                  </a:cubicBezTo>
                  <a:cubicBezTo>
                    <a:pt x="402" y="219"/>
                    <a:pt x="405" y="216"/>
                    <a:pt x="408" y="221"/>
                  </a:cubicBezTo>
                  <a:cubicBezTo>
                    <a:pt x="410" y="225"/>
                    <a:pt x="406" y="229"/>
                    <a:pt x="404" y="229"/>
                  </a:cubicBezTo>
                  <a:cubicBezTo>
                    <a:pt x="403" y="229"/>
                    <a:pt x="402" y="229"/>
                    <a:pt x="401" y="229"/>
                  </a:cubicBezTo>
                  <a:cubicBezTo>
                    <a:pt x="399" y="229"/>
                    <a:pt x="397" y="229"/>
                    <a:pt x="396" y="230"/>
                  </a:cubicBezTo>
                  <a:cubicBezTo>
                    <a:pt x="396" y="231"/>
                    <a:pt x="395" y="231"/>
                    <a:pt x="395" y="231"/>
                  </a:cubicBezTo>
                  <a:cubicBezTo>
                    <a:pt x="393" y="231"/>
                    <a:pt x="391" y="226"/>
                    <a:pt x="385" y="225"/>
                  </a:cubicBezTo>
                  <a:cubicBezTo>
                    <a:pt x="384" y="224"/>
                    <a:pt x="382" y="224"/>
                    <a:pt x="381" y="224"/>
                  </a:cubicBezTo>
                  <a:cubicBezTo>
                    <a:pt x="379" y="224"/>
                    <a:pt x="378" y="226"/>
                    <a:pt x="377" y="230"/>
                  </a:cubicBezTo>
                  <a:cubicBezTo>
                    <a:pt x="376" y="235"/>
                    <a:pt x="387" y="241"/>
                    <a:pt x="387" y="241"/>
                  </a:cubicBezTo>
                  <a:cubicBezTo>
                    <a:pt x="386" y="241"/>
                    <a:pt x="386" y="241"/>
                    <a:pt x="385" y="241"/>
                  </a:cubicBezTo>
                  <a:cubicBezTo>
                    <a:pt x="382" y="241"/>
                    <a:pt x="381" y="242"/>
                    <a:pt x="385" y="246"/>
                  </a:cubicBezTo>
                  <a:cubicBezTo>
                    <a:pt x="389" y="251"/>
                    <a:pt x="385" y="261"/>
                    <a:pt x="383" y="261"/>
                  </a:cubicBezTo>
                  <a:cubicBezTo>
                    <a:pt x="383" y="261"/>
                    <a:pt x="383" y="261"/>
                    <a:pt x="383" y="261"/>
                  </a:cubicBezTo>
                  <a:cubicBezTo>
                    <a:pt x="381" y="260"/>
                    <a:pt x="380" y="259"/>
                    <a:pt x="379" y="259"/>
                  </a:cubicBezTo>
                  <a:cubicBezTo>
                    <a:pt x="378" y="259"/>
                    <a:pt x="377" y="260"/>
                    <a:pt x="376" y="261"/>
                  </a:cubicBezTo>
                  <a:cubicBezTo>
                    <a:pt x="376" y="264"/>
                    <a:pt x="381" y="265"/>
                    <a:pt x="378" y="266"/>
                  </a:cubicBezTo>
                  <a:cubicBezTo>
                    <a:pt x="375" y="267"/>
                    <a:pt x="371" y="268"/>
                    <a:pt x="367" y="271"/>
                  </a:cubicBezTo>
                  <a:cubicBezTo>
                    <a:pt x="366" y="272"/>
                    <a:pt x="365" y="273"/>
                    <a:pt x="364" y="273"/>
                  </a:cubicBezTo>
                  <a:cubicBezTo>
                    <a:pt x="362" y="273"/>
                    <a:pt x="360" y="270"/>
                    <a:pt x="358" y="269"/>
                  </a:cubicBezTo>
                  <a:cubicBezTo>
                    <a:pt x="358" y="269"/>
                    <a:pt x="358" y="269"/>
                    <a:pt x="357" y="269"/>
                  </a:cubicBezTo>
                  <a:cubicBezTo>
                    <a:pt x="354" y="269"/>
                    <a:pt x="349" y="276"/>
                    <a:pt x="346" y="283"/>
                  </a:cubicBezTo>
                  <a:cubicBezTo>
                    <a:pt x="342" y="291"/>
                    <a:pt x="337" y="290"/>
                    <a:pt x="342" y="293"/>
                  </a:cubicBezTo>
                  <a:cubicBezTo>
                    <a:pt x="346" y="296"/>
                    <a:pt x="354" y="309"/>
                    <a:pt x="354" y="309"/>
                  </a:cubicBezTo>
                  <a:cubicBezTo>
                    <a:pt x="354" y="309"/>
                    <a:pt x="353" y="312"/>
                    <a:pt x="354" y="322"/>
                  </a:cubicBezTo>
                  <a:cubicBezTo>
                    <a:pt x="355" y="331"/>
                    <a:pt x="365" y="345"/>
                    <a:pt x="365" y="351"/>
                  </a:cubicBezTo>
                  <a:cubicBezTo>
                    <a:pt x="365" y="358"/>
                    <a:pt x="361" y="368"/>
                    <a:pt x="357" y="372"/>
                  </a:cubicBezTo>
                  <a:cubicBezTo>
                    <a:pt x="353" y="375"/>
                    <a:pt x="361" y="378"/>
                    <a:pt x="359" y="385"/>
                  </a:cubicBezTo>
                  <a:cubicBezTo>
                    <a:pt x="357" y="392"/>
                    <a:pt x="355" y="393"/>
                    <a:pt x="361" y="399"/>
                  </a:cubicBezTo>
                  <a:cubicBezTo>
                    <a:pt x="367" y="404"/>
                    <a:pt x="362" y="404"/>
                    <a:pt x="358" y="407"/>
                  </a:cubicBezTo>
                  <a:cubicBezTo>
                    <a:pt x="354" y="409"/>
                    <a:pt x="359" y="413"/>
                    <a:pt x="362" y="421"/>
                  </a:cubicBezTo>
                  <a:cubicBezTo>
                    <a:pt x="365" y="428"/>
                    <a:pt x="360" y="436"/>
                    <a:pt x="358" y="436"/>
                  </a:cubicBezTo>
                  <a:cubicBezTo>
                    <a:pt x="357" y="436"/>
                    <a:pt x="357" y="435"/>
                    <a:pt x="357" y="435"/>
                  </a:cubicBezTo>
                  <a:cubicBezTo>
                    <a:pt x="356" y="433"/>
                    <a:pt x="353" y="431"/>
                    <a:pt x="351" y="431"/>
                  </a:cubicBezTo>
                  <a:cubicBezTo>
                    <a:pt x="349" y="431"/>
                    <a:pt x="348" y="432"/>
                    <a:pt x="346" y="433"/>
                  </a:cubicBezTo>
                  <a:cubicBezTo>
                    <a:pt x="344" y="435"/>
                    <a:pt x="340" y="437"/>
                    <a:pt x="337" y="437"/>
                  </a:cubicBezTo>
                  <a:cubicBezTo>
                    <a:pt x="335" y="437"/>
                    <a:pt x="333" y="437"/>
                    <a:pt x="331" y="436"/>
                  </a:cubicBezTo>
                  <a:cubicBezTo>
                    <a:pt x="329" y="435"/>
                    <a:pt x="328" y="434"/>
                    <a:pt x="327" y="434"/>
                  </a:cubicBezTo>
                  <a:cubicBezTo>
                    <a:pt x="323" y="434"/>
                    <a:pt x="321" y="437"/>
                    <a:pt x="319" y="440"/>
                  </a:cubicBezTo>
                  <a:cubicBezTo>
                    <a:pt x="316" y="443"/>
                    <a:pt x="312" y="446"/>
                    <a:pt x="307" y="447"/>
                  </a:cubicBezTo>
                  <a:cubicBezTo>
                    <a:pt x="303" y="448"/>
                    <a:pt x="296" y="448"/>
                    <a:pt x="293" y="451"/>
                  </a:cubicBezTo>
                  <a:cubicBezTo>
                    <a:pt x="291" y="454"/>
                    <a:pt x="294" y="455"/>
                    <a:pt x="298" y="457"/>
                  </a:cubicBezTo>
                  <a:cubicBezTo>
                    <a:pt x="301" y="459"/>
                    <a:pt x="307" y="460"/>
                    <a:pt x="310" y="461"/>
                  </a:cubicBezTo>
                  <a:cubicBezTo>
                    <a:pt x="310" y="462"/>
                    <a:pt x="311" y="464"/>
                    <a:pt x="309" y="466"/>
                  </a:cubicBezTo>
                  <a:cubicBezTo>
                    <a:pt x="309" y="466"/>
                    <a:pt x="308" y="467"/>
                    <a:pt x="307" y="467"/>
                  </a:cubicBezTo>
                  <a:cubicBezTo>
                    <a:pt x="304" y="467"/>
                    <a:pt x="300" y="465"/>
                    <a:pt x="300" y="465"/>
                  </a:cubicBezTo>
                  <a:cubicBezTo>
                    <a:pt x="295" y="469"/>
                    <a:pt x="295" y="469"/>
                    <a:pt x="295" y="469"/>
                  </a:cubicBezTo>
                  <a:cubicBezTo>
                    <a:pt x="295" y="469"/>
                    <a:pt x="292" y="465"/>
                    <a:pt x="288" y="465"/>
                  </a:cubicBezTo>
                  <a:cubicBezTo>
                    <a:pt x="287" y="465"/>
                    <a:pt x="287" y="465"/>
                    <a:pt x="286" y="466"/>
                  </a:cubicBezTo>
                  <a:cubicBezTo>
                    <a:pt x="282" y="468"/>
                    <a:pt x="279" y="470"/>
                    <a:pt x="275" y="470"/>
                  </a:cubicBezTo>
                  <a:cubicBezTo>
                    <a:pt x="275" y="470"/>
                    <a:pt x="274" y="470"/>
                    <a:pt x="273" y="470"/>
                  </a:cubicBezTo>
                  <a:cubicBezTo>
                    <a:pt x="268" y="469"/>
                    <a:pt x="263" y="457"/>
                    <a:pt x="261" y="452"/>
                  </a:cubicBezTo>
                  <a:cubicBezTo>
                    <a:pt x="259" y="447"/>
                    <a:pt x="241" y="443"/>
                    <a:pt x="236" y="441"/>
                  </a:cubicBezTo>
                  <a:cubicBezTo>
                    <a:pt x="232" y="439"/>
                    <a:pt x="223" y="435"/>
                    <a:pt x="217" y="434"/>
                  </a:cubicBezTo>
                  <a:cubicBezTo>
                    <a:pt x="215" y="433"/>
                    <a:pt x="214" y="433"/>
                    <a:pt x="213" y="433"/>
                  </a:cubicBezTo>
                  <a:cubicBezTo>
                    <a:pt x="208" y="433"/>
                    <a:pt x="203" y="435"/>
                    <a:pt x="199" y="438"/>
                  </a:cubicBezTo>
                  <a:cubicBezTo>
                    <a:pt x="197" y="439"/>
                    <a:pt x="195" y="440"/>
                    <a:pt x="193" y="440"/>
                  </a:cubicBezTo>
                  <a:cubicBezTo>
                    <a:pt x="191" y="440"/>
                    <a:pt x="189" y="438"/>
                    <a:pt x="190" y="436"/>
                  </a:cubicBezTo>
                  <a:cubicBezTo>
                    <a:pt x="190" y="432"/>
                    <a:pt x="190" y="429"/>
                    <a:pt x="184" y="426"/>
                  </a:cubicBezTo>
                  <a:cubicBezTo>
                    <a:pt x="182" y="425"/>
                    <a:pt x="180" y="424"/>
                    <a:pt x="179" y="424"/>
                  </a:cubicBezTo>
                  <a:cubicBezTo>
                    <a:pt x="178" y="424"/>
                    <a:pt x="177" y="426"/>
                    <a:pt x="179" y="427"/>
                  </a:cubicBezTo>
                  <a:cubicBezTo>
                    <a:pt x="182" y="430"/>
                    <a:pt x="182" y="434"/>
                    <a:pt x="180" y="434"/>
                  </a:cubicBezTo>
                  <a:cubicBezTo>
                    <a:pt x="178" y="434"/>
                    <a:pt x="176" y="431"/>
                    <a:pt x="173" y="431"/>
                  </a:cubicBezTo>
                  <a:cubicBezTo>
                    <a:pt x="173" y="431"/>
                    <a:pt x="172" y="431"/>
                    <a:pt x="172" y="431"/>
                  </a:cubicBezTo>
                  <a:cubicBezTo>
                    <a:pt x="172" y="431"/>
                    <a:pt x="171" y="431"/>
                    <a:pt x="170" y="431"/>
                  </a:cubicBezTo>
                  <a:cubicBezTo>
                    <a:pt x="167" y="431"/>
                    <a:pt x="163" y="430"/>
                    <a:pt x="164" y="427"/>
                  </a:cubicBezTo>
                  <a:cubicBezTo>
                    <a:pt x="165" y="423"/>
                    <a:pt x="170" y="423"/>
                    <a:pt x="173" y="419"/>
                  </a:cubicBezTo>
                  <a:cubicBezTo>
                    <a:pt x="176" y="415"/>
                    <a:pt x="161" y="410"/>
                    <a:pt x="161" y="410"/>
                  </a:cubicBezTo>
                  <a:cubicBezTo>
                    <a:pt x="161" y="414"/>
                    <a:pt x="159" y="416"/>
                    <a:pt x="157" y="416"/>
                  </a:cubicBezTo>
                  <a:cubicBezTo>
                    <a:pt x="157" y="416"/>
                    <a:pt x="156" y="415"/>
                    <a:pt x="156" y="413"/>
                  </a:cubicBezTo>
                  <a:cubicBezTo>
                    <a:pt x="155" y="410"/>
                    <a:pt x="154" y="409"/>
                    <a:pt x="152" y="409"/>
                  </a:cubicBezTo>
                  <a:cubicBezTo>
                    <a:pt x="151" y="409"/>
                    <a:pt x="149" y="409"/>
                    <a:pt x="148" y="410"/>
                  </a:cubicBezTo>
                  <a:cubicBezTo>
                    <a:pt x="144" y="413"/>
                    <a:pt x="136" y="412"/>
                    <a:pt x="135" y="415"/>
                  </a:cubicBezTo>
                  <a:cubicBezTo>
                    <a:pt x="135" y="418"/>
                    <a:pt x="135" y="422"/>
                    <a:pt x="131" y="423"/>
                  </a:cubicBezTo>
                  <a:cubicBezTo>
                    <a:pt x="128" y="425"/>
                    <a:pt x="126" y="432"/>
                    <a:pt x="129" y="436"/>
                  </a:cubicBezTo>
                  <a:cubicBezTo>
                    <a:pt x="131" y="438"/>
                    <a:pt x="134" y="439"/>
                    <a:pt x="136" y="439"/>
                  </a:cubicBezTo>
                  <a:cubicBezTo>
                    <a:pt x="138" y="439"/>
                    <a:pt x="141" y="438"/>
                    <a:pt x="142" y="437"/>
                  </a:cubicBezTo>
                  <a:cubicBezTo>
                    <a:pt x="145" y="436"/>
                    <a:pt x="145" y="432"/>
                    <a:pt x="148" y="432"/>
                  </a:cubicBezTo>
                  <a:cubicBezTo>
                    <a:pt x="149" y="432"/>
                    <a:pt x="151" y="433"/>
                    <a:pt x="153" y="434"/>
                  </a:cubicBezTo>
                  <a:cubicBezTo>
                    <a:pt x="160" y="437"/>
                    <a:pt x="155" y="439"/>
                    <a:pt x="154" y="443"/>
                  </a:cubicBezTo>
                  <a:cubicBezTo>
                    <a:pt x="153" y="448"/>
                    <a:pt x="149" y="448"/>
                    <a:pt x="149" y="448"/>
                  </a:cubicBezTo>
                  <a:cubicBezTo>
                    <a:pt x="149" y="447"/>
                    <a:pt x="146" y="444"/>
                    <a:pt x="141" y="444"/>
                  </a:cubicBezTo>
                  <a:cubicBezTo>
                    <a:pt x="140" y="444"/>
                    <a:pt x="139" y="444"/>
                    <a:pt x="137" y="445"/>
                  </a:cubicBezTo>
                  <a:cubicBezTo>
                    <a:pt x="131" y="448"/>
                    <a:pt x="133" y="454"/>
                    <a:pt x="133" y="454"/>
                  </a:cubicBezTo>
                  <a:cubicBezTo>
                    <a:pt x="129" y="455"/>
                    <a:pt x="125" y="455"/>
                    <a:pt x="122" y="455"/>
                  </a:cubicBezTo>
                  <a:cubicBezTo>
                    <a:pt x="116" y="455"/>
                    <a:pt x="112" y="453"/>
                    <a:pt x="110" y="448"/>
                  </a:cubicBezTo>
                  <a:cubicBezTo>
                    <a:pt x="109" y="446"/>
                    <a:pt x="107" y="445"/>
                    <a:pt x="105" y="445"/>
                  </a:cubicBezTo>
                  <a:cubicBezTo>
                    <a:pt x="98" y="445"/>
                    <a:pt x="88" y="450"/>
                    <a:pt x="84" y="454"/>
                  </a:cubicBezTo>
                  <a:cubicBezTo>
                    <a:pt x="80" y="458"/>
                    <a:pt x="69" y="459"/>
                    <a:pt x="63" y="459"/>
                  </a:cubicBezTo>
                  <a:cubicBezTo>
                    <a:pt x="60" y="459"/>
                    <a:pt x="59" y="459"/>
                    <a:pt x="58" y="459"/>
                  </a:cubicBezTo>
                  <a:cubicBezTo>
                    <a:pt x="55" y="458"/>
                    <a:pt x="56" y="450"/>
                    <a:pt x="52" y="450"/>
                  </a:cubicBezTo>
                  <a:cubicBezTo>
                    <a:pt x="49" y="450"/>
                    <a:pt x="38" y="457"/>
                    <a:pt x="32" y="460"/>
                  </a:cubicBezTo>
                  <a:cubicBezTo>
                    <a:pt x="30" y="461"/>
                    <a:pt x="29" y="461"/>
                    <a:pt x="28" y="461"/>
                  </a:cubicBezTo>
                  <a:cubicBezTo>
                    <a:pt x="24" y="461"/>
                    <a:pt x="21" y="458"/>
                    <a:pt x="22" y="456"/>
                  </a:cubicBezTo>
                  <a:cubicBezTo>
                    <a:pt x="24" y="453"/>
                    <a:pt x="27" y="450"/>
                    <a:pt x="27" y="448"/>
                  </a:cubicBezTo>
                  <a:cubicBezTo>
                    <a:pt x="26" y="447"/>
                    <a:pt x="26" y="447"/>
                    <a:pt x="25" y="447"/>
                  </a:cubicBezTo>
                  <a:cubicBezTo>
                    <a:pt x="24" y="447"/>
                    <a:pt x="23" y="448"/>
                    <a:pt x="21" y="450"/>
                  </a:cubicBezTo>
                  <a:cubicBezTo>
                    <a:pt x="20" y="452"/>
                    <a:pt x="18" y="453"/>
                    <a:pt x="17" y="453"/>
                  </a:cubicBezTo>
                  <a:cubicBezTo>
                    <a:pt x="15" y="453"/>
                    <a:pt x="14" y="452"/>
                    <a:pt x="13" y="450"/>
                  </a:cubicBezTo>
                  <a:cubicBezTo>
                    <a:pt x="13" y="448"/>
                    <a:pt x="14" y="444"/>
                    <a:pt x="9" y="439"/>
                  </a:cubicBezTo>
                  <a:cubicBezTo>
                    <a:pt x="3" y="434"/>
                    <a:pt x="2" y="429"/>
                    <a:pt x="4" y="425"/>
                  </a:cubicBezTo>
                  <a:cubicBezTo>
                    <a:pt x="6" y="421"/>
                    <a:pt x="8" y="420"/>
                    <a:pt x="6" y="417"/>
                  </a:cubicBezTo>
                  <a:cubicBezTo>
                    <a:pt x="5" y="413"/>
                    <a:pt x="5" y="410"/>
                    <a:pt x="8" y="406"/>
                  </a:cubicBezTo>
                  <a:cubicBezTo>
                    <a:pt x="11" y="402"/>
                    <a:pt x="11" y="402"/>
                    <a:pt x="10" y="397"/>
                  </a:cubicBezTo>
                  <a:cubicBezTo>
                    <a:pt x="9" y="392"/>
                    <a:pt x="13" y="387"/>
                    <a:pt x="13" y="387"/>
                  </a:cubicBezTo>
                  <a:cubicBezTo>
                    <a:pt x="12" y="384"/>
                    <a:pt x="13" y="380"/>
                    <a:pt x="16" y="377"/>
                  </a:cubicBezTo>
                  <a:cubicBezTo>
                    <a:pt x="19" y="374"/>
                    <a:pt x="20" y="371"/>
                    <a:pt x="18" y="368"/>
                  </a:cubicBezTo>
                  <a:cubicBezTo>
                    <a:pt x="17" y="365"/>
                    <a:pt x="13" y="361"/>
                    <a:pt x="12" y="354"/>
                  </a:cubicBezTo>
                  <a:cubicBezTo>
                    <a:pt x="11" y="348"/>
                    <a:pt x="13" y="342"/>
                    <a:pt x="15" y="339"/>
                  </a:cubicBezTo>
                  <a:cubicBezTo>
                    <a:pt x="17" y="336"/>
                    <a:pt x="18" y="332"/>
                    <a:pt x="21" y="326"/>
                  </a:cubicBezTo>
                  <a:cubicBezTo>
                    <a:pt x="25" y="319"/>
                    <a:pt x="27" y="317"/>
                    <a:pt x="29" y="311"/>
                  </a:cubicBezTo>
                  <a:cubicBezTo>
                    <a:pt x="30" y="306"/>
                    <a:pt x="32" y="304"/>
                    <a:pt x="35" y="302"/>
                  </a:cubicBezTo>
                  <a:cubicBezTo>
                    <a:pt x="38" y="300"/>
                    <a:pt x="36" y="284"/>
                    <a:pt x="38" y="279"/>
                  </a:cubicBezTo>
                  <a:cubicBezTo>
                    <a:pt x="39" y="274"/>
                    <a:pt x="36" y="270"/>
                    <a:pt x="41" y="267"/>
                  </a:cubicBezTo>
                  <a:cubicBezTo>
                    <a:pt x="45" y="263"/>
                    <a:pt x="47" y="258"/>
                    <a:pt x="47" y="250"/>
                  </a:cubicBezTo>
                  <a:cubicBezTo>
                    <a:pt x="47" y="243"/>
                    <a:pt x="52" y="235"/>
                    <a:pt x="56" y="232"/>
                  </a:cubicBezTo>
                  <a:cubicBezTo>
                    <a:pt x="59" y="230"/>
                    <a:pt x="64" y="225"/>
                    <a:pt x="66" y="223"/>
                  </a:cubicBezTo>
                  <a:cubicBezTo>
                    <a:pt x="67" y="221"/>
                    <a:pt x="70" y="214"/>
                    <a:pt x="73" y="211"/>
                  </a:cubicBezTo>
                  <a:cubicBezTo>
                    <a:pt x="75" y="207"/>
                    <a:pt x="77" y="206"/>
                    <a:pt x="82" y="205"/>
                  </a:cubicBezTo>
                  <a:cubicBezTo>
                    <a:pt x="87" y="203"/>
                    <a:pt x="88" y="193"/>
                    <a:pt x="90" y="188"/>
                  </a:cubicBezTo>
                  <a:cubicBezTo>
                    <a:pt x="92" y="183"/>
                    <a:pt x="97" y="177"/>
                    <a:pt x="100" y="174"/>
                  </a:cubicBezTo>
                  <a:cubicBezTo>
                    <a:pt x="102" y="172"/>
                    <a:pt x="102" y="172"/>
                    <a:pt x="102" y="172"/>
                  </a:cubicBezTo>
                  <a:cubicBezTo>
                    <a:pt x="102" y="172"/>
                    <a:pt x="102" y="172"/>
                    <a:pt x="101" y="171"/>
                  </a:cubicBezTo>
                  <a:cubicBezTo>
                    <a:pt x="104" y="170"/>
                    <a:pt x="104" y="170"/>
                    <a:pt x="104" y="170"/>
                  </a:cubicBezTo>
                  <a:cubicBezTo>
                    <a:pt x="104" y="170"/>
                    <a:pt x="104" y="170"/>
                    <a:pt x="104" y="170"/>
                  </a:cubicBezTo>
                  <a:cubicBezTo>
                    <a:pt x="104" y="170"/>
                    <a:pt x="108" y="169"/>
                    <a:pt x="112" y="161"/>
                  </a:cubicBezTo>
                  <a:cubicBezTo>
                    <a:pt x="116" y="150"/>
                    <a:pt x="121" y="145"/>
                    <a:pt x="122" y="140"/>
                  </a:cubicBezTo>
                  <a:cubicBezTo>
                    <a:pt x="123" y="136"/>
                    <a:pt x="121" y="131"/>
                    <a:pt x="123" y="129"/>
                  </a:cubicBezTo>
                  <a:cubicBezTo>
                    <a:pt x="124" y="127"/>
                    <a:pt x="128" y="125"/>
                    <a:pt x="127" y="121"/>
                  </a:cubicBezTo>
                  <a:cubicBezTo>
                    <a:pt x="126" y="117"/>
                    <a:pt x="128" y="113"/>
                    <a:pt x="132" y="110"/>
                  </a:cubicBezTo>
                  <a:cubicBezTo>
                    <a:pt x="136" y="108"/>
                    <a:pt x="137" y="108"/>
                    <a:pt x="137" y="103"/>
                  </a:cubicBezTo>
                  <a:cubicBezTo>
                    <a:pt x="137" y="97"/>
                    <a:pt x="134" y="99"/>
                    <a:pt x="135" y="95"/>
                  </a:cubicBezTo>
                  <a:cubicBezTo>
                    <a:pt x="137" y="91"/>
                    <a:pt x="140" y="90"/>
                    <a:pt x="140" y="87"/>
                  </a:cubicBezTo>
                  <a:cubicBezTo>
                    <a:pt x="140" y="83"/>
                    <a:pt x="143" y="74"/>
                    <a:pt x="141" y="74"/>
                  </a:cubicBezTo>
                  <a:cubicBezTo>
                    <a:pt x="140" y="74"/>
                    <a:pt x="140" y="74"/>
                    <a:pt x="140" y="74"/>
                  </a:cubicBezTo>
                  <a:cubicBezTo>
                    <a:pt x="140" y="74"/>
                    <a:pt x="139" y="74"/>
                    <a:pt x="139" y="74"/>
                  </a:cubicBezTo>
                  <a:cubicBezTo>
                    <a:pt x="136" y="74"/>
                    <a:pt x="133" y="72"/>
                    <a:pt x="135" y="69"/>
                  </a:cubicBezTo>
                  <a:cubicBezTo>
                    <a:pt x="138" y="65"/>
                    <a:pt x="135" y="64"/>
                    <a:pt x="132" y="60"/>
                  </a:cubicBezTo>
                  <a:cubicBezTo>
                    <a:pt x="129" y="55"/>
                    <a:pt x="131" y="44"/>
                    <a:pt x="131" y="44"/>
                  </a:cubicBezTo>
                  <a:cubicBezTo>
                    <a:pt x="131" y="44"/>
                    <a:pt x="131" y="44"/>
                    <a:pt x="131" y="44"/>
                  </a:cubicBezTo>
                  <a:cubicBezTo>
                    <a:pt x="132" y="45"/>
                    <a:pt x="132" y="46"/>
                    <a:pt x="132" y="46"/>
                  </a:cubicBezTo>
                  <a:cubicBezTo>
                    <a:pt x="132" y="46"/>
                    <a:pt x="132" y="45"/>
                    <a:pt x="131" y="44"/>
                  </a:cubicBezTo>
                  <a:cubicBezTo>
                    <a:pt x="131" y="43"/>
                    <a:pt x="132" y="43"/>
                    <a:pt x="135" y="42"/>
                  </a:cubicBezTo>
                  <a:cubicBezTo>
                    <a:pt x="135" y="42"/>
                    <a:pt x="135" y="42"/>
                    <a:pt x="135" y="42"/>
                  </a:cubicBezTo>
                  <a:cubicBezTo>
                    <a:pt x="139" y="42"/>
                    <a:pt x="144" y="53"/>
                    <a:pt x="149" y="56"/>
                  </a:cubicBezTo>
                  <a:cubicBezTo>
                    <a:pt x="149" y="57"/>
                    <a:pt x="150" y="57"/>
                    <a:pt x="151" y="57"/>
                  </a:cubicBezTo>
                  <a:cubicBezTo>
                    <a:pt x="154" y="57"/>
                    <a:pt x="156" y="52"/>
                    <a:pt x="155" y="47"/>
                  </a:cubicBezTo>
                  <a:cubicBezTo>
                    <a:pt x="153" y="42"/>
                    <a:pt x="155" y="37"/>
                    <a:pt x="160" y="36"/>
                  </a:cubicBezTo>
                  <a:cubicBezTo>
                    <a:pt x="161" y="36"/>
                    <a:pt x="161" y="36"/>
                    <a:pt x="162" y="36"/>
                  </a:cubicBezTo>
                  <a:cubicBezTo>
                    <a:pt x="166" y="36"/>
                    <a:pt x="165" y="39"/>
                    <a:pt x="167" y="51"/>
                  </a:cubicBezTo>
                  <a:cubicBezTo>
                    <a:pt x="168" y="56"/>
                    <a:pt x="172" y="58"/>
                    <a:pt x="175" y="58"/>
                  </a:cubicBezTo>
                  <a:cubicBezTo>
                    <a:pt x="180" y="58"/>
                    <a:pt x="184" y="55"/>
                    <a:pt x="184" y="55"/>
                  </a:cubicBezTo>
                  <a:cubicBezTo>
                    <a:pt x="185" y="59"/>
                    <a:pt x="186" y="60"/>
                    <a:pt x="192" y="60"/>
                  </a:cubicBezTo>
                  <a:cubicBezTo>
                    <a:pt x="197" y="60"/>
                    <a:pt x="194" y="66"/>
                    <a:pt x="190" y="67"/>
                  </a:cubicBezTo>
                  <a:cubicBezTo>
                    <a:pt x="185" y="67"/>
                    <a:pt x="186" y="66"/>
                    <a:pt x="185" y="76"/>
                  </a:cubicBezTo>
                  <a:cubicBezTo>
                    <a:pt x="185" y="79"/>
                    <a:pt x="186" y="80"/>
                    <a:pt x="187" y="80"/>
                  </a:cubicBezTo>
                  <a:cubicBezTo>
                    <a:pt x="190" y="80"/>
                    <a:pt x="195" y="74"/>
                    <a:pt x="197" y="73"/>
                  </a:cubicBezTo>
                  <a:cubicBezTo>
                    <a:pt x="200" y="71"/>
                    <a:pt x="199" y="70"/>
                    <a:pt x="200" y="65"/>
                  </a:cubicBezTo>
                  <a:cubicBezTo>
                    <a:pt x="201" y="62"/>
                    <a:pt x="202" y="60"/>
                    <a:pt x="204" y="60"/>
                  </a:cubicBezTo>
                  <a:cubicBezTo>
                    <a:pt x="205" y="60"/>
                    <a:pt x="206" y="61"/>
                    <a:pt x="208" y="62"/>
                  </a:cubicBezTo>
                  <a:cubicBezTo>
                    <a:pt x="209" y="63"/>
                    <a:pt x="210" y="63"/>
                    <a:pt x="211" y="63"/>
                  </a:cubicBezTo>
                  <a:cubicBezTo>
                    <a:pt x="213" y="63"/>
                    <a:pt x="213" y="59"/>
                    <a:pt x="215" y="57"/>
                  </a:cubicBezTo>
                  <a:cubicBezTo>
                    <a:pt x="215" y="56"/>
                    <a:pt x="216" y="56"/>
                    <a:pt x="217" y="56"/>
                  </a:cubicBezTo>
                  <a:cubicBezTo>
                    <a:pt x="220" y="56"/>
                    <a:pt x="224" y="58"/>
                    <a:pt x="224" y="58"/>
                  </a:cubicBezTo>
                  <a:cubicBezTo>
                    <a:pt x="218" y="50"/>
                    <a:pt x="218" y="50"/>
                    <a:pt x="218" y="50"/>
                  </a:cubicBezTo>
                  <a:cubicBezTo>
                    <a:pt x="218" y="50"/>
                    <a:pt x="218" y="50"/>
                    <a:pt x="222" y="47"/>
                  </a:cubicBezTo>
                  <a:cubicBezTo>
                    <a:pt x="222" y="47"/>
                    <a:pt x="222" y="47"/>
                    <a:pt x="222" y="47"/>
                  </a:cubicBezTo>
                  <a:cubicBezTo>
                    <a:pt x="222" y="47"/>
                    <a:pt x="222" y="48"/>
                    <a:pt x="222" y="48"/>
                  </a:cubicBezTo>
                  <a:cubicBezTo>
                    <a:pt x="222" y="49"/>
                    <a:pt x="222" y="51"/>
                    <a:pt x="222" y="51"/>
                  </a:cubicBezTo>
                  <a:cubicBezTo>
                    <a:pt x="222" y="51"/>
                    <a:pt x="222" y="49"/>
                    <a:pt x="222" y="48"/>
                  </a:cubicBezTo>
                  <a:cubicBezTo>
                    <a:pt x="222" y="48"/>
                    <a:pt x="222" y="47"/>
                    <a:pt x="222" y="47"/>
                  </a:cubicBezTo>
                  <a:cubicBezTo>
                    <a:pt x="223" y="46"/>
                    <a:pt x="224" y="46"/>
                    <a:pt x="225" y="46"/>
                  </a:cubicBezTo>
                  <a:cubicBezTo>
                    <a:pt x="227" y="46"/>
                    <a:pt x="230" y="47"/>
                    <a:pt x="232" y="47"/>
                  </a:cubicBezTo>
                  <a:cubicBezTo>
                    <a:pt x="233" y="47"/>
                    <a:pt x="234" y="47"/>
                    <a:pt x="235" y="46"/>
                  </a:cubicBezTo>
                  <a:cubicBezTo>
                    <a:pt x="239" y="44"/>
                    <a:pt x="243" y="45"/>
                    <a:pt x="243" y="38"/>
                  </a:cubicBezTo>
                  <a:cubicBezTo>
                    <a:pt x="243" y="31"/>
                    <a:pt x="250" y="32"/>
                    <a:pt x="257" y="31"/>
                  </a:cubicBezTo>
                  <a:cubicBezTo>
                    <a:pt x="264" y="30"/>
                    <a:pt x="261" y="28"/>
                    <a:pt x="262" y="25"/>
                  </a:cubicBezTo>
                  <a:cubicBezTo>
                    <a:pt x="263" y="23"/>
                    <a:pt x="263" y="19"/>
                    <a:pt x="261" y="16"/>
                  </a:cubicBezTo>
                  <a:cubicBezTo>
                    <a:pt x="259" y="15"/>
                    <a:pt x="258" y="15"/>
                    <a:pt x="257" y="15"/>
                  </a:cubicBezTo>
                  <a:cubicBezTo>
                    <a:pt x="256" y="15"/>
                    <a:pt x="255" y="15"/>
                    <a:pt x="253" y="15"/>
                  </a:cubicBezTo>
                  <a:cubicBezTo>
                    <a:pt x="253" y="15"/>
                    <a:pt x="252" y="15"/>
                    <a:pt x="252" y="15"/>
                  </a:cubicBezTo>
                  <a:cubicBezTo>
                    <a:pt x="248" y="14"/>
                    <a:pt x="248" y="13"/>
                    <a:pt x="248" y="13"/>
                  </a:cubicBezTo>
                  <a:cubicBezTo>
                    <a:pt x="248" y="13"/>
                    <a:pt x="250" y="9"/>
                    <a:pt x="252" y="7"/>
                  </a:cubicBezTo>
                  <a:cubicBezTo>
                    <a:pt x="255" y="5"/>
                    <a:pt x="259" y="4"/>
                    <a:pt x="262" y="3"/>
                  </a:cubicBezTo>
                  <a:cubicBezTo>
                    <a:pt x="262" y="3"/>
                    <a:pt x="263" y="3"/>
                    <a:pt x="263" y="3"/>
                  </a:cubicBezTo>
                  <a:cubicBezTo>
                    <a:pt x="265" y="3"/>
                    <a:pt x="266" y="6"/>
                    <a:pt x="267" y="6"/>
                  </a:cubicBezTo>
                  <a:cubicBezTo>
                    <a:pt x="268" y="6"/>
                    <a:pt x="268" y="5"/>
                    <a:pt x="268" y="5"/>
                  </a:cubicBezTo>
                  <a:cubicBezTo>
                    <a:pt x="271" y="4"/>
                    <a:pt x="271" y="2"/>
                    <a:pt x="272" y="2"/>
                  </a:cubicBezTo>
                  <a:cubicBezTo>
                    <a:pt x="273" y="2"/>
                    <a:pt x="273" y="2"/>
                    <a:pt x="273" y="2"/>
                  </a:cubicBezTo>
                  <a:cubicBezTo>
                    <a:pt x="275" y="3"/>
                    <a:pt x="275" y="6"/>
                    <a:pt x="277" y="7"/>
                  </a:cubicBezTo>
                  <a:cubicBezTo>
                    <a:pt x="278" y="8"/>
                    <a:pt x="278" y="8"/>
                    <a:pt x="279" y="8"/>
                  </a:cubicBezTo>
                  <a:cubicBezTo>
                    <a:pt x="280" y="8"/>
                    <a:pt x="282" y="6"/>
                    <a:pt x="285" y="4"/>
                  </a:cubicBezTo>
                  <a:cubicBezTo>
                    <a:pt x="288" y="2"/>
                    <a:pt x="289" y="2"/>
                    <a:pt x="290" y="2"/>
                  </a:cubicBezTo>
                  <a:moveTo>
                    <a:pt x="290" y="0"/>
                  </a:moveTo>
                  <a:cubicBezTo>
                    <a:pt x="290" y="0"/>
                    <a:pt x="290" y="0"/>
                    <a:pt x="290" y="0"/>
                  </a:cubicBezTo>
                  <a:cubicBezTo>
                    <a:pt x="288" y="0"/>
                    <a:pt x="287" y="0"/>
                    <a:pt x="285" y="2"/>
                  </a:cubicBezTo>
                  <a:cubicBezTo>
                    <a:pt x="284" y="2"/>
                    <a:pt x="284" y="2"/>
                    <a:pt x="284" y="2"/>
                  </a:cubicBezTo>
                  <a:cubicBezTo>
                    <a:pt x="283" y="3"/>
                    <a:pt x="282" y="4"/>
                    <a:pt x="281" y="4"/>
                  </a:cubicBezTo>
                  <a:cubicBezTo>
                    <a:pt x="280" y="5"/>
                    <a:pt x="279" y="6"/>
                    <a:pt x="279" y="6"/>
                  </a:cubicBezTo>
                  <a:cubicBezTo>
                    <a:pt x="278" y="5"/>
                    <a:pt x="277" y="5"/>
                    <a:pt x="277" y="4"/>
                  </a:cubicBezTo>
                  <a:cubicBezTo>
                    <a:pt x="276" y="3"/>
                    <a:pt x="276" y="1"/>
                    <a:pt x="274" y="1"/>
                  </a:cubicBezTo>
                  <a:cubicBezTo>
                    <a:pt x="273" y="1"/>
                    <a:pt x="273" y="0"/>
                    <a:pt x="272" y="0"/>
                  </a:cubicBezTo>
                  <a:cubicBezTo>
                    <a:pt x="271" y="0"/>
                    <a:pt x="270" y="1"/>
                    <a:pt x="269" y="2"/>
                  </a:cubicBezTo>
                  <a:cubicBezTo>
                    <a:pt x="269" y="3"/>
                    <a:pt x="268" y="3"/>
                    <a:pt x="268" y="4"/>
                  </a:cubicBezTo>
                  <a:cubicBezTo>
                    <a:pt x="267" y="4"/>
                    <a:pt x="267" y="4"/>
                    <a:pt x="267" y="4"/>
                  </a:cubicBezTo>
                  <a:cubicBezTo>
                    <a:pt x="267" y="4"/>
                    <a:pt x="267" y="3"/>
                    <a:pt x="267" y="3"/>
                  </a:cubicBezTo>
                  <a:cubicBezTo>
                    <a:pt x="266" y="2"/>
                    <a:pt x="265" y="1"/>
                    <a:pt x="263" y="1"/>
                  </a:cubicBezTo>
                  <a:cubicBezTo>
                    <a:pt x="263" y="1"/>
                    <a:pt x="262" y="1"/>
                    <a:pt x="262" y="1"/>
                  </a:cubicBezTo>
                  <a:cubicBezTo>
                    <a:pt x="258" y="2"/>
                    <a:pt x="254" y="3"/>
                    <a:pt x="251" y="5"/>
                  </a:cubicBezTo>
                  <a:cubicBezTo>
                    <a:pt x="248" y="8"/>
                    <a:pt x="246" y="12"/>
                    <a:pt x="246" y="12"/>
                  </a:cubicBezTo>
                  <a:cubicBezTo>
                    <a:pt x="246" y="13"/>
                    <a:pt x="246" y="13"/>
                    <a:pt x="246" y="13"/>
                  </a:cubicBezTo>
                  <a:cubicBezTo>
                    <a:pt x="246" y="13"/>
                    <a:pt x="246" y="13"/>
                    <a:pt x="246" y="13"/>
                  </a:cubicBezTo>
                  <a:cubicBezTo>
                    <a:pt x="246" y="14"/>
                    <a:pt x="247" y="16"/>
                    <a:pt x="251" y="17"/>
                  </a:cubicBezTo>
                  <a:cubicBezTo>
                    <a:pt x="252" y="17"/>
                    <a:pt x="253" y="17"/>
                    <a:pt x="253" y="17"/>
                  </a:cubicBezTo>
                  <a:cubicBezTo>
                    <a:pt x="254" y="17"/>
                    <a:pt x="255" y="17"/>
                    <a:pt x="255" y="17"/>
                  </a:cubicBezTo>
                  <a:cubicBezTo>
                    <a:pt x="256" y="17"/>
                    <a:pt x="257" y="17"/>
                    <a:pt x="257" y="17"/>
                  </a:cubicBezTo>
                  <a:cubicBezTo>
                    <a:pt x="258" y="17"/>
                    <a:pt x="259" y="17"/>
                    <a:pt x="259" y="18"/>
                  </a:cubicBezTo>
                  <a:cubicBezTo>
                    <a:pt x="262" y="20"/>
                    <a:pt x="261" y="23"/>
                    <a:pt x="260" y="25"/>
                  </a:cubicBezTo>
                  <a:cubicBezTo>
                    <a:pt x="260" y="26"/>
                    <a:pt x="260" y="27"/>
                    <a:pt x="260" y="28"/>
                  </a:cubicBezTo>
                  <a:cubicBezTo>
                    <a:pt x="260" y="28"/>
                    <a:pt x="260" y="28"/>
                    <a:pt x="260" y="29"/>
                  </a:cubicBezTo>
                  <a:cubicBezTo>
                    <a:pt x="260" y="29"/>
                    <a:pt x="259" y="29"/>
                    <a:pt x="257" y="29"/>
                  </a:cubicBezTo>
                  <a:cubicBezTo>
                    <a:pt x="256" y="29"/>
                    <a:pt x="255" y="29"/>
                    <a:pt x="254" y="29"/>
                  </a:cubicBezTo>
                  <a:cubicBezTo>
                    <a:pt x="248" y="30"/>
                    <a:pt x="241" y="30"/>
                    <a:pt x="241" y="38"/>
                  </a:cubicBezTo>
                  <a:cubicBezTo>
                    <a:pt x="241" y="42"/>
                    <a:pt x="240" y="42"/>
                    <a:pt x="237" y="43"/>
                  </a:cubicBezTo>
                  <a:cubicBezTo>
                    <a:pt x="236" y="44"/>
                    <a:pt x="235" y="44"/>
                    <a:pt x="234" y="45"/>
                  </a:cubicBezTo>
                  <a:cubicBezTo>
                    <a:pt x="234" y="45"/>
                    <a:pt x="233" y="45"/>
                    <a:pt x="232" y="45"/>
                  </a:cubicBezTo>
                  <a:cubicBezTo>
                    <a:pt x="231" y="45"/>
                    <a:pt x="230" y="45"/>
                    <a:pt x="229" y="45"/>
                  </a:cubicBezTo>
                  <a:cubicBezTo>
                    <a:pt x="227" y="44"/>
                    <a:pt x="226" y="44"/>
                    <a:pt x="225" y="44"/>
                  </a:cubicBezTo>
                  <a:cubicBezTo>
                    <a:pt x="224" y="44"/>
                    <a:pt x="224" y="44"/>
                    <a:pt x="224" y="44"/>
                  </a:cubicBezTo>
                  <a:cubicBezTo>
                    <a:pt x="223" y="43"/>
                    <a:pt x="223" y="43"/>
                    <a:pt x="223" y="43"/>
                  </a:cubicBezTo>
                  <a:cubicBezTo>
                    <a:pt x="221" y="46"/>
                    <a:pt x="221" y="46"/>
                    <a:pt x="221" y="46"/>
                  </a:cubicBezTo>
                  <a:cubicBezTo>
                    <a:pt x="220" y="46"/>
                    <a:pt x="220" y="46"/>
                    <a:pt x="220" y="46"/>
                  </a:cubicBezTo>
                  <a:cubicBezTo>
                    <a:pt x="220" y="46"/>
                    <a:pt x="220" y="46"/>
                    <a:pt x="220" y="46"/>
                  </a:cubicBezTo>
                  <a:cubicBezTo>
                    <a:pt x="217" y="48"/>
                    <a:pt x="217" y="48"/>
                    <a:pt x="217" y="48"/>
                  </a:cubicBezTo>
                  <a:cubicBezTo>
                    <a:pt x="216" y="49"/>
                    <a:pt x="216" y="49"/>
                    <a:pt x="216" y="49"/>
                  </a:cubicBezTo>
                  <a:cubicBezTo>
                    <a:pt x="217" y="51"/>
                    <a:pt x="217" y="51"/>
                    <a:pt x="217" y="51"/>
                  </a:cubicBezTo>
                  <a:cubicBezTo>
                    <a:pt x="219" y="54"/>
                    <a:pt x="219" y="54"/>
                    <a:pt x="219" y="54"/>
                  </a:cubicBezTo>
                  <a:cubicBezTo>
                    <a:pt x="218" y="54"/>
                    <a:pt x="218" y="54"/>
                    <a:pt x="217" y="54"/>
                  </a:cubicBezTo>
                  <a:cubicBezTo>
                    <a:pt x="215" y="54"/>
                    <a:pt x="214" y="54"/>
                    <a:pt x="213" y="56"/>
                  </a:cubicBezTo>
                  <a:cubicBezTo>
                    <a:pt x="213" y="57"/>
                    <a:pt x="212" y="58"/>
                    <a:pt x="212" y="59"/>
                  </a:cubicBezTo>
                  <a:cubicBezTo>
                    <a:pt x="211" y="60"/>
                    <a:pt x="211" y="61"/>
                    <a:pt x="211" y="61"/>
                  </a:cubicBezTo>
                  <a:cubicBezTo>
                    <a:pt x="210" y="61"/>
                    <a:pt x="210" y="61"/>
                    <a:pt x="209" y="60"/>
                  </a:cubicBezTo>
                  <a:cubicBezTo>
                    <a:pt x="207" y="59"/>
                    <a:pt x="205" y="58"/>
                    <a:pt x="204" y="58"/>
                  </a:cubicBezTo>
                  <a:cubicBezTo>
                    <a:pt x="200" y="58"/>
                    <a:pt x="199" y="62"/>
                    <a:pt x="198" y="65"/>
                  </a:cubicBezTo>
                  <a:cubicBezTo>
                    <a:pt x="198" y="67"/>
                    <a:pt x="198" y="68"/>
                    <a:pt x="197" y="69"/>
                  </a:cubicBezTo>
                  <a:cubicBezTo>
                    <a:pt x="197" y="71"/>
                    <a:pt x="197" y="71"/>
                    <a:pt x="196" y="71"/>
                  </a:cubicBezTo>
                  <a:cubicBezTo>
                    <a:pt x="196" y="72"/>
                    <a:pt x="194" y="73"/>
                    <a:pt x="193" y="74"/>
                  </a:cubicBezTo>
                  <a:cubicBezTo>
                    <a:pt x="191" y="75"/>
                    <a:pt x="189" y="78"/>
                    <a:pt x="187" y="79"/>
                  </a:cubicBezTo>
                  <a:cubicBezTo>
                    <a:pt x="187" y="78"/>
                    <a:pt x="187" y="78"/>
                    <a:pt x="187" y="76"/>
                  </a:cubicBezTo>
                  <a:cubicBezTo>
                    <a:pt x="187" y="75"/>
                    <a:pt x="187" y="74"/>
                    <a:pt x="188" y="73"/>
                  </a:cubicBezTo>
                  <a:cubicBezTo>
                    <a:pt x="188" y="71"/>
                    <a:pt x="188" y="69"/>
                    <a:pt x="188" y="69"/>
                  </a:cubicBezTo>
                  <a:cubicBezTo>
                    <a:pt x="188" y="69"/>
                    <a:pt x="188" y="69"/>
                    <a:pt x="189" y="69"/>
                  </a:cubicBezTo>
                  <a:cubicBezTo>
                    <a:pt x="189" y="69"/>
                    <a:pt x="189" y="69"/>
                    <a:pt x="190" y="68"/>
                  </a:cubicBezTo>
                  <a:cubicBezTo>
                    <a:pt x="194" y="68"/>
                    <a:pt x="197" y="64"/>
                    <a:pt x="196" y="61"/>
                  </a:cubicBezTo>
                  <a:cubicBezTo>
                    <a:pt x="196" y="60"/>
                    <a:pt x="195" y="58"/>
                    <a:pt x="192" y="58"/>
                  </a:cubicBezTo>
                  <a:cubicBezTo>
                    <a:pt x="186" y="58"/>
                    <a:pt x="186" y="57"/>
                    <a:pt x="186" y="55"/>
                  </a:cubicBezTo>
                  <a:cubicBezTo>
                    <a:pt x="185" y="53"/>
                    <a:pt x="185" y="53"/>
                    <a:pt x="185" y="53"/>
                  </a:cubicBezTo>
                  <a:cubicBezTo>
                    <a:pt x="183" y="54"/>
                    <a:pt x="183" y="54"/>
                    <a:pt x="183" y="54"/>
                  </a:cubicBezTo>
                  <a:cubicBezTo>
                    <a:pt x="183" y="54"/>
                    <a:pt x="179" y="56"/>
                    <a:pt x="175" y="56"/>
                  </a:cubicBezTo>
                  <a:cubicBezTo>
                    <a:pt x="172" y="56"/>
                    <a:pt x="170" y="54"/>
                    <a:pt x="169" y="50"/>
                  </a:cubicBezTo>
                  <a:cubicBezTo>
                    <a:pt x="169" y="48"/>
                    <a:pt x="169" y="46"/>
                    <a:pt x="168" y="45"/>
                  </a:cubicBezTo>
                  <a:cubicBezTo>
                    <a:pt x="167" y="38"/>
                    <a:pt x="167" y="34"/>
                    <a:pt x="162" y="34"/>
                  </a:cubicBezTo>
                  <a:cubicBezTo>
                    <a:pt x="161" y="34"/>
                    <a:pt x="161" y="34"/>
                    <a:pt x="160" y="34"/>
                  </a:cubicBezTo>
                  <a:cubicBezTo>
                    <a:pt x="157" y="34"/>
                    <a:pt x="155" y="36"/>
                    <a:pt x="154" y="38"/>
                  </a:cubicBezTo>
                  <a:cubicBezTo>
                    <a:pt x="152" y="40"/>
                    <a:pt x="152" y="43"/>
                    <a:pt x="153" y="48"/>
                  </a:cubicBezTo>
                  <a:cubicBezTo>
                    <a:pt x="154" y="50"/>
                    <a:pt x="153" y="53"/>
                    <a:pt x="152" y="54"/>
                  </a:cubicBezTo>
                  <a:cubicBezTo>
                    <a:pt x="152" y="55"/>
                    <a:pt x="151" y="55"/>
                    <a:pt x="151" y="55"/>
                  </a:cubicBezTo>
                  <a:cubicBezTo>
                    <a:pt x="150" y="55"/>
                    <a:pt x="150" y="55"/>
                    <a:pt x="149" y="55"/>
                  </a:cubicBezTo>
                  <a:cubicBezTo>
                    <a:pt x="148" y="53"/>
                    <a:pt x="145" y="50"/>
                    <a:pt x="143" y="48"/>
                  </a:cubicBezTo>
                  <a:cubicBezTo>
                    <a:pt x="140" y="44"/>
                    <a:pt x="138" y="40"/>
                    <a:pt x="135" y="40"/>
                  </a:cubicBezTo>
                  <a:cubicBezTo>
                    <a:pt x="135" y="40"/>
                    <a:pt x="134" y="40"/>
                    <a:pt x="134" y="40"/>
                  </a:cubicBezTo>
                  <a:cubicBezTo>
                    <a:pt x="131" y="42"/>
                    <a:pt x="131" y="42"/>
                    <a:pt x="131" y="42"/>
                  </a:cubicBezTo>
                  <a:cubicBezTo>
                    <a:pt x="131" y="42"/>
                    <a:pt x="131" y="42"/>
                    <a:pt x="131" y="42"/>
                  </a:cubicBezTo>
                  <a:cubicBezTo>
                    <a:pt x="130" y="42"/>
                    <a:pt x="130" y="42"/>
                    <a:pt x="130" y="42"/>
                  </a:cubicBezTo>
                  <a:cubicBezTo>
                    <a:pt x="130" y="42"/>
                    <a:pt x="130" y="42"/>
                    <a:pt x="130" y="42"/>
                  </a:cubicBezTo>
                  <a:cubicBezTo>
                    <a:pt x="129" y="43"/>
                    <a:pt x="129" y="43"/>
                    <a:pt x="129" y="43"/>
                  </a:cubicBezTo>
                  <a:cubicBezTo>
                    <a:pt x="129" y="44"/>
                    <a:pt x="129" y="44"/>
                    <a:pt x="129" y="44"/>
                  </a:cubicBezTo>
                  <a:cubicBezTo>
                    <a:pt x="129" y="46"/>
                    <a:pt x="127" y="56"/>
                    <a:pt x="130" y="61"/>
                  </a:cubicBezTo>
                  <a:cubicBezTo>
                    <a:pt x="131" y="62"/>
                    <a:pt x="132" y="63"/>
                    <a:pt x="133" y="64"/>
                  </a:cubicBezTo>
                  <a:cubicBezTo>
                    <a:pt x="135" y="66"/>
                    <a:pt x="135" y="66"/>
                    <a:pt x="134" y="68"/>
                  </a:cubicBezTo>
                  <a:cubicBezTo>
                    <a:pt x="132" y="69"/>
                    <a:pt x="132" y="71"/>
                    <a:pt x="133" y="73"/>
                  </a:cubicBezTo>
                  <a:cubicBezTo>
                    <a:pt x="134" y="75"/>
                    <a:pt x="136" y="76"/>
                    <a:pt x="139" y="76"/>
                  </a:cubicBezTo>
                  <a:cubicBezTo>
                    <a:pt x="139" y="76"/>
                    <a:pt x="140" y="76"/>
                    <a:pt x="140" y="76"/>
                  </a:cubicBezTo>
                  <a:cubicBezTo>
                    <a:pt x="140" y="77"/>
                    <a:pt x="139" y="80"/>
                    <a:pt x="139" y="82"/>
                  </a:cubicBezTo>
                  <a:cubicBezTo>
                    <a:pt x="139" y="84"/>
                    <a:pt x="138" y="86"/>
                    <a:pt x="138" y="87"/>
                  </a:cubicBezTo>
                  <a:cubicBezTo>
                    <a:pt x="138" y="88"/>
                    <a:pt x="138" y="88"/>
                    <a:pt x="137" y="90"/>
                  </a:cubicBezTo>
                  <a:cubicBezTo>
                    <a:pt x="136" y="91"/>
                    <a:pt x="134" y="92"/>
                    <a:pt x="134" y="95"/>
                  </a:cubicBezTo>
                  <a:cubicBezTo>
                    <a:pt x="133" y="97"/>
                    <a:pt x="133" y="99"/>
                    <a:pt x="135" y="100"/>
                  </a:cubicBezTo>
                  <a:cubicBezTo>
                    <a:pt x="135" y="100"/>
                    <a:pt x="136" y="101"/>
                    <a:pt x="136" y="103"/>
                  </a:cubicBezTo>
                  <a:cubicBezTo>
                    <a:pt x="136" y="106"/>
                    <a:pt x="135" y="106"/>
                    <a:pt x="133" y="107"/>
                  </a:cubicBezTo>
                  <a:cubicBezTo>
                    <a:pt x="133" y="108"/>
                    <a:pt x="132" y="108"/>
                    <a:pt x="131" y="109"/>
                  </a:cubicBezTo>
                  <a:cubicBezTo>
                    <a:pt x="124" y="113"/>
                    <a:pt x="124" y="118"/>
                    <a:pt x="125" y="122"/>
                  </a:cubicBezTo>
                  <a:cubicBezTo>
                    <a:pt x="126" y="123"/>
                    <a:pt x="125" y="124"/>
                    <a:pt x="123" y="126"/>
                  </a:cubicBezTo>
                  <a:cubicBezTo>
                    <a:pt x="122" y="127"/>
                    <a:pt x="122" y="128"/>
                    <a:pt x="121" y="128"/>
                  </a:cubicBezTo>
                  <a:cubicBezTo>
                    <a:pt x="120" y="130"/>
                    <a:pt x="120" y="132"/>
                    <a:pt x="120" y="135"/>
                  </a:cubicBezTo>
                  <a:cubicBezTo>
                    <a:pt x="120" y="136"/>
                    <a:pt x="121" y="138"/>
                    <a:pt x="120" y="140"/>
                  </a:cubicBezTo>
                  <a:cubicBezTo>
                    <a:pt x="120" y="142"/>
                    <a:pt x="118" y="145"/>
                    <a:pt x="117" y="147"/>
                  </a:cubicBezTo>
                  <a:cubicBezTo>
                    <a:pt x="115" y="151"/>
                    <a:pt x="112" y="154"/>
                    <a:pt x="110" y="160"/>
                  </a:cubicBezTo>
                  <a:cubicBezTo>
                    <a:pt x="107" y="167"/>
                    <a:pt x="104" y="168"/>
                    <a:pt x="104" y="168"/>
                  </a:cubicBezTo>
                  <a:cubicBezTo>
                    <a:pt x="103" y="168"/>
                    <a:pt x="103" y="168"/>
                    <a:pt x="103" y="168"/>
                  </a:cubicBezTo>
                  <a:cubicBezTo>
                    <a:pt x="103" y="168"/>
                    <a:pt x="103" y="168"/>
                    <a:pt x="103" y="168"/>
                  </a:cubicBezTo>
                  <a:cubicBezTo>
                    <a:pt x="100" y="170"/>
                    <a:pt x="100" y="170"/>
                    <a:pt x="100" y="170"/>
                  </a:cubicBezTo>
                  <a:cubicBezTo>
                    <a:pt x="98" y="171"/>
                    <a:pt x="98" y="171"/>
                    <a:pt x="98" y="171"/>
                  </a:cubicBezTo>
                  <a:cubicBezTo>
                    <a:pt x="99" y="172"/>
                    <a:pt x="99" y="172"/>
                    <a:pt x="99" y="172"/>
                  </a:cubicBezTo>
                  <a:cubicBezTo>
                    <a:pt x="99" y="173"/>
                    <a:pt x="99" y="173"/>
                    <a:pt x="99" y="173"/>
                  </a:cubicBezTo>
                  <a:cubicBezTo>
                    <a:pt x="95" y="177"/>
                    <a:pt x="90" y="183"/>
                    <a:pt x="88" y="187"/>
                  </a:cubicBezTo>
                  <a:cubicBezTo>
                    <a:pt x="88" y="189"/>
                    <a:pt x="87" y="191"/>
                    <a:pt x="87" y="193"/>
                  </a:cubicBezTo>
                  <a:cubicBezTo>
                    <a:pt x="86" y="197"/>
                    <a:pt x="84" y="202"/>
                    <a:pt x="82" y="203"/>
                  </a:cubicBezTo>
                  <a:cubicBezTo>
                    <a:pt x="77" y="204"/>
                    <a:pt x="74" y="206"/>
                    <a:pt x="71" y="210"/>
                  </a:cubicBezTo>
                  <a:cubicBezTo>
                    <a:pt x="69" y="212"/>
                    <a:pt x="67" y="215"/>
                    <a:pt x="66" y="218"/>
                  </a:cubicBezTo>
                  <a:cubicBezTo>
                    <a:pt x="65" y="220"/>
                    <a:pt x="65" y="221"/>
                    <a:pt x="64" y="222"/>
                  </a:cubicBezTo>
                  <a:cubicBezTo>
                    <a:pt x="63" y="223"/>
                    <a:pt x="58" y="228"/>
                    <a:pt x="55" y="231"/>
                  </a:cubicBezTo>
                  <a:cubicBezTo>
                    <a:pt x="51" y="234"/>
                    <a:pt x="45" y="242"/>
                    <a:pt x="45" y="250"/>
                  </a:cubicBezTo>
                  <a:cubicBezTo>
                    <a:pt x="45" y="257"/>
                    <a:pt x="43" y="262"/>
                    <a:pt x="39" y="265"/>
                  </a:cubicBezTo>
                  <a:cubicBezTo>
                    <a:pt x="36" y="268"/>
                    <a:pt x="36" y="271"/>
                    <a:pt x="36" y="274"/>
                  </a:cubicBezTo>
                  <a:cubicBezTo>
                    <a:pt x="36" y="275"/>
                    <a:pt x="36" y="277"/>
                    <a:pt x="36" y="279"/>
                  </a:cubicBezTo>
                  <a:cubicBezTo>
                    <a:pt x="35" y="281"/>
                    <a:pt x="35" y="285"/>
                    <a:pt x="35" y="289"/>
                  </a:cubicBezTo>
                  <a:cubicBezTo>
                    <a:pt x="35" y="293"/>
                    <a:pt x="35" y="299"/>
                    <a:pt x="34" y="301"/>
                  </a:cubicBezTo>
                  <a:cubicBezTo>
                    <a:pt x="34" y="301"/>
                    <a:pt x="34" y="301"/>
                    <a:pt x="34" y="301"/>
                  </a:cubicBezTo>
                  <a:cubicBezTo>
                    <a:pt x="31" y="303"/>
                    <a:pt x="28" y="305"/>
                    <a:pt x="27" y="311"/>
                  </a:cubicBezTo>
                  <a:cubicBezTo>
                    <a:pt x="26" y="314"/>
                    <a:pt x="25" y="316"/>
                    <a:pt x="23" y="319"/>
                  </a:cubicBezTo>
                  <a:cubicBezTo>
                    <a:pt x="22" y="321"/>
                    <a:pt x="21" y="323"/>
                    <a:pt x="19" y="325"/>
                  </a:cubicBezTo>
                  <a:cubicBezTo>
                    <a:pt x="18" y="328"/>
                    <a:pt x="17" y="331"/>
                    <a:pt x="16" y="333"/>
                  </a:cubicBezTo>
                  <a:cubicBezTo>
                    <a:pt x="15" y="335"/>
                    <a:pt x="14" y="337"/>
                    <a:pt x="13" y="338"/>
                  </a:cubicBezTo>
                  <a:cubicBezTo>
                    <a:pt x="11" y="341"/>
                    <a:pt x="9" y="348"/>
                    <a:pt x="10" y="355"/>
                  </a:cubicBezTo>
                  <a:cubicBezTo>
                    <a:pt x="11" y="360"/>
                    <a:pt x="14" y="364"/>
                    <a:pt x="15" y="367"/>
                  </a:cubicBezTo>
                  <a:cubicBezTo>
                    <a:pt x="16" y="368"/>
                    <a:pt x="16" y="368"/>
                    <a:pt x="17" y="369"/>
                  </a:cubicBezTo>
                  <a:cubicBezTo>
                    <a:pt x="18" y="371"/>
                    <a:pt x="17" y="374"/>
                    <a:pt x="15" y="376"/>
                  </a:cubicBezTo>
                  <a:cubicBezTo>
                    <a:pt x="12" y="379"/>
                    <a:pt x="10" y="383"/>
                    <a:pt x="11" y="387"/>
                  </a:cubicBezTo>
                  <a:cubicBezTo>
                    <a:pt x="9" y="388"/>
                    <a:pt x="7" y="393"/>
                    <a:pt x="8" y="397"/>
                  </a:cubicBezTo>
                  <a:cubicBezTo>
                    <a:pt x="9" y="401"/>
                    <a:pt x="9" y="401"/>
                    <a:pt x="7" y="403"/>
                  </a:cubicBezTo>
                  <a:cubicBezTo>
                    <a:pt x="7" y="404"/>
                    <a:pt x="7" y="404"/>
                    <a:pt x="6" y="405"/>
                  </a:cubicBezTo>
                  <a:cubicBezTo>
                    <a:pt x="3" y="409"/>
                    <a:pt x="3" y="413"/>
                    <a:pt x="5" y="418"/>
                  </a:cubicBezTo>
                  <a:cubicBezTo>
                    <a:pt x="5" y="420"/>
                    <a:pt x="5" y="420"/>
                    <a:pt x="4" y="422"/>
                  </a:cubicBezTo>
                  <a:cubicBezTo>
                    <a:pt x="4" y="423"/>
                    <a:pt x="3" y="423"/>
                    <a:pt x="3" y="424"/>
                  </a:cubicBezTo>
                  <a:cubicBezTo>
                    <a:pt x="1" y="428"/>
                    <a:pt x="0" y="434"/>
                    <a:pt x="7" y="441"/>
                  </a:cubicBezTo>
                  <a:cubicBezTo>
                    <a:pt x="11" y="444"/>
                    <a:pt x="11" y="447"/>
                    <a:pt x="11" y="449"/>
                  </a:cubicBezTo>
                  <a:cubicBezTo>
                    <a:pt x="11" y="449"/>
                    <a:pt x="11" y="450"/>
                    <a:pt x="12" y="451"/>
                  </a:cubicBezTo>
                  <a:cubicBezTo>
                    <a:pt x="12" y="453"/>
                    <a:pt x="15" y="455"/>
                    <a:pt x="17" y="455"/>
                  </a:cubicBezTo>
                  <a:cubicBezTo>
                    <a:pt x="19" y="455"/>
                    <a:pt x="21" y="454"/>
                    <a:pt x="23" y="451"/>
                  </a:cubicBezTo>
                  <a:cubicBezTo>
                    <a:pt x="24" y="450"/>
                    <a:pt x="24" y="449"/>
                    <a:pt x="25" y="449"/>
                  </a:cubicBezTo>
                  <a:cubicBezTo>
                    <a:pt x="25" y="449"/>
                    <a:pt x="24" y="451"/>
                    <a:pt x="23" y="452"/>
                  </a:cubicBezTo>
                  <a:cubicBezTo>
                    <a:pt x="22" y="453"/>
                    <a:pt x="21" y="454"/>
                    <a:pt x="21" y="455"/>
                  </a:cubicBezTo>
                  <a:cubicBezTo>
                    <a:pt x="20" y="457"/>
                    <a:pt x="20" y="458"/>
                    <a:pt x="21" y="460"/>
                  </a:cubicBezTo>
                  <a:cubicBezTo>
                    <a:pt x="22" y="462"/>
                    <a:pt x="25" y="463"/>
                    <a:pt x="28" y="463"/>
                  </a:cubicBezTo>
                  <a:cubicBezTo>
                    <a:pt x="29" y="463"/>
                    <a:pt x="31" y="463"/>
                    <a:pt x="32" y="462"/>
                  </a:cubicBezTo>
                  <a:cubicBezTo>
                    <a:pt x="35" y="461"/>
                    <a:pt x="38" y="459"/>
                    <a:pt x="41" y="457"/>
                  </a:cubicBezTo>
                  <a:cubicBezTo>
                    <a:pt x="45" y="455"/>
                    <a:pt x="51" y="452"/>
                    <a:pt x="52" y="452"/>
                  </a:cubicBezTo>
                  <a:cubicBezTo>
                    <a:pt x="53" y="452"/>
                    <a:pt x="54" y="454"/>
                    <a:pt x="54" y="455"/>
                  </a:cubicBezTo>
                  <a:cubicBezTo>
                    <a:pt x="54" y="457"/>
                    <a:pt x="55" y="460"/>
                    <a:pt x="58" y="461"/>
                  </a:cubicBezTo>
                  <a:cubicBezTo>
                    <a:pt x="59" y="461"/>
                    <a:pt x="62" y="461"/>
                    <a:pt x="63" y="461"/>
                  </a:cubicBezTo>
                  <a:cubicBezTo>
                    <a:pt x="66" y="461"/>
                    <a:pt x="80" y="461"/>
                    <a:pt x="86" y="455"/>
                  </a:cubicBezTo>
                  <a:cubicBezTo>
                    <a:pt x="89" y="451"/>
                    <a:pt x="99" y="447"/>
                    <a:pt x="105" y="447"/>
                  </a:cubicBezTo>
                  <a:cubicBezTo>
                    <a:pt x="106" y="447"/>
                    <a:pt x="107" y="447"/>
                    <a:pt x="108" y="448"/>
                  </a:cubicBezTo>
                  <a:cubicBezTo>
                    <a:pt x="111" y="456"/>
                    <a:pt x="117" y="457"/>
                    <a:pt x="122" y="457"/>
                  </a:cubicBezTo>
                  <a:cubicBezTo>
                    <a:pt x="125" y="457"/>
                    <a:pt x="128" y="457"/>
                    <a:pt x="133" y="456"/>
                  </a:cubicBezTo>
                  <a:cubicBezTo>
                    <a:pt x="135" y="455"/>
                    <a:pt x="135" y="455"/>
                    <a:pt x="135" y="455"/>
                  </a:cubicBezTo>
                  <a:cubicBezTo>
                    <a:pt x="134" y="453"/>
                    <a:pt x="134" y="453"/>
                    <a:pt x="134" y="453"/>
                  </a:cubicBezTo>
                  <a:cubicBezTo>
                    <a:pt x="134" y="453"/>
                    <a:pt x="133" y="449"/>
                    <a:pt x="138" y="447"/>
                  </a:cubicBezTo>
                  <a:cubicBezTo>
                    <a:pt x="139" y="446"/>
                    <a:pt x="140" y="446"/>
                    <a:pt x="141" y="446"/>
                  </a:cubicBezTo>
                  <a:cubicBezTo>
                    <a:pt x="144" y="446"/>
                    <a:pt x="147" y="448"/>
                    <a:pt x="147" y="449"/>
                  </a:cubicBezTo>
                  <a:cubicBezTo>
                    <a:pt x="147" y="450"/>
                    <a:pt x="147" y="450"/>
                    <a:pt x="147" y="450"/>
                  </a:cubicBezTo>
                  <a:cubicBezTo>
                    <a:pt x="149" y="450"/>
                    <a:pt x="149" y="450"/>
                    <a:pt x="149" y="450"/>
                  </a:cubicBezTo>
                  <a:cubicBezTo>
                    <a:pt x="151" y="450"/>
                    <a:pt x="155" y="449"/>
                    <a:pt x="156" y="444"/>
                  </a:cubicBezTo>
                  <a:cubicBezTo>
                    <a:pt x="156" y="443"/>
                    <a:pt x="157" y="442"/>
                    <a:pt x="157" y="441"/>
                  </a:cubicBezTo>
                  <a:cubicBezTo>
                    <a:pt x="158" y="439"/>
                    <a:pt x="159" y="438"/>
                    <a:pt x="158" y="436"/>
                  </a:cubicBezTo>
                  <a:cubicBezTo>
                    <a:pt x="158" y="435"/>
                    <a:pt x="156" y="433"/>
                    <a:pt x="153" y="432"/>
                  </a:cubicBezTo>
                  <a:cubicBezTo>
                    <a:pt x="151" y="431"/>
                    <a:pt x="150" y="431"/>
                    <a:pt x="148" y="431"/>
                  </a:cubicBezTo>
                  <a:cubicBezTo>
                    <a:pt x="146" y="431"/>
                    <a:pt x="144" y="432"/>
                    <a:pt x="143" y="434"/>
                  </a:cubicBezTo>
                  <a:cubicBezTo>
                    <a:pt x="143" y="434"/>
                    <a:pt x="142" y="435"/>
                    <a:pt x="141" y="436"/>
                  </a:cubicBezTo>
                  <a:cubicBezTo>
                    <a:pt x="140" y="436"/>
                    <a:pt x="138" y="437"/>
                    <a:pt x="136" y="437"/>
                  </a:cubicBezTo>
                  <a:cubicBezTo>
                    <a:pt x="134" y="437"/>
                    <a:pt x="132" y="437"/>
                    <a:pt x="130" y="435"/>
                  </a:cubicBezTo>
                  <a:cubicBezTo>
                    <a:pt x="129" y="433"/>
                    <a:pt x="129" y="431"/>
                    <a:pt x="129" y="429"/>
                  </a:cubicBezTo>
                  <a:cubicBezTo>
                    <a:pt x="130" y="427"/>
                    <a:pt x="131" y="425"/>
                    <a:pt x="132" y="425"/>
                  </a:cubicBezTo>
                  <a:cubicBezTo>
                    <a:pt x="136" y="423"/>
                    <a:pt x="136" y="420"/>
                    <a:pt x="137" y="417"/>
                  </a:cubicBezTo>
                  <a:cubicBezTo>
                    <a:pt x="137" y="416"/>
                    <a:pt x="137" y="416"/>
                    <a:pt x="137" y="415"/>
                  </a:cubicBezTo>
                  <a:cubicBezTo>
                    <a:pt x="137" y="415"/>
                    <a:pt x="140" y="414"/>
                    <a:pt x="141" y="414"/>
                  </a:cubicBezTo>
                  <a:cubicBezTo>
                    <a:pt x="144" y="414"/>
                    <a:pt x="147" y="413"/>
                    <a:pt x="149" y="412"/>
                  </a:cubicBezTo>
                  <a:cubicBezTo>
                    <a:pt x="150" y="411"/>
                    <a:pt x="151" y="410"/>
                    <a:pt x="152" y="410"/>
                  </a:cubicBezTo>
                  <a:cubicBezTo>
                    <a:pt x="153" y="410"/>
                    <a:pt x="153" y="412"/>
                    <a:pt x="154" y="414"/>
                  </a:cubicBezTo>
                  <a:cubicBezTo>
                    <a:pt x="154" y="417"/>
                    <a:pt x="156" y="418"/>
                    <a:pt x="157" y="418"/>
                  </a:cubicBezTo>
                  <a:cubicBezTo>
                    <a:pt x="160" y="418"/>
                    <a:pt x="162" y="416"/>
                    <a:pt x="163" y="413"/>
                  </a:cubicBezTo>
                  <a:cubicBezTo>
                    <a:pt x="168" y="415"/>
                    <a:pt x="171" y="417"/>
                    <a:pt x="171" y="418"/>
                  </a:cubicBezTo>
                  <a:cubicBezTo>
                    <a:pt x="170" y="420"/>
                    <a:pt x="169" y="420"/>
                    <a:pt x="167" y="421"/>
                  </a:cubicBezTo>
                  <a:cubicBezTo>
                    <a:pt x="165" y="422"/>
                    <a:pt x="163" y="423"/>
                    <a:pt x="162" y="426"/>
                  </a:cubicBezTo>
                  <a:cubicBezTo>
                    <a:pt x="161" y="428"/>
                    <a:pt x="162" y="429"/>
                    <a:pt x="163" y="430"/>
                  </a:cubicBezTo>
                  <a:cubicBezTo>
                    <a:pt x="164" y="433"/>
                    <a:pt x="169" y="433"/>
                    <a:pt x="170" y="433"/>
                  </a:cubicBezTo>
                  <a:cubicBezTo>
                    <a:pt x="171" y="433"/>
                    <a:pt x="172" y="433"/>
                    <a:pt x="173" y="433"/>
                  </a:cubicBezTo>
                  <a:cubicBezTo>
                    <a:pt x="173" y="433"/>
                    <a:pt x="173" y="433"/>
                    <a:pt x="173" y="433"/>
                  </a:cubicBezTo>
                  <a:cubicBezTo>
                    <a:pt x="174" y="433"/>
                    <a:pt x="175" y="433"/>
                    <a:pt x="176" y="434"/>
                  </a:cubicBezTo>
                  <a:cubicBezTo>
                    <a:pt x="177" y="435"/>
                    <a:pt x="178" y="436"/>
                    <a:pt x="180" y="436"/>
                  </a:cubicBezTo>
                  <a:cubicBezTo>
                    <a:pt x="181" y="436"/>
                    <a:pt x="182" y="435"/>
                    <a:pt x="183" y="434"/>
                  </a:cubicBezTo>
                  <a:cubicBezTo>
                    <a:pt x="184" y="432"/>
                    <a:pt x="183" y="429"/>
                    <a:pt x="181" y="426"/>
                  </a:cubicBezTo>
                  <a:cubicBezTo>
                    <a:pt x="181" y="427"/>
                    <a:pt x="182" y="427"/>
                    <a:pt x="183" y="428"/>
                  </a:cubicBezTo>
                  <a:cubicBezTo>
                    <a:pt x="188" y="431"/>
                    <a:pt x="188" y="433"/>
                    <a:pt x="188" y="435"/>
                  </a:cubicBezTo>
                  <a:cubicBezTo>
                    <a:pt x="188" y="437"/>
                    <a:pt x="188" y="438"/>
                    <a:pt x="189" y="440"/>
                  </a:cubicBezTo>
                  <a:cubicBezTo>
                    <a:pt x="190" y="441"/>
                    <a:pt x="191" y="442"/>
                    <a:pt x="193" y="442"/>
                  </a:cubicBezTo>
                  <a:cubicBezTo>
                    <a:pt x="195" y="442"/>
                    <a:pt x="198" y="441"/>
                    <a:pt x="200" y="439"/>
                  </a:cubicBezTo>
                  <a:cubicBezTo>
                    <a:pt x="204" y="437"/>
                    <a:pt x="209" y="435"/>
                    <a:pt x="213" y="435"/>
                  </a:cubicBezTo>
                  <a:cubicBezTo>
                    <a:pt x="214" y="435"/>
                    <a:pt x="215" y="435"/>
                    <a:pt x="216" y="436"/>
                  </a:cubicBezTo>
                  <a:cubicBezTo>
                    <a:pt x="223" y="437"/>
                    <a:pt x="232" y="440"/>
                    <a:pt x="235" y="442"/>
                  </a:cubicBezTo>
                  <a:cubicBezTo>
                    <a:pt x="237" y="443"/>
                    <a:pt x="239" y="444"/>
                    <a:pt x="242" y="445"/>
                  </a:cubicBezTo>
                  <a:cubicBezTo>
                    <a:pt x="248" y="447"/>
                    <a:pt x="258" y="450"/>
                    <a:pt x="259" y="453"/>
                  </a:cubicBezTo>
                  <a:cubicBezTo>
                    <a:pt x="264" y="465"/>
                    <a:pt x="269" y="471"/>
                    <a:pt x="273" y="472"/>
                  </a:cubicBezTo>
                  <a:cubicBezTo>
                    <a:pt x="274" y="472"/>
                    <a:pt x="274" y="472"/>
                    <a:pt x="275" y="472"/>
                  </a:cubicBezTo>
                  <a:cubicBezTo>
                    <a:pt x="280" y="472"/>
                    <a:pt x="283" y="470"/>
                    <a:pt x="287" y="467"/>
                  </a:cubicBezTo>
                  <a:cubicBezTo>
                    <a:pt x="287" y="467"/>
                    <a:pt x="288" y="467"/>
                    <a:pt x="288" y="467"/>
                  </a:cubicBezTo>
                  <a:cubicBezTo>
                    <a:pt x="290" y="467"/>
                    <a:pt x="293" y="469"/>
                    <a:pt x="293" y="470"/>
                  </a:cubicBezTo>
                  <a:cubicBezTo>
                    <a:pt x="294" y="471"/>
                    <a:pt x="294" y="471"/>
                    <a:pt x="294" y="471"/>
                  </a:cubicBezTo>
                  <a:cubicBezTo>
                    <a:pt x="296" y="470"/>
                    <a:pt x="296" y="470"/>
                    <a:pt x="296" y="470"/>
                  </a:cubicBezTo>
                  <a:cubicBezTo>
                    <a:pt x="301" y="467"/>
                    <a:pt x="301" y="467"/>
                    <a:pt x="301" y="467"/>
                  </a:cubicBezTo>
                  <a:cubicBezTo>
                    <a:pt x="302" y="468"/>
                    <a:pt x="305" y="468"/>
                    <a:pt x="307" y="468"/>
                  </a:cubicBezTo>
                  <a:cubicBezTo>
                    <a:pt x="309" y="468"/>
                    <a:pt x="310" y="468"/>
                    <a:pt x="311" y="467"/>
                  </a:cubicBezTo>
                  <a:cubicBezTo>
                    <a:pt x="312" y="465"/>
                    <a:pt x="312" y="462"/>
                    <a:pt x="312" y="460"/>
                  </a:cubicBezTo>
                  <a:cubicBezTo>
                    <a:pt x="312" y="459"/>
                    <a:pt x="312" y="459"/>
                    <a:pt x="312" y="459"/>
                  </a:cubicBezTo>
                  <a:cubicBezTo>
                    <a:pt x="310" y="459"/>
                    <a:pt x="310" y="459"/>
                    <a:pt x="310" y="459"/>
                  </a:cubicBezTo>
                  <a:cubicBezTo>
                    <a:pt x="305" y="458"/>
                    <a:pt x="301" y="457"/>
                    <a:pt x="299" y="456"/>
                  </a:cubicBezTo>
                  <a:cubicBezTo>
                    <a:pt x="298" y="455"/>
                    <a:pt x="297" y="455"/>
                    <a:pt x="297" y="454"/>
                  </a:cubicBezTo>
                  <a:cubicBezTo>
                    <a:pt x="296" y="454"/>
                    <a:pt x="295" y="453"/>
                    <a:pt x="294" y="453"/>
                  </a:cubicBezTo>
                  <a:cubicBezTo>
                    <a:pt x="295" y="453"/>
                    <a:pt x="295" y="453"/>
                    <a:pt x="295" y="452"/>
                  </a:cubicBezTo>
                  <a:cubicBezTo>
                    <a:pt x="297" y="450"/>
                    <a:pt x="302" y="450"/>
                    <a:pt x="306" y="449"/>
                  </a:cubicBezTo>
                  <a:cubicBezTo>
                    <a:pt x="306" y="449"/>
                    <a:pt x="307" y="449"/>
                    <a:pt x="308" y="449"/>
                  </a:cubicBezTo>
                  <a:cubicBezTo>
                    <a:pt x="312" y="448"/>
                    <a:pt x="318" y="445"/>
                    <a:pt x="321" y="441"/>
                  </a:cubicBezTo>
                  <a:cubicBezTo>
                    <a:pt x="321" y="441"/>
                    <a:pt x="321" y="441"/>
                    <a:pt x="321" y="441"/>
                  </a:cubicBezTo>
                  <a:cubicBezTo>
                    <a:pt x="323" y="438"/>
                    <a:pt x="324" y="436"/>
                    <a:pt x="327" y="436"/>
                  </a:cubicBezTo>
                  <a:cubicBezTo>
                    <a:pt x="328" y="436"/>
                    <a:pt x="329" y="437"/>
                    <a:pt x="330" y="437"/>
                  </a:cubicBezTo>
                  <a:cubicBezTo>
                    <a:pt x="332" y="439"/>
                    <a:pt x="335" y="439"/>
                    <a:pt x="337" y="439"/>
                  </a:cubicBezTo>
                  <a:cubicBezTo>
                    <a:pt x="341" y="439"/>
                    <a:pt x="345" y="437"/>
                    <a:pt x="348" y="434"/>
                  </a:cubicBezTo>
                  <a:cubicBezTo>
                    <a:pt x="349" y="434"/>
                    <a:pt x="350" y="433"/>
                    <a:pt x="351" y="433"/>
                  </a:cubicBezTo>
                  <a:cubicBezTo>
                    <a:pt x="353" y="433"/>
                    <a:pt x="355" y="435"/>
                    <a:pt x="355" y="436"/>
                  </a:cubicBezTo>
                  <a:cubicBezTo>
                    <a:pt x="356" y="437"/>
                    <a:pt x="357" y="437"/>
                    <a:pt x="358" y="437"/>
                  </a:cubicBezTo>
                  <a:cubicBezTo>
                    <a:pt x="360" y="437"/>
                    <a:pt x="362" y="435"/>
                    <a:pt x="363" y="434"/>
                  </a:cubicBezTo>
                  <a:cubicBezTo>
                    <a:pt x="364" y="432"/>
                    <a:pt x="367" y="427"/>
                    <a:pt x="364" y="420"/>
                  </a:cubicBezTo>
                  <a:cubicBezTo>
                    <a:pt x="363" y="418"/>
                    <a:pt x="362" y="415"/>
                    <a:pt x="361" y="413"/>
                  </a:cubicBezTo>
                  <a:cubicBezTo>
                    <a:pt x="358" y="409"/>
                    <a:pt x="358" y="409"/>
                    <a:pt x="359" y="408"/>
                  </a:cubicBezTo>
                  <a:cubicBezTo>
                    <a:pt x="360" y="407"/>
                    <a:pt x="361" y="407"/>
                    <a:pt x="362" y="407"/>
                  </a:cubicBezTo>
                  <a:cubicBezTo>
                    <a:pt x="364" y="406"/>
                    <a:pt x="366" y="405"/>
                    <a:pt x="366" y="403"/>
                  </a:cubicBezTo>
                  <a:cubicBezTo>
                    <a:pt x="366" y="401"/>
                    <a:pt x="365" y="400"/>
                    <a:pt x="362" y="397"/>
                  </a:cubicBezTo>
                  <a:cubicBezTo>
                    <a:pt x="358" y="394"/>
                    <a:pt x="358" y="393"/>
                    <a:pt x="360" y="389"/>
                  </a:cubicBezTo>
                  <a:cubicBezTo>
                    <a:pt x="360" y="388"/>
                    <a:pt x="360" y="387"/>
                    <a:pt x="361" y="385"/>
                  </a:cubicBezTo>
                  <a:cubicBezTo>
                    <a:pt x="362" y="381"/>
                    <a:pt x="360" y="378"/>
                    <a:pt x="359" y="376"/>
                  </a:cubicBezTo>
                  <a:cubicBezTo>
                    <a:pt x="357" y="374"/>
                    <a:pt x="357" y="374"/>
                    <a:pt x="358" y="373"/>
                  </a:cubicBezTo>
                  <a:cubicBezTo>
                    <a:pt x="363" y="369"/>
                    <a:pt x="367" y="358"/>
                    <a:pt x="367" y="351"/>
                  </a:cubicBezTo>
                  <a:cubicBezTo>
                    <a:pt x="367" y="348"/>
                    <a:pt x="365" y="344"/>
                    <a:pt x="362" y="338"/>
                  </a:cubicBezTo>
                  <a:cubicBezTo>
                    <a:pt x="359" y="333"/>
                    <a:pt x="356" y="326"/>
                    <a:pt x="356" y="321"/>
                  </a:cubicBezTo>
                  <a:cubicBezTo>
                    <a:pt x="355" y="312"/>
                    <a:pt x="356" y="309"/>
                    <a:pt x="356" y="309"/>
                  </a:cubicBezTo>
                  <a:cubicBezTo>
                    <a:pt x="356" y="309"/>
                    <a:pt x="356" y="309"/>
                    <a:pt x="356" y="309"/>
                  </a:cubicBezTo>
                  <a:cubicBezTo>
                    <a:pt x="356" y="308"/>
                    <a:pt x="356" y="308"/>
                    <a:pt x="356" y="308"/>
                  </a:cubicBezTo>
                  <a:cubicBezTo>
                    <a:pt x="355" y="307"/>
                    <a:pt x="347" y="294"/>
                    <a:pt x="343" y="291"/>
                  </a:cubicBezTo>
                  <a:cubicBezTo>
                    <a:pt x="342" y="291"/>
                    <a:pt x="342" y="291"/>
                    <a:pt x="342" y="291"/>
                  </a:cubicBezTo>
                  <a:cubicBezTo>
                    <a:pt x="342" y="291"/>
                    <a:pt x="342" y="291"/>
                    <a:pt x="342" y="291"/>
                  </a:cubicBezTo>
                  <a:cubicBezTo>
                    <a:pt x="344" y="290"/>
                    <a:pt x="346" y="288"/>
                    <a:pt x="347" y="284"/>
                  </a:cubicBezTo>
                  <a:cubicBezTo>
                    <a:pt x="351" y="276"/>
                    <a:pt x="356" y="271"/>
                    <a:pt x="357" y="271"/>
                  </a:cubicBezTo>
                  <a:cubicBezTo>
                    <a:pt x="358" y="271"/>
                    <a:pt x="359" y="272"/>
                    <a:pt x="359" y="272"/>
                  </a:cubicBezTo>
                  <a:cubicBezTo>
                    <a:pt x="360" y="273"/>
                    <a:pt x="362" y="275"/>
                    <a:pt x="364" y="275"/>
                  </a:cubicBezTo>
                  <a:cubicBezTo>
                    <a:pt x="366" y="275"/>
                    <a:pt x="367" y="274"/>
                    <a:pt x="368" y="273"/>
                  </a:cubicBezTo>
                  <a:cubicBezTo>
                    <a:pt x="373" y="269"/>
                    <a:pt x="376" y="268"/>
                    <a:pt x="378" y="268"/>
                  </a:cubicBezTo>
                  <a:cubicBezTo>
                    <a:pt x="379" y="267"/>
                    <a:pt x="380" y="267"/>
                    <a:pt x="380" y="266"/>
                  </a:cubicBezTo>
                  <a:cubicBezTo>
                    <a:pt x="381" y="264"/>
                    <a:pt x="380" y="264"/>
                    <a:pt x="379" y="263"/>
                  </a:cubicBezTo>
                  <a:cubicBezTo>
                    <a:pt x="379" y="262"/>
                    <a:pt x="378" y="262"/>
                    <a:pt x="378" y="261"/>
                  </a:cubicBezTo>
                  <a:cubicBezTo>
                    <a:pt x="378" y="261"/>
                    <a:pt x="378" y="261"/>
                    <a:pt x="379" y="261"/>
                  </a:cubicBezTo>
                  <a:cubicBezTo>
                    <a:pt x="379" y="261"/>
                    <a:pt x="380" y="261"/>
                    <a:pt x="381" y="262"/>
                  </a:cubicBezTo>
                  <a:cubicBezTo>
                    <a:pt x="382" y="263"/>
                    <a:pt x="382" y="263"/>
                    <a:pt x="383" y="263"/>
                  </a:cubicBezTo>
                  <a:cubicBezTo>
                    <a:pt x="385" y="263"/>
                    <a:pt x="386" y="262"/>
                    <a:pt x="387" y="260"/>
                  </a:cubicBezTo>
                  <a:cubicBezTo>
                    <a:pt x="389" y="256"/>
                    <a:pt x="389" y="249"/>
                    <a:pt x="386" y="245"/>
                  </a:cubicBezTo>
                  <a:cubicBezTo>
                    <a:pt x="385" y="244"/>
                    <a:pt x="385" y="243"/>
                    <a:pt x="384" y="242"/>
                  </a:cubicBezTo>
                  <a:cubicBezTo>
                    <a:pt x="385" y="242"/>
                    <a:pt x="385" y="242"/>
                    <a:pt x="385" y="242"/>
                  </a:cubicBezTo>
                  <a:cubicBezTo>
                    <a:pt x="385" y="242"/>
                    <a:pt x="386" y="242"/>
                    <a:pt x="386" y="243"/>
                  </a:cubicBezTo>
                  <a:cubicBezTo>
                    <a:pt x="388" y="239"/>
                    <a:pt x="388" y="239"/>
                    <a:pt x="388" y="239"/>
                  </a:cubicBezTo>
                  <a:cubicBezTo>
                    <a:pt x="384" y="237"/>
                    <a:pt x="378" y="233"/>
                    <a:pt x="379" y="230"/>
                  </a:cubicBezTo>
                  <a:cubicBezTo>
                    <a:pt x="380" y="226"/>
                    <a:pt x="380" y="226"/>
                    <a:pt x="381" y="226"/>
                  </a:cubicBezTo>
                  <a:cubicBezTo>
                    <a:pt x="382" y="226"/>
                    <a:pt x="383" y="226"/>
                    <a:pt x="385" y="227"/>
                  </a:cubicBezTo>
                  <a:cubicBezTo>
                    <a:pt x="388" y="227"/>
                    <a:pt x="390" y="229"/>
                    <a:pt x="391" y="230"/>
                  </a:cubicBezTo>
                  <a:cubicBezTo>
                    <a:pt x="392" y="232"/>
                    <a:pt x="393" y="233"/>
                    <a:pt x="395" y="233"/>
                  </a:cubicBezTo>
                  <a:cubicBezTo>
                    <a:pt x="396" y="233"/>
                    <a:pt x="396" y="232"/>
                    <a:pt x="397" y="232"/>
                  </a:cubicBezTo>
                  <a:cubicBezTo>
                    <a:pt x="398" y="231"/>
                    <a:pt x="399" y="231"/>
                    <a:pt x="401" y="231"/>
                  </a:cubicBezTo>
                  <a:cubicBezTo>
                    <a:pt x="402" y="231"/>
                    <a:pt x="402" y="231"/>
                    <a:pt x="403" y="231"/>
                  </a:cubicBezTo>
                  <a:cubicBezTo>
                    <a:pt x="403" y="231"/>
                    <a:pt x="404" y="231"/>
                    <a:pt x="404" y="231"/>
                  </a:cubicBezTo>
                  <a:cubicBezTo>
                    <a:pt x="406" y="231"/>
                    <a:pt x="408" y="229"/>
                    <a:pt x="410" y="227"/>
                  </a:cubicBezTo>
                  <a:cubicBezTo>
                    <a:pt x="411" y="225"/>
                    <a:pt x="411" y="222"/>
                    <a:pt x="409" y="220"/>
                  </a:cubicBezTo>
                  <a:cubicBezTo>
                    <a:pt x="407" y="216"/>
                    <a:pt x="405" y="216"/>
                    <a:pt x="404" y="216"/>
                  </a:cubicBezTo>
                  <a:cubicBezTo>
                    <a:pt x="403" y="215"/>
                    <a:pt x="402" y="215"/>
                    <a:pt x="402" y="214"/>
                  </a:cubicBezTo>
                  <a:cubicBezTo>
                    <a:pt x="400" y="210"/>
                    <a:pt x="400" y="206"/>
                    <a:pt x="402" y="203"/>
                  </a:cubicBezTo>
                  <a:cubicBezTo>
                    <a:pt x="405" y="199"/>
                    <a:pt x="405" y="195"/>
                    <a:pt x="403" y="192"/>
                  </a:cubicBezTo>
                  <a:cubicBezTo>
                    <a:pt x="404" y="191"/>
                    <a:pt x="405" y="191"/>
                    <a:pt x="405" y="189"/>
                  </a:cubicBezTo>
                  <a:cubicBezTo>
                    <a:pt x="406" y="186"/>
                    <a:pt x="405" y="172"/>
                    <a:pt x="397" y="163"/>
                  </a:cubicBezTo>
                  <a:cubicBezTo>
                    <a:pt x="389" y="156"/>
                    <a:pt x="385" y="153"/>
                    <a:pt x="380" y="152"/>
                  </a:cubicBezTo>
                  <a:cubicBezTo>
                    <a:pt x="378" y="151"/>
                    <a:pt x="378" y="151"/>
                    <a:pt x="378" y="149"/>
                  </a:cubicBezTo>
                  <a:cubicBezTo>
                    <a:pt x="378" y="148"/>
                    <a:pt x="378" y="147"/>
                    <a:pt x="377" y="146"/>
                  </a:cubicBezTo>
                  <a:cubicBezTo>
                    <a:pt x="377" y="144"/>
                    <a:pt x="375" y="143"/>
                    <a:pt x="373" y="142"/>
                  </a:cubicBezTo>
                  <a:cubicBezTo>
                    <a:pt x="373" y="142"/>
                    <a:pt x="372" y="142"/>
                    <a:pt x="372" y="141"/>
                  </a:cubicBezTo>
                  <a:cubicBezTo>
                    <a:pt x="371" y="141"/>
                    <a:pt x="372" y="140"/>
                    <a:pt x="375" y="138"/>
                  </a:cubicBezTo>
                  <a:cubicBezTo>
                    <a:pt x="377" y="136"/>
                    <a:pt x="377" y="135"/>
                    <a:pt x="377" y="133"/>
                  </a:cubicBezTo>
                  <a:cubicBezTo>
                    <a:pt x="377" y="131"/>
                    <a:pt x="375" y="129"/>
                    <a:pt x="372" y="128"/>
                  </a:cubicBezTo>
                  <a:cubicBezTo>
                    <a:pt x="367" y="125"/>
                    <a:pt x="360" y="119"/>
                    <a:pt x="360" y="114"/>
                  </a:cubicBezTo>
                  <a:cubicBezTo>
                    <a:pt x="360" y="112"/>
                    <a:pt x="361" y="109"/>
                    <a:pt x="361" y="107"/>
                  </a:cubicBezTo>
                  <a:cubicBezTo>
                    <a:pt x="362" y="104"/>
                    <a:pt x="363" y="101"/>
                    <a:pt x="361" y="99"/>
                  </a:cubicBezTo>
                  <a:cubicBezTo>
                    <a:pt x="359" y="96"/>
                    <a:pt x="356" y="90"/>
                    <a:pt x="358" y="86"/>
                  </a:cubicBezTo>
                  <a:cubicBezTo>
                    <a:pt x="359" y="84"/>
                    <a:pt x="361" y="84"/>
                    <a:pt x="362" y="84"/>
                  </a:cubicBezTo>
                  <a:cubicBezTo>
                    <a:pt x="362" y="84"/>
                    <a:pt x="362" y="84"/>
                    <a:pt x="362" y="84"/>
                  </a:cubicBezTo>
                  <a:cubicBezTo>
                    <a:pt x="364" y="84"/>
                    <a:pt x="364" y="84"/>
                    <a:pt x="364" y="84"/>
                  </a:cubicBezTo>
                  <a:cubicBezTo>
                    <a:pt x="364" y="82"/>
                    <a:pt x="364" y="82"/>
                    <a:pt x="364" y="82"/>
                  </a:cubicBezTo>
                  <a:cubicBezTo>
                    <a:pt x="364" y="80"/>
                    <a:pt x="363" y="73"/>
                    <a:pt x="360" y="71"/>
                  </a:cubicBezTo>
                  <a:cubicBezTo>
                    <a:pt x="359" y="71"/>
                    <a:pt x="359" y="71"/>
                    <a:pt x="359" y="71"/>
                  </a:cubicBezTo>
                  <a:cubicBezTo>
                    <a:pt x="357" y="70"/>
                    <a:pt x="356" y="69"/>
                    <a:pt x="357" y="66"/>
                  </a:cubicBezTo>
                  <a:cubicBezTo>
                    <a:pt x="357" y="63"/>
                    <a:pt x="356" y="61"/>
                    <a:pt x="356" y="59"/>
                  </a:cubicBezTo>
                  <a:cubicBezTo>
                    <a:pt x="355" y="58"/>
                    <a:pt x="355" y="57"/>
                    <a:pt x="355" y="55"/>
                  </a:cubicBezTo>
                  <a:cubicBezTo>
                    <a:pt x="354" y="50"/>
                    <a:pt x="351" y="49"/>
                    <a:pt x="350" y="49"/>
                  </a:cubicBezTo>
                  <a:cubicBezTo>
                    <a:pt x="348" y="49"/>
                    <a:pt x="346" y="51"/>
                    <a:pt x="344" y="55"/>
                  </a:cubicBezTo>
                  <a:cubicBezTo>
                    <a:pt x="343" y="56"/>
                    <a:pt x="343" y="57"/>
                    <a:pt x="343" y="58"/>
                  </a:cubicBezTo>
                  <a:cubicBezTo>
                    <a:pt x="342" y="59"/>
                    <a:pt x="342" y="60"/>
                    <a:pt x="338" y="61"/>
                  </a:cubicBezTo>
                  <a:cubicBezTo>
                    <a:pt x="338" y="61"/>
                    <a:pt x="337" y="61"/>
                    <a:pt x="336" y="61"/>
                  </a:cubicBezTo>
                  <a:cubicBezTo>
                    <a:pt x="335" y="61"/>
                    <a:pt x="332" y="61"/>
                    <a:pt x="332" y="54"/>
                  </a:cubicBezTo>
                  <a:cubicBezTo>
                    <a:pt x="332" y="51"/>
                    <a:pt x="331" y="40"/>
                    <a:pt x="326" y="40"/>
                  </a:cubicBezTo>
                  <a:cubicBezTo>
                    <a:pt x="326" y="40"/>
                    <a:pt x="325" y="40"/>
                    <a:pt x="324" y="42"/>
                  </a:cubicBezTo>
                  <a:cubicBezTo>
                    <a:pt x="323" y="43"/>
                    <a:pt x="322" y="45"/>
                    <a:pt x="321" y="46"/>
                  </a:cubicBezTo>
                  <a:cubicBezTo>
                    <a:pt x="321" y="45"/>
                    <a:pt x="321" y="44"/>
                    <a:pt x="322" y="43"/>
                  </a:cubicBezTo>
                  <a:cubicBezTo>
                    <a:pt x="323" y="40"/>
                    <a:pt x="324" y="38"/>
                    <a:pt x="324" y="36"/>
                  </a:cubicBezTo>
                  <a:cubicBezTo>
                    <a:pt x="325" y="33"/>
                    <a:pt x="326" y="32"/>
                    <a:pt x="325" y="31"/>
                  </a:cubicBezTo>
                  <a:cubicBezTo>
                    <a:pt x="325" y="30"/>
                    <a:pt x="324" y="30"/>
                    <a:pt x="323" y="30"/>
                  </a:cubicBezTo>
                  <a:cubicBezTo>
                    <a:pt x="323" y="30"/>
                    <a:pt x="322" y="29"/>
                    <a:pt x="322" y="29"/>
                  </a:cubicBezTo>
                  <a:cubicBezTo>
                    <a:pt x="319" y="28"/>
                    <a:pt x="319" y="27"/>
                    <a:pt x="320" y="25"/>
                  </a:cubicBezTo>
                  <a:cubicBezTo>
                    <a:pt x="320" y="23"/>
                    <a:pt x="319" y="18"/>
                    <a:pt x="317" y="15"/>
                  </a:cubicBezTo>
                  <a:cubicBezTo>
                    <a:pt x="316" y="13"/>
                    <a:pt x="314" y="13"/>
                    <a:pt x="313" y="13"/>
                  </a:cubicBezTo>
                  <a:cubicBezTo>
                    <a:pt x="313" y="13"/>
                    <a:pt x="312" y="13"/>
                    <a:pt x="312" y="13"/>
                  </a:cubicBezTo>
                  <a:cubicBezTo>
                    <a:pt x="310" y="14"/>
                    <a:pt x="308" y="16"/>
                    <a:pt x="307" y="17"/>
                  </a:cubicBezTo>
                  <a:cubicBezTo>
                    <a:pt x="306" y="18"/>
                    <a:pt x="305" y="20"/>
                    <a:pt x="305" y="20"/>
                  </a:cubicBezTo>
                  <a:cubicBezTo>
                    <a:pt x="304" y="20"/>
                    <a:pt x="304" y="19"/>
                    <a:pt x="303" y="19"/>
                  </a:cubicBezTo>
                  <a:cubicBezTo>
                    <a:pt x="301" y="16"/>
                    <a:pt x="300" y="15"/>
                    <a:pt x="298" y="15"/>
                  </a:cubicBezTo>
                  <a:cubicBezTo>
                    <a:pt x="296" y="15"/>
                    <a:pt x="296" y="16"/>
                    <a:pt x="295" y="18"/>
                  </a:cubicBezTo>
                  <a:cubicBezTo>
                    <a:pt x="295" y="18"/>
                    <a:pt x="294" y="19"/>
                    <a:pt x="294" y="20"/>
                  </a:cubicBezTo>
                  <a:cubicBezTo>
                    <a:pt x="294" y="19"/>
                    <a:pt x="294" y="17"/>
                    <a:pt x="294" y="15"/>
                  </a:cubicBezTo>
                  <a:cubicBezTo>
                    <a:pt x="295" y="6"/>
                    <a:pt x="295" y="1"/>
                    <a:pt x="292" y="0"/>
                  </a:cubicBezTo>
                  <a:cubicBezTo>
                    <a:pt x="291" y="0"/>
                    <a:pt x="291" y="0"/>
                    <a:pt x="290"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8" name="Freeform 10">
              <a:extLst>
                <a:ext uri="{FF2B5EF4-FFF2-40B4-BE49-F238E27FC236}">
                  <a16:creationId xmlns:a16="http://schemas.microsoft.com/office/drawing/2014/main" id="{DD643CCE-53B9-06E0-A411-81530B96484B}"/>
                </a:ext>
              </a:extLst>
            </p:cNvPr>
            <p:cNvSpPr>
              <a:spLocks/>
            </p:cNvSpPr>
            <p:nvPr/>
          </p:nvSpPr>
          <p:spPr bwMode="auto">
            <a:xfrm>
              <a:off x="8662419" y="4241520"/>
              <a:ext cx="2036763" cy="2076450"/>
            </a:xfrm>
            <a:custGeom>
              <a:avLst/>
              <a:gdLst>
                <a:gd name="T0" fmla="*/ 155 w 659"/>
                <a:gd name="T1" fmla="*/ 652 h 672"/>
                <a:gd name="T2" fmla="*/ 125 w 659"/>
                <a:gd name="T3" fmla="*/ 618 h 672"/>
                <a:gd name="T4" fmla="*/ 106 w 659"/>
                <a:gd name="T5" fmla="*/ 618 h 672"/>
                <a:gd name="T6" fmla="*/ 128 w 659"/>
                <a:gd name="T7" fmla="*/ 591 h 672"/>
                <a:gd name="T8" fmla="*/ 157 w 659"/>
                <a:gd name="T9" fmla="*/ 560 h 672"/>
                <a:gd name="T10" fmla="*/ 149 w 659"/>
                <a:gd name="T11" fmla="*/ 465 h 672"/>
                <a:gd name="T12" fmla="*/ 173 w 659"/>
                <a:gd name="T13" fmla="*/ 421 h 672"/>
                <a:gd name="T14" fmla="*/ 177 w 659"/>
                <a:gd name="T15" fmla="*/ 379 h 672"/>
                <a:gd name="T16" fmla="*/ 195 w 659"/>
                <a:gd name="T17" fmla="*/ 371 h 672"/>
                <a:gd name="T18" fmla="*/ 168 w 659"/>
                <a:gd name="T19" fmla="*/ 301 h 672"/>
                <a:gd name="T20" fmla="*/ 155 w 659"/>
                <a:gd name="T21" fmla="*/ 230 h 672"/>
                <a:gd name="T22" fmla="*/ 125 w 659"/>
                <a:gd name="T23" fmla="*/ 210 h 672"/>
                <a:gd name="T24" fmla="*/ 117 w 659"/>
                <a:gd name="T25" fmla="*/ 188 h 672"/>
                <a:gd name="T26" fmla="*/ 92 w 659"/>
                <a:gd name="T27" fmla="*/ 178 h 672"/>
                <a:gd name="T28" fmla="*/ 73 w 659"/>
                <a:gd name="T29" fmla="*/ 164 h 672"/>
                <a:gd name="T30" fmla="*/ 49 w 659"/>
                <a:gd name="T31" fmla="*/ 163 h 672"/>
                <a:gd name="T32" fmla="*/ 50 w 659"/>
                <a:gd name="T33" fmla="*/ 188 h 672"/>
                <a:gd name="T34" fmla="*/ 16 w 659"/>
                <a:gd name="T35" fmla="*/ 200 h 672"/>
                <a:gd name="T36" fmla="*/ 20 w 659"/>
                <a:gd name="T37" fmla="*/ 174 h 672"/>
                <a:gd name="T38" fmla="*/ 11 w 659"/>
                <a:gd name="T39" fmla="*/ 89 h 672"/>
                <a:gd name="T40" fmla="*/ 46 w 659"/>
                <a:gd name="T41" fmla="*/ 85 h 672"/>
                <a:gd name="T42" fmla="*/ 68 w 659"/>
                <a:gd name="T43" fmla="*/ 65 h 672"/>
                <a:gd name="T44" fmla="*/ 100 w 659"/>
                <a:gd name="T45" fmla="*/ 47 h 672"/>
                <a:gd name="T46" fmla="*/ 137 w 659"/>
                <a:gd name="T47" fmla="*/ 14 h 672"/>
                <a:gd name="T48" fmla="*/ 157 w 659"/>
                <a:gd name="T49" fmla="*/ 1 h 672"/>
                <a:gd name="T50" fmla="*/ 191 w 659"/>
                <a:gd name="T51" fmla="*/ 34 h 672"/>
                <a:gd name="T52" fmla="*/ 224 w 659"/>
                <a:gd name="T53" fmla="*/ 68 h 672"/>
                <a:gd name="T54" fmla="*/ 242 w 659"/>
                <a:gd name="T55" fmla="*/ 63 h 672"/>
                <a:gd name="T56" fmla="*/ 249 w 659"/>
                <a:gd name="T57" fmla="*/ 32 h 672"/>
                <a:gd name="T58" fmla="*/ 285 w 659"/>
                <a:gd name="T59" fmla="*/ 47 h 672"/>
                <a:gd name="T60" fmla="*/ 300 w 659"/>
                <a:gd name="T61" fmla="*/ 49 h 672"/>
                <a:gd name="T62" fmla="*/ 317 w 659"/>
                <a:gd name="T63" fmla="*/ 4 h 672"/>
                <a:gd name="T64" fmla="*/ 343 w 659"/>
                <a:gd name="T65" fmla="*/ 26 h 672"/>
                <a:gd name="T66" fmla="*/ 390 w 659"/>
                <a:gd name="T67" fmla="*/ 24 h 672"/>
                <a:gd name="T68" fmla="*/ 413 w 659"/>
                <a:gd name="T69" fmla="*/ 59 h 672"/>
                <a:gd name="T70" fmla="*/ 445 w 659"/>
                <a:gd name="T71" fmla="*/ 99 h 672"/>
                <a:gd name="T72" fmla="*/ 462 w 659"/>
                <a:gd name="T73" fmla="*/ 142 h 672"/>
                <a:gd name="T74" fmla="*/ 475 w 659"/>
                <a:gd name="T75" fmla="*/ 182 h 672"/>
                <a:gd name="T76" fmla="*/ 524 w 659"/>
                <a:gd name="T77" fmla="*/ 234 h 672"/>
                <a:gd name="T78" fmla="*/ 595 w 659"/>
                <a:gd name="T79" fmla="*/ 301 h 672"/>
                <a:gd name="T80" fmla="*/ 636 w 659"/>
                <a:gd name="T81" fmla="*/ 323 h 672"/>
                <a:gd name="T82" fmla="*/ 657 w 659"/>
                <a:gd name="T83" fmla="*/ 364 h 672"/>
                <a:gd name="T84" fmla="*/ 634 w 659"/>
                <a:gd name="T85" fmla="*/ 393 h 672"/>
                <a:gd name="T86" fmla="*/ 606 w 659"/>
                <a:gd name="T87" fmla="*/ 395 h 672"/>
                <a:gd name="T88" fmla="*/ 544 w 659"/>
                <a:gd name="T89" fmla="*/ 466 h 672"/>
                <a:gd name="T90" fmla="*/ 522 w 659"/>
                <a:gd name="T91" fmla="*/ 499 h 672"/>
                <a:gd name="T92" fmla="*/ 543 w 659"/>
                <a:gd name="T93" fmla="*/ 565 h 672"/>
                <a:gd name="T94" fmla="*/ 564 w 659"/>
                <a:gd name="T95" fmla="*/ 607 h 672"/>
                <a:gd name="T96" fmla="*/ 527 w 659"/>
                <a:gd name="T97" fmla="*/ 591 h 672"/>
                <a:gd name="T98" fmla="*/ 491 w 659"/>
                <a:gd name="T99" fmla="*/ 589 h 672"/>
                <a:gd name="T100" fmla="*/ 451 w 659"/>
                <a:gd name="T101" fmla="*/ 567 h 672"/>
                <a:gd name="T102" fmla="*/ 419 w 659"/>
                <a:gd name="T103" fmla="*/ 593 h 672"/>
                <a:gd name="T104" fmla="*/ 360 w 659"/>
                <a:gd name="T105" fmla="*/ 618 h 672"/>
                <a:gd name="T106" fmla="*/ 331 w 659"/>
                <a:gd name="T107" fmla="*/ 632 h 672"/>
                <a:gd name="T108" fmla="*/ 287 w 659"/>
                <a:gd name="T109" fmla="*/ 643 h 672"/>
                <a:gd name="T110" fmla="*/ 258 w 659"/>
                <a:gd name="T111" fmla="*/ 617 h 672"/>
                <a:gd name="T112" fmla="*/ 205 w 659"/>
                <a:gd name="T113" fmla="*/ 618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9" h="672">
                  <a:moveTo>
                    <a:pt x="171" y="672"/>
                  </a:moveTo>
                  <a:cubicBezTo>
                    <a:pt x="169" y="672"/>
                    <a:pt x="168" y="671"/>
                    <a:pt x="167" y="670"/>
                  </a:cubicBezTo>
                  <a:cubicBezTo>
                    <a:pt x="167" y="668"/>
                    <a:pt x="167" y="666"/>
                    <a:pt x="169" y="665"/>
                  </a:cubicBezTo>
                  <a:cubicBezTo>
                    <a:pt x="171" y="664"/>
                    <a:pt x="171" y="661"/>
                    <a:pt x="172" y="657"/>
                  </a:cubicBezTo>
                  <a:cubicBezTo>
                    <a:pt x="172" y="656"/>
                    <a:pt x="172" y="654"/>
                    <a:pt x="173" y="653"/>
                  </a:cubicBezTo>
                  <a:cubicBezTo>
                    <a:pt x="173" y="650"/>
                    <a:pt x="173" y="649"/>
                    <a:pt x="172" y="648"/>
                  </a:cubicBezTo>
                  <a:cubicBezTo>
                    <a:pt x="171" y="648"/>
                    <a:pt x="171" y="647"/>
                    <a:pt x="170" y="647"/>
                  </a:cubicBezTo>
                  <a:cubicBezTo>
                    <a:pt x="169" y="647"/>
                    <a:pt x="169" y="648"/>
                    <a:pt x="168" y="648"/>
                  </a:cubicBezTo>
                  <a:cubicBezTo>
                    <a:pt x="167" y="651"/>
                    <a:pt x="164" y="653"/>
                    <a:pt x="160" y="653"/>
                  </a:cubicBezTo>
                  <a:cubicBezTo>
                    <a:pt x="158" y="653"/>
                    <a:pt x="157" y="653"/>
                    <a:pt x="155" y="652"/>
                  </a:cubicBezTo>
                  <a:cubicBezTo>
                    <a:pt x="153" y="651"/>
                    <a:pt x="152" y="649"/>
                    <a:pt x="152" y="647"/>
                  </a:cubicBezTo>
                  <a:cubicBezTo>
                    <a:pt x="152" y="645"/>
                    <a:pt x="153" y="643"/>
                    <a:pt x="155" y="641"/>
                  </a:cubicBezTo>
                  <a:cubicBezTo>
                    <a:pt x="156" y="639"/>
                    <a:pt x="156" y="636"/>
                    <a:pt x="155" y="635"/>
                  </a:cubicBezTo>
                  <a:cubicBezTo>
                    <a:pt x="154" y="632"/>
                    <a:pt x="152" y="630"/>
                    <a:pt x="152" y="630"/>
                  </a:cubicBezTo>
                  <a:cubicBezTo>
                    <a:pt x="151" y="630"/>
                    <a:pt x="151" y="631"/>
                    <a:pt x="150" y="631"/>
                  </a:cubicBezTo>
                  <a:cubicBezTo>
                    <a:pt x="148" y="631"/>
                    <a:pt x="144" y="629"/>
                    <a:pt x="141" y="627"/>
                  </a:cubicBezTo>
                  <a:cubicBezTo>
                    <a:pt x="139" y="625"/>
                    <a:pt x="138" y="622"/>
                    <a:pt x="137" y="620"/>
                  </a:cubicBezTo>
                  <a:cubicBezTo>
                    <a:pt x="137" y="619"/>
                    <a:pt x="136" y="618"/>
                    <a:pt x="136" y="617"/>
                  </a:cubicBezTo>
                  <a:cubicBezTo>
                    <a:pt x="136" y="617"/>
                    <a:pt x="136" y="617"/>
                    <a:pt x="134" y="617"/>
                  </a:cubicBezTo>
                  <a:cubicBezTo>
                    <a:pt x="131" y="617"/>
                    <a:pt x="128" y="618"/>
                    <a:pt x="125" y="618"/>
                  </a:cubicBezTo>
                  <a:cubicBezTo>
                    <a:pt x="125" y="618"/>
                    <a:pt x="124" y="618"/>
                    <a:pt x="123" y="618"/>
                  </a:cubicBezTo>
                  <a:cubicBezTo>
                    <a:pt x="123" y="619"/>
                    <a:pt x="122" y="619"/>
                    <a:pt x="122" y="619"/>
                  </a:cubicBezTo>
                  <a:cubicBezTo>
                    <a:pt x="120" y="619"/>
                    <a:pt x="119" y="618"/>
                    <a:pt x="118" y="617"/>
                  </a:cubicBezTo>
                  <a:cubicBezTo>
                    <a:pt x="117" y="615"/>
                    <a:pt x="116" y="613"/>
                    <a:pt x="117" y="610"/>
                  </a:cubicBezTo>
                  <a:cubicBezTo>
                    <a:pt x="117" y="609"/>
                    <a:pt x="117" y="608"/>
                    <a:pt x="117" y="608"/>
                  </a:cubicBezTo>
                  <a:cubicBezTo>
                    <a:pt x="116" y="607"/>
                    <a:pt x="115" y="606"/>
                    <a:pt x="113" y="606"/>
                  </a:cubicBezTo>
                  <a:cubicBezTo>
                    <a:pt x="112" y="606"/>
                    <a:pt x="112" y="607"/>
                    <a:pt x="111" y="607"/>
                  </a:cubicBezTo>
                  <a:cubicBezTo>
                    <a:pt x="109" y="609"/>
                    <a:pt x="108" y="614"/>
                    <a:pt x="107" y="616"/>
                  </a:cubicBezTo>
                  <a:cubicBezTo>
                    <a:pt x="107" y="616"/>
                    <a:pt x="107" y="618"/>
                    <a:pt x="107" y="618"/>
                  </a:cubicBezTo>
                  <a:cubicBezTo>
                    <a:pt x="106" y="618"/>
                    <a:pt x="106" y="618"/>
                    <a:pt x="106" y="618"/>
                  </a:cubicBezTo>
                  <a:cubicBezTo>
                    <a:pt x="103" y="617"/>
                    <a:pt x="97" y="616"/>
                    <a:pt x="94" y="614"/>
                  </a:cubicBezTo>
                  <a:cubicBezTo>
                    <a:pt x="93" y="614"/>
                    <a:pt x="92" y="613"/>
                    <a:pt x="91" y="613"/>
                  </a:cubicBezTo>
                  <a:cubicBezTo>
                    <a:pt x="89" y="611"/>
                    <a:pt x="88" y="611"/>
                    <a:pt x="88" y="609"/>
                  </a:cubicBezTo>
                  <a:cubicBezTo>
                    <a:pt x="87" y="608"/>
                    <a:pt x="88" y="607"/>
                    <a:pt x="89" y="606"/>
                  </a:cubicBezTo>
                  <a:cubicBezTo>
                    <a:pt x="91" y="604"/>
                    <a:pt x="97" y="603"/>
                    <a:pt x="101" y="602"/>
                  </a:cubicBezTo>
                  <a:cubicBezTo>
                    <a:pt x="103" y="602"/>
                    <a:pt x="103" y="602"/>
                    <a:pt x="103" y="602"/>
                  </a:cubicBezTo>
                  <a:cubicBezTo>
                    <a:pt x="107" y="601"/>
                    <a:pt x="112" y="599"/>
                    <a:pt x="114" y="595"/>
                  </a:cubicBezTo>
                  <a:cubicBezTo>
                    <a:pt x="115" y="595"/>
                    <a:pt x="115" y="595"/>
                    <a:pt x="115" y="595"/>
                  </a:cubicBezTo>
                  <a:cubicBezTo>
                    <a:pt x="117" y="592"/>
                    <a:pt x="119" y="590"/>
                    <a:pt x="123" y="590"/>
                  </a:cubicBezTo>
                  <a:cubicBezTo>
                    <a:pt x="124" y="590"/>
                    <a:pt x="126" y="590"/>
                    <a:pt x="128" y="591"/>
                  </a:cubicBezTo>
                  <a:cubicBezTo>
                    <a:pt x="129" y="592"/>
                    <a:pt x="131" y="592"/>
                    <a:pt x="133" y="592"/>
                  </a:cubicBezTo>
                  <a:cubicBezTo>
                    <a:pt x="136" y="592"/>
                    <a:pt x="139" y="590"/>
                    <a:pt x="142" y="588"/>
                  </a:cubicBezTo>
                  <a:cubicBezTo>
                    <a:pt x="143" y="587"/>
                    <a:pt x="145" y="586"/>
                    <a:pt x="147" y="586"/>
                  </a:cubicBezTo>
                  <a:cubicBezTo>
                    <a:pt x="150" y="586"/>
                    <a:pt x="153" y="589"/>
                    <a:pt x="154" y="591"/>
                  </a:cubicBezTo>
                  <a:cubicBezTo>
                    <a:pt x="154" y="591"/>
                    <a:pt x="154" y="591"/>
                    <a:pt x="154" y="591"/>
                  </a:cubicBezTo>
                  <a:cubicBezTo>
                    <a:pt x="154" y="591"/>
                    <a:pt x="155" y="590"/>
                    <a:pt x="156" y="588"/>
                  </a:cubicBezTo>
                  <a:cubicBezTo>
                    <a:pt x="158" y="586"/>
                    <a:pt x="159" y="582"/>
                    <a:pt x="158" y="578"/>
                  </a:cubicBezTo>
                  <a:cubicBezTo>
                    <a:pt x="156" y="575"/>
                    <a:pt x="155" y="573"/>
                    <a:pt x="154" y="571"/>
                  </a:cubicBezTo>
                  <a:cubicBezTo>
                    <a:pt x="152" y="567"/>
                    <a:pt x="150" y="564"/>
                    <a:pt x="154" y="562"/>
                  </a:cubicBezTo>
                  <a:cubicBezTo>
                    <a:pt x="155" y="561"/>
                    <a:pt x="156" y="560"/>
                    <a:pt x="157" y="560"/>
                  </a:cubicBezTo>
                  <a:cubicBezTo>
                    <a:pt x="158" y="560"/>
                    <a:pt x="159" y="559"/>
                    <a:pt x="159" y="559"/>
                  </a:cubicBezTo>
                  <a:cubicBezTo>
                    <a:pt x="159" y="559"/>
                    <a:pt x="159" y="558"/>
                    <a:pt x="156" y="556"/>
                  </a:cubicBezTo>
                  <a:cubicBezTo>
                    <a:pt x="151" y="551"/>
                    <a:pt x="151" y="549"/>
                    <a:pt x="153" y="544"/>
                  </a:cubicBezTo>
                  <a:cubicBezTo>
                    <a:pt x="153" y="543"/>
                    <a:pt x="154" y="542"/>
                    <a:pt x="154" y="541"/>
                  </a:cubicBezTo>
                  <a:cubicBezTo>
                    <a:pt x="155" y="538"/>
                    <a:pt x="154" y="535"/>
                    <a:pt x="152" y="533"/>
                  </a:cubicBezTo>
                  <a:cubicBezTo>
                    <a:pt x="151" y="531"/>
                    <a:pt x="150" y="529"/>
                    <a:pt x="152" y="527"/>
                  </a:cubicBezTo>
                  <a:cubicBezTo>
                    <a:pt x="156" y="524"/>
                    <a:pt x="160" y="514"/>
                    <a:pt x="160" y="507"/>
                  </a:cubicBezTo>
                  <a:cubicBezTo>
                    <a:pt x="160" y="505"/>
                    <a:pt x="158" y="500"/>
                    <a:pt x="156" y="495"/>
                  </a:cubicBezTo>
                  <a:cubicBezTo>
                    <a:pt x="153" y="490"/>
                    <a:pt x="150" y="483"/>
                    <a:pt x="149" y="478"/>
                  </a:cubicBezTo>
                  <a:cubicBezTo>
                    <a:pt x="149" y="470"/>
                    <a:pt x="149" y="466"/>
                    <a:pt x="149" y="465"/>
                  </a:cubicBezTo>
                  <a:cubicBezTo>
                    <a:pt x="148" y="463"/>
                    <a:pt x="141" y="452"/>
                    <a:pt x="137" y="450"/>
                  </a:cubicBezTo>
                  <a:cubicBezTo>
                    <a:pt x="136" y="449"/>
                    <a:pt x="135" y="448"/>
                    <a:pt x="135" y="447"/>
                  </a:cubicBezTo>
                  <a:cubicBezTo>
                    <a:pt x="135" y="446"/>
                    <a:pt x="136" y="446"/>
                    <a:pt x="137" y="445"/>
                  </a:cubicBezTo>
                  <a:cubicBezTo>
                    <a:pt x="138" y="444"/>
                    <a:pt x="139" y="442"/>
                    <a:pt x="141" y="439"/>
                  </a:cubicBezTo>
                  <a:cubicBezTo>
                    <a:pt x="144" y="432"/>
                    <a:pt x="150" y="424"/>
                    <a:pt x="153" y="424"/>
                  </a:cubicBezTo>
                  <a:cubicBezTo>
                    <a:pt x="154" y="424"/>
                    <a:pt x="154" y="424"/>
                    <a:pt x="155" y="424"/>
                  </a:cubicBezTo>
                  <a:cubicBezTo>
                    <a:pt x="155" y="425"/>
                    <a:pt x="156" y="425"/>
                    <a:pt x="157" y="426"/>
                  </a:cubicBezTo>
                  <a:cubicBezTo>
                    <a:pt x="158" y="427"/>
                    <a:pt x="159" y="428"/>
                    <a:pt x="160" y="428"/>
                  </a:cubicBezTo>
                  <a:cubicBezTo>
                    <a:pt x="161" y="428"/>
                    <a:pt x="162" y="427"/>
                    <a:pt x="163" y="427"/>
                  </a:cubicBezTo>
                  <a:cubicBezTo>
                    <a:pt x="166" y="424"/>
                    <a:pt x="170" y="422"/>
                    <a:pt x="173" y="421"/>
                  </a:cubicBezTo>
                  <a:cubicBezTo>
                    <a:pt x="173" y="421"/>
                    <a:pt x="173" y="421"/>
                    <a:pt x="173" y="421"/>
                  </a:cubicBezTo>
                  <a:cubicBezTo>
                    <a:pt x="172" y="420"/>
                    <a:pt x="171" y="419"/>
                    <a:pt x="171" y="417"/>
                  </a:cubicBezTo>
                  <a:cubicBezTo>
                    <a:pt x="172" y="415"/>
                    <a:pt x="173" y="414"/>
                    <a:pt x="175" y="414"/>
                  </a:cubicBezTo>
                  <a:cubicBezTo>
                    <a:pt x="176" y="414"/>
                    <a:pt x="178" y="415"/>
                    <a:pt x="179" y="416"/>
                  </a:cubicBezTo>
                  <a:cubicBezTo>
                    <a:pt x="179" y="416"/>
                    <a:pt x="180" y="415"/>
                    <a:pt x="181" y="413"/>
                  </a:cubicBezTo>
                  <a:cubicBezTo>
                    <a:pt x="182" y="410"/>
                    <a:pt x="182" y="405"/>
                    <a:pt x="180" y="403"/>
                  </a:cubicBezTo>
                  <a:cubicBezTo>
                    <a:pt x="178" y="400"/>
                    <a:pt x="177" y="399"/>
                    <a:pt x="178" y="397"/>
                  </a:cubicBezTo>
                  <a:cubicBezTo>
                    <a:pt x="178" y="397"/>
                    <a:pt x="178" y="396"/>
                    <a:pt x="179" y="396"/>
                  </a:cubicBezTo>
                  <a:cubicBezTo>
                    <a:pt x="176" y="394"/>
                    <a:pt x="171" y="390"/>
                    <a:pt x="172" y="385"/>
                  </a:cubicBezTo>
                  <a:cubicBezTo>
                    <a:pt x="173" y="382"/>
                    <a:pt x="174" y="379"/>
                    <a:pt x="177" y="379"/>
                  </a:cubicBezTo>
                  <a:cubicBezTo>
                    <a:pt x="178" y="379"/>
                    <a:pt x="180" y="379"/>
                    <a:pt x="182" y="380"/>
                  </a:cubicBezTo>
                  <a:cubicBezTo>
                    <a:pt x="185" y="381"/>
                    <a:pt x="187" y="383"/>
                    <a:pt x="189" y="384"/>
                  </a:cubicBezTo>
                  <a:cubicBezTo>
                    <a:pt x="190" y="385"/>
                    <a:pt x="191" y="386"/>
                    <a:pt x="191" y="386"/>
                  </a:cubicBezTo>
                  <a:cubicBezTo>
                    <a:pt x="193" y="384"/>
                    <a:pt x="195" y="384"/>
                    <a:pt x="197" y="384"/>
                  </a:cubicBezTo>
                  <a:cubicBezTo>
                    <a:pt x="198" y="384"/>
                    <a:pt x="198" y="384"/>
                    <a:pt x="199" y="384"/>
                  </a:cubicBezTo>
                  <a:cubicBezTo>
                    <a:pt x="199" y="384"/>
                    <a:pt x="200" y="384"/>
                    <a:pt x="200" y="384"/>
                  </a:cubicBezTo>
                  <a:cubicBezTo>
                    <a:pt x="201" y="384"/>
                    <a:pt x="202" y="383"/>
                    <a:pt x="203" y="382"/>
                  </a:cubicBezTo>
                  <a:cubicBezTo>
                    <a:pt x="204" y="381"/>
                    <a:pt x="204" y="379"/>
                    <a:pt x="203" y="377"/>
                  </a:cubicBezTo>
                  <a:cubicBezTo>
                    <a:pt x="202" y="375"/>
                    <a:pt x="201" y="375"/>
                    <a:pt x="199" y="374"/>
                  </a:cubicBezTo>
                  <a:cubicBezTo>
                    <a:pt x="198" y="374"/>
                    <a:pt x="196" y="374"/>
                    <a:pt x="195" y="371"/>
                  </a:cubicBezTo>
                  <a:cubicBezTo>
                    <a:pt x="193" y="367"/>
                    <a:pt x="193" y="361"/>
                    <a:pt x="196" y="357"/>
                  </a:cubicBezTo>
                  <a:cubicBezTo>
                    <a:pt x="198" y="354"/>
                    <a:pt x="198" y="351"/>
                    <a:pt x="196" y="348"/>
                  </a:cubicBezTo>
                  <a:cubicBezTo>
                    <a:pt x="196" y="348"/>
                    <a:pt x="195" y="347"/>
                    <a:pt x="196" y="347"/>
                  </a:cubicBezTo>
                  <a:cubicBezTo>
                    <a:pt x="196" y="346"/>
                    <a:pt x="196" y="346"/>
                    <a:pt x="197" y="346"/>
                  </a:cubicBezTo>
                  <a:cubicBezTo>
                    <a:pt x="198" y="345"/>
                    <a:pt x="198" y="345"/>
                    <a:pt x="199" y="344"/>
                  </a:cubicBezTo>
                  <a:cubicBezTo>
                    <a:pt x="199" y="341"/>
                    <a:pt x="198" y="329"/>
                    <a:pt x="191" y="321"/>
                  </a:cubicBezTo>
                  <a:cubicBezTo>
                    <a:pt x="184" y="314"/>
                    <a:pt x="180" y="312"/>
                    <a:pt x="175" y="311"/>
                  </a:cubicBezTo>
                  <a:cubicBezTo>
                    <a:pt x="171" y="309"/>
                    <a:pt x="171" y="307"/>
                    <a:pt x="171" y="305"/>
                  </a:cubicBezTo>
                  <a:cubicBezTo>
                    <a:pt x="171" y="304"/>
                    <a:pt x="171" y="304"/>
                    <a:pt x="171" y="303"/>
                  </a:cubicBezTo>
                  <a:cubicBezTo>
                    <a:pt x="170" y="302"/>
                    <a:pt x="170" y="302"/>
                    <a:pt x="168" y="301"/>
                  </a:cubicBezTo>
                  <a:cubicBezTo>
                    <a:pt x="167" y="301"/>
                    <a:pt x="166" y="300"/>
                    <a:pt x="165" y="299"/>
                  </a:cubicBezTo>
                  <a:cubicBezTo>
                    <a:pt x="163" y="296"/>
                    <a:pt x="167" y="293"/>
                    <a:pt x="169" y="291"/>
                  </a:cubicBezTo>
                  <a:cubicBezTo>
                    <a:pt x="170" y="291"/>
                    <a:pt x="171" y="290"/>
                    <a:pt x="170" y="289"/>
                  </a:cubicBezTo>
                  <a:cubicBezTo>
                    <a:pt x="170" y="288"/>
                    <a:pt x="169" y="287"/>
                    <a:pt x="167" y="286"/>
                  </a:cubicBezTo>
                  <a:cubicBezTo>
                    <a:pt x="162" y="284"/>
                    <a:pt x="153" y="277"/>
                    <a:pt x="153" y="270"/>
                  </a:cubicBezTo>
                  <a:cubicBezTo>
                    <a:pt x="153" y="267"/>
                    <a:pt x="154" y="265"/>
                    <a:pt x="155" y="263"/>
                  </a:cubicBezTo>
                  <a:cubicBezTo>
                    <a:pt x="156" y="260"/>
                    <a:pt x="156" y="258"/>
                    <a:pt x="155" y="257"/>
                  </a:cubicBezTo>
                  <a:cubicBezTo>
                    <a:pt x="152" y="254"/>
                    <a:pt x="149" y="246"/>
                    <a:pt x="151" y="241"/>
                  </a:cubicBezTo>
                  <a:cubicBezTo>
                    <a:pt x="153" y="238"/>
                    <a:pt x="156" y="237"/>
                    <a:pt x="157" y="237"/>
                  </a:cubicBezTo>
                  <a:cubicBezTo>
                    <a:pt x="157" y="234"/>
                    <a:pt x="156" y="230"/>
                    <a:pt x="155" y="230"/>
                  </a:cubicBezTo>
                  <a:cubicBezTo>
                    <a:pt x="154" y="229"/>
                    <a:pt x="154" y="229"/>
                    <a:pt x="154" y="229"/>
                  </a:cubicBezTo>
                  <a:cubicBezTo>
                    <a:pt x="151" y="228"/>
                    <a:pt x="149" y="227"/>
                    <a:pt x="150" y="222"/>
                  </a:cubicBezTo>
                  <a:cubicBezTo>
                    <a:pt x="150" y="219"/>
                    <a:pt x="150" y="218"/>
                    <a:pt x="149" y="216"/>
                  </a:cubicBezTo>
                  <a:cubicBezTo>
                    <a:pt x="149" y="215"/>
                    <a:pt x="148" y="213"/>
                    <a:pt x="148" y="211"/>
                  </a:cubicBezTo>
                  <a:cubicBezTo>
                    <a:pt x="148" y="210"/>
                    <a:pt x="147" y="208"/>
                    <a:pt x="146" y="208"/>
                  </a:cubicBezTo>
                  <a:cubicBezTo>
                    <a:pt x="145" y="208"/>
                    <a:pt x="144" y="210"/>
                    <a:pt x="143" y="212"/>
                  </a:cubicBezTo>
                  <a:cubicBezTo>
                    <a:pt x="142" y="213"/>
                    <a:pt x="142" y="214"/>
                    <a:pt x="142" y="215"/>
                  </a:cubicBezTo>
                  <a:cubicBezTo>
                    <a:pt x="141" y="217"/>
                    <a:pt x="140" y="218"/>
                    <a:pt x="135" y="219"/>
                  </a:cubicBezTo>
                  <a:cubicBezTo>
                    <a:pt x="134" y="219"/>
                    <a:pt x="133" y="220"/>
                    <a:pt x="132" y="220"/>
                  </a:cubicBezTo>
                  <a:cubicBezTo>
                    <a:pt x="128" y="220"/>
                    <a:pt x="125" y="216"/>
                    <a:pt x="125" y="210"/>
                  </a:cubicBezTo>
                  <a:cubicBezTo>
                    <a:pt x="125" y="206"/>
                    <a:pt x="123" y="200"/>
                    <a:pt x="122" y="199"/>
                  </a:cubicBezTo>
                  <a:cubicBezTo>
                    <a:pt x="122" y="199"/>
                    <a:pt x="122" y="199"/>
                    <a:pt x="122" y="199"/>
                  </a:cubicBezTo>
                  <a:cubicBezTo>
                    <a:pt x="122" y="199"/>
                    <a:pt x="118" y="206"/>
                    <a:pt x="115" y="206"/>
                  </a:cubicBezTo>
                  <a:cubicBezTo>
                    <a:pt x="115" y="206"/>
                    <a:pt x="114" y="206"/>
                    <a:pt x="114" y="206"/>
                  </a:cubicBezTo>
                  <a:cubicBezTo>
                    <a:pt x="114" y="205"/>
                    <a:pt x="113" y="204"/>
                    <a:pt x="115" y="199"/>
                  </a:cubicBezTo>
                  <a:cubicBezTo>
                    <a:pt x="116" y="195"/>
                    <a:pt x="117" y="193"/>
                    <a:pt x="118" y="191"/>
                  </a:cubicBezTo>
                  <a:cubicBezTo>
                    <a:pt x="118" y="190"/>
                    <a:pt x="119" y="189"/>
                    <a:pt x="119" y="188"/>
                  </a:cubicBezTo>
                  <a:cubicBezTo>
                    <a:pt x="119" y="188"/>
                    <a:pt x="119" y="188"/>
                    <a:pt x="119" y="188"/>
                  </a:cubicBezTo>
                  <a:cubicBezTo>
                    <a:pt x="118" y="188"/>
                    <a:pt x="118" y="188"/>
                    <a:pt x="118" y="188"/>
                  </a:cubicBezTo>
                  <a:cubicBezTo>
                    <a:pt x="118" y="188"/>
                    <a:pt x="117" y="188"/>
                    <a:pt x="117" y="188"/>
                  </a:cubicBezTo>
                  <a:cubicBezTo>
                    <a:pt x="113" y="186"/>
                    <a:pt x="112" y="184"/>
                    <a:pt x="113" y="181"/>
                  </a:cubicBezTo>
                  <a:cubicBezTo>
                    <a:pt x="113" y="179"/>
                    <a:pt x="113" y="175"/>
                    <a:pt x="111" y="173"/>
                  </a:cubicBezTo>
                  <a:cubicBezTo>
                    <a:pt x="110" y="172"/>
                    <a:pt x="110" y="172"/>
                    <a:pt x="109" y="172"/>
                  </a:cubicBezTo>
                  <a:cubicBezTo>
                    <a:pt x="109" y="172"/>
                    <a:pt x="109" y="172"/>
                    <a:pt x="109" y="172"/>
                  </a:cubicBezTo>
                  <a:cubicBezTo>
                    <a:pt x="107" y="172"/>
                    <a:pt x="106" y="174"/>
                    <a:pt x="105" y="175"/>
                  </a:cubicBezTo>
                  <a:cubicBezTo>
                    <a:pt x="104" y="177"/>
                    <a:pt x="103" y="178"/>
                    <a:pt x="101" y="178"/>
                  </a:cubicBezTo>
                  <a:cubicBezTo>
                    <a:pt x="99" y="178"/>
                    <a:pt x="98" y="178"/>
                    <a:pt x="97" y="177"/>
                  </a:cubicBezTo>
                  <a:cubicBezTo>
                    <a:pt x="96" y="175"/>
                    <a:pt x="94" y="174"/>
                    <a:pt x="94" y="174"/>
                  </a:cubicBezTo>
                  <a:cubicBezTo>
                    <a:pt x="94" y="174"/>
                    <a:pt x="94" y="175"/>
                    <a:pt x="93" y="175"/>
                  </a:cubicBezTo>
                  <a:cubicBezTo>
                    <a:pt x="93" y="176"/>
                    <a:pt x="92" y="177"/>
                    <a:pt x="92" y="178"/>
                  </a:cubicBezTo>
                  <a:cubicBezTo>
                    <a:pt x="90" y="179"/>
                    <a:pt x="90" y="180"/>
                    <a:pt x="89" y="180"/>
                  </a:cubicBezTo>
                  <a:cubicBezTo>
                    <a:pt x="88" y="180"/>
                    <a:pt x="88" y="180"/>
                    <a:pt x="88" y="180"/>
                  </a:cubicBezTo>
                  <a:cubicBezTo>
                    <a:pt x="87" y="179"/>
                    <a:pt x="86" y="178"/>
                    <a:pt x="87" y="171"/>
                  </a:cubicBezTo>
                  <a:cubicBezTo>
                    <a:pt x="88" y="160"/>
                    <a:pt x="88" y="159"/>
                    <a:pt x="87" y="159"/>
                  </a:cubicBezTo>
                  <a:cubicBezTo>
                    <a:pt x="87" y="159"/>
                    <a:pt x="86" y="158"/>
                    <a:pt x="86" y="158"/>
                  </a:cubicBezTo>
                  <a:cubicBezTo>
                    <a:pt x="85" y="158"/>
                    <a:pt x="84" y="159"/>
                    <a:pt x="83" y="160"/>
                  </a:cubicBezTo>
                  <a:cubicBezTo>
                    <a:pt x="82" y="161"/>
                    <a:pt x="82" y="161"/>
                    <a:pt x="82" y="161"/>
                  </a:cubicBezTo>
                  <a:cubicBezTo>
                    <a:pt x="81" y="161"/>
                    <a:pt x="80" y="162"/>
                    <a:pt x="79" y="163"/>
                  </a:cubicBezTo>
                  <a:cubicBezTo>
                    <a:pt x="77" y="164"/>
                    <a:pt x="76" y="165"/>
                    <a:pt x="75" y="165"/>
                  </a:cubicBezTo>
                  <a:cubicBezTo>
                    <a:pt x="74" y="165"/>
                    <a:pt x="73" y="164"/>
                    <a:pt x="73" y="164"/>
                  </a:cubicBezTo>
                  <a:cubicBezTo>
                    <a:pt x="72" y="163"/>
                    <a:pt x="71" y="162"/>
                    <a:pt x="71" y="161"/>
                  </a:cubicBezTo>
                  <a:cubicBezTo>
                    <a:pt x="70" y="160"/>
                    <a:pt x="70" y="160"/>
                    <a:pt x="69" y="159"/>
                  </a:cubicBezTo>
                  <a:cubicBezTo>
                    <a:pt x="69" y="159"/>
                    <a:pt x="69" y="159"/>
                    <a:pt x="68" y="159"/>
                  </a:cubicBezTo>
                  <a:cubicBezTo>
                    <a:pt x="68" y="159"/>
                    <a:pt x="68" y="159"/>
                    <a:pt x="67" y="160"/>
                  </a:cubicBezTo>
                  <a:cubicBezTo>
                    <a:pt x="67" y="161"/>
                    <a:pt x="66" y="161"/>
                    <a:pt x="65" y="162"/>
                  </a:cubicBezTo>
                  <a:cubicBezTo>
                    <a:pt x="64" y="162"/>
                    <a:pt x="64" y="163"/>
                    <a:pt x="63" y="163"/>
                  </a:cubicBezTo>
                  <a:cubicBezTo>
                    <a:pt x="62" y="163"/>
                    <a:pt x="61" y="162"/>
                    <a:pt x="61" y="161"/>
                  </a:cubicBezTo>
                  <a:cubicBezTo>
                    <a:pt x="60" y="160"/>
                    <a:pt x="60" y="160"/>
                    <a:pt x="59" y="160"/>
                  </a:cubicBezTo>
                  <a:cubicBezTo>
                    <a:pt x="59" y="160"/>
                    <a:pt x="58" y="160"/>
                    <a:pt x="58" y="160"/>
                  </a:cubicBezTo>
                  <a:cubicBezTo>
                    <a:pt x="55" y="161"/>
                    <a:pt x="52" y="161"/>
                    <a:pt x="49" y="163"/>
                  </a:cubicBezTo>
                  <a:cubicBezTo>
                    <a:pt x="47" y="165"/>
                    <a:pt x="46" y="168"/>
                    <a:pt x="45" y="169"/>
                  </a:cubicBezTo>
                  <a:cubicBezTo>
                    <a:pt x="45" y="169"/>
                    <a:pt x="46" y="170"/>
                    <a:pt x="48" y="170"/>
                  </a:cubicBezTo>
                  <a:cubicBezTo>
                    <a:pt x="48" y="170"/>
                    <a:pt x="49" y="170"/>
                    <a:pt x="49" y="170"/>
                  </a:cubicBezTo>
                  <a:cubicBezTo>
                    <a:pt x="50" y="170"/>
                    <a:pt x="51" y="170"/>
                    <a:pt x="51" y="170"/>
                  </a:cubicBezTo>
                  <a:cubicBezTo>
                    <a:pt x="52" y="170"/>
                    <a:pt x="52" y="170"/>
                    <a:pt x="53" y="170"/>
                  </a:cubicBezTo>
                  <a:cubicBezTo>
                    <a:pt x="54" y="170"/>
                    <a:pt x="56" y="170"/>
                    <a:pt x="57" y="172"/>
                  </a:cubicBezTo>
                  <a:cubicBezTo>
                    <a:pt x="60" y="175"/>
                    <a:pt x="61" y="178"/>
                    <a:pt x="59" y="182"/>
                  </a:cubicBezTo>
                  <a:cubicBezTo>
                    <a:pt x="59" y="183"/>
                    <a:pt x="59" y="183"/>
                    <a:pt x="59" y="184"/>
                  </a:cubicBezTo>
                  <a:cubicBezTo>
                    <a:pt x="59" y="186"/>
                    <a:pt x="58" y="188"/>
                    <a:pt x="53" y="188"/>
                  </a:cubicBezTo>
                  <a:cubicBezTo>
                    <a:pt x="52" y="188"/>
                    <a:pt x="51" y="188"/>
                    <a:pt x="50" y="188"/>
                  </a:cubicBezTo>
                  <a:cubicBezTo>
                    <a:pt x="44" y="189"/>
                    <a:pt x="40" y="189"/>
                    <a:pt x="40" y="194"/>
                  </a:cubicBezTo>
                  <a:cubicBezTo>
                    <a:pt x="40" y="200"/>
                    <a:pt x="37" y="201"/>
                    <a:pt x="34" y="202"/>
                  </a:cubicBezTo>
                  <a:cubicBezTo>
                    <a:pt x="33" y="202"/>
                    <a:pt x="32" y="203"/>
                    <a:pt x="31" y="203"/>
                  </a:cubicBezTo>
                  <a:cubicBezTo>
                    <a:pt x="30" y="204"/>
                    <a:pt x="29" y="204"/>
                    <a:pt x="28" y="204"/>
                  </a:cubicBezTo>
                  <a:cubicBezTo>
                    <a:pt x="27" y="204"/>
                    <a:pt x="25" y="204"/>
                    <a:pt x="24" y="203"/>
                  </a:cubicBezTo>
                  <a:cubicBezTo>
                    <a:pt x="23" y="203"/>
                    <a:pt x="22" y="203"/>
                    <a:pt x="21" y="203"/>
                  </a:cubicBezTo>
                  <a:cubicBezTo>
                    <a:pt x="20" y="203"/>
                    <a:pt x="19" y="203"/>
                    <a:pt x="18" y="204"/>
                  </a:cubicBezTo>
                  <a:cubicBezTo>
                    <a:pt x="17" y="205"/>
                    <a:pt x="17" y="205"/>
                    <a:pt x="17" y="205"/>
                  </a:cubicBezTo>
                  <a:cubicBezTo>
                    <a:pt x="17" y="203"/>
                    <a:pt x="17" y="203"/>
                    <a:pt x="17" y="203"/>
                  </a:cubicBezTo>
                  <a:cubicBezTo>
                    <a:pt x="17" y="201"/>
                    <a:pt x="16" y="201"/>
                    <a:pt x="16" y="200"/>
                  </a:cubicBezTo>
                  <a:cubicBezTo>
                    <a:pt x="16" y="200"/>
                    <a:pt x="16" y="200"/>
                    <a:pt x="15" y="200"/>
                  </a:cubicBezTo>
                  <a:cubicBezTo>
                    <a:pt x="15" y="200"/>
                    <a:pt x="14" y="200"/>
                    <a:pt x="14" y="200"/>
                  </a:cubicBezTo>
                  <a:cubicBezTo>
                    <a:pt x="14" y="200"/>
                    <a:pt x="13" y="200"/>
                    <a:pt x="12" y="199"/>
                  </a:cubicBezTo>
                  <a:cubicBezTo>
                    <a:pt x="12" y="199"/>
                    <a:pt x="12" y="198"/>
                    <a:pt x="12" y="196"/>
                  </a:cubicBezTo>
                  <a:cubicBezTo>
                    <a:pt x="12" y="193"/>
                    <a:pt x="13" y="193"/>
                    <a:pt x="14" y="192"/>
                  </a:cubicBezTo>
                  <a:cubicBezTo>
                    <a:pt x="15" y="192"/>
                    <a:pt x="16" y="192"/>
                    <a:pt x="16" y="190"/>
                  </a:cubicBezTo>
                  <a:cubicBezTo>
                    <a:pt x="17" y="188"/>
                    <a:pt x="17" y="186"/>
                    <a:pt x="16" y="185"/>
                  </a:cubicBezTo>
                  <a:cubicBezTo>
                    <a:pt x="16" y="184"/>
                    <a:pt x="16" y="182"/>
                    <a:pt x="16" y="181"/>
                  </a:cubicBezTo>
                  <a:cubicBezTo>
                    <a:pt x="16" y="178"/>
                    <a:pt x="17" y="178"/>
                    <a:pt x="18" y="177"/>
                  </a:cubicBezTo>
                  <a:cubicBezTo>
                    <a:pt x="18" y="176"/>
                    <a:pt x="19" y="176"/>
                    <a:pt x="20" y="174"/>
                  </a:cubicBezTo>
                  <a:cubicBezTo>
                    <a:pt x="20" y="170"/>
                    <a:pt x="20" y="169"/>
                    <a:pt x="20" y="166"/>
                  </a:cubicBezTo>
                  <a:cubicBezTo>
                    <a:pt x="19" y="165"/>
                    <a:pt x="19" y="164"/>
                    <a:pt x="19" y="163"/>
                  </a:cubicBezTo>
                  <a:cubicBezTo>
                    <a:pt x="18" y="159"/>
                    <a:pt x="17" y="156"/>
                    <a:pt x="15" y="153"/>
                  </a:cubicBezTo>
                  <a:cubicBezTo>
                    <a:pt x="13" y="151"/>
                    <a:pt x="13" y="151"/>
                    <a:pt x="13" y="151"/>
                  </a:cubicBezTo>
                  <a:cubicBezTo>
                    <a:pt x="11" y="147"/>
                    <a:pt x="8" y="141"/>
                    <a:pt x="6" y="136"/>
                  </a:cubicBezTo>
                  <a:cubicBezTo>
                    <a:pt x="5" y="129"/>
                    <a:pt x="5" y="121"/>
                    <a:pt x="6" y="118"/>
                  </a:cubicBezTo>
                  <a:cubicBezTo>
                    <a:pt x="7" y="117"/>
                    <a:pt x="10" y="111"/>
                    <a:pt x="7" y="109"/>
                  </a:cubicBezTo>
                  <a:cubicBezTo>
                    <a:pt x="4" y="107"/>
                    <a:pt x="0" y="105"/>
                    <a:pt x="2" y="99"/>
                  </a:cubicBezTo>
                  <a:cubicBezTo>
                    <a:pt x="2" y="98"/>
                    <a:pt x="2" y="98"/>
                    <a:pt x="2" y="98"/>
                  </a:cubicBezTo>
                  <a:cubicBezTo>
                    <a:pt x="4" y="94"/>
                    <a:pt x="5" y="92"/>
                    <a:pt x="11" y="89"/>
                  </a:cubicBezTo>
                  <a:cubicBezTo>
                    <a:pt x="12" y="89"/>
                    <a:pt x="14" y="89"/>
                    <a:pt x="15" y="89"/>
                  </a:cubicBezTo>
                  <a:cubicBezTo>
                    <a:pt x="17" y="89"/>
                    <a:pt x="18" y="89"/>
                    <a:pt x="19" y="90"/>
                  </a:cubicBezTo>
                  <a:cubicBezTo>
                    <a:pt x="20" y="90"/>
                    <a:pt x="21" y="90"/>
                    <a:pt x="22" y="90"/>
                  </a:cubicBezTo>
                  <a:cubicBezTo>
                    <a:pt x="22" y="90"/>
                    <a:pt x="22" y="90"/>
                    <a:pt x="22" y="90"/>
                  </a:cubicBezTo>
                  <a:cubicBezTo>
                    <a:pt x="23" y="90"/>
                    <a:pt x="23" y="90"/>
                    <a:pt x="23" y="90"/>
                  </a:cubicBezTo>
                  <a:cubicBezTo>
                    <a:pt x="24" y="90"/>
                    <a:pt x="24" y="90"/>
                    <a:pt x="24" y="91"/>
                  </a:cubicBezTo>
                  <a:cubicBezTo>
                    <a:pt x="25" y="91"/>
                    <a:pt x="25" y="91"/>
                    <a:pt x="25" y="91"/>
                  </a:cubicBezTo>
                  <a:cubicBezTo>
                    <a:pt x="27" y="88"/>
                    <a:pt x="29" y="86"/>
                    <a:pt x="31" y="85"/>
                  </a:cubicBezTo>
                  <a:cubicBezTo>
                    <a:pt x="34" y="85"/>
                    <a:pt x="37" y="84"/>
                    <a:pt x="40" y="84"/>
                  </a:cubicBezTo>
                  <a:cubicBezTo>
                    <a:pt x="43" y="84"/>
                    <a:pt x="45" y="85"/>
                    <a:pt x="46" y="85"/>
                  </a:cubicBezTo>
                  <a:cubicBezTo>
                    <a:pt x="48" y="86"/>
                    <a:pt x="51" y="88"/>
                    <a:pt x="54" y="92"/>
                  </a:cubicBezTo>
                  <a:cubicBezTo>
                    <a:pt x="56" y="94"/>
                    <a:pt x="59" y="96"/>
                    <a:pt x="62" y="96"/>
                  </a:cubicBezTo>
                  <a:cubicBezTo>
                    <a:pt x="63" y="96"/>
                    <a:pt x="63" y="96"/>
                    <a:pt x="64" y="96"/>
                  </a:cubicBezTo>
                  <a:cubicBezTo>
                    <a:pt x="68" y="94"/>
                    <a:pt x="70" y="92"/>
                    <a:pt x="70" y="90"/>
                  </a:cubicBezTo>
                  <a:cubicBezTo>
                    <a:pt x="70" y="87"/>
                    <a:pt x="71" y="86"/>
                    <a:pt x="72" y="85"/>
                  </a:cubicBezTo>
                  <a:cubicBezTo>
                    <a:pt x="73" y="84"/>
                    <a:pt x="73" y="83"/>
                    <a:pt x="73" y="82"/>
                  </a:cubicBezTo>
                  <a:cubicBezTo>
                    <a:pt x="73" y="81"/>
                    <a:pt x="73" y="81"/>
                    <a:pt x="72" y="80"/>
                  </a:cubicBezTo>
                  <a:cubicBezTo>
                    <a:pt x="71" y="80"/>
                    <a:pt x="69" y="79"/>
                    <a:pt x="69" y="76"/>
                  </a:cubicBezTo>
                  <a:cubicBezTo>
                    <a:pt x="69" y="73"/>
                    <a:pt x="68" y="66"/>
                    <a:pt x="68" y="66"/>
                  </a:cubicBezTo>
                  <a:cubicBezTo>
                    <a:pt x="68" y="65"/>
                    <a:pt x="68" y="65"/>
                    <a:pt x="68" y="65"/>
                  </a:cubicBezTo>
                  <a:cubicBezTo>
                    <a:pt x="69" y="65"/>
                    <a:pt x="69" y="65"/>
                    <a:pt x="69" y="65"/>
                  </a:cubicBezTo>
                  <a:cubicBezTo>
                    <a:pt x="70" y="65"/>
                    <a:pt x="77" y="65"/>
                    <a:pt x="79" y="67"/>
                  </a:cubicBezTo>
                  <a:cubicBezTo>
                    <a:pt x="79" y="67"/>
                    <a:pt x="79" y="68"/>
                    <a:pt x="81" y="68"/>
                  </a:cubicBezTo>
                  <a:cubicBezTo>
                    <a:pt x="83" y="68"/>
                    <a:pt x="86" y="67"/>
                    <a:pt x="88" y="66"/>
                  </a:cubicBezTo>
                  <a:cubicBezTo>
                    <a:pt x="87" y="66"/>
                    <a:pt x="86" y="65"/>
                    <a:pt x="86" y="64"/>
                  </a:cubicBezTo>
                  <a:cubicBezTo>
                    <a:pt x="85" y="63"/>
                    <a:pt x="85" y="62"/>
                    <a:pt x="87" y="61"/>
                  </a:cubicBezTo>
                  <a:cubicBezTo>
                    <a:pt x="89" y="59"/>
                    <a:pt x="90" y="59"/>
                    <a:pt x="92" y="58"/>
                  </a:cubicBezTo>
                  <a:cubicBezTo>
                    <a:pt x="93" y="58"/>
                    <a:pt x="94" y="58"/>
                    <a:pt x="96" y="56"/>
                  </a:cubicBezTo>
                  <a:cubicBezTo>
                    <a:pt x="96" y="56"/>
                    <a:pt x="97" y="55"/>
                    <a:pt x="97" y="55"/>
                  </a:cubicBezTo>
                  <a:cubicBezTo>
                    <a:pt x="99" y="52"/>
                    <a:pt x="100" y="51"/>
                    <a:pt x="100" y="47"/>
                  </a:cubicBezTo>
                  <a:cubicBezTo>
                    <a:pt x="100" y="45"/>
                    <a:pt x="100" y="44"/>
                    <a:pt x="99" y="43"/>
                  </a:cubicBezTo>
                  <a:cubicBezTo>
                    <a:pt x="98" y="40"/>
                    <a:pt x="97" y="37"/>
                    <a:pt x="100" y="33"/>
                  </a:cubicBezTo>
                  <a:cubicBezTo>
                    <a:pt x="102" y="29"/>
                    <a:pt x="104" y="28"/>
                    <a:pt x="105" y="28"/>
                  </a:cubicBezTo>
                  <a:cubicBezTo>
                    <a:pt x="106" y="28"/>
                    <a:pt x="107" y="29"/>
                    <a:pt x="108" y="30"/>
                  </a:cubicBezTo>
                  <a:cubicBezTo>
                    <a:pt x="109" y="30"/>
                    <a:pt x="109" y="30"/>
                    <a:pt x="109" y="30"/>
                  </a:cubicBezTo>
                  <a:cubicBezTo>
                    <a:pt x="110" y="31"/>
                    <a:pt x="112" y="31"/>
                    <a:pt x="114" y="31"/>
                  </a:cubicBezTo>
                  <a:cubicBezTo>
                    <a:pt x="118" y="31"/>
                    <a:pt x="122" y="30"/>
                    <a:pt x="125" y="28"/>
                  </a:cubicBezTo>
                  <a:cubicBezTo>
                    <a:pt x="127" y="26"/>
                    <a:pt x="129" y="24"/>
                    <a:pt x="131" y="23"/>
                  </a:cubicBezTo>
                  <a:cubicBezTo>
                    <a:pt x="133" y="21"/>
                    <a:pt x="135" y="20"/>
                    <a:pt x="136" y="18"/>
                  </a:cubicBezTo>
                  <a:cubicBezTo>
                    <a:pt x="137" y="17"/>
                    <a:pt x="137" y="15"/>
                    <a:pt x="137" y="14"/>
                  </a:cubicBezTo>
                  <a:cubicBezTo>
                    <a:pt x="137" y="12"/>
                    <a:pt x="137" y="10"/>
                    <a:pt x="139" y="8"/>
                  </a:cubicBezTo>
                  <a:cubicBezTo>
                    <a:pt x="140" y="7"/>
                    <a:pt x="141" y="6"/>
                    <a:pt x="142" y="5"/>
                  </a:cubicBezTo>
                  <a:cubicBezTo>
                    <a:pt x="142" y="5"/>
                    <a:pt x="142" y="5"/>
                    <a:pt x="142" y="5"/>
                  </a:cubicBezTo>
                  <a:cubicBezTo>
                    <a:pt x="143" y="4"/>
                    <a:pt x="143" y="4"/>
                    <a:pt x="143" y="4"/>
                  </a:cubicBezTo>
                  <a:cubicBezTo>
                    <a:pt x="144" y="4"/>
                    <a:pt x="144" y="4"/>
                    <a:pt x="144" y="4"/>
                  </a:cubicBezTo>
                  <a:cubicBezTo>
                    <a:pt x="145" y="2"/>
                    <a:pt x="147" y="1"/>
                    <a:pt x="148" y="1"/>
                  </a:cubicBezTo>
                  <a:cubicBezTo>
                    <a:pt x="149" y="1"/>
                    <a:pt x="149" y="1"/>
                    <a:pt x="149" y="1"/>
                  </a:cubicBezTo>
                  <a:cubicBezTo>
                    <a:pt x="150" y="1"/>
                    <a:pt x="151" y="1"/>
                    <a:pt x="151" y="1"/>
                  </a:cubicBezTo>
                  <a:cubicBezTo>
                    <a:pt x="151" y="2"/>
                    <a:pt x="152" y="2"/>
                    <a:pt x="154" y="2"/>
                  </a:cubicBezTo>
                  <a:cubicBezTo>
                    <a:pt x="155" y="2"/>
                    <a:pt x="156" y="2"/>
                    <a:pt x="157" y="1"/>
                  </a:cubicBezTo>
                  <a:cubicBezTo>
                    <a:pt x="157" y="1"/>
                    <a:pt x="158" y="0"/>
                    <a:pt x="159" y="0"/>
                  </a:cubicBezTo>
                  <a:cubicBezTo>
                    <a:pt x="160" y="0"/>
                    <a:pt x="161" y="1"/>
                    <a:pt x="163" y="3"/>
                  </a:cubicBezTo>
                  <a:cubicBezTo>
                    <a:pt x="164" y="4"/>
                    <a:pt x="164" y="5"/>
                    <a:pt x="165" y="6"/>
                  </a:cubicBezTo>
                  <a:cubicBezTo>
                    <a:pt x="167" y="9"/>
                    <a:pt x="169" y="12"/>
                    <a:pt x="172" y="13"/>
                  </a:cubicBezTo>
                  <a:cubicBezTo>
                    <a:pt x="176" y="13"/>
                    <a:pt x="176" y="14"/>
                    <a:pt x="177" y="16"/>
                  </a:cubicBezTo>
                  <a:cubicBezTo>
                    <a:pt x="178" y="17"/>
                    <a:pt x="178" y="18"/>
                    <a:pt x="179" y="20"/>
                  </a:cubicBezTo>
                  <a:cubicBezTo>
                    <a:pt x="182" y="24"/>
                    <a:pt x="183" y="25"/>
                    <a:pt x="185" y="28"/>
                  </a:cubicBezTo>
                  <a:cubicBezTo>
                    <a:pt x="186" y="30"/>
                    <a:pt x="186" y="30"/>
                    <a:pt x="186" y="30"/>
                  </a:cubicBezTo>
                  <a:cubicBezTo>
                    <a:pt x="188" y="33"/>
                    <a:pt x="188" y="34"/>
                    <a:pt x="190" y="34"/>
                  </a:cubicBezTo>
                  <a:cubicBezTo>
                    <a:pt x="190" y="34"/>
                    <a:pt x="191" y="34"/>
                    <a:pt x="191" y="34"/>
                  </a:cubicBezTo>
                  <a:cubicBezTo>
                    <a:pt x="191" y="34"/>
                    <a:pt x="192" y="33"/>
                    <a:pt x="192" y="33"/>
                  </a:cubicBezTo>
                  <a:cubicBezTo>
                    <a:pt x="194" y="33"/>
                    <a:pt x="195" y="35"/>
                    <a:pt x="196" y="37"/>
                  </a:cubicBezTo>
                  <a:cubicBezTo>
                    <a:pt x="196" y="38"/>
                    <a:pt x="197" y="39"/>
                    <a:pt x="198" y="39"/>
                  </a:cubicBezTo>
                  <a:cubicBezTo>
                    <a:pt x="199" y="40"/>
                    <a:pt x="201" y="41"/>
                    <a:pt x="204" y="41"/>
                  </a:cubicBezTo>
                  <a:cubicBezTo>
                    <a:pt x="205" y="41"/>
                    <a:pt x="206" y="41"/>
                    <a:pt x="206" y="41"/>
                  </a:cubicBezTo>
                  <a:cubicBezTo>
                    <a:pt x="208" y="41"/>
                    <a:pt x="212" y="42"/>
                    <a:pt x="212" y="46"/>
                  </a:cubicBezTo>
                  <a:cubicBezTo>
                    <a:pt x="212" y="48"/>
                    <a:pt x="212" y="49"/>
                    <a:pt x="213" y="50"/>
                  </a:cubicBezTo>
                  <a:cubicBezTo>
                    <a:pt x="213" y="52"/>
                    <a:pt x="214" y="54"/>
                    <a:pt x="214" y="56"/>
                  </a:cubicBezTo>
                  <a:cubicBezTo>
                    <a:pt x="213" y="61"/>
                    <a:pt x="213" y="65"/>
                    <a:pt x="216" y="66"/>
                  </a:cubicBezTo>
                  <a:cubicBezTo>
                    <a:pt x="220" y="67"/>
                    <a:pt x="224" y="68"/>
                    <a:pt x="224" y="68"/>
                  </a:cubicBezTo>
                  <a:cubicBezTo>
                    <a:pt x="224" y="68"/>
                    <a:pt x="225" y="68"/>
                    <a:pt x="226" y="68"/>
                  </a:cubicBezTo>
                  <a:cubicBezTo>
                    <a:pt x="227" y="68"/>
                    <a:pt x="228" y="68"/>
                    <a:pt x="228" y="68"/>
                  </a:cubicBezTo>
                  <a:cubicBezTo>
                    <a:pt x="229" y="67"/>
                    <a:pt x="229" y="66"/>
                    <a:pt x="229" y="64"/>
                  </a:cubicBezTo>
                  <a:cubicBezTo>
                    <a:pt x="228" y="62"/>
                    <a:pt x="228" y="62"/>
                    <a:pt x="228" y="62"/>
                  </a:cubicBezTo>
                  <a:cubicBezTo>
                    <a:pt x="230" y="63"/>
                    <a:pt x="230" y="63"/>
                    <a:pt x="230" y="63"/>
                  </a:cubicBezTo>
                  <a:cubicBezTo>
                    <a:pt x="230" y="63"/>
                    <a:pt x="233" y="65"/>
                    <a:pt x="235" y="65"/>
                  </a:cubicBezTo>
                  <a:cubicBezTo>
                    <a:pt x="235" y="65"/>
                    <a:pt x="236" y="64"/>
                    <a:pt x="236" y="64"/>
                  </a:cubicBezTo>
                  <a:cubicBezTo>
                    <a:pt x="237" y="63"/>
                    <a:pt x="238" y="62"/>
                    <a:pt x="239" y="62"/>
                  </a:cubicBezTo>
                  <a:cubicBezTo>
                    <a:pt x="239" y="62"/>
                    <a:pt x="240" y="62"/>
                    <a:pt x="240" y="62"/>
                  </a:cubicBezTo>
                  <a:cubicBezTo>
                    <a:pt x="241" y="63"/>
                    <a:pt x="241" y="63"/>
                    <a:pt x="242" y="63"/>
                  </a:cubicBezTo>
                  <a:cubicBezTo>
                    <a:pt x="243" y="63"/>
                    <a:pt x="244" y="62"/>
                    <a:pt x="244" y="61"/>
                  </a:cubicBezTo>
                  <a:cubicBezTo>
                    <a:pt x="245" y="59"/>
                    <a:pt x="244" y="58"/>
                    <a:pt x="242" y="57"/>
                  </a:cubicBezTo>
                  <a:cubicBezTo>
                    <a:pt x="241" y="56"/>
                    <a:pt x="239" y="55"/>
                    <a:pt x="237" y="55"/>
                  </a:cubicBezTo>
                  <a:cubicBezTo>
                    <a:pt x="234" y="53"/>
                    <a:pt x="230" y="52"/>
                    <a:pt x="229" y="49"/>
                  </a:cubicBezTo>
                  <a:cubicBezTo>
                    <a:pt x="229" y="48"/>
                    <a:pt x="229" y="48"/>
                    <a:pt x="229" y="48"/>
                  </a:cubicBezTo>
                  <a:cubicBezTo>
                    <a:pt x="228" y="44"/>
                    <a:pt x="227" y="41"/>
                    <a:pt x="232" y="38"/>
                  </a:cubicBezTo>
                  <a:cubicBezTo>
                    <a:pt x="233" y="37"/>
                    <a:pt x="233" y="37"/>
                    <a:pt x="233" y="37"/>
                  </a:cubicBezTo>
                  <a:cubicBezTo>
                    <a:pt x="237" y="34"/>
                    <a:pt x="238" y="34"/>
                    <a:pt x="242" y="32"/>
                  </a:cubicBezTo>
                  <a:cubicBezTo>
                    <a:pt x="243" y="32"/>
                    <a:pt x="244" y="32"/>
                    <a:pt x="246" y="32"/>
                  </a:cubicBezTo>
                  <a:cubicBezTo>
                    <a:pt x="247" y="32"/>
                    <a:pt x="248" y="32"/>
                    <a:pt x="249" y="32"/>
                  </a:cubicBezTo>
                  <a:cubicBezTo>
                    <a:pt x="249" y="32"/>
                    <a:pt x="250" y="32"/>
                    <a:pt x="251" y="32"/>
                  </a:cubicBezTo>
                  <a:cubicBezTo>
                    <a:pt x="252" y="32"/>
                    <a:pt x="259" y="32"/>
                    <a:pt x="261" y="36"/>
                  </a:cubicBezTo>
                  <a:cubicBezTo>
                    <a:pt x="262" y="38"/>
                    <a:pt x="263" y="39"/>
                    <a:pt x="264" y="39"/>
                  </a:cubicBezTo>
                  <a:cubicBezTo>
                    <a:pt x="263" y="38"/>
                    <a:pt x="264" y="37"/>
                    <a:pt x="265" y="37"/>
                  </a:cubicBezTo>
                  <a:cubicBezTo>
                    <a:pt x="266" y="37"/>
                    <a:pt x="268" y="38"/>
                    <a:pt x="270" y="39"/>
                  </a:cubicBezTo>
                  <a:cubicBezTo>
                    <a:pt x="271" y="39"/>
                    <a:pt x="271" y="39"/>
                    <a:pt x="271" y="39"/>
                  </a:cubicBezTo>
                  <a:cubicBezTo>
                    <a:pt x="273" y="39"/>
                    <a:pt x="276" y="38"/>
                    <a:pt x="277" y="37"/>
                  </a:cubicBezTo>
                  <a:cubicBezTo>
                    <a:pt x="277" y="37"/>
                    <a:pt x="278" y="37"/>
                    <a:pt x="279" y="37"/>
                  </a:cubicBezTo>
                  <a:cubicBezTo>
                    <a:pt x="280" y="37"/>
                    <a:pt x="282" y="37"/>
                    <a:pt x="284" y="39"/>
                  </a:cubicBezTo>
                  <a:cubicBezTo>
                    <a:pt x="286" y="41"/>
                    <a:pt x="285" y="47"/>
                    <a:pt x="285" y="47"/>
                  </a:cubicBezTo>
                  <a:cubicBezTo>
                    <a:pt x="285" y="47"/>
                    <a:pt x="284" y="50"/>
                    <a:pt x="285" y="52"/>
                  </a:cubicBezTo>
                  <a:cubicBezTo>
                    <a:pt x="287" y="54"/>
                    <a:pt x="288" y="55"/>
                    <a:pt x="289" y="55"/>
                  </a:cubicBezTo>
                  <a:cubicBezTo>
                    <a:pt x="290" y="55"/>
                    <a:pt x="290" y="54"/>
                    <a:pt x="291" y="54"/>
                  </a:cubicBezTo>
                  <a:cubicBezTo>
                    <a:pt x="292" y="53"/>
                    <a:pt x="292" y="53"/>
                    <a:pt x="293" y="53"/>
                  </a:cubicBezTo>
                  <a:cubicBezTo>
                    <a:pt x="294" y="53"/>
                    <a:pt x="294" y="53"/>
                    <a:pt x="295" y="54"/>
                  </a:cubicBezTo>
                  <a:cubicBezTo>
                    <a:pt x="295" y="54"/>
                    <a:pt x="296" y="54"/>
                    <a:pt x="296" y="54"/>
                  </a:cubicBezTo>
                  <a:cubicBezTo>
                    <a:pt x="297" y="54"/>
                    <a:pt x="297" y="54"/>
                    <a:pt x="297" y="54"/>
                  </a:cubicBezTo>
                  <a:cubicBezTo>
                    <a:pt x="297" y="55"/>
                    <a:pt x="298" y="55"/>
                    <a:pt x="298" y="55"/>
                  </a:cubicBezTo>
                  <a:cubicBezTo>
                    <a:pt x="299" y="55"/>
                    <a:pt x="299" y="54"/>
                    <a:pt x="300" y="54"/>
                  </a:cubicBezTo>
                  <a:cubicBezTo>
                    <a:pt x="300" y="54"/>
                    <a:pt x="301" y="52"/>
                    <a:pt x="300" y="49"/>
                  </a:cubicBezTo>
                  <a:cubicBezTo>
                    <a:pt x="300" y="45"/>
                    <a:pt x="300" y="42"/>
                    <a:pt x="300" y="40"/>
                  </a:cubicBezTo>
                  <a:cubicBezTo>
                    <a:pt x="300" y="36"/>
                    <a:pt x="301" y="32"/>
                    <a:pt x="299" y="29"/>
                  </a:cubicBezTo>
                  <a:cubicBezTo>
                    <a:pt x="296" y="24"/>
                    <a:pt x="295" y="16"/>
                    <a:pt x="295" y="16"/>
                  </a:cubicBezTo>
                  <a:cubicBezTo>
                    <a:pt x="295" y="15"/>
                    <a:pt x="295" y="15"/>
                    <a:pt x="295" y="15"/>
                  </a:cubicBezTo>
                  <a:cubicBezTo>
                    <a:pt x="296" y="15"/>
                    <a:pt x="296" y="15"/>
                    <a:pt x="296" y="15"/>
                  </a:cubicBezTo>
                  <a:cubicBezTo>
                    <a:pt x="296" y="15"/>
                    <a:pt x="299" y="13"/>
                    <a:pt x="302" y="11"/>
                  </a:cubicBezTo>
                  <a:cubicBezTo>
                    <a:pt x="305" y="9"/>
                    <a:pt x="307" y="7"/>
                    <a:pt x="308" y="6"/>
                  </a:cubicBezTo>
                  <a:cubicBezTo>
                    <a:pt x="309" y="3"/>
                    <a:pt x="311" y="3"/>
                    <a:pt x="313" y="3"/>
                  </a:cubicBezTo>
                  <a:cubicBezTo>
                    <a:pt x="313" y="3"/>
                    <a:pt x="314" y="4"/>
                    <a:pt x="314" y="4"/>
                  </a:cubicBezTo>
                  <a:cubicBezTo>
                    <a:pt x="315" y="4"/>
                    <a:pt x="316" y="4"/>
                    <a:pt x="317" y="4"/>
                  </a:cubicBezTo>
                  <a:cubicBezTo>
                    <a:pt x="318" y="4"/>
                    <a:pt x="319" y="4"/>
                    <a:pt x="319" y="5"/>
                  </a:cubicBezTo>
                  <a:cubicBezTo>
                    <a:pt x="321" y="7"/>
                    <a:pt x="321" y="12"/>
                    <a:pt x="320" y="13"/>
                  </a:cubicBezTo>
                  <a:cubicBezTo>
                    <a:pt x="320" y="14"/>
                    <a:pt x="320" y="17"/>
                    <a:pt x="321" y="18"/>
                  </a:cubicBezTo>
                  <a:cubicBezTo>
                    <a:pt x="322" y="19"/>
                    <a:pt x="322" y="20"/>
                    <a:pt x="324" y="20"/>
                  </a:cubicBezTo>
                  <a:cubicBezTo>
                    <a:pt x="328" y="21"/>
                    <a:pt x="329" y="24"/>
                    <a:pt x="329" y="27"/>
                  </a:cubicBezTo>
                  <a:cubicBezTo>
                    <a:pt x="330" y="29"/>
                    <a:pt x="332" y="32"/>
                    <a:pt x="333" y="32"/>
                  </a:cubicBezTo>
                  <a:cubicBezTo>
                    <a:pt x="334" y="32"/>
                    <a:pt x="334" y="32"/>
                    <a:pt x="335" y="32"/>
                  </a:cubicBezTo>
                  <a:cubicBezTo>
                    <a:pt x="336" y="31"/>
                    <a:pt x="337" y="30"/>
                    <a:pt x="338" y="28"/>
                  </a:cubicBezTo>
                  <a:cubicBezTo>
                    <a:pt x="339" y="27"/>
                    <a:pt x="340" y="26"/>
                    <a:pt x="341" y="26"/>
                  </a:cubicBezTo>
                  <a:cubicBezTo>
                    <a:pt x="342" y="26"/>
                    <a:pt x="342" y="26"/>
                    <a:pt x="343" y="26"/>
                  </a:cubicBezTo>
                  <a:cubicBezTo>
                    <a:pt x="344" y="27"/>
                    <a:pt x="344" y="27"/>
                    <a:pt x="345" y="28"/>
                  </a:cubicBezTo>
                  <a:cubicBezTo>
                    <a:pt x="346" y="29"/>
                    <a:pt x="347" y="29"/>
                    <a:pt x="348" y="29"/>
                  </a:cubicBezTo>
                  <a:cubicBezTo>
                    <a:pt x="348" y="29"/>
                    <a:pt x="349" y="29"/>
                    <a:pt x="350" y="29"/>
                  </a:cubicBezTo>
                  <a:cubicBezTo>
                    <a:pt x="354" y="26"/>
                    <a:pt x="361" y="24"/>
                    <a:pt x="365" y="24"/>
                  </a:cubicBezTo>
                  <a:cubicBezTo>
                    <a:pt x="367" y="24"/>
                    <a:pt x="368" y="24"/>
                    <a:pt x="368" y="25"/>
                  </a:cubicBezTo>
                  <a:cubicBezTo>
                    <a:pt x="368" y="26"/>
                    <a:pt x="369" y="26"/>
                    <a:pt x="371" y="26"/>
                  </a:cubicBezTo>
                  <a:cubicBezTo>
                    <a:pt x="376" y="26"/>
                    <a:pt x="377" y="26"/>
                    <a:pt x="380" y="24"/>
                  </a:cubicBezTo>
                  <a:cubicBezTo>
                    <a:pt x="382" y="23"/>
                    <a:pt x="383" y="22"/>
                    <a:pt x="385" y="22"/>
                  </a:cubicBezTo>
                  <a:cubicBezTo>
                    <a:pt x="385" y="22"/>
                    <a:pt x="385" y="22"/>
                    <a:pt x="386" y="22"/>
                  </a:cubicBezTo>
                  <a:cubicBezTo>
                    <a:pt x="387" y="22"/>
                    <a:pt x="389" y="23"/>
                    <a:pt x="390" y="24"/>
                  </a:cubicBezTo>
                  <a:cubicBezTo>
                    <a:pt x="390" y="25"/>
                    <a:pt x="391" y="27"/>
                    <a:pt x="391" y="29"/>
                  </a:cubicBezTo>
                  <a:cubicBezTo>
                    <a:pt x="391" y="32"/>
                    <a:pt x="392" y="35"/>
                    <a:pt x="394" y="36"/>
                  </a:cubicBezTo>
                  <a:cubicBezTo>
                    <a:pt x="397" y="37"/>
                    <a:pt x="400" y="38"/>
                    <a:pt x="403" y="38"/>
                  </a:cubicBezTo>
                  <a:cubicBezTo>
                    <a:pt x="403" y="38"/>
                    <a:pt x="405" y="38"/>
                    <a:pt x="413" y="42"/>
                  </a:cubicBezTo>
                  <a:cubicBezTo>
                    <a:pt x="413" y="42"/>
                    <a:pt x="413" y="42"/>
                    <a:pt x="413" y="42"/>
                  </a:cubicBezTo>
                  <a:cubicBezTo>
                    <a:pt x="413" y="43"/>
                    <a:pt x="413" y="43"/>
                    <a:pt x="413" y="43"/>
                  </a:cubicBezTo>
                  <a:cubicBezTo>
                    <a:pt x="414" y="44"/>
                    <a:pt x="415" y="48"/>
                    <a:pt x="415" y="50"/>
                  </a:cubicBezTo>
                  <a:cubicBezTo>
                    <a:pt x="414" y="51"/>
                    <a:pt x="413" y="52"/>
                    <a:pt x="412" y="53"/>
                  </a:cubicBezTo>
                  <a:cubicBezTo>
                    <a:pt x="411" y="54"/>
                    <a:pt x="410" y="55"/>
                    <a:pt x="410" y="56"/>
                  </a:cubicBezTo>
                  <a:cubicBezTo>
                    <a:pt x="410" y="58"/>
                    <a:pt x="411" y="59"/>
                    <a:pt x="413" y="59"/>
                  </a:cubicBezTo>
                  <a:cubicBezTo>
                    <a:pt x="415" y="60"/>
                    <a:pt x="416" y="61"/>
                    <a:pt x="417" y="62"/>
                  </a:cubicBezTo>
                  <a:cubicBezTo>
                    <a:pt x="418" y="62"/>
                    <a:pt x="419" y="63"/>
                    <a:pt x="422" y="64"/>
                  </a:cubicBezTo>
                  <a:cubicBezTo>
                    <a:pt x="424" y="64"/>
                    <a:pt x="425" y="65"/>
                    <a:pt x="426" y="67"/>
                  </a:cubicBezTo>
                  <a:cubicBezTo>
                    <a:pt x="427" y="69"/>
                    <a:pt x="426" y="73"/>
                    <a:pt x="424" y="74"/>
                  </a:cubicBezTo>
                  <a:cubicBezTo>
                    <a:pt x="423" y="75"/>
                    <a:pt x="423" y="78"/>
                    <a:pt x="423" y="80"/>
                  </a:cubicBezTo>
                  <a:cubicBezTo>
                    <a:pt x="423" y="81"/>
                    <a:pt x="424" y="83"/>
                    <a:pt x="424" y="83"/>
                  </a:cubicBezTo>
                  <a:cubicBezTo>
                    <a:pt x="425" y="84"/>
                    <a:pt x="426" y="84"/>
                    <a:pt x="427" y="85"/>
                  </a:cubicBezTo>
                  <a:cubicBezTo>
                    <a:pt x="429" y="86"/>
                    <a:pt x="431" y="87"/>
                    <a:pt x="433" y="91"/>
                  </a:cubicBezTo>
                  <a:cubicBezTo>
                    <a:pt x="434" y="93"/>
                    <a:pt x="436" y="94"/>
                    <a:pt x="439" y="96"/>
                  </a:cubicBezTo>
                  <a:cubicBezTo>
                    <a:pt x="441" y="97"/>
                    <a:pt x="443" y="98"/>
                    <a:pt x="445" y="99"/>
                  </a:cubicBezTo>
                  <a:cubicBezTo>
                    <a:pt x="446" y="100"/>
                    <a:pt x="447" y="101"/>
                    <a:pt x="448" y="102"/>
                  </a:cubicBezTo>
                  <a:cubicBezTo>
                    <a:pt x="451" y="104"/>
                    <a:pt x="452" y="105"/>
                    <a:pt x="456" y="105"/>
                  </a:cubicBezTo>
                  <a:cubicBezTo>
                    <a:pt x="460" y="106"/>
                    <a:pt x="463" y="108"/>
                    <a:pt x="464" y="110"/>
                  </a:cubicBezTo>
                  <a:cubicBezTo>
                    <a:pt x="464" y="111"/>
                    <a:pt x="464" y="113"/>
                    <a:pt x="463" y="114"/>
                  </a:cubicBezTo>
                  <a:cubicBezTo>
                    <a:pt x="462" y="115"/>
                    <a:pt x="462" y="115"/>
                    <a:pt x="462" y="116"/>
                  </a:cubicBezTo>
                  <a:cubicBezTo>
                    <a:pt x="462" y="116"/>
                    <a:pt x="463" y="118"/>
                    <a:pt x="467" y="119"/>
                  </a:cubicBezTo>
                  <a:cubicBezTo>
                    <a:pt x="470" y="120"/>
                    <a:pt x="471" y="121"/>
                    <a:pt x="472" y="123"/>
                  </a:cubicBezTo>
                  <a:cubicBezTo>
                    <a:pt x="472" y="126"/>
                    <a:pt x="470" y="128"/>
                    <a:pt x="468" y="131"/>
                  </a:cubicBezTo>
                  <a:cubicBezTo>
                    <a:pt x="465" y="134"/>
                    <a:pt x="464" y="136"/>
                    <a:pt x="463" y="141"/>
                  </a:cubicBezTo>
                  <a:cubicBezTo>
                    <a:pt x="462" y="142"/>
                    <a:pt x="462" y="142"/>
                    <a:pt x="462" y="142"/>
                  </a:cubicBezTo>
                  <a:cubicBezTo>
                    <a:pt x="462" y="144"/>
                    <a:pt x="462" y="145"/>
                    <a:pt x="462" y="146"/>
                  </a:cubicBezTo>
                  <a:cubicBezTo>
                    <a:pt x="463" y="146"/>
                    <a:pt x="464" y="146"/>
                    <a:pt x="464" y="146"/>
                  </a:cubicBezTo>
                  <a:cubicBezTo>
                    <a:pt x="467" y="146"/>
                    <a:pt x="467" y="146"/>
                    <a:pt x="467" y="146"/>
                  </a:cubicBezTo>
                  <a:cubicBezTo>
                    <a:pt x="464" y="148"/>
                    <a:pt x="464" y="148"/>
                    <a:pt x="464" y="148"/>
                  </a:cubicBezTo>
                  <a:cubicBezTo>
                    <a:pt x="464" y="148"/>
                    <a:pt x="459" y="151"/>
                    <a:pt x="457" y="154"/>
                  </a:cubicBezTo>
                  <a:cubicBezTo>
                    <a:pt x="454" y="157"/>
                    <a:pt x="455" y="159"/>
                    <a:pt x="457" y="161"/>
                  </a:cubicBezTo>
                  <a:cubicBezTo>
                    <a:pt x="459" y="164"/>
                    <a:pt x="465" y="166"/>
                    <a:pt x="468" y="167"/>
                  </a:cubicBezTo>
                  <a:cubicBezTo>
                    <a:pt x="472" y="168"/>
                    <a:pt x="471" y="174"/>
                    <a:pt x="470" y="177"/>
                  </a:cubicBezTo>
                  <a:cubicBezTo>
                    <a:pt x="470" y="178"/>
                    <a:pt x="471" y="179"/>
                    <a:pt x="472" y="180"/>
                  </a:cubicBezTo>
                  <a:cubicBezTo>
                    <a:pt x="474" y="180"/>
                    <a:pt x="475" y="181"/>
                    <a:pt x="475" y="182"/>
                  </a:cubicBezTo>
                  <a:cubicBezTo>
                    <a:pt x="477" y="184"/>
                    <a:pt x="481" y="195"/>
                    <a:pt x="482" y="198"/>
                  </a:cubicBezTo>
                  <a:cubicBezTo>
                    <a:pt x="483" y="199"/>
                    <a:pt x="487" y="200"/>
                    <a:pt x="488" y="204"/>
                  </a:cubicBezTo>
                  <a:cubicBezTo>
                    <a:pt x="488" y="205"/>
                    <a:pt x="488" y="207"/>
                    <a:pt x="488" y="209"/>
                  </a:cubicBezTo>
                  <a:cubicBezTo>
                    <a:pt x="488" y="213"/>
                    <a:pt x="488" y="217"/>
                    <a:pt x="490" y="219"/>
                  </a:cubicBezTo>
                  <a:cubicBezTo>
                    <a:pt x="490" y="219"/>
                    <a:pt x="491" y="220"/>
                    <a:pt x="491" y="220"/>
                  </a:cubicBezTo>
                  <a:cubicBezTo>
                    <a:pt x="497" y="220"/>
                    <a:pt x="505" y="227"/>
                    <a:pt x="507" y="233"/>
                  </a:cubicBezTo>
                  <a:cubicBezTo>
                    <a:pt x="508" y="235"/>
                    <a:pt x="509" y="236"/>
                    <a:pt x="511" y="236"/>
                  </a:cubicBezTo>
                  <a:cubicBezTo>
                    <a:pt x="513" y="236"/>
                    <a:pt x="516" y="235"/>
                    <a:pt x="519" y="235"/>
                  </a:cubicBezTo>
                  <a:cubicBezTo>
                    <a:pt x="520" y="234"/>
                    <a:pt x="520" y="234"/>
                    <a:pt x="520" y="234"/>
                  </a:cubicBezTo>
                  <a:cubicBezTo>
                    <a:pt x="521" y="234"/>
                    <a:pt x="522" y="234"/>
                    <a:pt x="524" y="234"/>
                  </a:cubicBezTo>
                  <a:cubicBezTo>
                    <a:pt x="530" y="234"/>
                    <a:pt x="536" y="239"/>
                    <a:pt x="539" y="243"/>
                  </a:cubicBezTo>
                  <a:cubicBezTo>
                    <a:pt x="540" y="244"/>
                    <a:pt x="540" y="244"/>
                    <a:pt x="540" y="244"/>
                  </a:cubicBezTo>
                  <a:cubicBezTo>
                    <a:pt x="543" y="246"/>
                    <a:pt x="546" y="250"/>
                    <a:pt x="549" y="253"/>
                  </a:cubicBezTo>
                  <a:cubicBezTo>
                    <a:pt x="549" y="254"/>
                    <a:pt x="550" y="256"/>
                    <a:pt x="550" y="257"/>
                  </a:cubicBezTo>
                  <a:cubicBezTo>
                    <a:pt x="551" y="259"/>
                    <a:pt x="552" y="260"/>
                    <a:pt x="554" y="261"/>
                  </a:cubicBezTo>
                  <a:cubicBezTo>
                    <a:pt x="557" y="263"/>
                    <a:pt x="563" y="268"/>
                    <a:pt x="563" y="272"/>
                  </a:cubicBezTo>
                  <a:cubicBezTo>
                    <a:pt x="564" y="275"/>
                    <a:pt x="567" y="277"/>
                    <a:pt x="568" y="278"/>
                  </a:cubicBezTo>
                  <a:cubicBezTo>
                    <a:pt x="570" y="278"/>
                    <a:pt x="578" y="278"/>
                    <a:pt x="581" y="279"/>
                  </a:cubicBezTo>
                  <a:cubicBezTo>
                    <a:pt x="585" y="280"/>
                    <a:pt x="595" y="290"/>
                    <a:pt x="596" y="294"/>
                  </a:cubicBezTo>
                  <a:cubicBezTo>
                    <a:pt x="597" y="296"/>
                    <a:pt x="596" y="299"/>
                    <a:pt x="595" y="301"/>
                  </a:cubicBezTo>
                  <a:cubicBezTo>
                    <a:pt x="595" y="302"/>
                    <a:pt x="595" y="304"/>
                    <a:pt x="595" y="305"/>
                  </a:cubicBezTo>
                  <a:cubicBezTo>
                    <a:pt x="595" y="305"/>
                    <a:pt x="595" y="305"/>
                    <a:pt x="595" y="305"/>
                  </a:cubicBezTo>
                  <a:cubicBezTo>
                    <a:pt x="598" y="306"/>
                    <a:pt x="602" y="307"/>
                    <a:pt x="607" y="311"/>
                  </a:cubicBezTo>
                  <a:cubicBezTo>
                    <a:pt x="608" y="312"/>
                    <a:pt x="608" y="312"/>
                    <a:pt x="608" y="312"/>
                  </a:cubicBezTo>
                  <a:cubicBezTo>
                    <a:pt x="609" y="312"/>
                    <a:pt x="609" y="311"/>
                    <a:pt x="609" y="310"/>
                  </a:cubicBezTo>
                  <a:cubicBezTo>
                    <a:pt x="610" y="309"/>
                    <a:pt x="611" y="306"/>
                    <a:pt x="613" y="306"/>
                  </a:cubicBezTo>
                  <a:cubicBezTo>
                    <a:pt x="613" y="306"/>
                    <a:pt x="614" y="307"/>
                    <a:pt x="614" y="307"/>
                  </a:cubicBezTo>
                  <a:cubicBezTo>
                    <a:pt x="619" y="308"/>
                    <a:pt x="624" y="310"/>
                    <a:pt x="627" y="315"/>
                  </a:cubicBezTo>
                  <a:cubicBezTo>
                    <a:pt x="629" y="320"/>
                    <a:pt x="631" y="322"/>
                    <a:pt x="634" y="323"/>
                  </a:cubicBezTo>
                  <a:cubicBezTo>
                    <a:pt x="635" y="323"/>
                    <a:pt x="635" y="323"/>
                    <a:pt x="636" y="323"/>
                  </a:cubicBezTo>
                  <a:cubicBezTo>
                    <a:pt x="637" y="323"/>
                    <a:pt x="638" y="322"/>
                    <a:pt x="639" y="322"/>
                  </a:cubicBezTo>
                  <a:cubicBezTo>
                    <a:pt x="640" y="322"/>
                    <a:pt x="641" y="322"/>
                    <a:pt x="641" y="322"/>
                  </a:cubicBezTo>
                  <a:cubicBezTo>
                    <a:pt x="643" y="322"/>
                    <a:pt x="643" y="323"/>
                    <a:pt x="643" y="323"/>
                  </a:cubicBezTo>
                  <a:cubicBezTo>
                    <a:pt x="644" y="325"/>
                    <a:pt x="647" y="331"/>
                    <a:pt x="650" y="333"/>
                  </a:cubicBezTo>
                  <a:cubicBezTo>
                    <a:pt x="651" y="336"/>
                    <a:pt x="652" y="337"/>
                    <a:pt x="653" y="340"/>
                  </a:cubicBezTo>
                  <a:cubicBezTo>
                    <a:pt x="653" y="341"/>
                    <a:pt x="654" y="342"/>
                    <a:pt x="655" y="343"/>
                  </a:cubicBezTo>
                  <a:cubicBezTo>
                    <a:pt x="656" y="346"/>
                    <a:pt x="656" y="348"/>
                    <a:pt x="655" y="352"/>
                  </a:cubicBezTo>
                  <a:cubicBezTo>
                    <a:pt x="655" y="353"/>
                    <a:pt x="655" y="354"/>
                    <a:pt x="655" y="356"/>
                  </a:cubicBezTo>
                  <a:cubicBezTo>
                    <a:pt x="654" y="360"/>
                    <a:pt x="655" y="361"/>
                    <a:pt x="656" y="362"/>
                  </a:cubicBezTo>
                  <a:cubicBezTo>
                    <a:pt x="656" y="363"/>
                    <a:pt x="657" y="363"/>
                    <a:pt x="657" y="364"/>
                  </a:cubicBezTo>
                  <a:cubicBezTo>
                    <a:pt x="659" y="367"/>
                    <a:pt x="658" y="370"/>
                    <a:pt x="657" y="374"/>
                  </a:cubicBezTo>
                  <a:cubicBezTo>
                    <a:pt x="656" y="376"/>
                    <a:pt x="656" y="378"/>
                    <a:pt x="655" y="380"/>
                  </a:cubicBezTo>
                  <a:cubicBezTo>
                    <a:pt x="654" y="385"/>
                    <a:pt x="653" y="386"/>
                    <a:pt x="652" y="387"/>
                  </a:cubicBezTo>
                  <a:cubicBezTo>
                    <a:pt x="651" y="388"/>
                    <a:pt x="650" y="388"/>
                    <a:pt x="649" y="390"/>
                  </a:cubicBezTo>
                  <a:cubicBezTo>
                    <a:pt x="648" y="391"/>
                    <a:pt x="647" y="393"/>
                    <a:pt x="647" y="394"/>
                  </a:cubicBezTo>
                  <a:cubicBezTo>
                    <a:pt x="646" y="396"/>
                    <a:pt x="646" y="398"/>
                    <a:pt x="644" y="399"/>
                  </a:cubicBezTo>
                  <a:cubicBezTo>
                    <a:pt x="643" y="399"/>
                    <a:pt x="643" y="399"/>
                    <a:pt x="642" y="399"/>
                  </a:cubicBezTo>
                  <a:cubicBezTo>
                    <a:pt x="642" y="399"/>
                    <a:pt x="642" y="399"/>
                    <a:pt x="642" y="399"/>
                  </a:cubicBezTo>
                  <a:cubicBezTo>
                    <a:pt x="640" y="399"/>
                    <a:pt x="638" y="397"/>
                    <a:pt x="636" y="395"/>
                  </a:cubicBezTo>
                  <a:cubicBezTo>
                    <a:pt x="635" y="394"/>
                    <a:pt x="634" y="393"/>
                    <a:pt x="634" y="393"/>
                  </a:cubicBezTo>
                  <a:cubicBezTo>
                    <a:pt x="632" y="392"/>
                    <a:pt x="630" y="391"/>
                    <a:pt x="627" y="390"/>
                  </a:cubicBezTo>
                  <a:cubicBezTo>
                    <a:pt x="625" y="390"/>
                    <a:pt x="623" y="389"/>
                    <a:pt x="621" y="389"/>
                  </a:cubicBezTo>
                  <a:cubicBezTo>
                    <a:pt x="618" y="388"/>
                    <a:pt x="617" y="386"/>
                    <a:pt x="616" y="385"/>
                  </a:cubicBezTo>
                  <a:cubicBezTo>
                    <a:pt x="616" y="385"/>
                    <a:pt x="616" y="385"/>
                    <a:pt x="615" y="385"/>
                  </a:cubicBezTo>
                  <a:cubicBezTo>
                    <a:pt x="615" y="385"/>
                    <a:pt x="615" y="385"/>
                    <a:pt x="615" y="386"/>
                  </a:cubicBezTo>
                  <a:cubicBezTo>
                    <a:pt x="614" y="387"/>
                    <a:pt x="613" y="387"/>
                    <a:pt x="613" y="388"/>
                  </a:cubicBezTo>
                  <a:cubicBezTo>
                    <a:pt x="613" y="389"/>
                    <a:pt x="612" y="390"/>
                    <a:pt x="610" y="391"/>
                  </a:cubicBezTo>
                  <a:cubicBezTo>
                    <a:pt x="608" y="392"/>
                    <a:pt x="607" y="393"/>
                    <a:pt x="606" y="393"/>
                  </a:cubicBezTo>
                  <a:cubicBezTo>
                    <a:pt x="606" y="393"/>
                    <a:pt x="606" y="393"/>
                    <a:pt x="606" y="393"/>
                  </a:cubicBezTo>
                  <a:cubicBezTo>
                    <a:pt x="606" y="393"/>
                    <a:pt x="606" y="394"/>
                    <a:pt x="606" y="395"/>
                  </a:cubicBezTo>
                  <a:cubicBezTo>
                    <a:pt x="606" y="398"/>
                    <a:pt x="609" y="405"/>
                    <a:pt x="609" y="405"/>
                  </a:cubicBezTo>
                  <a:cubicBezTo>
                    <a:pt x="609" y="406"/>
                    <a:pt x="609" y="406"/>
                    <a:pt x="609" y="406"/>
                  </a:cubicBezTo>
                  <a:cubicBezTo>
                    <a:pt x="609" y="406"/>
                    <a:pt x="609" y="406"/>
                    <a:pt x="609" y="406"/>
                  </a:cubicBezTo>
                  <a:cubicBezTo>
                    <a:pt x="609" y="406"/>
                    <a:pt x="607" y="410"/>
                    <a:pt x="606" y="415"/>
                  </a:cubicBezTo>
                  <a:cubicBezTo>
                    <a:pt x="605" y="417"/>
                    <a:pt x="605" y="419"/>
                    <a:pt x="605" y="422"/>
                  </a:cubicBezTo>
                  <a:cubicBezTo>
                    <a:pt x="605" y="424"/>
                    <a:pt x="605" y="426"/>
                    <a:pt x="604" y="430"/>
                  </a:cubicBezTo>
                  <a:cubicBezTo>
                    <a:pt x="603" y="437"/>
                    <a:pt x="583" y="448"/>
                    <a:pt x="578" y="449"/>
                  </a:cubicBezTo>
                  <a:cubicBezTo>
                    <a:pt x="576" y="450"/>
                    <a:pt x="574" y="450"/>
                    <a:pt x="572" y="451"/>
                  </a:cubicBezTo>
                  <a:cubicBezTo>
                    <a:pt x="567" y="452"/>
                    <a:pt x="562" y="453"/>
                    <a:pt x="559" y="454"/>
                  </a:cubicBezTo>
                  <a:cubicBezTo>
                    <a:pt x="553" y="456"/>
                    <a:pt x="546" y="464"/>
                    <a:pt x="544" y="466"/>
                  </a:cubicBezTo>
                  <a:cubicBezTo>
                    <a:pt x="544" y="467"/>
                    <a:pt x="542" y="468"/>
                    <a:pt x="541" y="468"/>
                  </a:cubicBezTo>
                  <a:cubicBezTo>
                    <a:pt x="540" y="468"/>
                    <a:pt x="540" y="468"/>
                    <a:pt x="539" y="468"/>
                  </a:cubicBezTo>
                  <a:cubicBezTo>
                    <a:pt x="539" y="468"/>
                    <a:pt x="538" y="468"/>
                    <a:pt x="538" y="468"/>
                  </a:cubicBezTo>
                  <a:cubicBezTo>
                    <a:pt x="536" y="468"/>
                    <a:pt x="535" y="468"/>
                    <a:pt x="534" y="468"/>
                  </a:cubicBezTo>
                  <a:cubicBezTo>
                    <a:pt x="532" y="469"/>
                    <a:pt x="532" y="470"/>
                    <a:pt x="532" y="472"/>
                  </a:cubicBezTo>
                  <a:cubicBezTo>
                    <a:pt x="531" y="473"/>
                    <a:pt x="531" y="475"/>
                    <a:pt x="529" y="478"/>
                  </a:cubicBezTo>
                  <a:cubicBezTo>
                    <a:pt x="527" y="481"/>
                    <a:pt x="525" y="482"/>
                    <a:pt x="523" y="484"/>
                  </a:cubicBezTo>
                  <a:cubicBezTo>
                    <a:pt x="521" y="485"/>
                    <a:pt x="519" y="486"/>
                    <a:pt x="518" y="488"/>
                  </a:cubicBezTo>
                  <a:cubicBezTo>
                    <a:pt x="517" y="490"/>
                    <a:pt x="516" y="492"/>
                    <a:pt x="517" y="494"/>
                  </a:cubicBezTo>
                  <a:cubicBezTo>
                    <a:pt x="518" y="496"/>
                    <a:pt x="519" y="498"/>
                    <a:pt x="522" y="499"/>
                  </a:cubicBezTo>
                  <a:cubicBezTo>
                    <a:pt x="523" y="500"/>
                    <a:pt x="525" y="500"/>
                    <a:pt x="526" y="501"/>
                  </a:cubicBezTo>
                  <a:cubicBezTo>
                    <a:pt x="529" y="502"/>
                    <a:pt x="532" y="503"/>
                    <a:pt x="533" y="507"/>
                  </a:cubicBezTo>
                  <a:cubicBezTo>
                    <a:pt x="533" y="512"/>
                    <a:pt x="537" y="516"/>
                    <a:pt x="540" y="517"/>
                  </a:cubicBezTo>
                  <a:cubicBezTo>
                    <a:pt x="543" y="518"/>
                    <a:pt x="545" y="521"/>
                    <a:pt x="547" y="526"/>
                  </a:cubicBezTo>
                  <a:cubicBezTo>
                    <a:pt x="548" y="528"/>
                    <a:pt x="550" y="531"/>
                    <a:pt x="551" y="533"/>
                  </a:cubicBezTo>
                  <a:cubicBezTo>
                    <a:pt x="555" y="539"/>
                    <a:pt x="552" y="545"/>
                    <a:pt x="549" y="549"/>
                  </a:cubicBezTo>
                  <a:cubicBezTo>
                    <a:pt x="548" y="551"/>
                    <a:pt x="546" y="552"/>
                    <a:pt x="546" y="554"/>
                  </a:cubicBezTo>
                  <a:cubicBezTo>
                    <a:pt x="545" y="556"/>
                    <a:pt x="544" y="557"/>
                    <a:pt x="543" y="558"/>
                  </a:cubicBezTo>
                  <a:cubicBezTo>
                    <a:pt x="542" y="560"/>
                    <a:pt x="541" y="561"/>
                    <a:pt x="542" y="564"/>
                  </a:cubicBezTo>
                  <a:cubicBezTo>
                    <a:pt x="543" y="565"/>
                    <a:pt x="543" y="565"/>
                    <a:pt x="543" y="565"/>
                  </a:cubicBezTo>
                  <a:cubicBezTo>
                    <a:pt x="544" y="568"/>
                    <a:pt x="544" y="569"/>
                    <a:pt x="545" y="569"/>
                  </a:cubicBezTo>
                  <a:cubicBezTo>
                    <a:pt x="546" y="569"/>
                    <a:pt x="549" y="567"/>
                    <a:pt x="551" y="565"/>
                  </a:cubicBezTo>
                  <a:cubicBezTo>
                    <a:pt x="553" y="564"/>
                    <a:pt x="555" y="564"/>
                    <a:pt x="556" y="564"/>
                  </a:cubicBezTo>
                  <a:cubicBezTo>
                    <a:pt x="561" y="564"/>
                    <a:pt x="564" y="569"/>
                    <a:pt x="566" y="574"/>
                  </a:cubicBezTo>
                  <a:cubicBezTo>
                    <a:pt x="567" y="576"/>
                    <a:pt x="567" y="577"/>
                    <a:pt x="568" y="578"/>
                  </a:cubicBezTo>
                  <a:cubicBezTo>
                    <a:pt x="572" y="584"/>
                    <a:pt x="569" y="587"/>
                    <a:pt x="565" y="591"/>
                  </a:cubicBezTo>
                  <a:cubicBezTo>
                    <a:pt x="564" y="592"/>
                    <a:pt x="564" y="592"/>
                    <a:pt x="564" y="592"/>
                  </a:cubicBezTo>
                  <a:cubicBezTo>
                    <a:pt x="561" y="596"/>
                    <a:pt x="562" y="598"/>
                    <a:pt x="562" y="600"/>
                  </a:cubicBezTo>
                  <a:cubicBezTo>
                    <a:pt x="562" y="602"/>
                    <a:pt x="563" y="603"/>
                    <a:pt x="563" y="604"/>
                  </a:cubicBezTo>
                  <a:cubicBezTo>
                    <a:pt x="563" y="605"/>
                    <a:pt x="563" y="606"/>
                    <a:pt x="564" y="607"/>
                  </a:cubicBezTo>
                  <a:cubicBezTo>
                    <a:pt x="565" y="608"/>
                    <a:pt x="566" y="610"/>
                    <a:pt x="564" y="613"/>
                  </a:cubicBezTo>
                  <a:cubicBezTo>
                    <a:pt x="563" y="613"/>
                    <a:pt x="562" y="614"/>
                    <a:pt x="562" y="615"/>
                  </a:cubicBezTo>
                  <a:cubicBezTo>
                    <a:pt x="561" y="617"/>
                    <a:pt x="560" y="618"/>
                    <a:pt x="558" y="618"/>
                  </a:cubicBezTo>
                  <a:cubicBezTo>
                    <a:pt x="558" y="618"/>
                    <a:pt x="557" y="618"/>
                    <a:pt x="557" y="618"/>
                  </a:cubicBezTo>
                  <a:cubicBezTo>
                    <a:pt x="553" y="617"/>
                    <a:pt x="553" y="617"/>
                    <a:pt x="548" y="616"/>
                  </a:cubicBezTo>
                  <a:cubicBezTo>
                    <a:pt x="544" y="615"/>
                    <a:pt x="542" y="612"/>
                    <a:pt x="540" y="610"/>
                  </a:cubicBezTo>
                  <a:cubicBezTo>
                    <a:pt x="537" y="608"/>
                    <a:pt x="535" y="605"/>
                    <a:pt x="533" y="605"/>
                  </a:cubicBezTo>
                  <a:cubicBezTo>
                    <a:pt x="529" y="603"/>
                    <a:pt x="525" y="600"/>
                    <a:pt x="525" y="596"/>
                  </a:cubicBezTo>
                  <a:cubicBezTo>
                    <a:pt x="524" y="595"/>
                    <a:pt x="525" y="594"/>
                    <a:pt x="526" y="593"/>
                  </a:cubicBezTo>
                  <a:cubicBezTo>
                    <a:pt x="526" y="592"/>
                    <a:pt x="526" y="592"/>
                    <a:pt x="527" y="591"/>
                  </a:cubicBezTo>
                  <a:cubicBezTo>
                    <a:pt x="528" y="591"/>
                    <a:pt x="529" y="590"/>
                    <a:pt x="529" y="589"/>
                  </a:cubicBezTo>
                  <a:cubicBezTo>
                    <a:pt x="529" y="589"/>
                    <a:pt x="528" y="589"/>
                    <a:pt x="527" y="588"/>
                  </a:cubicBezTo>
                  <a:cubicBezTo>
                    <a:pt x="523" y="586"/>
                    <a:pt x="522" y="584"/>
                    <a:pt x="521" y="582"/>
                  </a:cubicBezTo>
                  <a:cubicBezTo>
                    <a:pt x="521" y="581"/>
                    <a:pt x="520" y="579"/>
                    <a:pt x="519" y="579"/>
                  </a:cubicBezTo>
                  <a:cubicBezTo>
                    <a:pt x="518" y="577"/>
                    <a:pt x="517" y="577"/>
                    <a:pt x="514" y="577"/>
                  </a:cubicBezTo>
                  <a:cubicBezTo>
                    <a:pt x="513" y="577"/>
                    <a:pt x="511" y="577"/>
                    <a:pt x="509" y="577"/>
                  </a:cubicBezTo>
                  <a:cubicBezTo>
                    <a:pt x="508" y="577"/>
                    <a:pt x="508" y="577"/>
                    <a:pt x="508" y="577"/>
                  </a:cubicBezTo>
                  <a:cubicBezTo>
                    <a:pt x="503" y="578"/>
                    <a:pt x="501" y="580"/>
                    <a:pt x="498" y="583"/>
                  </a:cubicBezTo>
                  <a:cubicBezTo>
                    <a:pt x="498" y="584"/>
                    <a:pt x="497" y="585"/>
                    <a:pt x="496" y="586"/>
                  </a:cubicBezTo>
                  <a:cubicBezTo>
                    <a:pt x="494" y="588"/>
                    <a:pt x="493" y="589"/>
                    <a:pt x="491" y="589"/>
                  </a:cubicBezTo>
                  <a:cubicBezTo>
                    <a:pt x="489" y="589"/>
                    <a:pt x="488" y="589"/>
                    <a:pt x="487" y="588"/>
                  </a:cubicBezTo>
                  <a:cubicBezTo>
                    <a:pt x="486" y="588"/>
                    <a:pt x="485" y="588"/>
                    <a:pt x="485" y="588"/>
                  </a:cubicBezTo>
                  <a:cubicBezTo>
                    <a:pt x="481" y="587"/>
                    <a:pt x="479" y="582"/>
                    <a:pt x="477" y="579"/>
                  </a:cubicBezTo>
                  <a:cubicBezTo>
                    <a:pt x="477" y="578"/>
                    <a:pt x="476" y="577"/>
                    <a:pt x="476" y="576"/>
                  </a:cubicBezTo>
                  <a:cubicBezTo>
                    <a:pt x="475" y="575"/>
                    <a:pt x="473" y="574"/>
                    <a:pt x="470" y="574"/>
                  </a:cubicBezTo>
                  <a:cubicBezTo>
                    <a:pt x="467" y="574"/>
                    <a:pt x="463" y="575"/>
                    <a:pt x="459" y="577"/>
                  </a:cubicBezTo>
                  <a:cubicBezTo>
                    <a:pt x="455" y="578"/>
                    <a:pt x="453" y="579"/>
                    <a:pt x="452" y="579"/>
                  </a:cubicBezTo>
                  <a:cubicBezTo>
                    <a:pt x="451" y="579"/>
                    <a:pt x="450" y="578"/>
                    <a:pt x="450" y="578"/>
                  </a:cubicBezTo>
                  <a:cubicBezTo>
                    <a:pt x="449" y="577"/>
                    <a:pt x="450" y="576"/>
                    <a:pt x="450" y="575"/>
                  </a:cubicBezTo>
                  <a:cubicBezTo>
                    <a:pt x="451" y="573"/>
                    <a:pt x="452" y="567"/>
                    <a:pt x="451" y="567"/>
                  </a:cubicBezTo>
                  <a:cubicBezTo>
                    <a:pt x="450" y="567"/>
                    <a:pt x="448" y="569"/>
                    <a:pt x="447" y="571"/>
                  </a:cubicBezTo>
                  <a:cubicBezTo>
                    <a:pt x="445" y="573"/>
                    <a:pt x="444" y="574"/>
                    <a:pt x="443" y="576"/>
                  </a:cubicBezTo>
                  <a:cubicBezTo>
                    <a:pt x="439" y="579"/>
                    <a:pt x="441" y="581"/>
                    <a:pt x="444" y="587"/>
                  </a:cubicBezTo>
                  <a:cubicBezTo>
                    <a:pt x="445" y="588"/>
                    <a:pt x="445" y="588"/>
                    <a:pt x="445" y="588"/>
                  </a:cubicBezTo>
                  <a:cubicBezTo>
                    <a:pt x="447" y="591"/>
                    <a:pt x="448" y="593"/>
                    <a:pt x="447" y="594"/>
                  </a:cubicBezTo>
                  <a:cubicBezTo>
                    <a:pt x="446" y="595"/>
                    <a:pt x="445" y="595"/>
                    <a:pt x="443" y="595"/>
                  </a:cubicBezTo>
                  <a:cubicBezTo>
                    <a:pt x="441" y="596"/>
                    <a:pt x="439" y="596"/>
                    <a:pt x="438" y="596"/>
                  </a:cubicBezTo>
                  <a:cubicBezTo>
                    <a:pt x="436" y="596"/>
                    <a:pt x="435" y="596"/>
                    <a:pt x="433" y="595"/>
                  </a:cubicBezTo>
                  <a:cubicBezTo>
                    <a:pt x="431" y="595"/>
                    <a:pt x="428" y="595"/>
                    <a:pt x="426" y="594"/>
                  </a:cubicBezTo>
                  <a:cubicBezTo>
                    <a:pt x="423" y="594"/>
                    <a:pt x="421" y="594"/>
                    <a:pt x="419" y="593"/>
                  </a:cubicBezTo>
                  <a:cubicBezTo>
                    <a:pt x="419" y="593"/>
                    <a:pt x="418" y="593"/>
                    <a:pt x="418" y="593"/>
                  </a:cubicBezTo>
                  <a:cubicBezTo>
                    <a:pt x="413" y="593"/>
                    <a:pt x="401" y="597"/>
                    <a:pt x="397" y="601"/>
                  </a:cubicBezTo>
                  <a:cubicBezTo>
                    <a:pt x="395" y="602"/>
                    <a:pt x="392" y="603"/>
                    <a:pt x="388" y="603"/>
                  </a:cubicBezTo>
                  <a:cubicBezTo>
                    <a:pt x="386" y="603"/>
                    <a:pt x="384" y="603"/>
                    <a:pt x="382" y="603"/>
                  </a:cubicBezTo>
                  <a:cubicBezTo>
                    <a:pt x="380" y="603"/>
                    <a:pt x="378" y="602"/>
                    <a:pt x="377" y="602"/>
                  </a:cubicBezTo>
                  <a:cubicBezTo>
                    <a:pt x="376" y="602"/>
                    <a:pt x="376" y="602"/>
                    <a:pt x="375" y="602"/>
                  </a:cubicBezTo>
                  <a:cubicBezTo>
                    <a:pt x="374" y="603"/>
                    <a:pt x="374" y="603"/>
                    <a:pt x="374" y="603"/>
                  </a:cubicBezTo>
                  <a:cubicBezTo>
                    <a:pt x="369" y="603"/>
                    <a:pt x="365" y="604"/>
                    <a:pt x="362" y="608"/>
                  </a:cubicBezTo>
                  <a:cubicBezTo>
                    <a:pt x="360" y="611"/>
                    <a:pt x="360" y="612"/>
                    <a:pt x="361" y="613"/>
                  </a:cubicBezTo>
                  <a:cubicBezTo>
                    <a:pt x="361" y="614"/>
                    <a:pt x="362" y="616"/>
                    <a:pt x="360" y="618"/>
                  </a:cubicBezTo>
                  <a:cubicBezTo>
                    <a:pt x="357" y="619"/>
                    <a:pt x="354" y="620"/>
                    <a:pt x="352" y="620"/>
                  </a:cubicBezTo>
                  <a:cubicBezTo>
                    <a:pt x="350" y="620"/>
                    <a:pt x="349" y="619"/>
                    <a:pt x="347" y="619"/>
                  </a:cubicBezTo>
                  <a:cubicBezTo>
                    <a:pt x="346" y="619"/>
                    <a:pt x="344" y="619"/>
                    <a:pt x="343" y="619"/>
                  </a:cubicBezTo>
                  <a:cubicBezTo>
                    <a:pt x="338" y="619"/>
                    <a:pt x="338" y="621"/>
                    <a:pt x="337" y="627"/>
                  </a:cubicBezTo>
                  <a:cubicBezTo>
                    <a:pt x="337" y="629"/>
                    <a:pt x="337" y="629"/>
                    <a:pt x="337" y="629"/>
                  </a:cubicBezTo>
                  <a:cubicBezTo>
                    <a:pt x="337" y="629"/>
                    <a:pt x="338" y="629"/>
                    <a:pt x="338" y="628"/>
                  </a:cubicBezTo>
                  <a:cubicBezTo>
                    <a:pt x="340" y="626"/>
                    <a:pt x="340" y="626"/>
                    <a:pt x="340" y="626"/>
                  </a:cubicBezTo>
                  <a:cubicBezTo>
                    <a:pt x="340" y="634"/>
                    <a:pt x="340" y="634"/>
                    <a:pt x="340" y="634"/>
                  </a:cubicBezTo>
                  <a:cubicBezTo>
                    <a:pt x="339" y="634"/>
                    <a:pt x="339" y="634"/>
                    <a:pt x="339" y="634"/>
                  </a:cubicBezTo>
                  <a:cubicBezTo>
                    <a:pt x="339" y="634"/>
                    <a:pt x="336" y="633"/>
                    <a:pt x="331" y="632"/>
                  </a:cubicBezTo>
                  <a:cubicBezTo>
                    <a:pt x="331" y="632"/>
                    <a:pt x="330" y="632"/>
                    <a:pt x="330" y="632"/>
                  </a:cubicBezTo>
                  <a:cubicBezTo>
                    <a:pt x="327" y="632"/>
                    <a:pt x="325" y="635"/>
                    <a:pt x="322" y="639"/>
                  </a:cubicBezTo>
                  <a:cubicBezTo>
                    <a:pt x="321" y="640"/>
                    <a:pt x="321" y="640"/>
                    <a:pt x="321" y="640"/>
                  </a:cubicBezTo>
                  <a:cubicBezTo>
                    <a:pt x="320" y="642"/>
                    <a:pt x="318" y="644"/>
                    <a:pt x="317" y="644"/>
                  </a:cubicBezTo>
                  <a:cubicBezTo>
                    <a:pt x="316" y="644"/>
                    <a:pt x="315" y="643"/>
                    <a:pt x="314" y="643"/>
                  </a:cubicBezTo>
                  <a:cubicBezTo>
                    <a:pt x="313" y="642"/>
                    <a:pt x="313" y="642"/>
                    <a:pt x="313" y="642"/>
                  </a:cubicBezTo>
                  <a:cubicBezTo>
                    <a:pt x="311" y="641"/>
                    <a:pt x="311" y="640"/>
                    <a:pt x="311" y="639"/>
                  </a:cubicBezTo>
                  <a:cubicBezTo>
                    <a:pt x="310" y="638"/>
                    <a:pt x="311" y="637"/>
                    <a:pt x="312" y="636"/>
                  </a:cubicBezTo>
                  <a:cubicBezTo>
                    <a:pt x="310" y="636"/>
                    <a:pt x="308" y="637"/>
                    <a:pt x="306" y="638"/>
                  </a:cubicBezTo>
                  <a:cubicBezTo>
                    <a:pt x="300" y="640"/>
                    <a:pt x="293" y="642"/>
                    <a:pt x="287" y="643"/>
                  </a:cubicBezTo>
                  <a:cubicBezTo>
                    <a:pt x="287" y="643"/>
                    <a:pt x="286" y="643"/>
                    <a:pt x="286" y="643"/>
                  </a:cubicBezTo>
                  <a:cubicBezTo>
                    <a:pt x="278" y="643"/>
                    <a:pt x="277" y="639"/>
                    <a:pt x="277" y="636"/>
                  </a:cubicBezTo>
                  <a:cubicBezTo>
                    <a:pt x="277" y="635"/>
                    <a:pt x="277" y="635"/>
                    <a:pt x="277" y="635"/>
                  </a:cubicBezTo>
                  <a:cubicBezTo>
                    <a:pt x="276" y="633"/>
                    <a:pt x="273" y="627"/>
                    <a:pt x="270" y="627"/>
                  </a:cubicBezTo>
                  <a:cubicBezTo>
                    <a:pt x="266" y="627"/>
                    <a:pt x="266" y="627"/>
                    <a:pt x="266" y="627"/>
                  </a:cubicBezTo>
                  <a:cubicBezTo>
                    <a:pt x="263" y="627"/>
                    <a:pt x="261" y="627"/>
                    <a:pt x="261" y="625"/>
                  </a:cubicBezTo>
                  <a:cubicBezTo>
                    <a:pt x="260" y="624"/>
                    <a:pt x="262" y="623"/>
                    <a:pt x="263" y="622"/>
                  </a:cubicBezTo>
                  <a:cubicBezTo>
                    <a:pt x="264" y="621"/>
                    <a:pt x="265" y="619"/>
                    <a:pt x="265" y="618"/>
                  </a:cubicBezTo>
                  <a:cubicBezTo>
                    <a:pt x="264" y="617"/>
                    <a:pt x="263" y="616"/>
                    <a:pt x="261" y="616"/>
                  </a:cubicBezTo>
                  <a:cubicBezTo>
                    <a:pt x="260" y="616"/>
                    <a:pt x="259" y="617"/>
                    <a:pt x="258" y="617"/>
                  </a:cubicBezTo>
                  <a:cubicBezTo>
                    <a:pt x="256" y="619"/>
                    <a:pt x="253" y="619"/>
                    <a:pt x="251" y="619"/>
                  </a:cubicBezTo>
                  <a:cubicBezTo>
                    <a:pt x="249" y="619"/>
                    <a:pt x="248" y="619"/>
                    <a:pt x="246" y="618"/>
                  </a:cubicBezTo>
                  <a:cubicBezTo>
                    <a:pt x="245" y="617"/>
                    <a:pt x="242" y="615"/>
                    <a:pt x="239" y="614"/>
                  </a:cubicBezTo>
                  <a:cubicBezTo>
                    <a:pt x="237" y="613"/>
                    <a:pt x="234" y="612"/>
                    <a:pt x="232" y="611"/>
                  </a:cubicBezTo>
                  <a:cubicBezTo>
                    <a:pt x="231" y="610"/>
                    <a:pt x="229" y="610"/>
                    <a:pt x="228" y="610"/>
                  </a:cubicBezTo>
                  <a:cubicBezTo>
                    <a:pt x="226" y="610"/>
                    <a:pt x="225" y="611"/>
                    <a:pt x="224" y="612"/>
                  </a:cubicBezTo>
                  <a:cubicBezTo>
                    <a:pt x="223" y="616"/>
                    <a:pt x="217" y="617"/>
                    <a:pt x="214" y="617"/>
                  </a:cubicBezTo>
                  <a:cubicBezTo>
                    <a:pt x="212" y="617"/>
                    <a:pt x="211" y="617"/>
                    <a:pt x="210" y="616"/>
                  </a:cubicBezTo>
                  <a:cubicBezTo>
                    <a:pt x="208" y="616"/>
                    <a:pt x="207" y="614"/>
                    <a:pt x="205" y="612"/>
                  </a:cubicBezTo>
                  <a:cubicBezTo>
                    <a:pt x="205" y="614"/>
                    <a:pt x="205" y="615"/>
                    <a:pt x="205" y="618"/>
                  </a:cubicBezTo>
                  <a:cubicBezTo>
                    <a:pt x="203" y="622"/>
                    <a:pt x="205" y="623"/>
                    <a:pt x="207" y="624"/>
                  </a:cubicBezTo>
                  <a:cubicBezTo>
                    <a:pt x="208" y="625"/>
                    <a:pt x="209" y="626"/>
                    <a:pt x="209" y="628"/>
                  </a:cubicBezTo>
                  <a:cubicBezTo>
                    <a:pt x="210" y="631"/>
                    <a:pt x="210" y="636"/>
                    <a:pt x="208" y="639"/>
                  </a:cubicBezTo>
                  <a:cubicBezTo>
                    <a:pt x="207" y="640"/>
                    <a:pt x="207" y="641"/>
                    <a:pt x="206" y="643"/>
                  </a:cubicBezTo>
                  <a:cubicBezTo>
                    <a:pt x="205" y="645"/>
                    <a:pt x="204" y="648"/>
                    <a:pt x="202" y="648"/>
                  </a:cubicBezTo>
                  <a:cubicBezTo>
                    <a:pt x="200" y="649"/>
                    <a:pt x="194" y="653"/>
                    <a:pt x="191" y="660"/>
                  </a:cubicBezTo>
                  <a:cubicBezTo>
                    <a:pt x="189" y="667"/>
                    <a:pt x="180" y="669"/>
                    <a:pt x="174" y="671"/>
                  </a:cubicBezTo>
                  <a:cubicBezTo>
                    <a:pt x="173" y="671"/>
                    <a:pt x="173" y="671"/>
                    <a:pt x="173" y="671"/>
                  </a:cubicBezTo>
                  <a:cubicBezTo>
                    <a:pt x="172" y="672"/>
                    <a:pt x="171" y="672"/>
                    <a:pt x="171" y="67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9" name="Freeform 11">
              <a:extLst>
                <a:ext uri="{FF2B5EF4-FFF2-40B4-BE49-F238E27FC236}">
                  <a16:creationId xmlns:a16="http://schemas.microsoft.com/office/drawing/2014/main" id="{B740FFCF-2BB8-768B-FC8D-8992399E8EA3}"/>
                </a:ext>
              </a:extLst>
            </p:cNvPr>
            <p:cNvSpPr>
              <a:spLocks noEditPoints="1"/>
            </p:cNvSpPr>
            <p:nvPr/>
          </p:nvSpPr>
          <p:spPr bwMode="auto">
            <a:xfrm>
              <a:off x="8656069" y="4238345"/>
              <a:ext cx="2046288" cy="2082800"/>
            </a:xfrm>
            <a:custGeom>
              <a:avLst/>
              <a:gdLst>
                <a:gd name="T0" fmla="*/ 228 w 662"/>
                <a:gd name="T1" fmla="*/ 70 h 674"/>
                <a:gd name="T2" fmla="*/ 272 w 662"/>
                <a:gd name="T3" fmla="*/ 41 h 674"/>
                <a:gd name="T4" fmla="*/ 311 w 662"/>
                <a:gd name="T5" fmla="*/ 7 h 674"/>
                <a:gd name="T6" fmla="*/ 387 w 662"/>
                <a:gd name="T7" fmla="*/ 24 h 674"/>
                <a:gd name="T8" fmla="*/ 469 w 662"/>
                <a:gd name="T9" fmla="*/ 121 h 674"/>
                <a:gd name="T10" fmla="*/ 541 w 662"/>
                <a:gd name="T11" fmla="*/ 245 h 674"/>
                <a:gd name="T12" fmla="*/ 645 w 662"/>
                <a:gd name="T13" fmla="*/ 325 h 674"/>
                <a:gd name="T14" fmla="*/ 607 w 662"/>
                <a:gd name="T15" fmla="*/ 416 h 674"/>
                <a:gd name="T16" fmla="*/ 547 w 662"/>
                <a:gd name="T17" fmla="*/ 571 h 674"/>
                <a:gd name="T18" fmla="*/ 498 w 662"/>
                <a:gd name="T19" fmla="*/ 586 h 674"/>
                <a:gd name="T20" fmla="*/ 420 w 662"/>
                <a:gd name="T21" fmla="*/ 593 h 674"/>
                <a:gd name="T22" fmla="*/ 319 w 662"/>
                <a:gd name="T23" fmla="*/ 644 h 674"/>
                <a:gd name="T24" fmla="*/ 216 w 662"/>
                <a:gd name="T25" fmla="*/ 617 h 674"/>
                <a:gd name="T26" fmla="*/ 158 w 662"/>
                <a:gd name="T27" fmla="*/ 652 h 674"/>
                <a:gd name="T28" fmla="*/ 91 w 662"/>
                <a:gd name="T29" fmla="*/ 608 h 674"/>
                <a:gd name="T30" fmla="*/ 152 w 662"/>
                <a:gd name="T31" fmla="*/ 479 h 674"/>
                <a:gd name="T32" fmla="*/ 175 w 662"/>
                <a:gd name="T33" fmla="*/ 387 h 674"/>
                <a:gd name="T34" fmla="*/ 172 w 662"/>
                <a:gd name="T35" fmla="*/ 293 h 674"/>
                <a:gd name="T36" fmla="*/ 123 w 662"/>
                <a:gd name="T37" fmla="*/ 200 h 674"/>
                <a:gd name="T38" fmla="*/ 77 w 662"/>
                <a:gd name="T39" fmla="*/ 165 h 674"/>
                <a:gd name="T40" fmla="*/ 41 w 662"/>
                <a:gd name="T41" fmla="*/ 195 h 674"/>
                <a:gd name="T42" fmla="*/ 9 w 662"/>
                <a:gd name="T43" fmla="*/ 109 h 674"/>
                <a:gd name="T44" fmla="*/ 72 w 662"/>
                <a:gd name="T45" fmla="*/ 77 h 674"/>
                <a:gd name="T46" fmla="*/ 147 w 662"/>
                <a:gd name="T47" fmla="*/ 8 h 674"/>
                <a:gd name="T48" fmla="*/ 144 w 662"/>
                <a:gd name="T49" fmla="*/ 5 h 674"/>
                <a:gd name="T50" fmla="*/ 97 w 662"/>
                <a:gd name="T51" fmla="*/ 57 h 674"/>
                <a:gd name="T52" fmla="*/ 64 w 662"/>
                <a:gd name="T53" fmla="*/ 96 h 674"/>
                <a:gd name="T54" fmla="*/ 8 w 662"/>
                <a:gd name="T55" fmla="*/ 119 h 674"/>
                <a:gd name="T56" fmla="*/ 17 w 662"/>
                <a:gd name="T57" fmla="*/ 202 h 674"/>
                <a:gd name="T58" fmla="*/ 60 w 662"/>
                <a:gd name="T59" fmla="*/ 172 h 674"/>
                <a:gd name="T60" fmla="*/ 77 w 662"/>
                <a:gd name="T61" fmla="*/ 167 h 674"/>
                <a:gd name="T62" fmla="*/ 111 w 662"/>
                <a:gd name="T63" fmla="*/ 174 h 674"/>
                <a:gd name="T64" fmla="*/ 149 w 662"/>
                <a:gd name="T65" fmla="*/ 212 h 674"/>
                <a:gd name="T66" fmla="*/ 172 w 662"/>
                <a:gd name="T67" fmla="*/ 306 h 674"/>
                <a:gd name="T68" fmla="*/ 192 w 662"/>
                <a:gd name="T69" fmla="*/ 385 h 674"/>
                <a:gd name="T70" fmla="*/ 155 w 662"/>
                <a:gd name="T71" fmla="*/ 424 h 674"/>
                <a:gd name="T72" fmla="*/ 155 w 662"/>
                <a:gd name="T73" fmla="*/ 562 h 674"/>
                <a:gd name="T74" fmla="*/ 93 w 662"/>
                <a:gd name="T75" fmla="*/ 614 h 674"/>
                <a:gd name="T76" fmla="*/ 138 w 662"/>
                <a:gd name="T77" fmla="*/ 622 h 674"/>
                <a:gd name="T78" fmla="*/ 173 w 662"/>
                <a:gd name="T79" fmla="*/ 674 h 674"/>
                <a:gd name="T80" fmla="*/ 241 w 662"/>
                <a:gd name="T81" fmla="*/ 616 h 674"/>
                <a:gd name="T82" fmla="*/ 312 w 662"/>
                <a:gd name="T83" fmla="*/ 638 h 674"/>
                <a:gd name="T84" fmla="*/ 345 w 662"/>
                <a:gd name="T85" fmla="*/ 621 h 674"/>
                <a:gd name="T86" fmla="*/ 440 w 662"/>
                <a:gd name="T87" fmla="*/ 598 h 674"/>
                <a:gd name="T88" fmla="*/ 487 w 662"/>
                <a:gd name="T89" fmla="*/ 590 h 674"/>
                <a:gd name="T90" fmla="*/ 541 w 662"/>
                <a:gd name="T91" fmla="*/ 611 h 674"/>
                <a:gd name="T92" fmla="*/ 546 w 662"/>
                <a:gd name="T93" fmla="*/ 566 h 674"/>
                <a:gd name="T94" fmla="*/ 536 w 662"/>
                <a:gd name="T95" fmla="*/ 470 h 674"/>
                <a:gd name="T96" fmla="*/ 612 w 662"/>
                <a:gd name="T97" fmla="*/ 393 h 674"/>
                <a:gd name="T98" fmla="*/ 659 w 662"/>
                <a:gd name="T99" fmla="*/ 362 h 674"/>
                <a:gd name="T100" fmla="*/ 610 w 662"/>
                <a:gd name="T101" fmla="*/ 311 h 674"/>
                <a:gd name="T102" fmla="*/ 510 w 662"/>
                <a:gd name="T103" fmla="*/ 233 h 674"/>
                <a:gd name="T104" fmla="*/ 465 w 662"/>
                <a:gd name="T105" fmla="*/ 143 h 674"/>
                <a:gd name="T106" fmla="*/ 427 w 662"/>
                <a:gd name="T107" fmla="*/ 76 h 674"/>
                <a:gd name="T108" fmla="*/ 387 w 662"/>
                <a:gd name="T109" fmla="*/ 22 h 674"/>
                <a:gd name="T110" fmla="*/ 326 w 662"/>
                <a:gd name="T111" fmla="*/ 20 h 674"/>
                <a:gd name="T112" fmla="*/ 300 w 662"/>
                <a:gd name="T113" fmla="*/ 55 h 674"/>
                <a:gd name="T114" fmla="*/ 273 w 662"/>
                <a:gd name="T115" fmla="*/ 40 h 674"/>
                <a:gd name="T116" fmla="*/ 245 w 662"/>
                <a:gd name="T117" fmla="*/ 61 h 674"/>
                <a:gd name="T118" fmla="*/ 216 w 662"/>
                <a:gd name="T119" fmla="*/ 51 h 674"/>
                <a:gd name="T120" fmla="*/ 175 w 662"/>
                <a:gd name="T121" fmla="*/ 13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2" h="674">
                  <a:moveTo>
                    <a:pt x="161" y="2"/>
                  </a:moveTo>
                  <a:cubicBezTo>
                    <a:pt x="162" y="2"/>
                    <a:pt x="163" y="3"/>
                    <a:pt x="164" y="4"/>
                  </a:cubicBezTo>
                  <a:cubicBezTo>
                    <a:pt x="167" y="8"/>
                    <a:pt x="169" y="14"/>
                    <a:pt x="174" y="15"/>
                  </a:cubicBezTo>
                  <a:cubicBezTo>
                    <a:pt x="179" y="15"/>
                    <a:pt x="177" y="17"/>
                    <a:pt x="181" y="22"/>
                  </a:cubicBezTo>
                  <a:cubicBezTo>
                    <a:pt x="184" y="26"/>
                    <a:pt x="185" y="27"/>
                    <a:pt x="187" y="31"/>
                  </a:cubicBezTo>
                  <a:cubicBezTo>
                    <a:pt x="189" y="34"/>
                    <a:pt x="189" y="36"/>
                    <a:pt x="192" y="36"/>
                  </a:cubicBezTo>
                  <a:cubicBezTo>
                    <a:pt x="192" y="36"/>
                    <a:pt x="193" y="36"/>
                    <a:pt x="193" y="36"/>
                  </a:cubicBezTo>
                  <a:cubicBezTo>
                    <a:pt x="193" y="35"/>
                    <a:pt x="194" y="35"/>
                    <a:pt x="194" y="35"/>
                  </a:cubicBezTo>
                  <a:cubicBezTo>
                    <a:pt x="197" y="35"/>
                    <a:pt x="197" y="39"/>
                    <a:pt x="199" y="41"/>
                  </a:cubicBezTo>
                  <a:cubicBezTo>
                    <a:pt x="201" y="42"/>
                    <a:pt x="204" y="43"/>
                    <a:pt x="206" y="43"/>
                  </a:cubicBezTo>
                  <a:cubicBezTo>
                    <a:pt x="207" y="43"/>
                    <a:pt x="208" y="42"/>
                    <a:pt x="208" y="42"/>
                  </a:cubicBezTo>
                  <a:cubicBezTo>
                    <a:pt x="208" y="42"/>
                    <a:pt x="213" y="43"/>
                    <a:pt x="213" y="47"/>
                  </a:cubicBezTo>
                  <a:cubicBezTo>
                    <a:pt x="213" y="52"/>
                    <a:pt x="215" y="53"/>
                    <a:pt x="215" y="57"/>
                  </a:cubicBezTo>
                  <a:cubicBezTo>
                    <a:pt x="214" y="61"/>
                    <a:pt x="213" y="66"/>
                    <a:pt x="218" y="68"/>
                  </a:cubicBezTo>
                  <a:cubicBezTo>
                    <a:pt x="222" y="69"/>
                    <a:pt x="226" y="70"/>
                    <a:pt x="226" y="70"/>
                  </a:cubicBezTo>
                  <a:cubicBezTo>
                    <a:pt x="226" y="70"/>
                    <a:pt x="227" y="70"/>
                    <a:pt x="228" y="70"/>
                  </a:cubicBezTo>
                  <a:cubicBezTo>
                    <a:pt x="230" y="70"/>
                    <a:pt x="232" y="69"/>
                    <a:pt x="231" y="65"/>
                  </a:cubicBezTo>
                  <a:cubicBezTo>
                    <a:pt x="231" y="65"/>
                    <a:pt x="234" y="67"/>
                    <a:pt x="237" y="67"/>
                  </a:cubicBezTo>
                  <a:cubicBezTo>
                    <a:pt x="238" y="67"/>
                    <a:pt x="239" y="66"/>
                    <a:pt x="239" y="65"/>
                  </a:cubicBezTo>
                  <a:cubicBezTo>
                    <a:pt x="240" y="64"/>
                    <a:pt x="240" y="64"/>
                    <a:pt x="241" y="64"/>
                  </a:cubicBezTo>
                  <a:cubicBezTo>
                    <a:pt x="242" y="64"/>
                    <a:pt x="242" y="65"/>
                    <a:pt x="244" y="65"/>
                  </a:cubicBezTo>
                  <a:cubicBezTo>
                    <a:pt x="247" y="65"/>
                    <a:pt x="250" y="60"/>
                    <a:pt x="245" y="57"/>
                  </a:cubicBezTo>
                  <a:cubicBezTo>
                    <a:pt x="240" y="54"/>
                    <a:pt x="234" y="54"/>
                    <a:pt x="232" y="49"/>
                  </a:cubicBezTo>
                  <a:cubicBezTo>
                    <a:pt x="231" y="45"/>
                    <a:pt x="229" y="43"/>
                    <a:pt x="234" y="40"/>
                  </a:cubicBezTo>
                  <a:cubicBezTo>
                    <a:pt x="239" y="36"/>
                    <a:pt x="240" y="36"/>
                    <a:pt x="244" y="34"/>
                  </a:cubicBezTo>
                  <a:cubicBezTo>
                    <a:pt x="245" y="34"/>
                    <a:pt x="247" y="33"/>
                    <a:pt x="248" y="33"/>
                  </a:cubicBezTo>
                  <a:cubicBezTo>
                    <a:pt x="250" y="33"/>
                    <a:pt x="251" y="34"/>
                    <a:pt x="253" y="34"/>
                  </a:cubicBezTo>
                  <a:cubicBezTo>
                    <a:pt x="256" y="34"/>
                    <a:pt x="261" y="35"/>
                    <a:pt x="262" y="38"/>
                  </a:cubicBezTo>
                  <a:cubicBezTo>
                    <a:pt x="263" y="39"/>
                    <a:pt x="265" y="41"/>
                    <a:pt x="266" y="41"/>
                  </a:cubicBezTo>
                  <a:cubicBezTo>
                    <a:pt x="266" y="41"/>
                    <a:pt x="266" y="40"/>
                    <a:pt x="266" y="40"/>
                  </a:cubicBezTo>
                  <a:cubicBezTo>
                    <a:pt x="266" y="39"/>
                    <a:pt x="267" y="39"/>
                    <a:pt x="267" y="39"/>
                  </a:cubicBezTo>
                  <a:cubicBezTo>
                    <a:pt x="268" y="39"/>
                    <a:pt x="270" y="40"/>
                    <a:pt x="272" y="41"/>
                  </a:cubicBezTo>
                  <a:cubicBezTo>
                    <a:pt x="272" y="41"/>
                    <a:pt x="273" y="41"/>
                    <a:pt x="273" y="41"/>
                  </a:cubicBezTo>
                  <a:cubicBezTo>
                    <a:pt x="276" y="41"/>
                    <a:pt x="280" y="39"/>
                    <a:pt x="280" y="39"/>
                  </a:cubicBezTo>
                  <a:cubicBezTo>
                    <a:pt x="280" y="39"/>
                    <a:pt x="280" y="39"/>
                    <a:pt x="281" y="39"/>
                  </a:cubicBezTo>
                  <a:cubicBezTo>
                    <a:pt x="282" y="39"/>
                    <a:pt x="284" y="39"/>
                    <a:pt x="285" y="40"/>
                  </a:cubicBezTo>
                  <a:cubicBezTo>
                    <a:pt x="287" y="42"/>
                    <a:pt x="286" y="48"/>
                    <a:pt x="286" y="48"/>
                  </a:cubicBezTo>
                  <a:cubicBezTo>
                    <a:pt x="286" y="48"/>
                    <a:pt x="284" y="52"/>
                    <a:pt x="286" y="54"/>
                  </a:cubicBezTo>
                  <a:cubicBezTo>
                    <a:pt x="288" y="55"/>
                    <a:pt x="290" y="57"/>
                    <a:pt x="291" y="57"/>
                  </a:cubicBezTo>
                  <a:cubicBezTo>
                    <a:pt x="292" y="57"/>
                    <a:pt x="293" y="56"/>
                    <a:pt x="293" y="56"/>
                  </a:cubicBezTo>
                  <a:cubicBezTo>
                    <a:pt x="294" y="55"/>
                    <a:pt x="294" y="55"/>
                    <a:pt x="295" y="55"/>
                  </a:cubicBezTo>
                  <a:cubicBezTo>
                    <a:pt x="296" y="55"/>
                    <a:pt x="297" y="56"/>
                    <a:pt x="298" y="56"/>
                  </a:cubicBezTo>
                  <a:cubicBezTo>
                    <a:pt x="299" y="56"/>
                    <a:pt x="299" y="56"/>
                    <a:pt x="300" y="56"/>
                  </a:cubicBezTo>
                  <a:cubicBezTo>
                    <a:pt x="302" y="56"/>
                    <a:pt x="304" y="56"/>
                    <a:pt x="303" y="49"/>
                  </a:cubicBezTo>
                  <a:cubicBezTo>
                    <a:pt x="303" y="41"/>
                    <a:pt x="305" y="35"/>
                    <a:pt x="302" y="30"/>
                  </a:cubicBezTo>
                  <a:cubicBezTo>
                    <a:pt x="299" y="25"/>
                    <a:pt x="298" y="17"/>
                    <a:pt x="298" y="17"/>
                  </a:cubicBezTo>
                  <a:cubicBezTo>
                    <a:pt x="298" y="17"/>
                    <a:pt x="301" y="15"/>
                    <a:pt x="305" y="13"/>
                  </a:cubicBezTo>
                  <a:cubicBezTo>
                    <a:pt x="308" y="10"/>
                    <a:pt x="310" y="9"/>
                    <a:pt x="311" y="7"/>
                  </a:cubicBezTo>
                  <a:cubicBezTo>
                    <a:pt x="311" y="6"/>
                    <a:pt x="313" y="5"/>
                    <a:pt x="315" y="5"/>
                  </a:cubicBezTo>
                  <a:cubicBezTo>
                    <a:pt x="316" y="5"/>
                    <a:pt x="317" y="6"/>
                    <a:pt x="319" y="6"/>
                  </a:cubicBezTo>
                  <a:cubicBezTo>
                    <a:pt x="322" y="6"/>
                    <a:pt x="322" y="12"/>
                    <a:pt x="321" y="14"/>
                  </a:cubicBezTo>
                  <a:cubicBezTo>
                    <a:pt x="321" y="16"/>
                    <a:pt x="322" y="22"/>
                    <a:pt x="326" y="22"/>
                  </a:cubicBezTo>
                  <a:cubicBezTo>
                    <a:pt x="329" y="23"/>
                    <a:pt x="330" y="25"/>
                    <a:pt x="330" y="28"/>
                  </a:cubicBezTo>
                  <a:cubicBezTo>
                    <a:pt x="331" y="30"/>
                    <a:pt x="333" y="34"/>
                    <a:pt x="335" y="34"/>
                  </a:cubicBezTo>
                  <a:cubicBezTo>
                    <a:pt x="336" y="34"/>
                    <a:pt x="337" y="34"/>
                    <a:pt x="337" y="33"/>
                  </a:cubicBezTo>
                  <a:cubicBezTo>
                    <a:pt x="340" y="31"/>
                    <a:pt x="341" y="28"/>
                    <a:pt x="343" y="28"/>
                  </a:cubicBezTo>
                  <a:cubicBezTo>
                    <a:pt x="344" y="28"/>
                    <a:pt x="344" y="28"/>
                    <a:pt x="344" y="28"/>
                  </a:cubicBezTo>
                  <a:cubicBezTo>
                    <a:pt x="346" y="29"/>
                    <a:pt x="347" y="31"/>
                    <a:pt x="350" y="31"/>
                  </a:cubicBezTo>
                  <a:cubicBezTo>
                    <a:pt x="350" y="31"/>
                    <a:pt x="351" y="31"/>
                    <a:pt x="352" y="31"/>
                  </a:cubicBezTo>
                  <a:cubicBezTo>
                    <a:pt x="356" y="29"/>
                    <a:pt x="363" y="26"/>
                    <a:pt x="367" y="26"/>
                  </a:cubicBezTo>
                  <a:cubicBezTo>
                    <a:pt x="371" y="26"/>
                    <a:pt x="367" y="28"/>
                    <a:pt x="373" y="28"/>
                  </a:cubicBezTo>
                  <a:cubicBezTo>
                    <a:pt x="378" y="28"/>
                    <a:pt x="379" y="28"/>
                    <a:pt x="383" y="26"/>
                  </a:cubicBezTo>
                  <a:cubicBezTo>
                    <a:pt x="384" y="25"/>
                    <a:pt x="386" y="24"/>
                    <a:pt x="387" y="24"/>
                  </a:cubicBezTo>
                  <a:cubicBezTo>
                    <a:pt x="387" y="24"/>
                    <a:pt x="387" y="24"/>
                    <a:pt x="387" y="24"/>
                  </a:cubicBezTo>
                  <a:cubicBezTo>
                    <a:pt x="387" y="24"/>
                    <a:pt x="387" y="24"/>
                    <a:pt x="387" y="24"/>
                  </a:cubicBezTo>
                  <a:cubicBezTo>
                    <a:pt x="387" y="24"/>
                    <a:pt x="387" y="24"/>
                    <a:pt x="388" y="24"/>
                  </a:cubicBezTo>
                  <a:cubicBezTo>
                    <a:pt x="389" y="24"/>
                    <a:pt x="390" y="25"/>
                    <a:pt x="391" y="26"/>
                  </a:cubicBezTo>
                  <a:cubicBezTo>
                    <a:pt x="392" y="28"/>
                    <a:pt x="392" y="36"/>
                    <a:pt x="395" y="38"/>
                  </a:cubicBezTo>
                  <a:cubicBezTo>
                    <a:pt x="399" y="39"/>
                    <a:pt x="402" y="40"/>
                    <a:pt x="405" y="40"/>
                  </a:cubicBezTo>
                  <a:cubicBezTo>
                    <a:pt x="407" y="40"/>
                    <a:pt x="411" y="43"/>
                    <a:pt x="414" y="44"/>
                  </a:cubicBezTo>
                  <a:cubicBezTo>
                    <a:pt x="415" y="45"/>
                    <a:pt x="418" y="51"/>
                    <a:pt x="414" y="53"/>
                  </a:cubicBezTo>
                  <a:cubicBezTo>
                    <a:pt x="410" y="55"/>
                    <a:pt x="410" y="60"/>
                    <a:pt x="415" y="61"/>
                  </a:cubicBezTo>
                  <a:cubicBezTo>
                    <a:pt x="419" y="63"/>
                    <a:pt x="419" y="65"/>
                    <a:pt x="424" y="65"/>
                  </a:cubicBezTo>
                  <a:cubicBezTo>
                    <a:pt x="429" y="66"/>
                    <a:pt x="428" y="72"/>
                    <a:pt x="426" y="74"/>
                  </a:cubicBezTo>
                  <a:cubicBezTo>
                    <a:pt x="424" y="77"/>
                    <a:pt x="423" y="83"/>
                    <a:pt x="426" y="85"/>
                  </a:cubicBezTo>
                  <a:cubicBezTo>
                    <a:pt x="429" y="87"/>
                    <a:pt x="432" y="87"/>
                    <a:pt x="434" y="92"/>
                  </a:cubicBezTo>
                  <a:cubicBezTo>
                    <a:pt x="436" y="97"/>
                    <a:pt x="441" y="97"/>
                    <a:pt x="447" y="101"/>
                  </a:cubicBezTo>
                  <a:cubicBezTo>
                    <a:pt x="452" y="105"/>
                    <a:pt x="453" y="107"/>
                    <a:pt x="458" y="107"/>
                  </a:cubicBezTo>
                  <a:cubicBezTo>
                    <a:pt x="463" y="108"/>
                    <a:pt x="467" y="111"/>
                    <a:pt x="464" y="114"/>
                  </a:cubicBezTo>
                  <a:cubicBezTo>
                    <a:pt x="461" y="117"/>
                    <a:pt x="463" y="119"/>
                    <a:pt x="469" y="121"/>
                  </a:cubicBezTo>
                  <a:cubicBezTo>
                    <a:pt x="475" y="123"/>
                    <a:pt x="473" y="127"/>
                    <a:pt x="470" y="131"/>
                  </a:cubicBezTo>
                  <a:cubicBezTo>
                    <a:pt x="466" y="135"/>
                    <a:pt x="466" y="137"/>
                    <a:pt x="463" y="143"/>
                  </a:cubicBezTo>
                  <a:cubicBezTo>
                    <a:pt x="461" y="148"/>
                    <a:pt x="466" y="148"/>
                    <a:pt x="466" y="148"/>
                  </a:cubicBezTo>
                  <a:cubicBezTo>
                    <a:pt x="466" y="148"/>
                    <a:pt x="461" y="151"/>
                    <a:pt x="458" y="155"/>
                  </a:cubicBezTo>
                  <a:cubicBezTo>
                    <a:pt x="455" y="158"/>
                    <a:pt x="456" y="160"/>
                    <a:pt x="459" y="163"/>
                  </a:cubicBezTo>
                  <a:cubicBezTo>
                    <a:pt x="461" y="166"/>
                    <a:pt x="467" y="168"/>
                    <a:pt x="470" y="169"/>
                  </a:cubicBezTo>
                  <a:cubicBezTo>
                    <a:pt x="472" y="169"/>
                    <a:pt x="472" y="174"/>
                    <a:pt x="471" y="178"/>
                  </a:cubicBezTo>
                  <a:cubicBezTo>
                    <a:pt x="470" y="181"/>
                    <a:pt x="475" y="181"/>
                    <a:pt x="477" y="183"/>
                  </a:cubicBezTo>
                  <a:cubicBezTo>
                    <a:pt x="478" y="185"/>
                    <a:pt x="483" y="200"/>
                    <a:pt x="483" y="200"/>
                  </a:cubicBezTo>
                  <a:cubicBezTo>
                    <a:pt x="483" y="200"/>
                    <a:pt x="488" y="201"/>
                    <a:pt x="489" y="205"/>
                  </a:cubicBezTo>
                  <a:cubicBezTo>
                    <a:pt x="490" y="210"/>
                    <a:pt x="488" y="221"/>
                    <a:pt x="493" y="221"/>
                  </a:cubicBezTo>
                  <a:cubicBezTo>
                    <a:pt x="499" y="221"/>
                    <a:pt x="506" y="228"/>
                    <a:pt x="508" y="234"/>
                  </a:cubicBezTo>
                  <a:cubicBezTo>
                    <a:pt x="509" y="237"/>
                    <a:pt x="511" y="238"/>
                    <a:pt x="513" y="238"/>
                  </a:cubicBezTo>
                  <a:cubicBezTo>
                    <a:pt x="516" y="238"/>
                    <a:pt x="519" y="237"/>
                    <a:pt x="523" y="236"/>
                  </a:cubicBezTo>
                  <a:cubicBezTo>
                    <a:pt x="524" y="236"/>
                    <a:pt x="525" y="236"/>
                    <a:pt x="526" y="236"/>
                  </a:cubicBezTo>
                  <a:cubicBezTo>
                    <a:pt x="533" y="236"/>
                    <a:pt x="538" y="242"/>
                    <a:pt x="541" y="245"/>
                  </a:cubicBezTo>
                  <a:cubicBezTo>
                    <a:pt x="545" y="249"/>
                    <a:pt x="548" y="252"/>
                    <a:pt x="550" y="255"/>
                  </a:cubicBezTo>
                  <a:cubicBezTo>
                    <a:pt x="552" y="258"/>
                    <a:pt x="552" y="261"/>
                    <a:pt x="555" y="263"/>
                  </a:cubicBezTo>
                  <a:cubicBezTo>
                    <a:pt x="559" y="265"/>
                    <a:pt x="564" y="270"/>
                    <a:pt x="564" y="273"/>
                  </a:cubicBezTo>
                  <a:cubicBezTo>
                    <a:pt x="565" y="277"/>
                    <a:pt x="569" y="280"/>
                    <a:pt x="569" y="280"/>
                  </a:cubicBezTo>
                  <a:cubicBezTo>
                    <a:pt x="569" y="280"/>
                    <a:pt x="580" y="280"/>
                    <a:pt x="583" y="281"/>
                  </a:cubicBezTo>
                  <a:cubicBezTo>
                    <a:pt x="587" y="281"/>
                    <a:pt x="596" y="292"/>
                    <a:pt x="597" y="295"/>
                  </a:cubicBezTo>
                  <a:cubicBezTo>
                    <a:pt x="599" y="299"/>
                    <a:pt x="594" y="306"/>
                    <a:pt x="596" y="306"/>
                  </a:cubicBezTo>
                  <a:cubicBezTo>
                    <a:pt x="599" y="307"/>
                    <a:pt x="603" y="309"/>
                    <a:pt x="608" y="313"/>
                  </a:cubicBezTo>
                  <a:cubicBezTo>
                    <a:pt x="609" y="314"/>
                    <a:pt x="610" y="314"/>
                    <a:pt x="610" y="314"/>
                  </a:cubicBezTo>
                  <a:cubicBezTo>
                    <a:pt x="612" y="314"/>
                    <a:pt x="612" y="308"/>
                    <a:pt x="615" y="308"/>
                  </a:cubicBezTo>
                  <a:cubicBezTo>
                    <a:pt x="615" y="308"/>
                    <a:pt x="616" y="308"/>
                    <a:pt x="616" y="309"/>
                  </a:cubicBezTo>
                  <a:cubicBezTo>
                    <a:pt x="621" y="310"/>
                    <a:pt x="626" y="311"/>
                    <a:pt x="628" y="316"/>
                  </a:cubicBezTo>
                  <a:cubicBezTo>
                    <a:pt x="630" y="321"/>
                    <a:pt x="632" y="324"/>
                    <a:pt x="636" y="325"/>
                  </a:cubicBezTo>
                  <a:cubicBezTo>
                    <a:pt x="637" y="325"/>
                    <a:pt x="637" y="325"/>
                    <a:pt x="638" y="325"/>
                  </a:cubicBezTo>
                  <a:cubicBezTo>
                    <a:pt x="640" y="325"/>
                    <a:pt x="642" y="324"/>
                    <a:pt x="643" y="324"/>
                  </a:cubicBezTo>
                  <a:cubicBezTo>
                    <a:pt x="644" y="324"/>
                    <a:pt x="644" y="324"/>
                    <a:pt x="645" y="325"/>
                  </a:cubicBezTo>
                  <a:cubicBezTo>
                    <a:pt x="645" y="327"/>
                    <a:pt x="649" y="332"/>
                    <a:pt x="651" y="335"/>
                  </a:cubicBezTo>
                  <a:cubicBezTo>
                    <a:pt x="653" y="338"/>
                    <a:pt x="654" y="340"/>
                    <a:pt x="656" y="344"/>
                  </a:cubicBezTo>
                  <a:cubicBezTo>
                    <a:pt x="658" y="348"/>
                    <a:pt x="656" y="350"/>
                    <a:pt x="656" y="357"/>
                  </a:cubicBezTo>
                  <a:cubicBezTo>
                    <a:pt x="655" y="363"/>
                    <a:pt x="656" y="362"/>
                    <a:pt x="658" y="366"/>
                  </a:cubicBezTo>
                  <a:cubicBezTo>
                    <a:pt x="661" y="369"/>
                    <a:pt x="658" y="374"/>
                    <a:pt x="656" y="381"/>
                  </a:cubicBezTo>
                  <a:cubicBezTo>
                    <a:pt x="655" y="388"/>
                    <a:pt x="653" y="386"/>
                    <a:pt x="650" y="390"/>
                  </a:cubicBezTo>
                  <a:cubicBezTo>
                    <a:pt x="647" y="394"/>
                    <a:pt x="648" y="397"/>
                    <a:pt x="645" y="399"/>
                  </a:cubicBezTo>
                  <a:cubicBezTo>
                    <a:pt x="645" y="399"/>
                    <a:pt x="644" y="400"/>
                    <a:pt x="644" y="400"/>
                  </a:cubicBezTo>
                  <a:cubicBezTo>
                    <a:pt x="641" y="400"/>
                    <a:pt x="639" y="395"/>
                    <a:pt x="636" y="393"/>
                  </a:cubicBezTo>
                  <a:cubicBezTo>
                    <a:pt x="633" y="391"/>
                    <a:pt x="629" y="391"/>
                    <a:pt x="623" y="389"/>
                  </a:cubicBezTo>
                  <a:cubicBezTo>
                    <a:pt x="619" y="387"/>
                    <a:pt x="619" y="385"/>
                    <a:pt x="618" y="385"/>
                  </a:cubicBezTo>
                  <a:cubicBezTo>
                    <a:pt x="617" y="385"/>
                    <a:pt x="617" y="385"/>
                    <a:pt x="616" y="386"/>
                  </a:cubicBezTo>
                  <a:cubicBezTo>
                    <a:pt x="613" y="389"/>
                    <a:pt x="615" y="389"/>
                    <a:pt x="611" y="391"/>
                  </a:cubicBezTo>
                  <a:cubicBezTo>
                    <a:pt x="607" y="394"/>
                    <a:pt x="607" y="392"/>
                    <a:pt x="607" y="396"/>
                  </a:cubicBezTo>
                  <a:cubicBezTo>
                    <a:pt x="607" y="399"/>
                    <a:pt x="610" y="407"/>
                    <a:pt x="610" y="407"/>
                  </a:cubicBezTo>
                  <a:cubicBezTo>
                    <a:pt x="610" y="407"/>
                    <a:pt x="608" y="411"/>
                    <a:pt x="607" y="416"/>
                  </a:cubicBezTo>
                  <a:cubicBezTo>
                    <a:pt x="606" y="421"/>
                    <a:pt x="607" y="424"/>
                    <a:pt x="606" y="430"/>
                  </a:cubicBezTo>
                  <a:cubicBezTo>
                    <a:pt x="604" y="437"/>
                    <a:pt x="585" y="448"/>
                    <a:pt x="580" y="449"/>
                  </a:cubicBezTo>
                  <a:cubicBezTo>
                    <a:pt x="574" y="451"/>
                    <a:pt x="566" y="452"/>
                    <a:pt x="560" y="454"/>
                  </a:cubicBezTo>
                  <a:cubicBezTo>
                    <a:pt x="555" y="456"/>
                    <a:pt x="547" y="465"/>
                    <a:pt x="546" y="467"/>
                  </a:cubicBezTo>
                  <a:cubicBezTo>
                    <a:pt x="545" y="468"/>
                    <a:pt x="544" y="468"/>
                    <a:pt x="543" y="468"/>
                  </a:cubicBezTo>
                  <a:cubicBezTo>
                    <a:pt x="542" y="468"/>
                    <a:pt x="541" y="468"/>
                    <a:pt x="540" y="468"/>
                  </a:cubicBezTo>
                  <a:cubicBezTo>
                    <a:pt x="538" y="468"/>
                    <a:pt x="537" y="468"/>
                    <a:pt x="536" y="468"/>
                  </a:cubicBezTo>
                  <a:cubicBezTo>
                    <a:pt x="532" y="469"/>
                    <a:pt x="534" y="473"/>
                    <a:pt x="530" y="479"/>
                  </a:cubicBezTo>
                  <a:cubicBezTo>
                    <a:pt x="527" y="484"/>
                    <a:pt x="522" y="483"/>
                    <a:pt x="519" y="488"/>
                  </a:cubicBezTo>
                  <a:cubicBezTo>
                    <a:pt x="516" y="493"/>
                    <a:pt x="518" y="498"/>
                    <a:pt x="523" y="501"/>
                  </a:cubicBezTo>
                  <a:cubicBezTo>
                    <a:pt x="529" y="504"/>
                    <a:pt x="533" y="504"/>
                    <a:pt x="534" y="508"/>
                  </a:cubicBezTo>
                  <a:cubicBezTo>
                    <a:pt x="534" y="513"/>
                    <a:pt x="538" y="518"/>
                    <a:pt x="542" y="519"/>
                  </a:cubicBezTo>
                  <a:cubicBezTo>
                    <a:pt x="546" y="520"/>
                    <a:pt x="548" y="527"/>
                    <a:pt x="553" y="535"/>
                  </a:cubicBezTo>
                  <a:cubicBezTo>
                    <a:pt x="557" y="543"/>
                    <a:pt x="549" y="549"/>
                    <a:pt x="547" y="554"/>
                  </a:cubicBezTo>
                  <a:cubicBezTo>
                    <a:pt x="545" y="560"/>
                    <a:pt x="541" y="560"/>
                    <a:pt x="544" y="566"/>
                  </a:cubicBezTo>
                  <a:cubicBezTo>
                    <a:pt x="545" y="569"/>
                    <a:pt x="545" y="571"/>
                    <a:pt x="547" y="571"/>
                  </a:cubicBezTo>
                  <a:cubicBezTo>
                    <a:pt x="548" y="571"/>
                    <a:pt x="550" y="569"/>
                    <a:pt x="554" y="567"/>
                  </a:cubicBezTo>
                  <a:cubicBezTo>
                    <a:pt x="555" y="566"/>
                    <a:pt x="557" y="566"/>
                    <a:pt x="558" y="566"/>
                  </a:cubicBezTo>
                  <a:cubicBezTo>
                    <a:pt x="564" y="566"/>
                    <a:pt x="566" y="575"/>
                    <a:pt x="569" y="580"/>
                  </a:cubicBezTo>
                  <a:cubicBezTo>
                    <a:pt x="573" y="585"/>
                    <a:pt x="569" y="588"/>
                    <a:pt x="565" y="593"/>
                  </a:cubicBezTo>
                  <a:cubicBezTo>
                    <a:pt x="561" y="598"/>
                    <a:pt x="564" y="601"/>
                    <a:pt x="564" y="605"/>
                  </a:cubicBezTo>
                  <a:cubicBezTo>
                    <a:pt x="564" y="608"/>
                    <a:pt x="568" y="610"/>
                    <a:pt x="565" y="613"/>
                  </a:cubicBezTo>
                  <a:cubicBezTo>
                    <a:pt x="563" y="615"/>
                    <a:pt x="562" y="618"/>
                    <a:pt x="560" y="618"/>
                  </a:cubicBezTo>
                  <a:cubicBezTo>
                    <a:pt x="560" y="618"/>
                    <a:pt x="559" y="618"/>
                    <a:pt x="559" y="618"/>
                  </a:cubicBezTo>
                  <a:cubicBezTo>
                    <a:pt x="555" y="617"/>
                    <a:pt x="555" y="617"/>
                    <a:pt x="550" y="616"/>
                  </a:cubicBezTo>
                  <a:cubicBezTo>
                    <a:pt x="544" y="614"/>
                    <a:pt x="541" y="607"/>
                    <a:pt x="535" y="605"/>
                  </a:cubicBezTo>
                  <a:cubicBezTo>
                    <a:pt x="530" y="603"/>
                    <a:pt x="525" y="597"/>
                    <a:pt x="528" y="594"/>
                  </a:cubicBezTo>
                  <a:cubicBezTo>
                    <a:pt x="531" y="591"/>
                    <a:pt x="534" y="590"/>
                    <a:pt x="529" y="588"/>
                  </a:cubicBezTo>
                  <a:cubicBezTo>
                    <a:pt x="524" y="586"/>
                    <a:pt x="525" y="582"/>
                    <a:pt x="522" y="579"/>
                  </a:cubicBezTo>
                  <a:cubicBezTo>
                    <a:pt x="520" y="577"/>
                    <a:pt x="519" y="577"/>
                    <a:pt x="516" y="577"/>
                  </a:cubicBezTo>
                  <a:cubicBezTo>
                    <a:pt x="514" y="577"/>
                    <a:pt x="512" y="577"/>
                    <a:pt x="509" y="577"/>
                  </a:cubicBezTo>
                  <a:cubicBezTo>
                    <a:pt x="503" y="578"/>
                    <a:pt x="502" y="582"/>
                    <a:pt x="498" y="586"/>
                  </a:cubicBezTo>
                  <a:cubicBezTo>
                    <a:pt x="496" y="589"/>
                    <a:pt x="494" y="590"/>
                    <a:pt x="493" y="590"/>
                  </a:cubicBezTo>
                  <a:cubicBezTo>
                    <a:pt x="491" y="590"/>
                    <a:pt x="489" y="589"/>
                    <a:pt x="487" y="588"/>
                  </a:cubicBezTo>
                  <a:cubicBezTo>
                    <a:pt x="483" y="587"/>
                    <a:pt x="481" y="580"/>
                    <a:pt x="479" y="577"/>
                  </a:cubicBezTo>
                  <a:cubicBezTo>
                    <a:pt x="478" y="575"/>
                    <a:pt x="475" y="574"/>
                    <a:pt x="472" y="574"/>
                  </a:cubicBezTo>
                  <a:cubicBezTo>
                    <a:pt x="469" y="574"/>
                    <a:pt x="464" y="575"/>
                    <a:pt x="461" y="577"/>
                  </a:cubicBezTo>
                  <a:cubicBezTo>
                    <a:pt x="457" y="578"/>
                    <a:pt x="455" y="579"/>
                    <a:pt x="454" y="579"/>
                  </a:cubicBezTo>
                  <a:cubicBezTo>
                    <a:pt x="452" y="579"/>
                    <a:pt x="452" y="578"/>
                    <a:pt x="453" y="577"/>
                  </a:cubicBezTo>
                  <a:cubicBezTo>
                    <a:pt x="454" y="574"/>
                    <a:pt x="456" y="567"/>
                    <a:pt x="453" y="567"/>
                  </a:cubicBezTo>
                  <a:cubicBezTo>
                    <a:pt x="453" y="567"/>
                    <a:pt x="453" y="567"/>
                    <a:pt x="453" y="567"/>
                  </a:cubicBezTo>
                  <a:cubicBezTo>
                    <a:pt x="450" y="568"/>
                    <a:pt x="448" y="572"/>
                    <a:pt x="444" y="576"/>
                  </a:cubicBezTo>
                  <a:cubicBezTo>
                    <a:pt x="440" y="580"/>
                    <a:pt x="443" y="584"/>
                    <a:pt x="446" y="589"/>
                  </a:cubicBezTo>
                  <a:cubicBezTo>
                    <a:pt x="449" y="595"/>
                    <a:pt x="449" y="595"/>
                    <a:pt x="445" y="596"/>
                  </a:cubicBezTo>
                  <a:cubicBezTo>
                    <a:pt x="443" y="596"/>
                    <a:pt x="441" y="596"/>
                    <a:pt x="440" y="596"/>
                  </a:cubicBezTo>
                  <a:cubicBezTo>
                    <a:pt x="438" y="596"/>
                    <a:pt x="437" y="596"/>
                    <a:pt x="435" y="596"/>
                  </a:cubicBezTo>
                  <a:cubicBezTo>
                    <a:pt x="431" y="595"/>
                    <a:pt x="425" y="594"/>
                    <a:pt x="421" y="593"/>
                  </a:cubicBezTo>
                  <a:cubicBezTo>
                    <a:pt x="421" y="593"/>
                    <a:pt x="420" y="593"/>
                    <a:pt x="420" y="593"/>
                  </a:cubicBezTo>
                  <a:cubicBezTo>
                    <a:pt x="415" y="593"/>
                    <a:pt x="402" y="597"/>
                    <a:pt x="398" y="601"/>
                  </a:cubicBezTo>
                  <a:cubicBezTo>
                    <a:pt x="396" y="603"/>
                    <a:pt x="393" y="603"/>
                    <a:pt x="390" y="603"/>
                  </a:cubicBezTo>
                  <a:cubicBezTo>
                    <a:pt x="386" y="603"/>
                    <a:pt x="382" y="602"/>
                    <a:pt x="379" y="602"/>
                  </a:cubicBezTo>
                  <a:cubicBezTo>
                    <a:pt x="378" y="602"/>
                    <a:pt x="378" y="602"/>
                    <a:pt x="377" y="603"/>
                  </a:cubicBezTo>
                  <a:cubicBezTo>
                    <a:pt x="371" y="603"/>
                    <a:pt x="367" y="603"/>
                    <a:pt x="363" y="609"/>
                  </a:cubicBezTo>
                  <a:cubicBezTo>
                    <a:pt x="359" y="614"/>
                    <a:pt x="365" y="615"/>
                    <a:pt x="361" y="618"/>
                  </a:cubicBezTo>
                  <a:cubicBezTo>
                    <a:pt x="359" y="619"/>
                    <a:pt x="357" y="620"/>
                    <a:pt x="354" y="620"/>
                  </a:cubicBezTo>
                  <a:cubicBezTo>
                    <a:pt x="351" y="620"/>
                    <a:pt x="348" y="619"/>
                    <a:pt x="345" y="619"/>
                  </a:cubicBezTo>
                  <a:cubicBezTo>
                    <a:pt x="339" y="619"/>
                    <a:pt x="339" y="621"/>
                    <a:pt x="338" y="628"/>
                  </a:cubicBezTo>
                  <a:cubicBezTo>
                    <a:pt x="338" y="630"/>
                    <a:pt x="338" y="631"/>
                    <a:pt x="339" y="631"/>
                  </a:cubicBezTo>
                  <a:cubicBezTo>
                    <a:pt x="340" y="631"/>
                    <a:pt x="341" y="630"/>
                    <a:pt x="341" y="630"/>
                  </a:cubicBezTo>
                  <a:cubicBezTo>
                    <a:pt x="341" y="634"/>
                    <a:pt x="341" y="634"/>
                    <a:pt x="341" y="634"/>
                  </a:cubicBezTo>
                  <a:cubicBezTo>
                    <a:pt x="341" y="634"/>
                    <a:pt x="338" y="633"/>
                    <a:pt x="333" y="632"/>
                  </a:cubicBezTo>
                  <a:cubicBezTo>
                    <a:pt x="333" y="632"/>
                    <a:pt x="332" y="632"/>
                    <a:pt x="332" y="632"/>
                  </a:cubicBezTo>
                  <a:cubicBezTo>
                    <a:pt x="328" y="632"/>
                    <a:pt x="326" y="636"/>
                    <a:pt x="323" y="640"/>
                  </a:cubicBezTo>
                  <a:cubicBezTo>
                    <a:pt x="321" y="643"/>
                    <a:pt x="320" y="644"/>
                    <a:pt x="319" y="644"/>
                  </a:cubicBezTo>
                  <a:cubicBezTo>
                    <a:pt x="318" y="644"/>
                    <a:pt x="317" y="643"/>
                    <a:pt x="315" y="642"/>
                  </a:cubicBezTo>
                  <a:cubicBezTo>
                    <a:pt x="311" y="640"/>
                    <a:pt x="316" y="635"/>
                    <a:pt x="316" y="635"/>
                  </a:cubicBezTo>
                  <a:cubicBezTo>
                    <a:pt x="312" y="636"/>
                    <a:pt x="298" y="642"/>
                    <a:pt x="289" y="643"/>
                  </a:cubicBezTo>
                  <a:cubicBezTo>
                    <a:pt x="289" y="643"/>
                    <a:pt x="288" y="643"/>
                    <a:pt x="288" y="643"/>
                  </a:cubicBezTo>
                  <a:cubicBezTo>
                    <a:pt x="280" y="643"/>
                    <a:pt x="280" y="639"/>
                    <a:pt x="280" y="636"/>
                  </a:cubicBezTo>
                  <a:cubicBezTo>
                    <a:pt x="279" y="633"/>
                    <a:pt x="276" y="627"/>
                    <a:pt x="272" y="627"/>
                  </a:cubicBezTo>
                  <a:cubicBezTo>
                    <a:pt x="271" y="627"/>
                    <a:pt x="270" y="627"/>
                    <a:pt x="268" y="627"/>
                  </a:cubicBezTo>
                  <a:cubicBezTo>
                    <a:pt x="265" y="627"/>
                    <a:pt x="261" y="627"/>
                    <a:pt x="266" y="623"/>
                  </a:cubicBezTo>
                  <a:cubicBezTo>
                    <a:pt x="270" y="620"/>
                    <a:pt x="267" y="616"/>
                    <a:pt x="263" y="616"/>
                  </a:cubicBezTo>
                  <a:cubicBezTo>
                    <a:pt x="262" y="616"/>
                    <a:pt x="261" y="617"/>
                    <a:pt x="260" y="617"/>
                  </a:cubicBezTo>
                  <a:cubicBezTo>
                    <a:pt x="257" y="619"/>
                    <a:pt x="255" y="619"/>
                    <a:pt x="253" y="619"/>
                  </a:cubicBezTo>
                  <a:cubicBezTo>
                    <a:pt x="252" y="619"/>
                    <a:pt x="250" y="619"/>
                    <a:pt x="249" y="618"/>
                  </a:cubicBezTo>
                  <a:cubicBezTo>
                    <a:pt x="246" y="616"/>
                    <a:pt x="238" y="614"/>
                    <a:pt x="235" y="612"/>
                  </a:cubicBezTo>
                  <a:cubicBezTo>
                    <a:pt x="233" y="611"/>
                    <a:pt x="231" y="610"/>
                    <a:pt x="230" y="610"/>
                  </a:cubicBezTo>
                  <a:cubicBezTo>
                    <a:pt x="228" y="610"/>
                    <a:pt x="226" y="611"/>
                    <a:pt x="225" y="613"/>
                  </a:cubicBezTo>
                  <a:cubicBezTo>
                    <a:pt x="224" y="616"/>
                    <a:pt x="220" y="617"/>
                    <a:pt x="216" y="617"/>
                  </a:cubicBezTo>
                  <a:cubicBezTo>
                    <a:pt x="214" y="617"/>
                    <a:pt x="213" y="617"/>
                    <a:pt x="212" y="616"/>
                  </a:cubicBezTo>
                  <a:cubicBezTo>
                    <a:pt x="209" y="616"/>
                    <a:pt x="207" y="609"/>
                    <a:pt x="206" y="609"/>
                  </a:cubicBezTo>
                  <a:cubicBezTo>
                    <a:pt x="206" y="609"/>
                    <a:pt x="206" y="609"/>
                    <a:pt x="206" y="610"/>
                  </a:cubicBezTo>
                  <a:cubicBezTo>
                    <a:pt x="206" y="612"/>
                    <a:pt x="207" y="614"/>
                    <a:pt x="206" y="619"/>
                  </a:cubicBezTo>
                  <a:cubicBezTo>
                    <a:pt x="204" y="623"/>
                    <a:pt x="206" y="625"/>
                    <a:pt x="208" y="626"/>
                  </a:cubicBezTo>
                  <a:cubicBezTo>
                    <a:pt x="211" y="628"/>
                    <a:pt x="211" y="636"/>
                    <a:pt x="209" y="639"/>
                  </a:cubicBezTo>
                  <a:cubicBezTo>
                    <a:pt x="207" y="643"/>
                    <a:pt x="206" y="648"/>
                    <a:pt x="204" y="648"/>
                  </a:cubicBezTo>
                  <a:cubicBezTo>
                    <a:pt x="201" y="649"/>
                    <a:pt x="195" y="654"/>
                    <a:pt x="192" y="661"/>
                  </a:cubicBezTo>
                  <a:cubicBezTo>
                    <a:pt x="190" y="668"/>
                    <a:pt x="179" y="670"/>
                    <a:pt x="174" y="671"/>
                  </a:cubicBezTo>
                  <a:cubicBezTo>
                    <a:pt x="174" y="672"/>
                    <a:pt x="173" y="672"/>
                    <a:pt x="173" y="672"/>
                  </a:cubicBezTo>
                  <a:cubicBezTo>
                    <a:pt x="169" y="672"/>
                    <a:pt x="169" y="668"/>
                    <a:pt x="172" y="667"/>
                  </a:cubicBezTo>
                  <a:cubicBezTo>
                    <a:pt x="174" y="665"/>
                    <a:pt x="174" y="660"/>
                    <a:pt x="176" y="654"/>
                  </a:cubicBezTo>
                  <a:cubicBezTo>
                    <a:pt x="177" y="650"/>
                    <a:pt x="174" y="647"/>
                    <a:pt x="172" y="647"/>
                  </a:cubicBezTo>
                  <a:cubicBezTo>
                    <a:pt x="171" y="647"/>
                    <a:pt x="170" y="648"/>
                    <a:pt x="169" y="649"/>
                  </a:cubicBezTo>
                  <a:cubicBezTo>
                    <a:pt x="169" y="652"/>
                    <a:pt x="165" y="653"/>
                    <a:pt x="162" y="653"/>
                  </a:cubicBezTo>
                  <a:cubicBezTo>
                    <a:pt x="161" y="653"/>
                    <a:pt x="159" y="653"/>
                    <a:pt x="158" y="652"/>
                  </a:cubicBezTo>
                  <a:cubicBezTo>
                    <a:pt x="154" y="650"/>
                    <a:pt x="154" y="646"/>
                    <a:pt x="158" y="642"/>
                  </a:cubicBezTo>
                  <a:cubicBezTo>
                    <a:pt x="161" y="639"/>
                    <a:pt x="156" y="630"/>
                    <a:pt x="154" y="630"/>
                  </a:cubicBezTo>
                  <a:cubicBezTo>
                    <a:pt x="154" y="630"/>
                    <a:pt x="154" y="630"/>
                    <a:pt x="153" y="630"/>
                  </a:cubicBezTo>
                  <a:cubicBezTo>
                    <a:pt x="153" y="630"/>
                    <a:pt x="153" y="631"/>
                    <a:pt x="152" y="631"/>
                  </a:cubicBezTo>
                  <a:cubicBezTo>
                    <a:pt x="150" y="631"/>
                    <a:pt x="146" y="629"/>
                    <a:pt x="144" y="627"/>
                  </a:cubicBezTo>
                  <a:cubicBezTo>
                    <a:pt x="141" y="624"/>
                    <a:pt x="140" y="620"/>
                    <a:pt x="139" y="618"/>
                  </a:cubicBezTo>
                  <a:cubicBezTo>
                    <a:pt x="138" y="617"/>
                    <a:pt x="137" y="617"/>
                    <a:pt x="136" y="617"/>
                  </a:cubicBezTo>
                  <a:cubicBezTo>
                    <a:pt x="133" y="617"/>
                    <a:pt x="128" y="618"/>
                    <a:pt x="125" y="619"/>
                  </a:cubicBezTo>
                  <a:cubicBezTo>
                    <a:pt x="124" y="619"/>
                    <a:pt x="124" y="619"/>
                    <a:pt x="124" y="619"/>
                  </a:cubicBezTo>
                  <a:cubicBezTo>
                    <a:pt x="120" y="619"/>
                    <a:pt x="119" y="616"/>
                    <a:pt x="120" y="612"/>
                  </a:cubicBezTo>
                  <a:cubicBezTo>
                    <a:pt x="121" y="608"/>
                    <a:pt x="118" y="606"/>
                    <a:pt x="115" y="606"/>
                  </a:cubicBezTo>
                  <a:cubicBezTo>
                    <a:pt x="114" y="606"/>
                    <a:pt x="113" y="607"/>
                    <a:pt x="112" y="607"/>
                  </a:cubicBezTo>
                  <a:cubicBezTo>
                    <a:pt x="110" y="610"/>
                    <a:pt x="108" y="617"/>
                    <a:pt x="108" y="617"/>
                  </a:cubicBezTo>
                  <a:cubicBezTo>
                    <a:pt x="108" y="617"/>
                    <a:pt x="108" y="617"/>
                    <a:pt x="108" y="618"/>
                  </a:cubicBezTo>
                  <a:cubicBezTo>
                    <a:pt x="105" y="617"/>
                    <a:pt x="99" y="616"/>
                    <a:pt x="96" y="614"/>
                  </a:cubicBezTo>
                  <a:cubicBezTo>
                    <a:pt x="92" y="612"/>
                    <a:pt x="89" y="611"/>
                    <a:pt x="91" y="608"/>
                  </a:cubicBezTo>
                  <a:cubicBezTo>
                    <a:pt x="94" y="605"/>
                    <a:pt x="101" y="605"/>
                    <a:pt x="105" y="604"/>
                  </a:cubicBezTo>
                  <a:cubicBezTo>
                    <a:pt x="110" y="603"/>
                    <a:pt x="114" y="600"/>
                    <a:pt x="117" y="597"/>
                  </a:cubicBezTo>
                  <a:cubicBezTo>
                    <a:pt x="119" y="594"/>
                    <a:pt x="121" y="591"/>
                    <a:pt x="125" y="591"/>
                  </a:cubicBezTo>
                  <a:cubicBezTo>
                    <a:pt x="126" y="591"/>
                    <a:pt x="127" y="592"/>
                    <a:pt x="129" y="593"/>
                  </a:cubicBezTo>
                  <a:cubicBezTo>
                    <a:pt x="131" y="594"/>
                    <a:pt x="133" y="594"/>
                    <a:pt x="135" y="594"/>
                  </a:cubicBezTo>
                  <a:cubicBezTo>
                    <a:pt x="138" y="594"/>
                    <a:pt x="142" y="592"/>
                    <a:pt x="144" y="590"/>
                  </a:cubicBezTo>
                  <a:cubicBezTo>
                    <a:pt x="146" y="589"/>
                    <a:pt x="147" y="588"/>
                    <a:pt x="149" y="588"/>
                  </a:cubicBezTo>
                  <a:cubicBezTo>
                    <a:pt x="151" y="588"/>
                    <a:pt x="154" y="590"/>
                    <a:pt x="155" y="592"/>
                  </a:cubicBezTo>
                  <a:cubicBezTo>
                    <a:pt x="155" y="592"/>
                    <a:pt x="155" y="593"/>
                    <a:pt x="156" y="593"/>
                  </a:cubicBezTo>
                  <a:cubicBezTo>
                    <a:pt x="158" y="593"/>
                    <a:pt x="163" y="585"/>
                    <a:pt x="160" y="578"/>
                  </a:cubicBezTo>
                  <a:cubicBezTo>
                    <a:pt x="157" y="570"/>
                    <a:pt x="152" y="566"/>
                    <a:pt x="156" y="564"/>
                  </a:cubicBezTo>
                  <a:cubicBezTo>
                    <a:pt x="160" y="561"/>
                    <a:pt x="165" y="561"/>
                    <a:pt x="159" y="556"/>
                  </a:cubicBezTo>
                  <a:cubicBezTo>
                    <a:pt x="153" y="550"/>
                    <a:pt x="155" y="549"/>
                    <a:pt x="157" y="542"/>
                  </a:cubicBezTo>
                  <a:cubicBezTo>
                    <a:pt x="159" y="535"/>
                    <a:pt x="151" y="532"/>
                    <a:pt x="155" y="529"/>
                  </a:cubicBezTo>
                  <a:cubicBezTo>
                    <a:pt x="159" y="525"/>
                    <a:pt x="163" y="515"/>
                    <a:pt x="163" y="508"/>
                  </a:cubicBezTo>
                  <a:cubicBezTo>
                    <a:pt x="163" y="502"/>
                    <a:pt x="153" y="488"/>
                    <a:pt x="152" y="479"/>
                  </a:cubicBezTo>
                  <a:cubicBezTo>
                    <a:pt x="151" y="469"/>
                    <a:pt x="152" y="466"/>
                    <a:pt x="152" y="466"/>
                  </a:cubicBezTo>
                  <a:cubicBezTo>
                    <a:pt x="152" y="466"/>
                    <a:pt x="144" y="453"/>
                    <a:pt x="140" y="450"/>
                  </a:cubicBezTo>
                  <a:cubicBezTo>
                    <a:pt x="135" y="447"/>
                    <a:pt x="140" y="448"/>
                    <a:pt x="144" y="440"/>
                  </a:cubicBezTo>
                  <a:cubicBezTo>
                    <a:pt x="147" y="433"/>
                    <a:pt x="152" y="426"/>
                    <a:pt x="155" y="426"/>
                  </a:cubicBezTo>
                  <a:cubicBezTo>
                    <a:pt x="156" y="426"/>
                    <a:pt x="156" y="426"/>
                    <a:pt x="156" y="426"/>
                  </a:cubicBezTo>
                  <a:cubicBezTo>
                    <a:pt x="158" y="427"/>
                    <a:pt x="160" y="430"/>
                    <a:pt x="162" y="430"/>
                  </a:cubicBezTo>
                  <a:cubicBezTo>
                    <a:pt x="163" y="430"/>
                    <a:pt x="164" y="429"/>
                    <a:pt x="165" y="428"/>
                  </a:cubicBezTo>
                  <a:cubicBezTo>
                    <a:pt x="169" y="425"/>
                    <a:pt x="173" y="424"/>
                    <a:pt x="176" y="423"/>
                  </a:cubicBezTo>
                  <a:cubicBezTo>
                    <a:pt x="179" y="422"/>
                    <a:pt x="174" y="421"/>
                    <a:pt x="174" y="418"/>
                  </a:cubicBezTo>
                  <a:cubicBezTo>
                    <a:pt x="175" y="417"/>
                    <a:pt x="176" y="416"/>
                    <a:pt x="177" y="416"/>
                  </a:cubicBezTo>
                  <a:cubicBezTo>
                    <a:pt x="178" y="416"/>
                    <a:pt x="179" y="417"/>
                    <a:pt x="181" y="418"/>
                  </a:cubicBezTo>
                  <a:cubicBezTo>
                    <a:pt x="181" y="418"/>
                    <a:pt x="181" y="418"/>
                    <a:pt x="181" y="418"/>
                  </a:cubicBezTo>
                  <a:cubicBezTo>
                    <a:pt x="183" y="418"/>
                    <a:pt x="187" y="408"/>
                    <a:pt x="183" y="403"/>
                  </a:cubicBezTo>
                  <a:cubicBezTo>
                    <a:pt x="179" y="399"/>
                    <a:pt x="180" y="398"/>
                    <a:pt x="183" y="398"/>
                  </a:cubicBezTo>
                  <a:cubicBezTo>
                    <a:pt x="184" y="398"/>
                    <a:pt x="184" y="398"/>
                    <a:pt x="185" y="398"/>
                  </a:cubicBezTo>
                  <a:cubicBezTo>
                    <a:pt x="185" y="398"/>
                    <a:pt x="174" y="392"/>
                    <a:pt x="175" y="387"/>
                  </a:cubicBezTo>
                  <a:cubicBezTo>
                    <a:pt x="176" y="383"/>
                    <a:pt x="177" y="381"/>
                    <a:pt x="179" y="381"/>
                  </a:cubicBezTo>
                  <a:cubicBezTo>
                    <a:pt x="180" y="381"/>
                    <a:pt x="182" y="381"/>
                    <a:pt x="183" y="382"/>
                  </a:cubicBezTo>
                  <a:cubicBezTo>
                    <a:pt x="189" y="383"/>
                    <a:pt x="191" y="388"/>
                    <a:pt x="193" y="388"/>
                  </a:cubicBezTo>
                  <a:cubicBezTo>
                    <a:pt x="193" y="388"/>
                    <a:pt x="194" y="388"/>
                    <a:pt x="194" y="387"/>
                  </a:cubicBezTo>
                  <a:cubicBezTo>
                    <a:pt x="195" y="386"/>
                    <a:pt x="197" y="386"/>
                    <a:pt x="199" y="386"/>
                  </a:cubicBezTo>
                  <a:cubicBezTo>
                    <a:pt x="200" y="386"/>
                    <a:pt x="201" y="386"/>
                    <a:pt x="202" y="386"/>
                  </a:cubicBezTo>
                  <a:cubicBezTo>
                    <a:pt x="204" y="386"/>
                    <a:pt x="208" y="382"/>
                    <a:pt x="206" y="378"/>
                  </a:cubicBezTo>
                  <a:cubicBezTo>
                    <a:pt x="203" y="373"/>
                    <a:pt x="200" y="376"/>
                    <a:pt x="198" y="372"/>
                  </a:cubicBezTo>
                  <a:cubicBezTo>
                    <a:pt x="196" y="368"/>
                    <a:pt x="196" y="363"/>
                    <a:pt x="199" y="359"/>
                  </a:cubicBezTo>
                  <a:cubicBezTo>
                    <a:pt x="202" y="355"/>
                    <a:pt x="200" y="351"/>
                    <a:pt x="199" y="349"/>
                  </a:cubicBezTo>
                  <a:cubicBezTo>
                    <a:pt x="197" y="347"/>
                    <a:pt x="201" y="348"/>
                    <a:pt x="202" y="345"/>
                  </a:cubicBezTo>
                  <a:cubicBezTo>
                    <a:pt x="202" y="343"/>
                    <a:pt x="202" y="329"/>
                    <a:pt x="194" y="322"/>
                  </a:cubicBezTo>
                  <a:cubicBezTo>
                    <a:pt x="186" y="314"/>
                    <a:pt x="182" y="312"/>
                    <a:pt x="177" y="311"/>
                  </a:cubicBezTo>
                  <a:cubicBezTo>
                    <a:pt x="172" y="309"/>
                    <a:pt x="174" y="306"/>
                    <a:pt x="174" y="304"/>
                  </a:cubicBezTo>
                  <a:cubicBezTo>
                    <a:pt x="173" y="301"/>
                    <a:pt x="169" y="302"/>
                    <a:pt x="168" y="300"/>
                  </a:cubicBezTo>
                  <a:cubicBezTo>
                    <a:pt x="167" y="297"/>
                    <a:pt x="169" y="295"/>
                    <a:pt x="172" y="293"/>
                  </a:cubicBezTo>
                  <a:cubicBezTo>
                    <a:pt x="174" y="291"/>
                    <a:pt x="174" y="288"/>
                    <a:pt x="169" y="286"/>
                  </a:cubicBezTo>
                  <a:cubicBezTo>
                    <a:pt x="165" y="284"/>
                    <a:pt x="156" y="277"/>
                    <a:pt x="156" y="271"/>
                  </a:cubicBezTo>
                  <a:cubicBezTo>
                    <a:pt x="156" y="265"/>
                    <a:pt x="160" y="260"/>
                    <a:pt x="158" y="257"/>
                  </a:cubicBezTo>
                  <a:cubicBezTo>
                    <a:pt x="155" y="254"/>
                    <a:pt x="152" y="247"/>
                    <a:pt x="154" y="242"/>
                  </a:cubicBezTo>
                  <a:cubicBezTo>
                    <a:pt x="156" y="239"/>
                    <a:pt x="158" y="239"/>
                    <a:pt x="160" y="239"/>
                  </a:cubicBezTo>
                  <a:cubicBezTo>
                    <a:pt x="160" y="239"/>
                    <a:pt x="160" y="239"/>
                    <a:pt x="160" y="239"/>
                  </a:cubicBezTo>
                  <a:cubicBezTo>
                    <a:pt x="160" y="239"/>
                    <a:pt x="160" y="231"/>
                    <a:pt x="157" y="230"/>
                  </a:cubicBezTo>
                  <a:cubicBezTo>
                    <a:pt x="154" y="228"/>
                    <a:pt x="152" y="228"/>
                    <a:pt x="153" y="223"/>
                  </a:cubicBezTo>
                  <a:cubicBezTo>
                    <a:pt x="153" y="218"/>
                    <a:pt x="151" y="217"/>
                    <a:pt x="151" y="212"/>
                  </a:cubicBezTo>
                  <a:cubicBezTo>
                    <a:pt x="150" y="209"/>
                    <a:pt x="149" y="208"/>
                    <a:pt x="148" y="208"/>
                  </a:cubicBezTo>
                  <a:cubicBezTo>
                    <a:pt x="147" y="208"/>
                    <a:pt x="145" y="210"/>
                    <a:pt x="144" y="212"/>
                  </a:cubicBezTo>
                  <a:cubicBezTo>
                    <a:pt x="142" y="217"/>
                    <a:pt x="144" y="218"/>
                    <a:pt x="137" y="219"/>
                  </a:cubicBezTo>
                  <a:cubicBezTo>
                    <a:pt x="136" y="220"/>
                    <a:pt x="135" y="220"/>
                    <a:pt x="134" y="220"/>
                  </a:cubicBezTo>
                  <a:cubicBezTo>
                    <a:pt x="129" y="220"/>
                    <a:pt x="128" y="215"/>
                    <a:pt x="128" y="211"/>
                  </a:cubicBezTo>
                  <a:cubicBezTo>
                    <a:pt x="128" y="207"/>
                    <a:pt x="126" y="199"/>
                    <a:pt x="124" y="199"/>
                  </a:cubicBezTo>
                  <a:cubicBezTo>
                    <a:pt x="124" y="199"/>
                    <a:pt x="124" y="199"/>
                    <a:pt x="123" y="200"/>
                  </a:cubicBezTo>
                  <a:cubicBezTo>
                    <a:pt x="122" y="202"/>
                    <a:pt x="119" y="206"/>
                    <a:pt x="117" y="206"/>
                  </a:cubicBezTo>
                  <a:cubicBezTo>
                    <a:pt x="116" y="206"/>
                    <a:pt x="116" y="205"/>
                    <a:pt x="118" y="200"/>
                  </a:cubicBezTo>
                  <a:cubicBezTo>
                    <a:pt x="122" y="187"/>
                    <a:pt x="123" y="189"/>
                    <a:pt x="119" y="188"/>
                  </a:cubicBezTo>
                  <a:cubicBezTo>
                    <a:pt x="116" y="187"/>
                    <a:pt x="115" y="185"/>
                    <a:pt x="116" y="182"/>
                  </a:cubicBezTo>
                  <a:cubicBezTo>
                    <a:pt x="116" y="179"/>
                    <a:pt x="115" y="172"/>
                    <a:pt x="111" y="172"/>
                  </a:cubicBezTo>
                  <a:cubicBezTo>
                    <a:pt x="111" y="172"/>
                    <a:pt x="111" y="172"/>
                    <a:pt x="110" y="172"/>
                  </a:cubicBezTo>
                  <a:cubicBezTo>
                    <a:pt x="107" y="173"/>
                    <a:pt x="105" y="178"/>
                    <a:pt x="103" y="178"/>
                  </a:cubicBezTo>
                  <a:cubicBezTo>
                    <a:pt x="102" y="178"/>
                    <a:pt x="101" y="178"/>
                    <a:pt x="100" y="177"/>
                  </a:cubicBezTo>
                  <a:cubicBezTo>
                    <a:pt x="98" y="175"/>
                    <a:pt x="97" y="174"/>
                    <a:pt x="96" y="174"/>
                  </a:cubicBezTo>
                  <a:cubicBezTo>
                    <a:pt x="95" y="174"/>
                    <a:pt x="95" y="176"/>
                    <a:pt x="93" y="178"/>
                  </a:cubicBezTo>
                  <a:cubicBezTo>
                    <a:pt x="92" y="180"/>
                    <a:pt x="91" y="180"/>
                    <a:pt x="91" y="180"/>
                  </a:cubicBezTo>
                  <a:cubicBezTo>
                    <a:pt x="89" y="180"/>
                    <a:pt x="90" y="176"/>
                    <a:pt x="90" y="172"/>
                  </a:cubicBezTo>
                  <a:cubicBezTo>
                    <a:pt x="91" y="166"/>
                    <a:pt x="91" y="159"/>
                    <a:pt x="89" y="159"/>
                  </a:cubicBezTo>
                  <a:cubicBezTo>
                    <a:pt x="89" y="159"/>
                    <a:pt x="88" y="159"/>
                    <a:pt x="88" y="159"/>
                  </a:cubicBezTo>
                  <a:cubicBezTo>
                    <a:pt x="87" y="159"/>
                    <a:pt x="86" y="159"/>
                    <a:pt x="83" y="161"/>
                  </a:cubicBezTo>
                  <a:cubicBezTo>
                    <a:pt x="80" y="163"/>
                    <a:pt x="78" y="165"/>
                    <a:pt x="77" y="165"/>
                  </a:cubicBezTo>
                  <a:cubicBezTo>
                    <a:pt x="76" y="165"/>
                    <a:pt x="76" y="165"/>
                    <a:pt x="75" y="164"/>
                  </a:cubicBezTo>
                  <a:cubicBezTo>
                    <a:pt x="73" y="163"/>
                    <a:pt x="73" y="160"/>
                    <a:pt x="71" y="159"/>
                  </a:cubicBezTo>
                  <a:cubicBezTo>
                    <a:pt x="71" y="159"/>
                    <a:pt x="71" y="159"/>
                    <a:pt x="70" y="159"/>
                  </a:cubicBezTo>
                  <a:cubicBezTo>
                    <a:pt x="69" y="159"/>
                    <a:pt x="69" y="161"/>
                    <a:pt x="66" y="162"/>
                  </a:cubicBezTo>
                  <a:cubicBezTo>
                    <a:pt x="66" y="162"/>
                    <a:pt x="66" y="163"/>
                    <a:pt x="65" y="163"/>
                  </a:cubicBezTo>
                  <a:cubicBezTo>
                    <a:pt x="64" y="163"/>
                    <a:pt x="63" y="160"/>
                    <a:pt x="61" y="160"/>
                  </a:cubicBezTo>
                  <a:cubicBezTo>
                    <a:pt x="61" y="160"/>
                    <a:pt x="60" y="160"/>
                    <a:pt x="60" y="160"/>
                  </a:cubicBezTo>
                  <a:cubicBezTo>
                    <a:pt x="57" y="161"/>
                    <a:pt x="53" y="162"/>
                    <a:pt x="50" y="164"/>
                  </a:cubicBezTo>
                  <a:cubicBezTo>
                    <a:pt x="48" y="166"/>
                    <a:pt x="46" y="170"/>
                    <a:pt x="46" y="170"/>
                  </a:cubicBezTo>
                  <a:cubicBezTo>
                    <a:pt x="46" y="170"/>
                    <a:pt x="46" y="171"/>
                    <a:pt x="50" y="172"/>
                  </a:cubicBezTo>
                  <a:cubicBezTo>
                    <a:pt x="50" y="172"/>
                    <a:pt x="51" y="172"/>
                    <a:pt x="51" y="172"/>
                  </a:cubicBezTo>
                  <a:cubicBezTo>
                    <a:pt x="53" y="172"/>
                    <a:pt x="54" y="172"/>
                    <a:pt x="55" y="172"/>
                  </a:cubicBezTo>
                  <a:cubicBezTo>
                    <a:pt x="56" y="172"/>
                    <a:pt x="57" y="172"/>
                    <a:pt x="59" y="173"/>
                  </a:cubicBezTo>
                  <a:cubicBezTo>
                    <a:pt x="61" y="176"/>
                    <a:pt x="61" y="180"/>
                    <a:pt x="60" y="182"/>
                  </a:cubicBezTo>
                  <a:cubicBezTo>
                    <a:pt x="59" y="185"/>
                    <a:pt x="62" y="187"/>
                    <a:pt x="55" y="188"/>
                  </a:cubicBezTo>
                  <a:cubicBezTo>
                    <a:pt x="48" y="189"/>
                    <a:pt x="41" y="188"/>
                    <a:pt x="41" y="195"/>
                  </a:cubicBezTo>
                  <a:cubicBezTo>
                    <a:pt x="41" y="202"/>
                    <a:pt x="37" y="201"/>
                    <a:pt x="33" y="203"/>
                  </a:cubicBezTo>
                  <a:cubicBezTo>
                    <a:pt x="32" y="204"/>
                    <a:pt x="31" y="204"/>
                    <a:pt x="30" y="204"/>
                  </a:cubicBezTo>
                  <a:cubicBezTo>
                    <a:pt x="28" y="204"/>
                    <a:pt x="25" y="203"/>
                    <a:pt x="23" y="203"/>
                  </a:cubicBezTo>
                  <a:cubicBezTo>
                    <a:pt x="22" y="203"/>
                    <a:pt x="21" y="203"/>
                    <a:pt x="20" y="204"/>
                  </a:cubicBezTo>
                  <a:cubicBezTo>
                    <a:pt x="20" y="203"/>
                    <a:pt x="20" y="201"/>
                    <a:pt x="19" y="201"/>
                  </a:cubicBezTo>
                  <a:cubicBezTo>
                    <a:pt x="19" y="200"/>
                    <a:pt x="18" y="200"/>
                    <a:pt x="17" y="200"/>
                  </a:cubicBezTo>
                  <a:cubicBezTo>
                    <a:pt x="17" y="200"/>
                    <a:pt x="17" y="200"/>
                    <a:pt x="16" y="200"/>
                  </a:cubicBezTo>
                  <a:cubicBezTo>
                    <a:pt x="15" y="200"/>
                    <a:pt x="14" y="200"/>
                    <a:pt x="15" y="197"/>
                  </a:cubicBezTo>
                  <a:cubicBezTo>
                    <a:pt x="15" y="192"/>
                    <a:pt x="18" y="196"/>
                    <a:pt x="19" y="192"/>
                  </a:cubicBezTo>
                  <a:cubicBezTo>
                    <a:pt x="20" y="187"/>
                    <a:pt x="19" y="186"/>
                    <a:pt x="19" y="182"/>
                  </a:cubicBezTo>
                  <a:cubicBezTo>
                    <a:pt x="19" y="178"/>
                    <a:pt x="21" y="180"/>
                    <a:pt x="22" y="175"/>
                  </a:cubicBezTo>
                  <a:cubicBezTo>
                    <a:pt x="24" y="170"/>
                    <a:pt x="22" y="169"/>
                    <a:pt x="22" y="164"/>
                  </a:cubicBezTo>
                  <a:cubicBezTo>
                    <a:pt x="21" y="159"/>
                    <a:pt x="19" y="156"/>
                    <a:pt x="17" y="153"/>
                  </a:cubicBezTo>
                  <a:cubicBezTo>
                    <a:pt x="15" y="149"/>
                    <a:pt x="11" y="143"/>
                    <a:pt x="9" y="137"/>
                  </a:cubicBezTo>
                  <a:cubicBezTo>
                    <a:pt x="8" y="130"/>
                    <a:pt x="8" y="123"/>
                    <a:pt x="9" y="120"/>
                  </a:cubicBezTo>
                  <a:cubicBezTo>
                    <a:pt x="11" y="117"/>
                    <a:pt x="13" y="111"/>
                    <a:pt x="9" y="109"/>
                  </a:cubicBezTo>
                  <a:cubicBezTo>
                    <a:pt x="6" y="107"/>
                    <a:pt x="3" y="105"/>
                    <a:pt x="5" y="100"/>
                  </a:cubicBezTo>
                  <a:cubicBezTo>
                    <a:pt x="7" y="95"/>
                    <a:pt x="8" y="93"/>
                    <a:pt x="13" y="91"/>
                  </a:cubicBezTo>
                  <a:cubicBezTo>
                    <a:pt x="15" y="91"/>
                    <a:pt x="16" y="91"/>
                    <a:pt x="17" y="91"/>
                  </a:cubicBezTo>
                  <a:cubicBezTo>
                    <a:pt x="20" y="91"/>
                    <a:pt x="22" y="92"/>
                    <a:pt x="24" y="92"/>
                  </a:cubicBezTo>
                  <a:cubicBezTo>
                    <a:pt x="24" y="92"/>
                    <a:pt x="24" y="92"/>
                    <a:pt x="25" y="92"/>
                  </a:cubicBezTo>
                  <a:cubicBezTo>
                    <a:pt x="25" y="92"/>
                    <a:pt x="25" y="92"/>
                    <a:pt x="25" y="92"/>
                  </a:cubicBezTo>
                  <a:cubicBezTo>
                    <a:pt x="27" y="92"/>
                    <a:pt x="25" y="96"/>
                    <a:pt x="25" y="96"/>
                  </a:cubicBezTo>
                  <a:cubicBezTo>
                    <a:pt x="25" y="96"/>
                    <a:pt x="30" y="88"/>
                    <a:pt x="34" y="87"/>
                  </a:cubicBezTo>
                  <a:cubicBezTo>
                    <a:pt x="36" y="87"/>
                    <a:pt x="39" y="86"/>
                    <a:pt x="42" y="86"/>
                  </a:cubicBezTo>
                  <a:cubicBezTo>
                    <a:pt x="44" y="86"/>
                    <a:pt x="46" y="86"/>
                    <a:pt x="48" y="87"/>
                  </a:cubicBezTo>
                  <a:cubicBezTo>
                    <a:pt x="50" y="88"/>
                    <a:pt x="53" y="91"/>
                    <a:pt x="55" y="93"/>
                  </a:cubicBezTo>
                  <a:cubicBezTo>
                    <a:pt x="57" y="96"/>
                    <a:pt x="60" y="98"/>
                    <a:pt x="64" y="98"/>
                  </a:cubicBezTo>
                  <a:cubicBezTo>
                    <a:pt x="65" y="98"/>
                    <a:pt x="66" y="98"/>
                    <a:pt x="66" y="97"/>
                  </a:cubicBezTo>
                  <a:cubicBezTo>
                    <a:pt x="71" y="96"/>
                    <a:pt x="73" y="94"/>
                    <a:pt x="73" y="91"/>
                  </a:cubicBezTo>
                  <a:cubicBezTo>
                    <a:pt x="73" y="87"/>
                    <a:pt x="76" y="86"/>
                    <a:pt x="76" y="83"/>
                  </a:cubicBezTo>
                  <a:cubicBezTo>
                    <a:pt x="76" y="80"/>
                    <a:pt x="72" y="81"/>
                    <a:pt x="72" y="77"/>
                  </a:cubicBezTo>
                  <a:cubicBezTo>
                    <a:pt x="72" y="74"/>
                    <a:pt x="71" y="67"/>
                    <a:pt x="71" y="67"/>
                  </a:cubicBezTo>
                  <a:cubicBezTo>
                    <a:pt x="71" y="67"/>
                    <a:pt x="78" y="67"/>
                    <a:pt x="80" y="69"/>
                  </a:cubicBezTo>
                  <a:cubicBezTo>
                    <a:pt x="81" y="69"/>
                    <a:pt x="82" y="70"/>
                    <a:pt x="83" y="70"/>
                  </a:cubicBezTo>
                  <a:cubicBezTo>
                    <a:pt x="87" y="70"/>
                    <a:pt x="93" y="68"/>
                    <a:pt x="93" y="68"/>
                  </a:cubicBezTo>
                  <a:cubicBezTo>
                    <a:pt x="93" y="68"/>
                    <a:pt x="86" y="66"/>
                    <a:pt x="89" y="63"/>
                  </a:cubicBezTo>
                  <a:cubicBezTo>
                    <a:pt x="93" y="59"/>
                    <a:pt x="96" y="61"/>
                    <a:pt x="98" y="58"/>
                  </a:cubicBezTo>
                  <a:cubicBezTo>
                    <a:pt x="101" y="54"/>
                    <a:pt x="103" y="53"/>
                    <a:pt x="103" y="48"/>
                  </a:cubicBezTo>
                  <a:cubicBezTo>
                    <a:pt x="103" y="43"/>
                    <a:pt x="98" y="40"/>
                    <a:pt x="103" y="34"/>
                  </a:cubicBezTo>
                  <a:cubicBezTo>
                    <a:pt x="105" y="31"/>
                    <a:pt x="106" y="30"/>
                    <a:pt x="107" y="30"/>
                  </a:cubicBezTo>
                  <a:cubicBezTo>
                    <a:pt x="108" y="30"/>
                    <a:pt x="109" y="31"/>
                    <a:pt x="111" y="32"/>
                  </a:cubicBezTo>
                  <a:cubicBezTo>
                    <a:pt x="112" y="33"/>
                    <a:pt x="114" y="33"/>
                    <a:pt x="116" y="33"/>
                  </a:cubicBezTo>
                  <a:cubicBezTo>
                    <a:pt x="120" y="33"/>
                    <a:pt x="125" y="32"/>
                    <a:pt x="128" y="29"/>
                  </a:cubicBezTo>
                  <a:cubicBezTo>
                    <a:pt x="132" y="25"/>
                    <a:pt x="137" y="23"/>
                    <a:pt x="139" y="19"/>
                  </a:cubicBezTo>
                  <a:cubicBezTo>
                    <a:pt x="141" y="16"/>
                    <a:pt x="139" y="13"/>
                    <a:pt x="142" y="10"/>
                  </a:cubicBezTo>
                  <a:cubicBezTo>
                    <a:pt x="143" y="8"/>
                    <a:pt x="144" y="7"/>
                    <a:pt x="145" y="6"/>
                  </a:cubicBezTo>
                  <a:cubicBezTo>
                    <a:pt x="147" y="8"/>
                    <a:pt x="147" y="8"/>
                    <a:pt x="147" y="8"/>
                  </a:cubicBezTo>
                  <a:cubicBezTo>
                    <a:pt x="145" y="6"/>
                    <a:pt x="145" y="6"/>
                    <a:pt x="145" y="6"/>
                  </a:cubicBezTo>
                  <a:cubicBezTo>
                    <a:pt x="147" y="4"/>
                    <a:pt x="149" y="3"/>
                    <a:pt x="151" y="3"/>
                  </a:cubicBezTo>
                  <a:cubicBezTo>
                    <a:pt x="151" y="3"/>
                    <a:pt x="151" y="3"/>
                    <a:pt x="151" y="3"/>
                  </a:cubicBezTo>
                  <a:cubicBezTo>
                    <a:pt x="152" y="3"/>
                    <a:pt x="152" y="4"/>
                    <a:pt x="156" y="4"/>
                  </a:cubicBezTo>
                  <a:cubicBezTo>
                    <a:pt x="158" y="4"/>
                    <a:pt x="160" y="2"/>
                    <a:pt x="161" y="2"/>
                  </a:cubicBezTo>
                  <a:moveTo>
                    <a:pt x="161" y="0"/>
                  </a:moveTo>
                  <a:cubicBezTo>
                    <a:pt x="161" y="0"/>
                    <a:pt x="161" y="0"/>
                    <a:pt x="161" y="0"/>
                  </a:cubicBezTo>
                  <a:cubicBezTo>
                    <a:pt x="160" y="0"/>
                    <a:pt x="159" y="1"/>
                    <a:pt x="158" y="1"/>
                  </a:cubicBezTo>
                  <a:cubicBezTo>
                    <a:pt x="157" y="2"/>
                    <a:pt x="157" y="2"/>
                    <a:pt x="156" y="2"/>
                  </a:cubicBezTo>
                  <a:cubicBezTo>
                    <a:pt x="154" y="2"/>
                    <a:pt x="154" y="2"/>
                    <a:pt x="154" y="2"/>
                  </a:cubicBezTo>
                  <a:cubicBezTo>
                    <a:pt x="153" y="1"/>
                    <a:pt x="153" y="1"/>
                    <a:pt x="151" y="1"/>
                  </a:cubicBezTo>
                  <a:cubicBezTo>
                    <a:pt x="151" y="1"/>
                    <a:pt x="151" y="1"/>
                    <a:pt x="150" y="1"/>
                  </a:cubicBezTo>
                  <a:cubicBezTo>
                    <a:pt x="149" y="1"/>
                    <a:pt x="147" y="2"/>
                    <a:pt x="146" y="3"/>
                  </a:cubicBezTo>
                  <a:cubicBezTo>
                    <a:pt x="146" y="3"/>
                    <a:pt x="146" y="3"/>
                    <a:pt x="146" y="3"/>
                  </a:cubicBezTo>
                  <a:cubicBezTo>
                    <a:pt x="144" y="5"/>
                    <a:pt x="144" y="5"/>
                    <a:pt x="144" y="5"/>
                  </a:cubicBezTo>
                  <a:cubicBezTo>
                    <a:pt x="144" y="5"/>
                    <a:pt x="144" y="5"/>
                    <a:pt x="144" y="5"/>
                  </a:cubicBezTo>
                  <a:cubicBezTo>
                    <a:pt x="143" y="6"/>
                    <a:pt x="143" y="6"/>
                    <a:pt x="143" y="6"/>
                  </a:cubicBezTo>
                  <a:cubicBezTo>
                    <a:pt x="143" y="6"/>
                    <a:pt x="143" y="6"/>
                    <a:pt x="143" y="6"/>
                  </a:cubicBezTo>
                  <a:cubicBezTo>
                    <a:pt x="142" y="7"/>
                    <a:pt x="141" y="8"/>
                    <a:pt x="140" y="9"/>
                  </a:cubicBezTo>
                  <a:cubicBezTo>
                    <a:pt x="138" y="11"/>
                    <a:pt x="138" y="13"/>
                    <a:pt x="138" y="15"/>
                  </a:cubicBezTo>
                  <a:cubicBezTo>
                    <a:pt x="138" y="16"/>
                    <a:pt x="138" y="17"/>
                    <a:pt x="137" y="19"/>
                  </a:cubicBezTo>
                  <a:cubicBezTo>
                    <a:pt x="136" y="20"/>
                    <a:pt x="134" y="22"/>
                    <a:pt x="132" y="23"/>
                  </a:cubicBezTo>
                  <a:cubicBezTo>
                    <a:pt x="130" y="25"/>
                    <a:pt x="128" y="26"/>
                    <a:pt x="126" y="28"/>
                  </a:cubicBezTo>
                  <a:cubicBezTo>
                    <a:pt x="124" y="30"/>
                    <a:pt x="120" y="31"/>
                    <a:pt x="116" y="31"/>
                  </a:cubicBezTo>
                  <a:cubicBezTo>
                    <a:pt x="114" y="31"/>
                    <a:pt x="113" y="31"/>
                    <a:pt x="112" y="30"/>
                  </a:cubicBezTo>
                  <a:cubicBezTo>
                    <a:pt x="112" y="30"/>
                    <a:pt x="111" y="30"/>
                    <a:pt x="111" y="30"/>
                  </a:cubicBezTo>
                  <a:cubicBezTo>
                    <a:pt x="110" y="29"/>
                    <a:pt x="109" y="28"/>
                    <a:pt x="107" y="28"/>
                  </a:cubicBezTo>
                  <a:cubicBezTo>
                    <a:pt x="105" y="28"/>
                    <a:pt x="103" y="30"/>
                    <a:pt x="101" y="33"/>
                  </a:cubicBezTo>
                  <a:cubicBezTo>
                    <a:pt x="98" y="37"/>
                    <a:pt x="99" y="41"/>
                    <a:pt x="100" y="44"/>
                  </a:cubicBezTo>
                  <a:cubicBezTo>
                    <a:pt x="101" y="45"/>
                    <a:pt x="101" y="47"/>
                    <a:pt x="101" y="48"/>
                  </a:cubicBezTo>
                  <a:cubicBezTo>
                    <a:pt x="101" y="51"/>
                    <a:pt x="100" y="53"/>
                    <a:pt x="98" y="55"/>
                  </a:cubicBezTo>
                  <a:cubicBezTo>
                    <a:pt x="98" y="55"/>
                    <a:pt x="97" y="56"/>
                    <a:pt x="97" y="57"/>
                  </a:cubicBezTo>
                  <a:cubicBezTo>
                    <a:pt x="96" y="58"/>
                    <a:pt x="95" y="58"/>
                    <a:pt x="94" y="58"/>
                  </a:cubicBezTo>
                  <a:cubicBezTo>
                    <a:pt x="92" y="59"/>
                    <a:pt x="90" y="59"/>
                    <a:pt x="88" y="61"/>
                  </a:cubicBezTo>
                  <a:cubicBezTo>
                    <a:pt x="86" y="63"/>
                    <a:pt x="86" y="65"/>
                    <a:pt x="87" y="65"/>
                  </a:cubicBezTo>
                  <a:cubicBezTo>
                    <a:pt x="87" y="66"/>
                    <a:pt x="87" y="67"/>
                    <a:pt x="88" y="67"/>
                  </a:cubicBezTo>
                  <a:cubicBezTo>
                    <a:pt x="86" y="67"/>
                    <a:pt x="84" y="68"/>
                    <a:pt x="83" y="68"/>
                  </a:cubicBezTo>
                  <a:cubicBezTo>
                    <a:pt x="82" y="68"/>
                    <a:pt x="82" y="68"/>
                    <a:pt x="82" y="68"/>
                  </a:cubicBezTo>
                  <a:cubicBezTo>
                    <a:pt x="79" y="65"/>
                    <a:pt x="73" y="65"/>
                    <a:pt x="71" y="65"/>
                  </a:cubicBezTo>
                  <a:cubicBezTo>
                    <a:pt x="69" y="65"/>
                    <a:pt x="69" y="65"/>
                    <a:pt x="69" y="65"/>
                  </a:cubicBezTo>
                  <a:cubicBezTo>
                    <a:pt x="69" y="67"/>
                    <a:pt x="69" y="67"/>
                    <a:pt x="69" y="67"/>
                  </a:cubicBezTo>
                  <a:cubicBezTo>
                    <a:pt x="69" y="67"/>
                    <a:pt x="70" y="74"/>
                    <a:pt x="70" y="77"/>
                  </a:cubicBezTo>
                  <a:cubicBezTo>
                    <a:pt x="70" y="80"/>
                    <a:pt x="72" y="81"/>
                    <a:pt x="73" y="82"/>
                  </a:cubicBezTo>
                  <a:cubicBezTo>
                    <a:pt x="74" y="83"/>
                    <a:pt x="74" y="83"/>
                    <a:pt x="74" y="83"/>
                  </a:cubicBezTo>
                  <a:cubicBezTo>
                    <a:pt x="74" y="84"/>
                    <a:pt x="74" y="84"/>
                    <a:pt x="73" y="85"/>
                  </a:cubicBezTo>
                  <a:cubicBezTo>
                    <a:pt x="72" y="86"/>
                    <a:pt x="71" y="88"/>
                    <a:pt x="71" y="91"/>
                  </a:cubicBezTo>
                  <a:cubicBezTo>
                    <a:pt x="71" y="92"/>
                    <a:pt x="70" y="94"/>
                    <a:pt x="66" y="96"/>
                  </a:cubicBezTo>
                  <a:cubicBezTo>
                    <a:pt x="65" y="96"/>
                    <a:pt x="65" y="96"/>
                    <a:pt x="64" y="96"/>
                  </a:cubicBezTo>
                  <a:cubicBezTo>
                    <a:pt x="61" y="96"/>
                    <a:pt x="58" y="94"/>
                    <a:pt x="57" y="92"/>
                  </a:cubicBezTo>
                  <a:cubicBezTo>
                    <a:pt x="54" y="89"/>
                    <a:pt x="51" y="87"/>
                    <a:pt x="48" y="85"/>
                  </a:cubicBezTo>
                  <a:cubicBezTo>
                    <a:pt x="47" y="85"/>
                    <a:pt x="45" y="84"/>
                    <a:pt x="42" y="84"/>
                  </a:cubicBezTo>
                  <a:cubicBezTo>
                    <a:pt x="39" y="84"/>
                    <a:pt x="35" y="85"/>
                    <a:pt x="33" y="85"/>
                  </a:cubicBezTo>
                  <a:cubicBezTo>
                    <a:pt x="31" y="86"/>
                    <a:pt x="29" y="88"/>
                    <a:pt x="27" y="90"/>
                  </a:cubicBezTo>
                  <a:cubicBezTo>
                    <a:pt x="26" y="90"/>
                    <a:pt x="26" y="90"/>
                    <a:pt x="25" y="90"/>
                  </a:cubicBezTo>
                  <a:cubicBezTo>
                    <a:pt x="25" y="90"/>
                    <a:pt x="25" y="90"/>
                    <a:pt x="25" y="90"/>
                  </a:cubicBezTo>
                  <a:cubicBezTo>
                    <a:pt x="25" y="90"/>
                    <a:pt x="24" y="90"/>
                    <a:pt x="24" y="90"/>
                  </a:cubicBezTo>
                  <a:cubicBezTo>
                    <a:pt x="24" y="90"/>
                    <a:pt x="24" y="90"/>
                    <a:pt x="24" y="90"/>
                  </a:cubicBezTo>
                  <a:cubicBezTo>
                    <a:pt x="23" y="90"/>
                    <a:pt x="23" y="90"/>
                    <a:pt x="22" y="90"/>
                  </a:cubicBezTo>
                  <a:cubicBezTo>
                    <a:pt x="20" y="89"/>
                    <a:pt x="19" y="89"/>
                    <a:pt x="17" y="89"/>
                  </a:cubicBezTo>
                  <a:cubicBezTo>
                    <a:pt x="16" y="89"/>
                    <a:pt x="14" y="89"/>
                    <a:pt x="13" y="89"/>
                  </a:cubicBezTo>
                  <a:cubicBezTo>
                    <a:pt x="7" y="92"/>
                    <a:pt x="6" y="94"/>
                    <a:pt x="4" y="99"/>
                  </a:cubicBezTo>
                  <a:cubicBezTo>
                    <a:pt x="3" y="100"/>
                    <a:pt x="3" y="100"/>
                    <a:pt x="3" y="100"/>
                  </a:cubicBezTo>
                  <a:cubicBezTo>
                    <a:pt x="0" y="106"/>
                    <a:pt x="5" y="109"/>
                    <a:pt x="8" y="111"/>
                  </a:cubicBezTo>
                  <a:cubicBezTo>
                    <a:pt x="11" y="112"/>
                    <a:pt x="8" y="118"/>
                    <a:pt x="8" y="119"/>
                  </a:cubicBezTo>
                  <a:cubicBezTo>
                    <a:pt x="6" y="123"/>
                    <a:pt x="6" y="131"/>
                    <a:pt x="7" y="137"/>
                  </a:cubicBezTo>
                  <a:cubicBezTo>
                    <a:pt x="9" y="143"/>
                    <a:pt x="12" y="148"/>
                    <a:pt x="14" y="152"/>
                  </a:cubicBezTo>
                  <a:cubicBezTo>
                    <a:pt x="15" y="153"/>
                    <a:pt x="15" y="153"/>
                    <a:pt x="15" y="153"/>
                  </a:cubicBezTo>
                  <a:cubicBezTo>
                    <a:pt x="16" y="155"/>
                    <a:pt x="16" y="155"/>
                    <a:pt x="16" y="155"/>
                  </a:cubicBezTo>
                  <a:cubicBezTo>
                    <a:pt x="18" y="158"/>
                    <a:pt x="19" y="160"/>
                    <a:pt x="20" y="164"/>
                  </a:cubicBezTo>
                  <a:cubicBezTo>
                    <a:pt x="20" y="165"/>
                    <a:pt x="20" y="167"/>
                    <a:pt x="21" y="168"/>
                  </a:cubicBezTo>
                  <a:cubicBezTo>
                    <a:pt x="21" y="170"/>
                    <a:pt x="22" y="171"/>
                    <a:pt x="21" y="174"/>
                  </a:cubicBezTo>
                  <a:cubicBezTo>
                    <a:pt x="20" y="176"/>
                    <a:pt x="20" y="177"/>
                    <a:pt x="19" y="177"/>
                  </a:cubicBezTo>
                  <a:cubicBezTo>
                    <a:pt x="18" y="178"/>
                    <a:pt x="17" y="179"/>
                    <a:pt x="17" y="182"/>
                  </a:cubicBezTo>
                  <a:cubicBezTo>
                    <a:pt x="17" y="183"/>
                    <a:pt x="17" y="185"/>
                    <a:pt x="18" y="186"/>
                  </a:cubicBezTo>
                  <a:cubicBezTo>
                    <a:pt x="18" y="188"/>
                    <a:pt x="18" y="189"/>
                    <a:pt x="17" y="191"/>
                  </a:cubicBezTo>
                  <a:cubicBezTo>
                    <a:pt x="17" y="192"/>
                    <a:pt x="17" y="192"/>
                    <a:pt x="16" y="192"/>
                  </a:cubicBezTo>
                  <a:cubicBezTo>
                    <a:pt x="15" y="193"/>
                    <a:pt x="13" y="194"/>
                    <a:pt x="13" y="197"/>
                  </a:cubicBezTo>
                  <a:cubicBezTo>
                    <a:pt x="13" y="198"/>
                    <a:pt x="13" y="200"/>
                    <a:pt x="14" y="201"/>
                  </a:cubicBezTo>
                  <a:cubicBezTo>
                    <a:pt x="15" y="202"/>
                    <a:pt x="16" y="202"/>
                    <a:pt x="16" y="202"/>
                  </a:cubicBezTo>
                  <a:cubicBezTo>
                    <a:pt x="16" y="202"/>
                    <a:pt x="17" y="202"/>
                    <a:pt x="17" y="202"/>
                  </a:cubicBezTo>
                  <a:cubicBezTo>
                    <a:pt x="17" y="202"/>
                    <a:pt x="17" y="202"/>
                    <a:pt x="17" y="202"/>
                  </a:cubicBezTo>
                  <a:cubicBezTo>
                    <a:pt x="18" y="202"/>
                    <a:pt x="18" y="202"/>
                    <a:pt x="18" y="202"/>
                  </a:cubicBezTo>
                  <a:cubicBezTo>
                    <a:pt x="18" y="202"/>
                    <a:pt x="18" y="202"/>
                    <a:pt x="18" y="204"/>
                  </a:cubicBezTo>
                  <a:cubicBezTo>
                    <a:pt x="18" y="208"/>
                    <a:pt x="18" y="208"/>
                    <a:pt x="18" y="208"/>
                  </a:cubicBezTo>
                  <a:cubicBezTo>
                    <a:pt x="21" y="205"/>
                    <a:pt x="21" y="205"/>
                    <a:pt x="21" y="205"/>
                  </a:cubicBezTo>
                  <a:cubicBezTo>
                    <a:pt x="21" y="205"/>
                    <a:pt x="22" y="205"/>
                    <a:pt x="23" y="205"/>
                  </a:cubicBezTo>
                  <a:cubicBezTo>
                    <a:pt x="24" y="205"/>
                    <a:pt x="25" y="205"/>
                    <a:pt x="26" y="205"/>
                  </a:cubicBezTo>
                  <a:cubicBezTo>
                    <a:pt x="27" y="206"/>
                    <a:pt x="29" y="206"/>
                    <a:pt x="30" y="206"/>
                  </a:cubicBezTo>
                  <a:cubicBezTo>
                    <a:pt x="31" y="206"/>
                    <a:pt x="33" y="206"/>
                    <a:pt x="34" y="205"/>
                  </a:cubicBezTo>
                  <a:cubicBezTo>
                    <a:pt x="35" y="205"/>
                    <a:pt x="36" y="204"/>
                    <a:pt x="36" y="204"/>
                  </a:cubicBezTo>
                  <a:cubicBezTo>
                    <a:pt x="40" y="203"/>
                    <a:pt x="43" y="202"/>
                    <a:pt x="43" y="195"/>
                  </a:cubicBezTo>
                  <a:cubicBezTo>
                    <a:pt x="43" y="191"/>
                    <a:pt x="46" y="191"/>
                    <a:pt x="52" y="190"/>
                  </a:cubicBezTo>
                  <a:cubicBezTo>
                    <a:pt x="53" y="190"/>
                    <a:pt x="54" y="190"/>
                    <a:pt x="55" y="190"/>
                  </a:cubicBezTo>
                  <a:cubicBezTo>
                    <a:pt x="60" y="189"/>
                    <a:pt x="62" y="188"/>
                    <a:pt x="62" y="185"/>
                  </a:cubicBezTo>
                  <a:cubicBezTo>
                    <a:pt x="62" y="184"/>
                    <a:pt x="62" y="184"/>
                    <a:pt x="62" y="183"/>
                  </a:cubicBezTo>
                  <a:cubicBezTo>
                    <a:pt x="64" y="179"/>
                    <a:pt x="63" y="175"/>
                    <a:pt x="60" y="172"/>
                  </a:cubicBezTo>
                  <a:cubicBezTo>
                    <a:pt x="58" y="170"/>
                    <a:pt x="56" y="170"/>
                    <a:pt x="55" y="170"/>
                  </a:cubicBezTo>
                  <a:cubicBezTo>
                    <a:pt x="54" y="170"/>
                    <a:pt x="54" y="170"/>
                    <a:pt x="53" y="170"/>
                  </a:cubicBezTo>
                  <a:cubicBezTo>
                    <a:pt x="52" y="170"/>
                    <a:pt x="52" y="170"/>
                    <a:pt x="51" y="170"/>
                  </a:cubicBezTo>
                  <a:cubicBezTo>
                    <a:pt x="51" y="170"/>
                    <a:pt x="50" y="170"/>
                    <a:pt x="50" y="170"/>
                  </a:cubicBezTo>
                  <a:cubicBezTo>
                    <a:pt x="49" y="170"/>
                    <a:pt x="49" y="170"/>
                    <a:pt x="48" y="170"/>
                  </a:cubicBezTo>
                  <a:cubicBezTo>
                    <a:pt x="49" y="168"/>
                    <a:pt x="50" y="166"/>
                    <a:pt x="51" y="165"/>
                  </a:cubicBezTo>
                  <a:cubicBezTo>
                    <a:pt x="54" y="163"/>
                    <a:pt x="57" y="163"/>
                    <a:pt x="60" y="162"/>
                  </a:cubicBezTo>
                  <a:cubicBezTo>
                    <a:pt x="61" y="162"/>
                    <a:pt x="61" y="162"/>
                    <a:pt x="61" y="162"/>
                  </a:cubicBezTo>
                  <a:cubicBezTo>
                    <a:pt x="61" y="162"/>
                    <a:pt x="62" y="162"/>
                    <a:pt x="62" y="163"/>
                  </a:cubicBezTo>
                  <a:cubicBezTo>
                    <a:pt x="63" y="164"/>
                    <a:pt x="64" y="164"/>
                    <a:pt x="65" y="164"/>
                  </a:cubicBezTo>
                  <a:cubicBezTo>
                    <a:pt x="66" y="164"/>
                    <a:pt x="67" y="164"/>
                    <a:pt x="67" y="164"/>
                  </a:cubicBezTo>
                  <a:cubicBezTo>
                    <a:pt x="69" y="163"/>
                    <a:pt x="70" y="162"/>
                    <a:pt x="70" y="162"/>
                  </a:cubicBezTo>
                  <a:cubicBezTo>
                    <a:pt x="70" y="162"/>
                    <a:pt x="71" y="161"/>
                    <a:pt x="71" y="161"/>
                  </a:cubicBezTo>
                  <a:cubicBezTo>
                    <a:pt x="71" y="161"/>
                    <a:pt x="71" y="162"/>
                    <a:pt x="72" y="163"/>
                  </a:cubicBezTo>
                  <a:cubicBezTo>
                    <a:pt x="72" y="164"/>
                    <a:pt x="73" y="165"/>
                    <a:pt x="74" y="166"/>
                  </a:cubicBezTo>
                  <a:cubicBezTo>
                    <a:pt x="75" y="166"/>
                    <a:pt x="76" y="167"/>
                    <a:pt x="77" y="167"/>
                  </a:cubicBezTo>
                  <a:cubicBezTo>
                    <a:pt x="78" y="167"/>
                    <a:pt x="80" y="166"/>
                    <a:pt x="81" y="164"/>
                  </a:cubicBezTo>
                  <a:cubicBezTo>
                    <a:pt x="82" y="164"/>
                    <a:pt x="83" y="163"/>
                    <a:pt x="84" y="162"/>
                  </a:cubicBezTo>
                  <a:cubicBezTo>
                    <a:pt x="85" y="162"/>
                    <a:pt x="85" y="162"/>
                    <a:pt x="85" y="162"/>
                  </a:cubicBezTo>
                  <a:cubicBezTo>
                    <a:pt x="87" y="161"/>
                    <a:pt x="87" y="160"/>
                    <a:pt x="88" y="160"/>
                  </a:cubicBezTo>
                  <a:cubicBezTo>
                    <a:pt x="88" y="160"/>
                    <a:pt x="88" y="160"/>
                    <a:pt x="89" y="161"/>
                  </a:cubicBezTo>
                  <a:cubicBezTo>
                    <a:pt x="89" y="161"/>
                    <a:pt x="89" y="164"/>
                    <a:pt x="88" y="172"/>
                  </a:cubicBezTo>
                  <a:cubicBezTo>
                    <a:pt x="87" y="178"/>
                    <a:pt x="88" y="180"/>
                    <a:pt x="89" y="181"/>
                  </a:cubicBezTo>
                  <a:cubicBezTo>
                    <a:pt x="89" y="182"/>
                    <a:pt x="90" y="182"/>
                    <a:pt x="91" y="182"/>
                  </a:cubicBezTo>
                  <a:cubicBezTo>
                    <a:pt x="92" y="182"/>
                    <a:pt x="93" y="181"/>
                    <a:pt x="94" y="179"/>
                  </a:cubicBezTo>
                  <a:cubicBezTo>
                    <a:pt x="95" y="178"/>
                    <a:pt x="96" y="177"/>
                    <a:pt x="96" y="177"/>
                  </a:cubicBezTo>
                  <a:cubicBezTo>
                    <a:pt x="96" y="176"/>
                    <a:pt x="96" y="176"/>
                    <a:pt x="96" y="176"/>
                  </a:cubicBezTo>
                  <a:cubicBezTo>
                    <a:pt x="97" y="177"/>
                    <a:pt x="98" y="177"/>
                    <a:pt x="98" y="178"/>
                  </a:cubicBezTo>
                  <a:cubicBezTo>
                    <a:pt x="100" y="180"/>
                    <a:pt x="101" y="180"/>
                    <a:pt x="103" y="180"/>
                  </a:cubicBezTo>
                  <a:cubicBezTo>
                    <a:pt x="105" y="180"/>
                    <a:pt x="107" y="178"/>
                    <a:pt x="108" y="177"/>
                  </a:cubicBezTo>
                  <a:cubicBezTo>
                    <a:pt x="109" y="175"/>
                    <a:pt x="110" y="174"/>
                    <a:pt x="111" y="174"/>
                  </a:cubicBezTo>
                  <a:cubicBezTo>
                    <a:pt x="111" y="174"/>
                    <a:pt x="111" y="174"/>
                    <a:pt x="111" y="174"/>
                  </a:cubicBezTo>
                  <a:cubicBezTo>
                    <a:pt x="112" y="174"/>
                    <a:pt x="112" y="174"/>
                    <a:pt x="112" y="175"/>
                  </a:cubicBezTo>
                  <a:cubicBezTo>
                    <a:pt x="114" y="176"/>
                    <a:pt x="114" y="180"/>
                    <a:pt x="114" y="181"/>
                  </a:cubicBezTo>
                  <a:cubicBezTo>
                    <a:pt x="113" y="185"/>
                    <a:pt x="115" y="188"/>
                    <a:pt x="119" y="190"/>
                  </a:cubicBezTo>
                  <a:cubicBezTo>
                    <a:pt x="119" y="190"/>
                    <a:pt x="119" y="190"/>
                    <a:pt x="119" y="190"/>
                  </a:cubicBezTo>
                  <a:cubicBezTo>
                    <a:pt x="119" y="191"/>
                    <a:pt x="119" y="191"/>
                    <a:pt x="119" y="192"/>
                  </a:cubicBezTo>
                  <a:cubicBezTo>
                    <a:pt x="118" y="193"/>
                    <a:pt x="117" y="196"/>
                    <a:pt x="116" y="199"/>
                  </a:cubicBezTo>
                  <a:cubicBezTo>
                    <a:pt x="114" y="204"/>
                    <a:pt x="115" y="206"/>
                    <a:pt x="115" y="207"/>
                  </a:cubicBezTo>
                  <a:cubicBezTo>
                    <a:pt x="116" y="208"/>
                    <a:pt x="117" y="208"/>
                    <a:pt x="117" y="208"/>
                  </a:cubicBezTo>
                  <a:cubicBezTo>
                    <a:pt x="120" y="208"/>
                    <a:pt x="123" y="204"/>
                    <a:pt x="124" y="202"/>
                  </a:cubicBezTo>
                  <a:cubicBezTo>
                    <a:pt x="125" y="204"/>
                    <a:pt x="126" y="208"/>
                    <a:pt x="126" y="211"/>
                  </a:cubicBezTo>
                  <a:cubicBezTo>
                    <a:pt x="126" y="220"/>
                    <a:pt x="131" y="222"/>
                    <a:pt x="134" y="222"/>
                  </a:cubicBezTo>
                  <a:cubicBezTo>
                    <a:pt x="135" y="222"/>
                    <a:pt x="136" y="221"/>
                    <a:pt x="137" y="221"/>
                  </a:cubicBezTo>
                  <a:cubicBezTo>
                    <a:pt x="143" y="220"/>
                    <a:pt x="144" y="219"/>
                    <a:pt x="144" y="216"/>
                  </a:cubicBezTo>
                  <a:cubicBezTo>
                    <a:pt x="145" y="215"/>
                    <a:pt x="145" y="214"/>
                    <a:pt x="145" y="213"/>
                  </a:cubicBezTo>
                  <a:cubicBezTo>
                    <a:pt x="146" y="211"/>
                    <a:pt x="148" y="210"/>
                    <a:pt x="148" y="210"/>
                  </a:cubicBezTo>
                  <a:cubicBezTo>
                    <a:pt x="148" y="210"/>
                    <a:pt x="149" y="211"/>
                    <a:pt x="149" y="212"/>
                  </a:cubicBezTo>
                  <a:cubicBezTo>
                    <a:pt x="149" y="215"/>
                    <a:pt x="150" y="216"/>
                    <a:pt x="150" y="218"/>
                  </a:cubicBezTo>
                  <a:cubicBezTo>
                    <a:pt x="151" y="219"/>
                    <a:pt x="151" y="220"/>
                    <a:pt x="151" y="223"/>
                  </a:cubicBezTo>
                  <a:cubicBezTo>
                    <a:pt x="150" y="229"/>
                    <a:pt x="153" y="230"/>
                    <a:pt x="156" y="231"/>
                  </a:cubicBezTo>
                  <a:cubicBezTo>
                    <a:pt x="156" y="232"/>
                    <a:pt x="156" y="232"/>
                    <a:pt x="156" y="232"/>
                  </a:cubicBezTo>
                  <a:cubicBezTo>
                    <a:pt x="157" y="232"/>
                    <a:pt x="158" y="235"/>
                    <a:pt x="158" y="237"/>
                  </a:cubicBezTo>
                  <a:cubicBezTo>
                    <a:pt x="157" y="237"/>
                    <a:pt x="154" y="238"/>
                    <a:pt x="152" y="242"/>
                  </a:cubicBezTo>
                  <a:cubicBezTo>
                    <a:pt x="150" y="247"/>
                    <a:pt x="153" y="255"/>
                    <a:pt x="156" y="258"/>
                  </a:cubicBezTo>
                  <a:cubicBezTo>
                    <a:pt x="157" y="259"/>
                    <a:pt x="157" y="260"/>
                    <a:pt x="156" y="263"/>
                  </a:cubicBezTo>
                  <a:cubicBezTo>
                    <a:pt x="155" y="265"/>
                    <a:pt x="154" y="268"/>
                    <a:pt x="154" y="271"/>
                  </a:cubicBezTo>
                  <a:cubicBezTo>
                    <a:pt x="154" y="279"/>
                    <a:pt x="164" y="286"/>
                    <a:pt x="169" y="288"/>
                  </a:cubicBezTo>
                  <a:cubicBezTo>
                    <a:pt x="171" y="289"/>
                    <a:pt x="172" y="290"/>
                    <a:pt x="172" y="290"/>
                  </a:cubicBezTo>
                  <a:cubicBezTo>
                    <a:pt x="172" y="291"/>
                    <a:pt x="171" y="291"/>
                    <a:pt x="170" y="292"/>
                  </a:cubicBezTo>
                  <a:cubicBezTo>
                    <a:pt x="168" y="293"/>
                    <a:pt x="164" y="297"/>
                    <a:pt x="167" y="301"/>
                  </a:cubicBezTo>
                  <a:cubicBezTo>
                    <a:pt x="167" y="302"/>
                    <a:pt x="169" y="303"/>
                    <a:pt x="170" y="303"/>
                  </a:cubicBezTo>
                  <a:cubicBezTo>
                    <a:pt x="171" y="303"/>
                    <a:pt x="172" y="304"/>
                    <a:pt x="172" y="304"/>
                  </a:cubicBezTo>
                  <a:cubicBezTo>
                    <a:pt x="172" y="305"/>
                    <a:pt x="172" y="305"/>
                    <a:pt x="172" y="306"/>
                  </a:cubicBezTo>
                  <a:cubicBezTo>
                    <a:pt x="172" y="308"/>
                    <a:pt x="172" y="311"/>
                    <a:pt x="177" y="312"/>
                  </a:cubicBezTo>
                  <a:cubicBezTo>
                    <a:pt x="181" y="314"/>
                    <a:pt x="185" y="316"/>
                    <a:pt x="193" y="323"/>
                  </a:cubicBezTo>
                  <a:cubicBezTo>
                    <a:pt x="199" y="330"/>
                    <a:pt x="200" y="343"/>
                    <a:pt x="200" y="345"/>
                  </a:cubicBezTo>
                  <a:cubicBezTo>
                    <a:pt x="200" y="345"/>
                    <a:pt x="200" y="345"/>
                    <a:pt x="199" y="346"/>
                  </a:cubicBezTo>
                  <a:cubicBezTo>
                    <a:pt x="198" y="346"/>
                    <a:pt x="197" y="346"/>
                    <a:pt x="197" y="347"/>
                  </a:cubicBezTo>
                  <a:cubicBezTo>
                    <a:pt x="196" y="349"/>
                    <a:pt x="197" y="350"/>
                    <a:pt x="197" y="350"/>
                  </a:cubicBezTo>
                  <a:cubicBezTo>
                    <a:pt x="199" y="353"/>
                    <a:pt x="199" y="355"/>
                    <a:pt x="197" y="358"/>
                  </a:cubicBezTo>
                  <a:cubicBezTo>
                    <a:pt x="194" y="362"/>
                    <a:pt x="194" y="368"/>
                    <a:pt x="196" y="373"/>
                  </a:cubicBezTo>
                  <a:cubicBezTo>
                    <a:pt x="198" y="376"/>
                    <a:pt x="200" y="376"/>
                    <a:pt x="201" y="376"/>
                  </a:cubicBezTo>
                  <a:cubicBezTo>
                    <a:pt x="202" y="377"/>
                    <a:pt x="203" y="377"/>
                    <a:pt x="204" y="378"/>
                  </a:cubicBezTo>
                  <a:cubicBezTo>
                    <a:pt x="205" y="380"/>
                    <a:pt x="205" y="381"/>
                    <a:pt x="204" y="382"/>
                  </a:cubicBezTo>
                  <a:cubicBezTo>
                    <a:pt x="204" y="384"/>
                    <a:pt x="203" y="384"/>
                    <a:pt x="202" y="384"/>
                  </a:cubicBezTo>
                  <a:cubicBezTo>
                    <a:pt x="202" y="384"/>
                    <a:pt x="201" y="384"/>
                    <a:pt x="201" y="384"/>
                  </a:cubicBezTo>
                  <a:cubicBezTo>
                    <a:pt x="200" y="384"/>
                    <a:pt x="200" y="384"/>
                    <a:pt x="199" y="384"/>
                  </a:cubicBezTo>
                  <a:cubicBezTo>
                    <a:pt x="197" y="384"/>
                    <a:pt x="195" y="384"/>
                    <a:pt x="193" y="386"/>
                  </a:cubicBezTo>
                  <a:cubicBezTo>
                    <a:pt x="193" y="385"/>
                    <a:pt x="192" y="385"/>
                    <a:pt x="192" y="385"/>
                  </a:cubicBezTo>
                  <a:cubicBezTo>
                    <a:pt x="190" y="383"/>
                    <a:pt x="188" y="381"/>
                    <a:pt x="184" y="380"/>
                  </a:cubicBezTo>
                  <a:cubicBezTo>
                    <a:pt x="182" y="379"/>
                    <a:pt x="180" y="379"/>
                    <a:pt x="179" y="379"/>
                  </a:cubicBezTo>
                  <a:cubicBezTo>
                    <a:pt x="175" y="379"/>
                    <a:pt x="174" y="383"/>
                    <a:pt x="173" y="386"/>
                  </a:cubicBezTo>
                  <a:cubicBezTo>
                    <a:pt x="172" y="390"/>
                    <a:pt x="176" y="394"/>
                    <a:pt x="180" y="397"/>
                  </a:cubicBezTo>
                  <a:cubicBezTo>
                    <a:pt x="179" y="397"/>
                    <a:pt x="179" y="397"/>
                    <a:pt x="179" y="398"/>
                  </a:cubicBezTo>
                  <a:cubicBezTo>
                    <a:pt x="178" y="400"/>
                    <a:pt x="180" y="403"/>
                    <a:pt x="181" y="405"/>
                  </a:cubicBezTo>
                  <a:cubicBezTo>
                    <a:pt x="182" y="406"/>
                    <a:pt x="183" y="408"/>
                    <a:pt x="183" y="411"/>
                  </a:cubicBezTo>
                  <a:cubicBezTo>
                    <a:pt x="182" y="413"/>
                    <a:pt x="182" y="415"/>
                    <a:pt x="181" y="416"/>
                  </a:cubicBezTo>
                  <a:cubicBezTo>
                    <a:pt x="180" y="415"/>
                    <a:pt x="178" y="414"/>
                    <a:pt x="177" y="414"/>
                  </a:cubicBezTo>
                  <a:cubicBezTo>
                    <a:pt x="175" y="414"/>
                    <a:pt x="173" y="415"/>
                    <a:pt x="173" y="417"/>
                  </a:cubicBezTo>
                  <a:cubicBezTo>
                    <a:pt x="172" y="419"/>
                    <a:pt x="173" y="421"/>
                    <a:pt x="174" y="421"/>
                  </a:cubicBezTo>
                  <a:cubicBezTo>
                    <a:pt x="170" y="423"/>
                    <a:pt x="167" y="424"/>
                    <a:pt x="164" y="427"/>
                  </a:cubicBezTo>
                  <a:cubicBezTo>
                    <a:pt x="163" y="428"/>
                    <a:pt x="163" y="428"/>
                    <a:pt x="162" y="428"/>
                  </a:cubicBezTo>
                  <a:cubicBezTo>
                    <a:pt x="161" y="428"/>
                    <a:pt x="160" y="427"/>
                    <a:pt x="160" y="426"/>
                  </a:cubicBezTo>
                  <a:cubicBezTo>
                    <a:pt x="159" y="426"/>
                    <a:pt x="158" y="425"/>
                    <a:pt x="157" y="425"/>
                  </a:cubicBezTo>
                  <a:cubicBezTo>
                    <a:pt x="157" y="424"/>
                    <a:pt x="156" y="424"/>
                    <a:pt x="155" y="424"/>
                  </a:cubicBezTo>
                  <a:cubicBezTo>
                    <a:pt x="151" y="424"/>
                    <a:pt x="145" y="434"/>
                    <a:pt x="142" y="439"/>
                  </a:cubicBezTo>
                  <a:cubicBezTo>
                    <a:pt x="141" y="443"/>
                    <a:pt x="139" y="444"/>
                    <a:pt x="138" y="445"/>
                  </a:cubicBezTo>
                  <a:cubicBezTo>
                    <a:pt x="137" y="446"/>
                    <a:pt x="136" y="447"/>
                    <a:pt x="136" y="448"/>
                  </a:cubicBezTo>
                  <a:cubicBezTo>
                    <a:pt x="136" y="450"/>
                    <a:pt x="137" y="451"/>
                    <a:pt x="138" y="452"/>
                  </a:cubicBezTo>
                  <a:cubicBezTo>
                    <a:pt x="141" y="454"/>
                    <a:pt x="148" y="462"/>
                    <a:pt x="150" y="466"/>
                  </a:cubicBezTo>
                  <a:cubicBezTo>
                    <a:pt x="150" y="468"/>
                    <a:pt x="150" y="471"/>
                    <a:pt x="150" y="479"/>
                  </a:cubicBezTo>
                  <a:cubicBezTo>
                    <a:pt x="151" y="484"/>
                    <a:pt x="154" y="491"/>
                    <a:pt x="157" y="497"/>
                  </a:cubicBezTo>
                  <a:cubicBezTo>
                    <a:pt x="159" y="501"/>
                    <a:pt x="161" y="506"/>
                    <a:pt x="161" y="508"/>
                  </a:cubicBezTo>
                  <a:cubicBezTo>
                    <a:pt x="161" y="514"/>
                    <a:pt x="157" y="524"/>
                    <a:pt x="154" y="527"/>
                  </a:cubicBezTo>
                  <a:cubicBezTo>
                    <a:pt x="150" y="530"/>
                    <a:pt x="152" y="533"/>
                    <a:pt x="153" y="535"/>
                  </a:cubicBezTo>
                  <a:cubicBezTo>
                    <a:pt x="155" y="537"/>
                    <a:pt x="156" y="539"/>
                    <a:pt x="155" y="541"/>
                  </a:cubicBezTo>
                  <a:cubicBezTo>
                    <a:pt x="155" y="542"/>
                    <a:pt x="154" y="543"/>
                    <a:pt x="154" y="544"/>
                  </a:cubicBezTo>
                  <a:cubicBezTo>
                    <a:pt x="152" y="549"/>
                    <a:pt x="152" y="552"/>
                    <a:pt x="158" y="557"/>
                  </a:cubicBezTo>
                  <a:cubicBezTo>
                    <a:pt x="159" y="558"/>
                    <a:pt x="160" y="559"/>
                    <a:pt x="160" y="560"/>
                  </a:cubicBezTo>
                  <a:cubicBezTo>
                    <a:pt x="160" y="560"/>
                    <a:pt x="159" y="560"/>
                    <a:pt x="159" y="560"/>
                  </a:cubicBezTo>
                  <a:cubicBezTo>
                    <a:pt x="158" y="561"/>
                    <a:pt x="156" y="561"/>
                    <a:pt x="155" y="562"/>
                  </a:cubicBezTo>
                  <a:cubicBezTo>
                    <a:pt x="151" y="565"/>
                    <a:pt x="153" y="569"/>
                    <a:pt x="155" y="572"/>
                  </a:cubicBezTo>
                  <a:cubicBezTo>
                    <a:pt x="156" y="574"/>
                    <a:pt x="158" y="576"/>
                    <a:pt x="159" y="579"/>
                  </a:cubicBezTo>
                  <a:cubicBezTo>
                    <a:pt x="160" y="583"/>
                    <a:pt x="159" y="586"/>
                    <a:pt x="158" y="588"/>
                  </a:cubicBezTo>
                  <a:cubicBezTo>
                    <a:pt x="157" y="589"/>
                    <a:pt x="157" y="590"/>
                    <a:pt x="156" y="590"/>
                  </a:cubicBezTo>
                  <a:cubicBezTo>
                    <a:pt x="155" y="588"/>
                    <a:pt x="152" y="586"/>
                    <a:pt x="149" y="586"/>
                  </a:cubicBezTo>
                  <a:cubicBezTo>
                    <a:pt x="147" y="586"/>
                    <a:pt x="145" y="587"/>
                    <a:pt x="143" y="589"/>
                  </a:cubicBezTo>
                  <a:cubicBezTo>
                    <a:pt x="141" y="591"/>
                    <a:pt x="138" y="593"/>
                    <a:pt x="135" y="593"/>
                  </a:cubicBezTo>
                  <a:cubicBezTo>
                    <a:pt x="133" y="593"/>
                    <a:pt x="132" y="592"/>
                    <a:pt x="130" y="591"/>
                  </a:cubicBezTo>
                  <a:cubicBezTo>
                    <a:pt x="128" y="590"/>
                    <a:pt x="126" y="590"/>
                    <a:pt x="125" y="590"/>
                  </a:cubicBezTo>
                  <a:cubicBezTo>
                    <a:pt x="121" y="590"/>
                    <a:pt x="118" y="593"/>
                    <a:pt x="116" y="595"/>
                  </a:cubicBezTo>
                  <a:cubicBezTo>
                    <a:pt x="116" y="596"/>
                    <a:pt x="116" y="596"/>
                    <a:pt x="116" y="596"/>
                  </a:cubicBezTo>
                  <a:cubicBezTo>
                    <a:pt x="113" y="599"/>
                    <a:pt x="109" y="601"/>
                    <a:pt x="105" y="602"/>
                  </a:cubicBezTo>
                  <a:cubicBezTo>
                    <a:pt x="104" y="602"/>
                    <a:pt x="104" y="602"/>
                    <a:pt x="103" y="602"/>
                  </a:cubicBezTo>
                  <a:cubicBezTo>
                    <a:pt x="99" y="603"/>
                    <a:pt x="93" y="604"/>
                    <a:pt x="90" y="607"/>
                  </a:cubicBezTo>
                  <a:cubicBezTo>
                    <a:pt x="90" y="607"/>
                    <a:pt x="88" y="609"/>
                    <a:pt x="89" y="610"/>
                  </a:cubicBezTo>
                  <a:cubicBezTo>
                    <a:pt x="89" y="612"/>
                    <a:pt x="91" y="613"/>
                    <a:pt x="93" y="614"/>
                  </a:cubicBezTo>
                  <a:cubicBezTo>
                    <a:pt x="93" y="615"/>
                    <a:pt x="94" y="615"/>
                    <a:pt x="95" y="616"/>
                  </a:cubicBezTo>
                  <a:cubicBezTo>
                    <a:pt x="98" y="618"/>
                    <a:pt x="104" y="619"/>
                    <a:pt x="108" y="619"/>
                  </a:cubicBezTo>
                  <a:cubicBezTo>
                    <a:pt x="110" y="620"/>
                    <a:pt x="110" y="620"/>
                    <a:pt x="110" y="620"/>
                  </a:cubicBezTo>
                  <a:cubicBezTo>
                    <a:pt x="110" y="617"/>
                    <a:pt x="110" y="617"/>
                    <a:pt x="110" y="617"/>
                  </a:cubicBezTo>
                  <a:cubicBezTo>
                    <a:pt x="110" y="617"/>
                    <a:pt x="110" y="617"/>
                    <a:pt x="110" y="617"/>
                  </a:cubicBezTo>
                  <a:cubicBezTo>
                    <a:pt x="111" y="614"/>
                    <a:pt x="112" y="610"/>
                    <a:pt x="113" y="609"/>
                  </a:cubicBezTo>
                  <a:cubicBezTo>
                    <a:pt x="114" y="609"/>
                    <a:pt x="115" y="608"/>
                    <a:pt x="115" y="608"/>
                  </a:cubicBezTo>
                  <a:cubicBezTo>
                    <a:pt x="117" y="608"/>
                    <a:pt x="118" y="609"/>
                    <a:pt x="118" y="609"/>
                  </a:cubicBezTo>
                  <a:cubicBezTo>
                    <a:pt x="118" y="609"/>
                    <a:pt x="119" y="610"/>
                    <a:pt x="118" y="611"/>
                  </a:cubicBezTo>
                  <a:cubicBezTo>
                    <a:pt x="117" y="615"/>
                    <a:pt x="118" y="617"/>
                    <a:pt x="119" y="618"/>
                  </a:cubicBezTo>
                  <a:cubicBezTo>
                    <a:pt x="120" y="620"/>
                    <a:pt x="122" y="621"/>
                    <a:pt x="124" y="621"/>
                  </a:cubicBezTo>
                  <a:cubicBezTo>
                    <a:pt x="124" y="621"/>
                    <a:pt x="125" y="620"/>
                    <a:pt x="125" y="620"/>
                  </a:cubicBezTo>
                  <a:cubicBezTo>
                    <a:pt x="126" y="620"/>
                    <a:pt x="127" y="620"/>
                    <a:pt x="128" y="620"/>
                  </a:cubicBezTo>
                  <a:cubicBezTo>
                    <a:pt x="130" y="619"/>
                    <a:pt x="134" y="619"/>
                    <a:pt x="136" y="619"/>
                  </a:cubicBezTo>
                  <a:cubicBezTo>
                    <a:pt x="137" y="619"/>
                    <a:pt x="137" y="619"/>
                    <a:pt x="137" y="619"/>
                  </a:cubicBezTo>
                  <a:cubicBezTo>
                    <a:pt x="138" y="620"/>
                    <a:pt x="138" y="621"/>
                    <a:pt x="138" y="622"/>
                  </a:cubicBezTo>
                  <a:cubicBezTo>
                    <a:pt x="139" y="624"/>
                    <a:pt x="140" y="626"/>
                    <a:pt x="142" y="628"/>
                  </a:cubicBezTo>
                  <a:cubicBezTo>
                    <a:pt x="145" y="631"/>
                    <a:pt x="149" y="632"/>
                    <a:pt x="152" y="632"/>
                  </a:cubicBezTo>
                  <a:cubicBezTo>
                    <a:pt x="153" y="632"/>
                    <a:pt x="153" y="632"/>
                    <a:pt x="154" y="632"/>
                  </a:cubicBezTo>
                  <a:cubicBezTo>
                    <a:pt x="154" y="633"/>
                    <a:pt x="156" y="635"/>
                    <a:pt x="157" y="638"/>
                  </a:cubicBezTo>
                  <a:cubicBezTo>
                    <a:pt x="157" y="639"/>
                    <a:pt x="157" y="640"/>
                    <a:pt x="156" y="641"/>
                  </a:cubicBezTo>
                  <a:cubicBezTo>
                    <a:pt x="154" y="643"/>
                    <a:pt x="153" y="646"/>
                    <a:pt x="153" y="648"/>
                  </a:cubicBezTo>
                  <a:cubicBezTo>
                    <a:pt x="153" y="651"/>
                    <a:pt x="155" y="652"/>
                    <a:pt x="157" y="654"/>
                  </a:cubicBezTo>
                  <a:cubicBezTo>
                    <a:pt x="158" y="655"/>
                    <a:pt x="160" y="655"/>
                    <a:pt x="162" y="655"/>
                  </a:cubicBezTo>
                  <a:cubicBezTo>
                    <a:pt x="167" y="655"/>
                    <a:pt x="170" y="653"/>
                    <a:pt x="171" y="650"/>
                  </a:cubicBezTo>
                  <a:cubicBezTo>
                    <a:pt x="171" y="649"/>
                    <a:pt x="172" y="649"/>
                    <a:pt x="172" y="649"/>
                  </a:cubicBezTo>
                  <a:cubicBezTo>
                    <a:pt x="172" y="649"/>
                    <a:pt x="173" y="649"/>
                    <a:pt x="173" y="650"/>
                  </a:cubicBezTo>
                  <a:cubicBezTo>
                    <a:pt x="174" y="650"/>
                    <a:pt x="174" y="652"/>
                    <a:pt x="174" y="654"/>
                  </a:cubicBezTo>
                  <a:cubicBezTo>
                    <a:pt x="174" y="655"/>
                    <a:pt x="173" y="657"/>
                    <a:pt x="173" y="658"/>
                  </a:cubicBezTo>
                  <a:cubicBezTo>
                    <a:pt x="172" y="662"/>
                    <a:pt x="172" y="664"/>
                    <a:pt x="170" y="665"/>
                  </a:cubicBezTo>
                  <a:cubicBezTo>
                    <a:pt x="168" y="667"/>
                    <a:pt x="168" y="669"/>
                    <a:pt x="168" y="671"/>
                  </a:cubicBezTo>
                  <a:cubicBezTo>
                    <a:pt x="169" y="673"/>
                    <a:pt x="170" y="674"/>
                    <a:pt x="173" y="674"/>
                  </a:cubicBezTo>
                  <a:cubicBezTo>
                    <a:pt x="173" y="674"/>
                    <a:pt x="174" y="674"/>
                    <a:pt x="175" y="673"/>
                  </a:cubicBezTo>
                  <a:cubicBezTo>
                    <a:pt x="175" y="673"/>
                    <a:pt x="176" y="673"/>
                    <a:pt x="176" y="673"/>
                  </a:cubicBezTo>
                  <a:cubicBezTo>
                    <a:pt x="182" y="671"/>
                    <a:pt x="191" y="669"/>
                    <a:pt x="194" y="662"/>
                  </a:cubicBezTo>
                  <a:cubicBezTo>
                    <a:pt x="197" y="655"/>
                    <a:pt x="202" y="651"/>
                    <a:pt x="204" y="650"/>
                  </a:cubicBezTo>
                  <a:cubicBezTo>
                    <a:pt x="207" y="650"/>
                    <a:pt x="208" y="647"/>
                    <a:pt x="209" y="644"/>
                  </a:cubicBezTo>
                  <a:cubicBezTo>
                    <a:pt x="210" y="643"/>
                    <a:pt x="210" y="641"/>
                    <a:pt x="211" y="640"/>
                  </a:cubicBezTo>
                  <a:cubicBezTo>
                    <a:pt x="213" y="638"/>
                    <a:pt x="213" y="632"/>
                    <a:pt x="212" y="628"/>
                  </a:cubicBezTo>
                  <a:cubicBezTo>
                    <a:pt x="211" y="626"/>
                    <a:pt x="211" y="625"/>
                    <a:pt x="209" y="625"/>
                  </a:cubicBezTo>
                  <a:cubicBezTo>
                    <a:pt x="207" y="624"/>
                    <a:pt x="206" y="623"/>
                    <a:pt x="207" y="619"/>
                  </a:cubicBezTo>
                  <a:cubicBezTo>
                    <a:pt x="208" y="618"/>
                    <a:pt x="208" y="617"/>
                    <a:pt x="208" y="616"/>
                  </a:cubicBezTo>
                  <a:cubicBezTo>
                    <a:pt x="209" y="617"/>
                    <a:pt x="210" y="618"/>
                    <a:pt x="212" y="618"/>
                  </a:cubicBezTo>
                  <a:cubicBezTo>
                    <a:pt x="213" y="619"/>
                    <a:pt x="214" y="619"/>
                    <a:pt x="216" y="619"/>
                  </a:cubicBezTo>
                  <a:cubicBezTo>
                    <a:pt x="219" y="619"/>
                    <a:pt x="225" y="618"/>
                    <a:pt x="227" y="614"/>
                  </a:cubicBezTo>
                  <a:cubicBezTo>
                    <a:pt x="227" y="613"/>
                    <a:pt x="228" y="612"/>
                    <a:pt x="230" y="612"/>
                  </a:cubicBezTo>
                  <a:cubicBezTo>
                    <a:pt x="231" y="612"/>
                    <a:pt x="233" y="612"/>
                    <a:pt x="234" y="613"/>
                  </a:cubicBezTo>
                  <a:cubicBezTo>
                    <a:pt x="236" y="614"/>
                    <a:pt x="238" y="615"/>
                    <a:pt x="241" y="616"/>
                  </a:cubicBezTo>
                  <a:cubicBezTo>
                    <a:pt x="244" y="617"/>
                    <a:pt x="246" y="618"/>
                    <a:pt x="248" y="619"/>
                  </a:cubicBezTo>
                  <a:cubicBezTo>
                    <a:pt x="249" y="621"/>
                    <a:pt x="251" y="621"/>
                    <a:pt x="253" y="621"/>
                  </a:cubicBezTo>
                  <a:cubicBezTo>
                    <a:pt x="256" y="621"/>
                    <a:pt x="258" y="620"/>
                    <a:pt x="261" y="619"/>
                  </a:cubicBezTo>
                  <a:cubicBezTo>
                    <a:pt x="262" y="618"/>
                    <a:pt x="262" y="618"/>
                    <a:pt x="263" y="618"/>
                  </a:cubicBezTo>
                  <a:cubicBezTo>
                    <a:pt x="265" y="618"/>
                    <a:pt x="266" y="619"/>
                    <a:pt x="266" y="620"/>
                  </a:cubicBezTo>
                  <a:cubicBezTo>
                    <a:pt x="266" y="621"/>
                    <a:pt x="265" y="622"/>
                    <a:pt x="264" y="622"/>
                  </a:cubicBezTo>
                  <a:cubicBezTo>
                    <a:pt x="263" y="623"/>
                    <a:pt x="261" y="624"/>
                    <a:pt x="262" y="627"/>
                  </a:cubicBezTo>
                  <a:cubicBezTo>
                    <a:pt x="263" y="629"/>
                    <a:pt x="265" y="629"/>
                    <a:pt x="268" y="629"/>
                  </a:cubicBezTo>
                  <a:cubicBezTo>
                    <a:pt x="269" y="629"/>
                    <a:pt x="270" y="629"/>
                    <a:pt x="270" y="629"/>
                  </a:cubicBezTo>
                  <a:cubicBezTo>
                    <a:pt x="271" y="629"/>
                    <a:pt x="271" y="629"/>
                    <a:pt x="272" y="629"/>
                  </a:cubicBezTo>
                  <a:cubicBezTo>
                    <a:pt x="275" y="629"/>
                    <a:pt x="277" y="634"/>
                    <a:pt x="278" y="636"/>
                  </a:cubicBezTo>
                  <a:cubicBezTo>
                    <a:pt x="278" y="637"/>
                    <a:pt x="278" y="637"/>
                    <a:pt x="278" y="637"/>
                  </a:cubicBezTo>
                  <a:cubicBezTo>
                    <a:pt x="278" y="640"/>
                    <a:pt x="279" y="645"/>
                    <a:pt x="288" y="645"/>
                  </a:cubicBezTo>
                  <a:cubicBezTo>
                    <a:pt x="288" y="645"/>
                    <a:pt x="289" y="645"/>
                    <a:pt x="289" y="645"/>
                  </a:cubicBezTo>
                  <a:cubicBezTo>
                    <a:pt x="295" y="644"/>
                    <a:pt x="302" y="642"/>
                    <a:pt x="308" y="640"/>
                  </a:cubicBezTo>
                  <a:cubicBezTo>
                    <a:pt x="310" y="639"/>
                    <a:pt x="311" y="639"/>
                    <a:pt x="312" y="638"/>
                  </a:cubicBezTo>
                  <a:cubicBezTo>
                    <a:pt x="312" y="639"/>
                    <a:pt x="312" y="640"/>
                    <a:pt x="312" y="641"/>
                  </a:cubicBezTo>
                  <a:cubicBezTo>
                    <a:pt x="312" y="642"/>
                    <a:pt x="312" y="643"/>
                    <a:pt x="314" y="644"/>
                  </a:cubicBezTo>
                  <a:cubicBezTo>
                    <a:pt x="315" y="644"/>
                    <a:pt x="315" y="644"/>
                    <a:pt x="315" y="644"/>
                  </a:cubicBezTo>
                  <a:cubicBezTo>
                    <a:pt x="317" y="645"/>
                    <a:pt x="318" y="646"/>
                    <a:pt x="319" y="646"/>
                  </a:cubicBezTo>
                  <a:cubicBezTo>
                    <a:pt x="321" y="646"/>
                    <a:pt x="322" y="644"/>
                    <a:pt x="324" y="641"/>
                  </a:cubicBezTo>
                  <a:cubicBezTo>
                    <a:pt x="325" y="640"/>
                    <a:pt x="325" y="640"/>
                    <a:pt x="325" y="640"/>
                  </a:cubicBezTo>
                  <a:cubicBezTo>
                    <a:pt x="328" y="636"/>
                    <a:pt x="329" y="634"/>
                    <a:pt x="332" y="634"/>
                  </a:cubicBezTo>
                  <a:cubicBezTo>
                    <a:pt x="332" y="634"/>
                    <a:pt x="333" y="634"/>
                    <a:pt x="333" y="634"/>
                  </a:cubicBezTo>
                  <a:cubicBezTo>
                    <a:pt x="338" y="635"/>
                    <a:pt x="340" y="636"/>
                    <a:pt x="340" y="636"/>
                  </a:cubicBezTo>
                  <a:cubicBezTo>
                    <a:pt x="343" y="636"/>
                    <a:pt x="343" y="636"/>
                    <a:pt x="343" y="636"/>
                  </a:cubicBezTo>
                  <a:cubicBezTo>
                    <a:pt x="343" y="634"/>
                    <a:pt x="343" y="634"/>
                    <a:pt x="343" y="634"/>
                  </a:cubicBezTo>
                  <a:cubicBezTo>
                    <a:pt x="343" y="630"/>
                    <a:pt x="343" y="630"/>
                    <a:pt x="343" y="630"/>
                  </a:cubicBezTo>
                  <a:cubicBezTo>
                    <a:pt x="343" y="625"/>
                    <a:pt x="343" y="625"/>
                    <a:pt x="343" y="625"/>
                  </a:cubicBezTo>
                  <a:cubicBezTo>
                    <a:pt x="340" y="628"/>
                    <a:pt x="340" y="628"/>
                    <a:pt x="340" y="628"/>
                  </a:cubicBezTo>
                  <a:cubicBezTo>
                    <a:pt x="340" y="628"/>
                    <a:pt x="340" y="628"/>
                    <a:pt x="340" y="628"/>
                  </a:cubicBezTo>
                  <a:cubicBezTo>
                    <a:pt x="341" y="622"/>
                    <a:pt x="341" y="621"/>
                    <a:pt x="345" y="621"/>
                  </a:cubicBezTo>
                  <a:cubicBezTo>
                    <a:pt x="346" y="621"/>
                    <a:pt x="348" y="621"/>
                    <a:pt x="349" y="621"/>
                  </a:cubicBezTo>
                  <a:cubicBezTo>
                    <a:pt x="351" y="621"/>
                    <a:pt x="352" y="621"/>
                    <a:pt x="354" y="621"/>
                  </a:cubicBezTo>
                  <a:cubicBezTo>
                    <a:pt x="356" y="621"/>
                    <a:pt x="360" y="621"/>
                    <a:pt x="362" y="619"/>
                  </a:cubicBezTo>
                  <a:cubicBezTo>
                    <a:pt x="365" y="617"/>
                    <a:pt x="364" y="615"/>
                    <a:pt x="364" y="614"/>
                  </a:cubicBezTo>
                  <a:cubicBezTo>
                    <a:pt x="363" y="613"/>
                    <a:pt x="363" y="612"/>
                    <a:pt x="365" y="610"/>
                  </a:cubicBezTo>
                  <a:cubicBezTo>
                    <a:pt x="368" y="605"/>
                    <a:pt x="371" y="605"/>
                    <a:pt x="376" y="605"/>
                  </a:cubicBezTo>
                  <a:cubicBezTo>
                    <a:pt x="377" y="604"/>
                    <a:pt x="377" y="604"/>
                    <a:pt x="377" y="604"/>
                  </a:cubicBezTo>
                  <a:cubicBezTo>
                    <a:pt x="378" y="604"/>
                    <a:pt x="378" y="604"/>
                    <a:pt x="379" y="604"/>
                  </a:cubicBezTo>
                  <a:cubicBezTo>
                    <a:pt x="380" y="604"/>
                    <a:pt x="382" y="604"/>
                    <a:pt x="384" y="605"/>
                  </a:cubicBezTo>
                  <a:cubicBezTo>
                    <a:pt x="386" y="605"/>
                    <a:pt x="388" y="605"/>
                    <a:pt x="390" y="605"/>
                  </a:cubicBezTo>
                  <a:cubicBezTo>
                    <a:pt x="394" y="605"/>
                    <a:pt x="397" y="604"/>
                    <a:pt x="399" y="603"/>
                  </a:cubicBezTo>
                  <a:cubicBezTo>
                    <a:pt x="403" y="599"/>
                    <a:pt x="415" y="595"/>
                    <a:pt x="420" y="595"/>
                  </a:cubicBezTo>
                  <a:cubicBezTo>
                    <a:pt x="420" y="595"/>
                    <a:pt x="420" y="595"/>
                    <a:pt x="421" y="595"/>
                  </a:cubicBezTo>
                  <a:cubicBezTo>
                    <a:pt x="423" y="596"/>
                    <a:pt x="425" y="596"/>
                    <a:pt x="428" y="596"/>
                  </a:cubicBezTo>
                  <a:cubicBezTo>
                    <a:pt x="430" y="597"/>
                    <a:pt x="432" y="597"/>
                    <a:pt x="435" y="597"/>
                  </a:cubicBezTo>
                  <a:cubicBezTo>
                    <a:pt x="437" y="598"/>
                    <a:pt x="438" y="598"/>
                    <a:pt x="440" y="598"/>
                  </a:cubicBezTo>
                  <a:cubicBezTo>
                    <a:pt x="441" y="598"/>
                    <a:pt x="443" y="598"/>
                    <a:pt x="445" y="597"/>
                  </a:cubicBezTo>
                  <a:cubicBezTo>
                    <a:pt x="445" y="597"/>
                    <a:pt x="445" y="597"/>
                    <a:pt x="445" y="597"/>
                  </a:cubicBezTo>
                  <a:cubicBezTo>
                    <a:pt x="447" y="597"/>
                    <a:pt x="449" y="597"/>
                    <a:pt x="450" y="595"/>
                  </a:cubicBezTo>
                  <a:cubicBezTo>
                    <a:pt x="451" y="593"/>
                    <a:pt x="450" y="592"/>
                    <a:pt x="448" y="588"/>
                  </a:cubicBezTo>
                  <a:cubicBezTo>
                    <a:pt x="447" y="587"/>
                    <a:pt x="447" y="587"/>
                    <a:pt x="447" y="587"/>
                  </a:cubicBezTo>
                  <a:cubicBezTo>
                    <a:pt x="444" y="582"/>
                    <a:pt x="443" y="580"/>
                    <a:pt x="445" y="577"/>
                  </a:cubicBezTo>
                  <a:cubicBezTo>
                    <a:pt x="447" y="576"/>
                    <a:pt x="448" y="574"/>
                    <a:pt x="449" y="573"/>
                  </a:cubicBezTo>
                  <a:cubicBezTo>
                    <a:pt x="451" y="571"/>
                    <a:pt x="452" y="570"/>
                    <a:pt x="453" y="569"/>
                  </a:cubicBezTo>
                  <a:cubicBezTo>
                    <a:pt x="453" y="571"/>
                    <a:pt x="452" y="574"/>
                    <a:pt x="451" y="576"/>
                  </a:cubicBezTo>
                  <a:cubicBezTo>
                    <a:pt x="451" y="576"/>
                    <a:pt x="450" y="578"/>
                    <a:pt x="451" y="579"/>
                  </a:cubicBezTo>
                  <a:cubicBezTo>
                    <a:pt x="451" y="580"/>
                    <a:pt x="452" y="581"/>
                    <a:pt x="454" y="581"/>
                  </a:cubicBezTo>
                  <a:cubicBezTo>
                    <a:pt x="455" y="581"/>
                    <a:pt x="457" y="580"/>
                    <a:pt x="461" y="578"/>
                  </a:cubicBezTo>
                  <a:cubicBezTo>
                    <a:pt x="465" y="577"/>
                    <a:pt x="469" y="576"/>
                    <a:pt x="472" y="576"/>
                  </a:cubicBezTo>
                  <a:cubicBezTo>
                    <a:pt x="475" y="576"/>
                    <a:pt x="477" y="577"/>
                    <a:pt x="477" y="578"/>
                  </a:cubicBezTo>
                  <a:cubicBezTo>
                    <a:pt x="478" y="578"/>
                    <a:pt x="478" y="579"/>
                    <a:pt x="479" y="580"/>
                  </a:cubicBezTo>
                  <a:cubicBezTo>
                    <a:pt x="480" y="584"/>
                    <a:pt x="483" y="588"/>
                    <a:pt x="487" y="590"/>
                  </a:cubicBezTo>
                  <a:cubicBezTo>
                    <a:pt x="487" y="590"/>
                    <a:pt x="488" y="590"/>
                    <a:pt x="488" y="590"/>
                  </a:cubicBezTo>
                  <a:cubicBezTo>
                    <a:pt x="490" y="591"/>
                    <a:pt x="491" y="591"/>
                    <a:pt x="493" y="591"/>
                  </a:cubicBezTo>
                  <a:cubicBezTo>
                    <a:pt x="495" y="591"/>
                    <a:pt x="497" y="590"/>
                    <a:pt x="499" y="588"/>
                  </a:cubicBezTo>
                  <a:cubicBezTo>
                    <a:pt x="500" y="587"/>
                    <a:pt x="501" y="586"/>
                    <a:pt x="501" y="585"/>
                  </a:cubicBezTo>
                  <a:cubicBezTo>
                    <a:pt x="504" y="582"/>
                    <a:pt x="505" y="580"/>
                    <a:pt x="510" y="579"/>
                  </a:cubicBezTo>
                  <a:cubicBezTo>
                    <a:pt x="511" y="579"/>
                    <a:pt x="511" y="579"/>
                    <a:pt x="511" y="579"/>
                  </a:cubicBezTo>
                  <a:cubicBezTo>
                    <a:pt x="513" y="579"/>
                    <a:pt x="515" y="579"/>
                    <a:pt x="516" y="579"/>
                  </a:cubicBezTo>
                  <a:cubicBezTo>
                    <a:pt x="518" y="579"/>
                    <a:pt x="520" y="579"/>
                    <a:pt x="521" y="580"/>
                  </a:cubicBezTo>
                  <a:cubicBezTo>
                    <a:pt x="521" y="581"/>
                    <a:pt x="522" y="582"/>
                    <a:pt x="522" y="583"/>
                  </a:cubicBezTo>
                  <a:cubicBezTo>
                    <a:pt x="523" y="585"/>
                    <a:pt x="524" y="588"/>
                    <a:pt x="528" y="590"/>
                  </a:cubicBezTo>
                  <a:cubicBezTo>
                    <a:pt x="529" y="590"/>
                    <a:pt x="529" y="590"/>
                    <a:pt x="530" y="590"/>
                  </a:cubicBezTo>
                  <a:cubicBezTo>
                    <a:pt x="529" y="591"/>
                    <a:pt x="529" y="591"/>
                    <a:pt x="528" y="592"/>
                  </a:cubicBezTo>
                  <a:cubicBezTo>
                    <a:pt x="528" y="592"/>
                    <a:pt x="527" y="592"/>
                    <a:pt x="527" y="593"/>
                  </a:cubicBezTo>
                  <a:cubicBezTo>
                    <a:pt x="526" y="594"/>
                    <a:pt x="525" y="596"/>
                    <a:pt x="526" y="598"/>
                  </a:cubicBezTo>
                  <a:cubicBezTo>
                    <a:pt x="526" y="601"/>
                    <a:pt x="530" y="605"/>
                    <a:pt x="535" y="606"/>
                  </a:cubicBezTo>
                  <a:cubicBezTo>
                    <a:pt x="537" y="607"/>
                    <a:pt x="539" y="609"/>
                    <a:pt x="541" y="611"/>
                  </a:cubicBezTo>
                  <a:cubicBezTo>
                    <a:pt x="543" y="614"/>
                    <a:pt x="546" y="617"/>
                    <a:pt x="549" y="618"/>
                  </a:cubicBezTo>
                  <a:cubicBezTo>
                    <a:pt x="555" y="619"/>
                    <a:pt x="555" y="619"/>
                    <a:pt x="558" y="620"/>
                  </a:cubicBezTo>
                  <a:cubicBezTo>
                    <a:pt x="559" y="620"/>
                    <a:pt x="559" y="620"/>
                    <a:pt x="560" y="620"/>
                  </a:cubicBezTo>
                  <a:cubicBezTo>
                    <a:pt x="562" y="620"/>
                    <a:pt x="564" y="618"/>
                    <a:pt x="565" y="617"/>
                  </a:cubicBezTo>
                  <a:cubicBezTo>
                    <a:pt x="565" y="616"/>
                    <a:pt x="566" y="615"/>
                    <a:pt x="566" y="614"/>
                  </a:cubicBezTo>
                  <a:cubicBezTo>
                    <a:pt x="569" y="612"/>
                    <a:pt x="568" y="609"/>
                    <a:pt x="567" y="607"/>
                  </a:cubicBezTo>
                  <a:cubicBezTo>
                    <a:pt x="566" y="606"/>
                    <a:pt x="566" y="606"/>
                    <a:pt x="566" y="605"/>
                  </a:cubicBezTo>
                  <a:cubicBezTo>
                    <a:pt x="566" y="603"/>
                    <a:pt x="565" y="602"/>
                    <a:pt x="565" y="601"/>
                  </a:cubicBezTo>
                  <a:cubicBezTo>
                    <a:pt x="565" y="599"/>
                    <a:pt x="564" y="597"/>
                    <a:pt x="567" y="594"/>
                  </a:cubicBezTo>
                  <a:cubicBezTo>
                    <a:pt x="567" y="593"/>
                    <a:pt x="567" y="593"/>
                    <a:pt x="568" y="593"/>
                  </a:cubicBezTo>
                  <a:cubicBezTo>
                    <a:pt x="571" y="589"/>
                    <a:pt x="575" y="585"/>
                    <a:pt x="571" y="579"/>
                  </a:cubicBezTo>
                  <a:cubicBezTo>
                    <a:pt x="570" y="578"/>
                    <a:pt x="570" y="576"/>
                    <a:pt x="569" y="575"/>
                  </a:cubicBezTo>
                  <a:cubicBezTo>
                    <a:pt x="566" y="570"/>
                    <a:pt x="563" y="564"/>
                    <a:pt x="558" y="564"/>
                  </a:cubicBezTo>
                  <a:cubicBezTo>
                    <a:pt x="556" y="564"/>
                    <a:pt x="555" y="564"/>
                    <a:pt x="553" y="565"/>
                  </a:cubicBezTo>
                  <a:cubicBezTo>
                    <a:pt x="552" y="566"/>
                    <a:pt x="548" y="569"/>
                    <a:pt x="547" y="569"/>
                  </a:cubicBezTo>
                  <a:cubicBezTo>
                    <a:pt x="547" y="568"/>
                    <a:pt x="546" y="567"/>
                    <a:pt x="546" y="566"/>
                  </a:cubicBezTo>
                  <a:cubicBezTo>
                    <a:pt x="545" y="565"/>
                    <a:pt x="545" y="565"/>
                    <a:pt x="545" y="565"/>
                  </a:cubicBezTo>
                  <a:cubicBezTo>
                    <a:pt x="544" y="562"/>
                    <a:pt x="545" y="562"/>
                    <a:pt x="546" y="560"/>
                  </a:cubicBezTo>
                  <a:cubicBezTo>
                    <a:pt x="547" y="559"/>
                    <a:pt x="548" y="557"/>
                    <a:pt x="549" y="555"/>
                  </a:cubicBezTo>
                  <a:cubicBezTo>
                    <a:pt x="549" y="554"/>
                    <a:pt x="550" y="552"/>
                    <a:pt x="551" y="550"/>
                  </a:cubicBezTo>
                  <a:cubicBezTo>
                    <a:pt x="555" y="546"/>
                    <a:pt x="558" y="540"/>
                    <a:pt x="554" y="534"/>
                  </a:cubicBezTo>
                  <a:cubicBezTo>
                    <a:pt x="552" y="531"/>
                    <a:pt x="551" y="529"/>
                    <a:pt x="550" y="526"/>
                  </a:cubicBezTo>
                  <a:cubicBezTo>
                    <a:pt x="548" y="522"/>
                    <a:pt x="546" y="518"/>
                    <a:pt x="543" y="517"/>
                  </a:cubicBezTo>
                  <a:cubicBezTo>
                    <a:pt x="539" y="516"/>
                    <a:pt x="536" y="512"/>
                    <a:pt x="536" y="508"/>
                  </a:cubicBezTo>
                  <a:cubicBezTo>
                    <a:pt x="535" y="504"/>
                    <a:pt x="532" y="502"/>
                    <a:pt x="528" y="501"/>
                  </a:cubicBezTo>
                  <a:cubicBezTo>
                    <a:pt x="527" y="500"/>
                    <a:pt x="526" y="500"/>
                    <a:pt x="524" y="499"/>
                  </a:cubicBezTo>
                  <a:cubicBezTo>
                    <a:pt x="522" y="498"/>
                    <a:pt x="520" y="496"/>
                    <a:pt x="520" y="495"/>
                  </a:cubicBezTo>
                  <a:cubicBezTo>
                    <a:pt x="519" y="493"/>
                    <a:pt x="520" y="491"/>
                    <a:pt x="521" y="489"/>
                  </a:cubicBezTo>
                  <a:cubicBezTo>
                    <a:pt x="522" y="487"/>
                    <a:pt x="523" y="486"/>
                    <a:pt x="525" y="485"/>
                  </a:cubicBezTo>
                  <a:cubicBezTo>
                    <a:pt x="527" y="484"/>
                    <a:pt x="530" y="483"/>
                    <a:pt x="532" y="480"/>
                  </a:cubicBezTo>
                  <a:cubicBezTo>
                    <a:pt x="534" y="477"/>
                    <a:pt x="534" y="475"/>
                    <a:pt x="534" y="473"/>
                  </a:cubicBezTo>
                  <a:cubicBezTo>
                    <a:pt x="535" y="471"/>
                    <a:pt x="535" y="470"/>
                    <a:pt x="536" y="470"/>
                  </a:cubicBezTo>
                  <a:cubicBezTo>
                    <a:pt x="537" y="470"/>
                    <a:pt x="538" y="469"/>
                    <a:pt x="540" y="469"/>
                  </a:cubicBezTo>
                  <a:cubicBezTo>
                    <a:pt x="540" y="469"/>
                    <a:pt x="541" y="469"/>
                    <a:pt x="541" y="469"/>
                  </a:cubicBezTo>
                  <a:cubicBezTo>
                    <a:pt x="542" y="470"/>
                    <a:pt x="542" y="470"/>
                    <a:pt x="543" y="470"/>
                  </a:cubicBezTo>
                  <a:cubicBezTo>
                    <a:pt x="544" y="470"/>
                    <a:pt x="546" y="470"/>
                    <a:pt x="547" y="468"/>
                  </a:cubicBezTo>
                  <a:cubicBezTo>
                    <a:pt x="549" y="466"/>
                    <a:pt x="556" y="458"/>
                    <a:pt x="561" y="456"/>
                  </a:cubicBezTo>
                  <a:cubicBezTo>
                    <a:pt x="565" y="455"/>
                    <a:pt x="570" y="453"/>
                    <a:pt x="574" y="452"/>
                  </a:cubicBezTo>
                  <a:cubicBezTo>
                    <a:pt x="576" y="452"/>
                    <a:pt x="578" y="452"/>
                    <a:pt x="580" y="451"/>
                  </a:cubicBezTo>
                  <a:cubicBezTo>
                    <a:pt x="586" y="450"/>
                    <a:pt x="606" y="438"/>
                    <a:pt x="607" y="431"/>
                  </a:cubicBezTo>
                  <a:cubicBezTo>
                    <a:pt x="608" y="428"/>
                    <a:pt x="608" y="425"/>
                    <a:pt x="608" y="423"/>
                  </a:cubicBezTo>
                  <a:cubicBezTo>
                    <a:pt x="608" y="420"/>
                    <a:pt x="608" y="419"/>
                    <a:pt x="609" y="416"/>
                  </a:cubicBezTo>
                  <a:cubicBezTo>
                    <a:pt x="610" y="412"/>
                    <a:pt x="611" y="407"/>
                    <a:pt x="611" y="407"/>
                  </a:cubicBezTo>
                  <a:cubicBezTo>
                    <a:pt x="612" y="407"/>
                    <a:pt x="612" y="407"/>
                    <a:pt x="612" y="407"/>
                  </a:cubicBezTo>
                  <a:cubicBezTo>
                    <a:pt x="611" y="406"/>
                    <a:pt x="611" y="406"/>
                    <a:pt x="611" y="406"/>
                  </a:cubicBezTo>
                  <a:cubicBezTo>
                    <a:pt x="611" y="404"/>
                    <a:pt x="609" y="398"/>
                    <a:pt x="609" y="396"/>
                  </a:cubicBezTo>
                  <a:cubicBezTo>
                    <a:pt x="609" y="395"/>
                    <a:pt x="609" y="395"/>
                    <a:pt x="609" y="395"/>
                  </a:cubicBezTo>
                  <a:cubicBezTo>
                    <a:pt x="609" y="395"/>
                    <a:pt x="611" y="394"/>
                    <a:pt x="612" y="393"/>
                  </a:cubicBezTo>
                  <a:cubicBezTo>
                    <a:pt x="615" y="391"/>
                    <a:pt x="615" y="390"/>
                    <a:pt x="616" y="389"/>
                  </a:cubicBezTo>
                  <a:cubicBezTo>
                    <a:pt x="616" y="389"/>
                    <a:pt x="616" y="388"/>
                    <a:pt x="617" y="387"/>
                  </a:cubicBezTo>
                  <a:cubicBezTo>
                    <a:pt x="617" y="387"/>
                    <a:pt x="617" y="387"/>
                    <a:pt x="617" y="387"/>
                  </a:cubicBezTo>
                  <a:cubicBezTo>
                    <a:pt x="618" y="388"/>
                    <a:pt x="620" y="389"/>
                    <a:pt x="622" y="390"/>
                  </a:cubicBezTo>
                  <a:cubicBezTo>
                    <a:pt x="625" y="391"/>
                    <a:pt x="627" y="392"/>
                    <a:pt x="629" y="392"/>
                  </a:cubicBezTo>
                  <a:cubicBezTo>
                    <a:pt x="632" y="393"/>
                    <a:pt x="634" y="393"/>
                    <a:pt x="635" y="394"/>
                  </a:cubicBezTo>
                  <a:cubicBezTo>
                    <a:pt x="636" y="395"/>
                    <a:pt x="637" y="396"/>
                    <a:pt x="638" y="397"/>
                  </a:cubicBezTo>
                  <a:cubicBezTo>
                    <a:pt x="640" y="399"/>
                    <a:pt x="642" y="401"/>
                    <a:pt x="644" y="401"/>
                  </a:cubicBezTo>
                  <a:cubicBezTo>
                    <a:pt x="645" y="401"/>
                    <a:pt x="646" y="401"/>
                    <a:pt x="646" y="401"/>
                  </a:cubicBezTo>
                  <a:cubicBezTo>
                    <a:pt x="648" y="399"/>
                    <a:pt x="649" y="397"/>
                    <a:pt x="650" y="396"/>
                  </a:cubicBezTo>
                  <a:cubicBezTo>
                    <a:pt x="650" y="394"/>
                    <a:pt x="651" y="393"/>
                    <a:pt x="652" y="391"/>
                  </a:cubicBezTo>
                  <a:cubicBezTo>
                    <a:pt x="653" y="390"/>
                    <a:pt x="653" y="389"/>
                    <a:pt x="654" y="389"/>
                  </a:cubicBezTo>
                  <a:cubicBezTo>
                    <a:pt x="656" y="387"/>
                    <a:pt x="657" y="386"/>
                    <a:pt x="658" y="381"/>
                  </a:cubicBezTo>
                  <a:cubicBezTo>
                    <a:pt x="659" y="379"/>
                    <a:pt x="659" y="377"/>
                    <a:pt x="660" y="376"/>
                  </a:cubicBezTo>
                  <a:cubicBezTo>
                    <a:pt x="661" y="371"/>
                    <a:pt x="662" y="368"/>
                    <a:pt x="660" y="365"/>
                  </a:cubicBezTo>
                  <a:cubicBezTo>
                    <a:pt x="659" y="364"/>
                    <a:pt x="659" y="363"/>
                    <a:pt x="659" y="362"/>
                  </a:cubicBezTo>
                  <a:cubicBezTo>
                    <a:pt x="657" y="361"/>
                    <a:pt x="657" y="361"/>
                    <a:pt x="658" y="357"/>
                  </a:cubicBezTo>
                  <a:cubicBezTo>
                    <a:pt x="658" y="355"/>
                    <a:pt x="658" y="354"/>
                    <a:pt x="658" y="353"/>
                  </a:cubicBezTo>
                  <a:cubicBezTo>
                    <a:pt x="659" y="349"/>
                    <a:pt x="659" y="347"/>
                    <a:pt x="657" y="343"/>
                  </a:cubicBezTo>
                  <a:cubicBezTo>
                    <a:pt x="657" y="342"/>
                    <a:pt x="656" y="341"/>
                    <a:pt x="656" y="340"/>
                  </a:cubicBezTo>
                  <a:cubicBezTo>
                    <a:pt x="655" y="338"/>
                    <a:pt x="654" y="336"/>
                    <a:pt x="652" y="334"/>
                  </a:cubicBezTo>
                  <a:cubicBezTo>
                    <a:pt x="650" y="331"/>
                    <a:pt x="647" y="326"/>
                    <a:pt x="646" y="324"/>
                  </a:cubicBezTo>
                  <a:cubicBezTo>
                    <a:pt x="646" y="323"/>
                    <a:pt x="645" y="322"/>
                    <a:pt x="643" y="322"/>
                  </a:cubicBezTo>
                  <a:cubicBezTo>
                    <a:pt x="643" y="322"/>
                    <a:pt x="642" y="322"/>
                    <a:pt x="641" y="322"/>
                  </a:cubicBezTo>
                  <a:cubicBezTo>
                    <a:pt x="640" y="323"/>
                    <a:pt x="639" y="323"/>
                    <a:pt x="638" y="323"/>
                  </a:cubicBezTo>
                  <a:cubicBezTo>
                    <a:pt x="637" y="323"/>
                    <a:pt x="637" y="323"/>
                    <a:pt x="636" y="323"/>
                  </a:cubicBezTo>
                  <a:cubicBezTo>
                    <a:pt x="633" y="322"/>
                    <a:pt x="632" y="320"/>
                    <a:pt x="630" y="315"/>
                  </a:cubicBezTo>
                  <a:cubicBezTo>
                    <a:pt x="627" y="310"/>
                    <a:pt x="621" y="308"/>
                    <a:pt x="616" y="307"/>
                  </a:cubicBezTo>
                  <a:cubicBezTo>
                    <a:pt x="616" y="307"/>
                    <a:pt x="616" y="307"/>
                    <a:pt x="615" y="307"/>
                  </a:cubicBezTo>
                  <a:cubicBezTo>
                    <a:pt x="612" y="307"/>
                    <a:pt x="611" y="309"/>
                    <a:pt x="611" y="311"/>
                  </a:cubicBezTo>
                  <a:cubicBezTo>
                    <a:pt x="610" y="311"/>
                    <a:pt x="610" y="311"/>
                    <a:pt x="610" y="312"/>
                  </a:cubicBezTo>
                  <a:cubicBezTo>
                    <a:pt x="610" y="312"/>
                    <a:pt x="610" y="312"/>
                    <a:pt x="610" y="311"/>
                  </a:cubicBezTo>
                  <a:cubicBezTo>
                    <a:pt x="605" y="307"/>
                    <a:pt x="600" y="306"/>
                    <a:pt x="598" y="305"/>
                  </a:cubicBezTo>
                  <a:cubicBezTo>
                    <a:pt x="598" y="304"/>
                    <a:pt x="598" y="303"/>
                    <a:pt x="598" y="302"/>
                  </a:cubicBezTo>
                  <a:cubicBezTo>
                    <a:pt x="599" y="300"/>
                    <a:pt x="600" y="297"/>
                    <a:pt x="599" y="295"/>
                  </a:cubicBezTo>
                  <a:cubicBezTo>
                    <a:pt x="597" y="291"/>
                    <a:pt x="588" y="280"/>
                    <a:pt x="584" y="279"/>
                  </a:cubicBezTo>
                  <a:cubicBezTo>
                    <a:pt x="580" y="278"/>
                    <a:pt x="572" y="278"/>
                    <a:pt x="570" y="278"/>
                  </a:cubicBezTo>
                  <a:cubicBezTo>
                    <a:pt x="569" y="277"/>
                    <a:pt x="567" y="275"/>
                    <a:pt x="566" y="273"/>
                  </a:cubicBezTo>
                  <a:cubicBezTo>
                    <a:pt x="565" y="268"/>
                    <a:pt x="560" y="264"/>
                    <a:pt x="556" y="262"/>
                  </a:cubicBezTo>
                  <a:cubicBezTo>
                    <a:pt x="555" y="261"/>
                    <a:pt x="554" y="259"/>
                    <a:pt x="553" y="257"/>
                  </a:cubicBezTo>
                  <a:cubicBezTo>
                    <a:pt x="553" y="256"/>
                    <a:pt x="552" y="255"/>
                    <a:pt x="551" y="254"/>
                  </a:cubicBezTo>
                  <a:cubicBezTo>
                    <a:pt x="548" y="250"/>
                    <a:pt x="546" y="247"/>
                    <a:pt x="543" y="244"/>
                  </a:cubicBezTo>
                  <a:cubicBezTo>
                    <a:pt x="542" y="243"/>
                    <a:pt x="542" y="243"/>
                    <a:pt x="542" y="243"/>
                  </a:cubicBezTo>
                  <a:cubicBezTo>
                    <a:pt x="539" y="240"/>
                    <a:pt x="533" y="234"/>
                    <a:pt x="526" y="234"/>
                  </a:cubicBezTo>
                  <a:cubicBezTo>
                    <a:pt x="524" y="234"/>
                    <a:pt x="523" y="234"/>
                    <a:pt x="522" y="234"/>
                  </a:cubicBezTo>
                  <a:cubicBezTo>
                    <a:pt x="521" y="235"/>
                    <a:pt x="521" y="235"/>
                    <a:pt x="521" y="235"/>
                  </a:cubicBezTo>
                  <a:cubicBezTo>
                    <a:pt x="518" y="235"/>
                    <a:pt x="515" y="236"/>
                    <a:pt x="513" y="236"/>
                  </a:cubicBezTo>
                  <a:cubicBezTo>
                    <a:pt x="512" y="236"/>
                    <a:pt x="511" y="236"/>
                    <a:pt x="510" y="233"/>
                  </a:cubicBezTo>
                  <a:cubicBezTo>
                    <a:pt x="507" y="227"/>
                    <a:pt x="500" y="220"/>
                    <a:pt x="493" y="220"/>
                  </a:cubicBezTo>
                  <a:cubicBezTo>
                    <a:pt x="493" y="220"/>
                    <a:pt x="493" y="219"/>
                    <a:pt x="493" y="219"/>
                  </a:cubicBezTo>
                  <a:cubicBezTo>
                    <a:pt x="491" y="218"/>
                    <a:pt x="491" y="213"/>
                    <a:pt x="491" y="210"/>
                  </a:cubicBezTo>
                  <a:cubicBezTo>
                    <a:pt x="491" y="208"/>
                    <a:pt x="491" y="206"/>
                    <a:pt x="491" y="205"/>
                  </a:cubicBezTo>
                  <a:cubicBezTo>
                    <a:pt x="490" y="201"/>
                    <a:pt x="486" y="199"/>
                    <a:pt x="484" y="198"/>
                  </a:cubicBezTo>
                  <a:cubicBezTo>
                    <a:pt x="483" y="195"/>
                    <a:pt x="480" y="184"/>
                    <a:pt x="478" y="182"/>
                  </a:cubicBezTo>
                  <a:cubicBezTo>
                    <a:pt x="477" y="181"/>
                    <a:pt x="476" y="180"/>
                    <a:pt x="475" y="180"/>
                  </a:cubicBezTo>
                  <a:cubicBezTo>
                    <a:pt x="473" y="179"/>
                    <a:pt x="473" y="179"/>
                    <a:pt x="473" y="178"/>
                  </a:cubicBezTo>
                  <a:cubicBezTo>
                    <a:pt x="473" y="175"/>
                    <a:pt x="475" y="168"/>
                    <a:pt x="470" y="167"/>
                  </a:cubicBezTo>
                  <a:cubicBezTo>
                    <a:pt x="466" y="166"/>
                    <a:pt x="461" y="164"/>
                    <a:pt x="460" y="162"/>
                  </a:cubicBezTo>
                  <a:cubicBezTo>
                    <a:pt x="458" y="159"/>
                    <a:pt x="457" y="158"/>
                    <a:pt x="459" y="156"/>
                  </a:cubicBezTo>
                  <a:cubicBezTo>
                    <a:pt x="462" y="153"/>
                    <a:pt x="466" y="150"/>
                    <a:pt x="466" y="150"/>
                  </a:cubicBezTo>
                  <a:cubicBezTo>
                    <a:pt x="473" y="146"/>
                    <a:pt x="473" y="146"/>
                    <a:pt x="473" y="146"/>
                  </a:cubicBezTo>
                  <a:cubicBezTo>
                    <a:pt x="466" y="146"/>
                    <a:pt x="466" y="146"/>
                    <a:pt x="466" y="146"/>
                  </a:cubicBezTo>
                  <a:cubicBezTo>
                    <a:pt x="466" y="146"/>
                    <a:pt x="465" y="146"/>
                    <a:pt x="465" y="146"/>
                  </a:cubicBezTo>
                  <a:cubicBezTo>
                    <a:pt x="465" y="146"/>
                    <a:pt x="465" y="145"/>
                    <a:pt x="465" y="143"/>
                  </a:cubicBezTo>
                  <a:cubicBezTo>
                    <a:pt x="465" y="143"/>
                    <a:pt x="465" y="143"/>
                    <a:pt x="465" y="143"/>
                  </a:cubicBezTo>
                  <a:cubicBezTo>
                    <a:pt x="467" y="138"/>
                    <a:pt x="468" y="136"/>
                    <a:pt x="471" y="132"/>
                  </a:cubicBezTo>
                  <a:cubicBezTo>
                    <a:pt x="473" y="130"/>
                    <a:pt x="475" y="127"/>
                    <a:pt x="474" y="124"/>
                  </a:cubicBezTo>
                  <a:cubicBezTo>
                    <a:pt x="474" y="122"/>
                    <a:pt x="472" y="120"/>
                    <a:pt x="470" y="119"/>
                  </a:cubicBezTo>
                  <a:cubicBezTo>
                    <a:pt x="465" y="118"/>
                    <a:pt x="465" y="117"/>
                    <a:pt x="465" y="117"/>
                  </a:cubicBezTo>
                  <a:cubicBezTo>
                    <a:pt x="465" y="116"/>
                    <a:pt x="465" y="116"/>
                    <a:pt x="465" y="116"/>
                  </a:cubicBezTo>
                  <a:cubicBezTo>
                    <a:pt x="467" y="114"/>
                    <a:pt x="467" y="113"/>
                    <a:pt x="467" y="111"/>
                  </a:cubicBezTo>
                  <a:cubicBezTo>
                    <a:pt x="466" y="108"/>
                    <a:pt x="462" y="106"/>
                    <a:pt x="458" y="105"/>
                  </a:cubicBezTo>
                  <a:cubicBezTo>
                    <a:pt x="455" y="105"/>
                    <a:pt x="454" y="104"/>
                    <a:pt x="451" y="102"/>
                  </a:cubicBezTo>
                  <a:cubicBezTo>
                    <a:pt x="450" y="101"/>
                    <a:pt x="449" y="100"/>
                    <a:pt x="448" y="99"/>
                  </a:cubicBezTo>
                  <a:cubicBezTo>
                    <a:pt x="446" y="98"/>
                    <a:pt x="443" y="97"/>
                    <a:pt x="442" y="96"/>
                  </a:cubicBezTo>
                  <a:cubicBezTo>
                    <a:pt x="439" y="94"/>
                    <a:pt x="437" y="94"/>
                    <a:pt x="436" y="91"/>
                  </a:cubicBezTo>
                  <a:cubicBezTo>
                    <a:pt x="434" y="87"/>
                    <a:pt x="431" y="86"/>
                    <a:pt x="429" y="85"/>
                  </a:cubicBezTo>
                  <a:cubicBezTo>
                    <a:pt x="428" y="84"/>
                    <a:pt x="428" y="84"/>
                    <a:pt x="427" y="83"/>
                  </a:cubicBezTo>
                  <a:cubicBezTo>
                    <a:pt x="426" y="83"/>
                    <a:pt x="426" y="82"/>
                    <a:pt x="426" y="81"/>
                  </a:cubicBezTo>
                  <a:cubicBezTo>
                    <a:pt x="426" y="79"/>
                    <a:pt x="426" y="77"/>
                    <a:pt x="427" y="76"/>
                  </a:cubicBezTo>
                  <a:cubicBezTo>
                    <a:pt x="429" y="74"/>
                    <a:pt x="430" y="70"/>
                    <a:pt x="429" y="68"/>
                  </a:cubicBezTo>
                  <a:cubicBezTo>
                    <a:pt x="428" y="65"/>
                    <a:pt x="426" y="64"/>
                    <a:pt x="424" y="64"/>
                  </a:cubicBezTo>
                  <a:cubicBezTo>
                    <a:pt x="422" y="63"/>
                    <a:pt x="421" y="63"/>
                    <a:pt x="420" y="62"/>
                  </a:cubicBezTo>
                  <a:cubicBezTo>
                    <a:pt x="418" y="61"/>
                    <a:pt x="417" y="60"/>
                    <a:pt x="415" y="59"/>
                  </a:cubicBezTo>
                  <a:cubicBezTo>
                    <a:pt x="414" y="59"/>
                    <a:pt x="413" y="58"/>
                    <a:pt x="413" y="57"/>
                  </a:cubicBezTo>
                  <a:cubicBezTo>
                    <a:pt x="413" y="56"/>
                    <a:pt x="414" y="55"/>
                    <a:pt x="415" y="55"/>
                  </a:cubicBezTo>
                  <a:cubicBezTo>
                    <a:pt x="416" y="54"/>
                    <a:pt x="417" y="53"/>
                    <a:pt x="417" y="52"/>
                  </a:cubicBezTo>
                  <a:cubicBezTo>
                    <a:pt x="418" y="49"/>
                    <a:pt x="417" y="45"/>
                    <a:pt x="416" y="43"/>
                  </a:cubicBezTo>
                  <a:cubicBezTo>
                    <a:pt x="415" y="43"/>
                    <a:pt x="415" y="43"/>
                    <a:pt x="415" y="43"/>
                  </a:cubicBezTo>
                  <a:cubicBezTo>
                    <a:pt x="415" y="42"/>
                    <a:pt x="415" y="42"/>
                    <a:pt x="415" y="42"/>
                  </a:cubicBezTo>
                  <a:cubicBezTo>
                    <a:pt x="407" y="39"/>
                    <a:pt x="406" y="39"/>
                    <a:pt x="405" y="39"/>
                  </a:cubicBezTo>
                  <a:cubicBezTo>
                    <a:pt x="402" y="39"/>
                    <a:pt x="399" y="37"/>
                    <a:pt x="396" y="36"/>
                  </a:cubicBezTo>
                  <a:cubicBezTo>
                    <a:pt x="395" y="35"/>
                    <a:pt x="394" y="32"/>
                    <a:pt x="394" y="30"/>
                  </a:cubicBezTo>
                  <a:cubicBezTo>
                    <a:pt x="394" y="28"/>
                    <a:pt x="393" y="26"/>
                    <a:pt x="393" y="25"/>
                  </a:cubicBezTo>
                  <a:cubicBezTo>
                    <a:pt x="392" y="23"/>
                    <a:pt x="390" y="22"/>
                    <a:pt x="388" y="22"/>
                  </a:cubicBezTo>
                  <a:cubicBezTo>
                    <a:pt x="387" y="22"/>
                    <a:pt x="387" y="22"/>
                    <a:pt x="387" y="22"/>
                  </a:cubicBezTo>
                  <a:cubicBezTo>
                    <a:pt x="387" y="22"/>
                    <a:pt x="387" y="22"/>
                    <a:pt x="387" y="22"/>
                  </a:cubicBezTo>
                  <a:cubicBezTo>
                    <a:pt x="387" y="22"/>
                    <a:pt x="387" y="22"/>
                    <a:pt x="387" y="22"/>
                  </a:cubicBezTo>
                  <a:cubicBezTo>
                    <a:pt x="385" y="22"/>
                    <a:pt x="383" y="23"/>
                    <a:pt x="382" y="24"/>
                  </a:cubicBezTo>
                  <a:cubicBezTo>
                    <a:pt x="379" y="26"/>
                    <a:pt x="378" y="26"/>
                    <a:pt x="373" y="26"/>
                  </a:cubicBezTo>
                  <a:cubicBezTo>
                    <a:pt x="372" y="26"/>
                    <a:pt x="371" y="26"/>
                    <a:pt x="371" y="26"/>
                  </a:cubicBezTo>
                  <a:cubicBezTo>
                    <a:pt x="370" y="24"/>
                    <a:pt x="369" y="24"/>
                    <a:pt x="367" y="24"/>
                  </a:cubicBezTo>
                  <a:cubicBezTo>
                    <a:pt x="363" y="24"/>
                    <a:pt x="356" y="27"/>
                    <a:pt x="351" y="29"/>
                  </a:cubicBezTo>
                  <a:cubicBezTo>
                    <a:pt x="351" y="29"/>
                    <a:pt x="350" y="29"/>
                    <a:pt x="350" y="29"/>
                  </a:cubicBezTo>
                  <a:cubicBezTo>
                    <a:pt x="349" y="29"/>
                    <a:pt x="349" y="29"/>
                    <a:pt x="348" y="28"/>
                  </a:cubicBezTo>
                  <a:cubicBezTo>
                    <a:pt x="347" y="28"/>
                    <a:pt x="346" y="27"/>
                    <a:pt x="345" y="26"/>
                  </a:cubicBezTo>
                  <a:cubicBezTo>
                    <a:pt x="345" y="26"/>
                    <a:pt x="344" y="26"/>
                    <a:pt x="343" y="26"/>
                  </a:cubicBezTo>
                  <a:cubicBezTo>
                    <a:pt x="341" y="26"/>
                    <a:pt x="340" y="27"/>
                    <a:pt x="339" y="29"/>
                  </a:cubicBezTo>
                  <a:cubicBezTo>
                    <a:pt x="338" y="30"/>
                    <a:pt x="337" y="31"/>
                    <a:pt x="336" y="32"/>
                  </a:cubicBezTo>
                  <a:cubicBezTo>
                    <a:pt x="336" y="32"/>
                    <a:pt x="336" y="32"/>
                    <a:pt x="335" y="32"/>
                  </a:cubicBezTo>
                  <a:cubicBezTo>
                    <a:pt x="334" y="32"/>
                    <a:pt x="333" y="30"/>
                    <a:pt x="332" y="27"/>
                  </a:cubicBezTo>
                  <a:cubicBezTo>
                    <a:pt x="332" y="25"/>
                    <a:pt x="331" y="21"/>
                    <a:pt x="326" y="20"/>
                  </a:cubicBezTo>
                  <a:cubicBezTo>
                    <a:pt x="325" y="20"/>
                    <a:pt x="324" y="19"/>
                    <a:pt x="324" y="19"/>
                  </a:cubicBezTo>
                  <a:cubicBezTo>
                    <a:pt x="323" y="17"/>
                    <a:pt x="323" y="15"/>
                    <a:pt x="323" y="15"/>
                  </a:cubicBezTo>
                  <a:cubicBezTo>
                    <a:pt x="324" y="13"/>
                    <a:pt x="324" y="8"/>
                    <a:pt x="322" y="6"/>
                  </a:cubicBezTo>
                  <a:cubicBezTo>
                    <a:pt x="321" y="4"/>
                    <a:pt x="320" y="4"/>
                    <a:pt x="319" y="4"/>
                  </a:cubicBezTo>
                  <a:cubicBezTo>
                    <a:pt x="318" y="4"/>
                    <a:pt x="317" y="4"/>
                    <a:pt x="316" y="4"/>
                  </a:cubicBezTo>
                  <a:cubicBezTo>
                    <a:pt x="316" y="4"/>
                    <a:pt x="315" y="4"/>
                    <a:pt x="315" y="4"/>
                  </a:cubicBezTo>
                  <a:cubicBezTo>
                    <a:pt x="313" y="4"/>
                    <a:pt x="310" y="4"/>
                    <a:pt x="309" y="6"/>
                  </a:cubicBezTo>
                  <a:cubicBezTo>
                    <a:pt x="309" y="8"/>
                    <a:pt x="307" y="9"/>
                    <a:pt x="304" y="11"/>
                  </a:cubicBezTo>
                  <a:cubicBezTo>
                    <a:pt x="300" y="13"/>
                    <a:pt x="297" y="15"/>
                    <a:pt x="297" y="15"/>
                  </a:cubicBezTo>
                  <a:cubicBezTo>
                    <a:pt x="296" y="16"/>
                    <a:pt x="296" y="16"/>
                    <a:pt x="296" y="16"/>
                  </a:cubicBezTo>
                  <a:cubicBezTo>
                    <a:pt x="296" y="17"/>
                    <a:pt x="296" y="17"/>
                    <a:pt x="296" y="17"/>
                  </a:cubicBezTo>
                  <a:cubicBezTo>
                    <a:pt x="296" y="17"/>
                    <a:pt x="297" y="26"/>
                    <a:pt x="300" y="31"/>
                  </a:cubicBezTo>
                  <a:cubicBezTo>
                    <a:pt x="302" y="33"/>
                    <a:pt x="302" y="37"/>
                    <a:pt x="301" y="41"/>
                  </a:cubicBezTo>
                  <a:cubicBezTo>
                    <a:pt x="301" y="43"/>
                    <a:pt x="301" y="46"/>
                    <a:pt x="301" y="50"/>
                  </a:cubicBezTo>
                  <a:cubicBezTo>
                    <a:pt x="302" y="53"/>
                    <a:pt x="301" y="54"/>
                    <a:pt x="301" y="54"/>
                  </a:cubicBezTo>
                  <a:cubicBezTo>
                    <a:pt x="301" y="54"/>
                    <a:pt x="301" y="55"/>
                    <a:pt x="300" y="55"/>
                  </a:cubicBezTo>
                  <a:cubicBezTo>
                    <a:pt x="300" y="55"/>
                    <a:pt x="300" y="55"/>
                    <a:pt x="299" y="55"/>
                  </a:cubicBezTo>
                  <a:cubicBezTo>
                    <a:pt x="299" y="55"/>
                    <a:pt x="299" y="55"/>
                    <a:pt x="298" y="55"/>
                  </a:cubicBezTo>
                  <a:cubicBezTo>
                    <a:pt x="298" y="55"/>
                    <a:pt x="298" y="54"/>
                    <a:pt x="297" y="54"/>
                  </a:cubicBezTo>
                  <a:cubicBezTo>
                    <a:pt x="297" y="54"/>
                    <a:pt x="296" y="53"/>
                    <a:pt x="295" y="53"/>
                  </a:cubicBezTo>
                  <a:cubicBezTo>
                    <a:pt x="294" y="53"/>
                    <a:pt x="293" y="53"/>
                    <a:pt x="292" y="54"/>
                  </a:cubicBezTo>
                  <a:cubicBezTo>
                    <a:pt x="292" y="55"/>
                    <a:pt x="292" y="55"/>
                    <a:pt x="291" y="55"/>
                  </a:cubicBezTo>
                  <a:cubicBezTo>
                    <a:pt x="291" y="55"/>
                    <a:pt x="290" y="54"/>
                    <a:pt x="288" y="52"/>
                  </a:cubicBezTo>
                  <a:cubicBezTo>
                    <a:pt x="287" y="51"/>
                    <a:pt x="288" y="49"/>
                    <a:pt x="288" y="49"/>
                  </a:cubicBezTo>
                  <a:cubicBezTo>
                    <a:pt x="288" y="49"/>
                    <a:pt x="288" y="49"/>
                    <a:pt x="288" y="49"/>
                  </a:cubicBezTo>
                  <a:cubicBezTo>
                    <a:pt x="288" y="48"/>
                    <a:pt x="288" y="48"/>
                    <a:pt x="288" y="48"/>
                  </a:cubicBezTo>
                  <a:cubicBezTo>
                    <a:pt x="288" y="47"/>
                    <a:pt x="289" y="42"/>
                    <a:pt x="286" y="39"/>
                  </a:cubicBezTo>
                  <a:cubicBezTo>
                    <a:pt x="285" y="37"/>
                    <a:pt x="282" y="37"/>
                    <a:pt x="281" y="37"/>
                  </a:cubicBezTo>
                  <a:cubicBezTo>
                    <a:pt x="280" y="37"/>
                    <a:pt x="279" y="37"/>
                    <a:pt x="279" y="37"/>
                  </a:cubicBezTo>
                  <a:cubicBezTo>
                    <a:pt x="279" y="37"/>
                    <a:pt x="279" y="37"/>
                    <a:pt x="279" y="37"/>
                  </a:cubicBezTo>
                  <a:cubicBezTo>
                    <a:pt x="279" y="37"/>
                    <a:pt x="279" y="37"/>
                    <a:pt x="279" y="37"/>
                  </a:cubicBezTo>
                  <a:cubicBezTo>
                    <a:pt x="277" y="38"/>
                    <a:pt x="275" y="40"/>
                    <a:pt x="273" y="40"/>
                  </a:cubicBezTo>
                  <a:cubicBezTo>
                    <a:pt x="273" y="40"/>
                    <a:pt x="273" y="39"/>
                    <a:pt x="273" y="39"/>
                  </a:cubicBezTo>
                  <a:cubicBezTo>
                    <a:pt x="270" y="38"/>
                    <a:pt x="268" y="37"/>
                    <a:pt x="267" y="37"/>
                  </a:cubicBezTo>
                  <a:cubicBezTo>
                    <a:pt x="266" y="37"/>
                    <a:pt x="266" y="37"/>
                    <a:pt x="265" y="38"/>
                  </a:cubicBezTo>
                  <a:cubicBezTo>
                    <a:pt x="265" y="38"/>
                    <a:pt x="265" y="38"/>
                    <a:pt x="265" y="38"/>
                  </a:cubicBezTo>
                  <a:cubicBezTo>
                    <a:pt x="264" y="38"/>
                    <a:pt x="264" y="37"/>
                    <a:pt x="264" y="37"/>
                  </a:cubicBezTo>
                  <a:cubicBezTo>
                    <a:pt x="262" y="33"/>
                    <a:pt x="255" y="32"/>
                    <a:pt x="253" y="32"/>
                  </a:cubicBezTo>
                  <a:cubicBezTo>
                    <a:pt x="252" y="32"/>
                    <a:pt x="252" y="32"/>
                    <a:pt x="251" y="32"/>
                  </a:cubicBezTo>
                  <a:cubicBezTo>
                    <a:pt x="250" y="32"/>
                    <a:pt x="249" y="32"/>
                    <a:pt x="248" y="32"/>
                  </a:cubicBezTo>
                  <a:cubicBezTo>
                    <a:pt x="246" y="32"/>
                    <a:pt x="245" y="32"/>
                    <a:pt x="243" y="32"/>
                  </a:cubicBezTo>
                  <a:cubicBezTo>
                    <a:pt x="239" y="34"/>
                    <a:pt x="238" y="34"/>
                    <a:pt x="235" y="37"/>
                  </a:cubicBezTo>
                  <a:cubicBezTo>
                    <a:pt x="233" y="38"/>
                    <a:pt x="233" y="38"/>
                    <a:pt x="233" y="38"/>
                  </a:cubicBezTo>
                  <a:cubicBezTo>
                    <a:pt x="228" y="42"/>
                    <a:pt x="229" y="45"/>
                    <a:pt x="230" y="49"/>
                  </a:cubicBezTo>
                  <a:cubicBezTo>
                    <a:pt x="230" y="50"/>
                    <a:pt x="230" y="50"/>
                    <a:pt x="230" y="50"/>
                  </a:cubicBezTo>
                  <a:cubicBezTo>
                    <a:pt x="232" y="54"/>
                    <a:pt x="235" y="55"/>
                    <a:pt x="239" y="57"/>
                  </a:cubicBezTo>
                  <a:cubicBezTo>
                    <a:pt x="241" y="57"/>
                    <a:pt x="242" y="58"/>
                    <a:pt x="244" y="59"/>
                  </a:cubicBezTo>
                  <a:cubicBezTo>
                    <a:pt x="245" y="59"/>
                    <a:pt x="246" y="60"/>
                    <a:pt x="245" y="61"/>
                  </a:cubicBezTo>
                  <a:cubicBezTo>
                    <a:pt x="245" y="62"/>
                    <a:pt x="244" y="63"/>
                    <a:pt x="244" y="63"/>
                  </a:cubicBezTo>
                  <a:cubicBezTo>
                    <a:pt x="243" y="63"/>
                    <a:pt x="243" y="63"/>
                    <a:pt x="243" y="63"/>
                  </a:cubicBezTo>
                  <a:cubicBezTo>
                    <a:pt x="242" y="62"/>
                    <a:pt x="242" y="62"/>
                    <a:pt x="241" y="62"/>
                  </a:cubicBezTo>
                  <a:cubicBezTo>
                    <a:pt x="239" y="62"/>
                    <a:pt x="238" y="63"/>
                    <a:pt x="238" y="64"/>
                  </a:cubicBezTo>
                  <a:cubicBezTo>
                    <a:pt x="238" y="64"/>
                    <a:pt x="237" y="65"/>
                    <a:pt x="237" y="65"/>
                  </a:cubicBezTo>
                  <a:cubicBezTo>
                    <a:pt x="235" y="65"/>
                    <a:pt x="233" y="64"/>
                    <a:pt x="232" y="63"/>
                  </a:cubicBezTo>
                  <a:cubicBezTo>
                    <a:pt x="229" y="61"/>
                    <a:pt x="229" y="61"/>
                    <a:pt x="229" y="61"/>
                  </a:cubicBezTo>
                  <a:cubicBezTo>
                    <a:pt x="230" y="65"/>
                    <a:pt x="230" y="65"/>
                    <a:pt x="230" y="65"/>
                  </a:cubicBezTo>
                  <a:cubicBezTo>
                    <a:pt x="230" y="67"/>
                    <a:pt x="230" y="68"/>
                    <a:pt x="229" y="68"/>
                  </a:cubicBezTo>
                  <a:cubicBezTo>
                    <a:pt x="229" y="68"/>
                    <a:pt x="229" y="68"/>
                    <a:pt x="228" y="68"/>
                  </a:cubicBezTo>
                  <a:cubicBezTo>
                    <a:pt x="228" y="68"/>
                    <a:pt x="227" y="68"/>
                    <a:pt x="227" y="68"/>
                  </a:cubicBezTo>
                  <a:cubicBezTo>
                    <a:pt x="226" y="68"/>
                    <a:pt x="226" y="68"/>
                    <a:pt x="226" y="68"/>
                  </a:cubicBezTo>
                  <a:cubicBezTo>
                    <a:pt x="226" y="68"/>
                    <a:pt x="226" y="68"/>
                    <a:pt x="226" y="68"/>
                  </a:cubicBezTo>
                  <a:cubicBezTo>
                    <a:pt x="226" y="68"/>
                    <a:pt x="222" y="67"/>
                    <a:pt x="218" y="66"/>
                  </a:cubicBezTo>
                  <a:cubicBezTo>
                    <a:pt x="216" y="65"/>
                    <a:pt x="216" y="62"/>
                    <a:pt x="217" y="57"/>
                  </a:cubicBezTo>
                  <a:cubicBezTo>
                    <a:pt x="217" y="55"/>
                    <a:pt x="216" y="53"/>
                    <a:pt x="216" y="51"/>
                  </a:cubicBezTo>
                  <a:cubicBezTo>
                    <a:pt x="215" y="50"/>
                    <a:pt x="215" y="49"/>
                    <a:pt x="215" y="47"/>
                  </a:cubicBezTo>
                  <a:cubicBezTo>
                    <a:pt x="215" y="43"/>
                    <a:pt x="211" y="41"/>
                    <a:pt x="209" y="41"/>
                  </a:cubicBezTo>
                  <a:cubicBezTo>
                    <a:pt x="209" y="41"/>
                    <a:pt x="209" y="41"/>
                    <a:pt x="209" y="41"/>
                  </a:cubicBezTo>
                  <a:cubicBezTo>
                    <a:pt x="208" y="41"/>
                    <a:pt x="208" y="41"/>
                    <a:pt x="208" y="41"/>
                  </a:cubicBezTo>
                  <a:cubicBezTo>
                    <a:pt x="208" y="41"/>
                    <a:pt x="207" y="41"/>
                    <a:pt x="206" y="41"/>
                  </a:cubicBezTo>
                  <a:cubicBezTo>
                    <a:pt x="204" y="41"/>
                    <a:pt x="201" y="40"/>
                    <a:pt x="201" y="40"/>
                  </a:cubicBezTo>
                  <a:cubicBezTo>
                    <a:pt x="200" y="39"/>
                    <a:pt x="199" y="38"/>
                    <a:pt x="199" y="37"/>
                  </a:cubicBezTo>
                  <a:cubicBezTo>
                    <a:pt x="198" y="36"/>
                    <a:pt x="197" y="34"/>
                    <a:pt x="194" y="34"/>
                  </a:cubicBezTo>
                  <a:cubicBezTo>
                    <a:pt x="194" y="34"/>
                    <a:pt x="193" y="34"/>
                    <a:pt x="193" y="34"/>
                  </a:cubicBezTo>
                  <a:cubicBezTo>
                    <a:pt x="192" y="34"/>
                    <a:pt x="192" y="34"/>
                    <a:pt x="192" y="34"/>
                  </a:cubicBezTo>
                  <a:cubicBezTo>
                    <a:pt x="191" y="34"/>
                    <a:pt x="191" y="33"/>
                    <a:pt x="189" y="31"/>
                  </a:cubicBezTo>
                  <a:cubicBezTo>
                    <a:pt x="189" y="30"/>
                    <a:pt x="189" y="30"/>
                    <a:pt x="188" y="30"/>
                  </a:cubicBezTo>
                  <a:cubicBezTo>
                    <a:pt x="188" y="29"/>
                    <a:pt x="188" y="29"/>
                    <a:pt x="188" y="29"/>
                  </a:cubicBezTo>
                  <a:cubicBezTo>
                    <a:pt x="186" y="26"/>
                    <a:pt x="185" y="24"/>
                    <a:pt x="182" y="20"/>
                  </a:cubicBezTo>
                  <a:cubicBezTo>
                    <a:pt x="181" y="19"/>
                    <a:pt x="180" y="18"/>
                    <a:pt x="180" y="17"/>
                  </a:cubicBezTo>
                  <a:cubicBezTo>
                    <a:pt x="179" y="15"/>
                    <a:pt x="178" y="13"/>
                    <a:pt x="175" y="13"/>
                  </a:cubicBezTo>
                  <a:cubicBezTo>
                    <a:pt x="172" y="12"/>
                    <a:pt x="170" y="10"/>
                    <a:pt x="168" y="7"/>
                  </a:cubicBezTo>
                  <a:cubicBezTo>
                    <a:pt x="167" y="5"/>
                    <a:pt x="166" y="4"/>
                    <a:pt x="165" y="3"/>
                  </a:cubicBezTo>
                  <a:cubicBezTo>
                    <a:pt x="164" y="2"/>
                    <a:pt x="163" y="0"/>
                    <a:pt x="161"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60" name="Freeform 12">
              <a:extLst>
                <a:ext uri="{FF2B5EF4-FFF2-40B4-BE49-F238E27FC236}">
                  <a16:creationId xmlns:a16="http://schemas.microsoft.com/office/drawing/2014/main" id="{FA1B8B2A-F5E1-9661-DB07-55CD908D3B03}"/>
                </a:ext>
              </a:extLst>
            </p:cNvPr>
            <p:cNvSpPr>
              <a:spLocks/>
            </p:cNvSpPr>
            <p:nvPr/>
          </p:nvSpPr>
          <p:spPr bwMode="auto">
            <a:xfrm>
              <a:off x="7494019" y="3995458"/>
              <a:ext cx="979488" cy="1260475"/>
            </a:xfrm>
            <a:custGeom>
              <a:avLst/>
              <a:gdLst>
                <a:gd name="T0" fmla="*/ 243 w 317"/>
                <a:gd name="T1" fmla="*/ 391 h 408"/>
                <a:gd name="T2" fmla="*/ 223 w 317"/>
                <a:gd name="T3" fmla="*/ 387 h 408"/>
                <a:gd name="T4" fmla="*/ 210 w 317"/>
                <a:gd name="T5" fmla="*/ 388 h 408"/>
                <a:gd name="T6" fmla="*/ 193 w 317"/>
                <a:gd name="T7" fmla="*/ 383 h 408"/>
                <a:gd name="T8" fmla="*/ 175 w 317"/>
                <a:gd name="T9" fmla="*/ 364 h 408"/>
                <a:gd name="T10" fmla="*/ 159 w 317"/>
                <a:gd name="T11" fmla="*/ 361 h 408"/>
                <a:gd name="T12" fmla="*/ 163 w 317"/>
                <a:gd name="T13" fmla="*/ 338 h 408"/>
                <a:gd name="T14" fmla="*/ 164 w 317"/>
                <a:gd name="T15" fmla="*/ 323 h 408"/>
                <a:gd name="T16" fmla="*/ 155 w 317"/>
                <a:gd name="T17" fmla="*/ 302 h 408"/>
                <a:gd name="T18" fmla="*/ 150 w 317"/>
                <a:gd name="T19" fmla="*/ 283 h 408"/>
                <a:gd name="T20" fmla="*/ 130 w 317"/>
                <a:gd name="T21" fmla="*/ 276 h 408"/>
                <a:gd name="T22" fmla="*/ 94 w 317"/>
                <a:gd name="T23" fmla="*/ 277 h 408"/>
                <a:gd name="T24" fmla="*/ 70 w 317"/>
                <a:gd name="T25" fmla="*/ 285 h 408"/>
                <a:gd name="T26" fmla="*/ 52 w 317"/>
                <a:gd name="T27" fmla="*/ 287 h 408"/>
                <a:gd name="T28" fmla="*/ 31 w 317"/>
                <a:gd name="T29" fmla="*/ 281 h 408"/>
                <a:gd name="T30" fmla="*/ 50 w 317"/>
                <a:gd name="T31" fmla="*/ 249 h 408"/>
                <a:gd name="T32" fmla="*/ 36 w 317"/>
                <a:gd name="T33" fmla="*/ 220 h 408"/>
                <a:gd name="T34" fmla="*/ 11 w 317"/>
                <a:gd name="T35" fmla="*/ 195 h 408"/>
                <a:gd name="T36" fmla="*/ 6 w 317"/>
                <a:gd name="T37" fmla="*/ 156 h 408"/>
                <a:gd name="T38" fmla="*/ 19 w 317"/>
                <a:gd name="T39" fmla="*/ 135 h 408"/>
                <a:gd name="T40" fmla="*/ 43 w 317"/>
                <a:gd name="T41" fmla="*/ 120 h 408"/>
                <a:gd name="T42" fmla="*/ 44 w 317"/>
                <a:gd name="T43" fmla="*/ 110 h 408"/>
                <a:gd name="T44" fmla="*/ 66 w 317"/>
                <a:gd name="T45" fmla="*/ 112 h 408"/>
                <a:gd name="T46" fmla="*/ 82 w 317"/>
                <a:gd name="T47" fmla="*/ 119 h 408"/>
                <a:gd name="T48" fmla="*/ 91 w 317"/>
                <a:gd name="T49" fmla="*/ 105 h 408"/>
                <a:gd name="T50" fmla="*/ 98 w 317"/>
                <a:gd name="T51" fmla="*/ 95 h 408"/>
                <a:gd name="T52" fmla="*/ 112 w 317"/>
                <a:gd name="T53" fmla="*/ 80 h 408"/>
                <a:gd name="T54" fmla="*/ 128 w 317"/>
                <a:gd name="T55" fmla="*/ 69 h 408"/>
                <a:gd name="T56" fmla="*/ 153 w 317"/>
                <a:gd name="T57" fmla="*/ 63 h 408"/>
                <a:gd name="T58" fmla="*/ 170 w 317"/>
                <a:gd name="T59" fmla="*/ 53 h 408"/>
                <a:gd name="T60" fmla="*/ 197 w 317"/>
                <a:gd name="T61" fmla="*/ 42 h 408"/>
                <a:gd name="T62" fmla="*/ 208 w 317"/>
                <a:gd name="T63" fmla="*/ 36 h 408"/>
                <a:gd name="T64" fmla="*/ 220 w 317"/>
                <a:gd name="T65" fmla="*/ 15 h 408"/>
                <a:gd name="T66" fmla="*/ 232 w 317"/>
                <a:gd name="T67" fmla="*/ 11 h 408"/>
                <a:gd name="T68" fmla="*/ 245 w 317"/>
                <a:gd name="T69" fmla="*/ 21 h 408"/>
                <a:gd name="T70" fmla="*/ 255 w 317"/>
                <a:gd name="T71" fmla="*/ 43 h 408"/>
                <a:gd name="T72" fmla="*/ 264 w 317"/>
                <a:gd name="T73" fmla="*/ 51 h 408"/>
                <a:gd name="T74" fmla="*/ 270 w 317"/>
                <a:gd name="T75" fmla="*/ 63 h 408"/>
                <a:gd name="T76" fmla="*/ 259 w 317"/>
                <a:gd name="T77" fmla="*/ 83 h 408"/>
                <a:gd name="T78" fmla="*/ 252 w 317"/>
                <a:gd name="T79" fmla="*/ 102 h 408"/>
                <a:gd name="T80" fmla="*/ 249 w 317"/>
                <a:gd name="T81" fmla="*/ 112 h 408"/>
                <a:gd name="T82" fmla="*/ 265 w 317"/>
                <a:gd name="T83" fmla="*/ 128 h 408"/>
                <a:gd name="T84" fmla="*/ 255 w 317"/>
                <a:gd name="T85" fmla="*/ 142 h 408"/>
                <a:gd name="T86" fmla="*/ 251 w 317"/>
                <a:gd name="T87" fmla="*/ 149 h 408"/>
                <a:gd name="T88" fmla="*/ 235 w 317"/>
                <a:gd name="T89" fmla="*/ 160 h 408"/>
                <a:gd name="T90" fmla="*/ 238 w 317"/>
                <a:gd name="T91" fmla="*/ 172 h 408"/>
                <a:gd name="T92" fmla="*/ 228 w 317"/>
                <a:gd name="T93" fmla="*/ 178 h 408"/>
                <a:gd name="T94" fmla="*/ 235 w 317"/>
                <a:gd name="T95" fmla="*/ 200 h 408"/>
                <a:gd name="T96" fmla="*/ 264 w 317"/>
                <a:gd name="T97" fmla="*/ 190 h 408"/>
                <a:gd name="T98" fmla="*/ 290 w 317"/>
                <a:gd name="T99" fmla="*/ 196 h 408"/>
                <a:gd name="T100" fmla="*/ 301 w 317"/>
                <a:gd name="T101" fmla="*/ 228 h 408"/>
                <a:gd name="T102" fmla="*/ 311 w 317"/>
                <a:gd name="T103" fmla="*/ 242 h 408"/>
                <a:gd name="T104" fmla="*/ 300 w 317"/>
                <a:gd name="T105" fmla="*/ 267 h 408"/>
                <a:gd name="T106" fmla="*/ 309 w 317"/>
                <a:gd name="T107" fmla="*/ 298 h 408"/>
                <a:gd name="T108" fmla="*/ 316 w 317"/>
                <a:gd name="T109" fmla="*/ 310 h 408"/>
                <a:gd name="T110" fmla="*/ 312 w 317"/>
                <a:gd name="T111" fmla="*/ 339 h 408"/>
                <a:gd name="T112" fmla="*/ 297 w 317"/>
                <a:gd name="T113" fmla="*/ 3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7" h="408">
                  <a:moveTo>
                    <a:pt x="275" y="408"/>
                  </a:moveTo>
                  <a:cubicBezTo>
                    <a:pt x="273" y="407"/>
                    <a:pt x="269" y="403"/>
                    <a:pt x="266" y="403"/>
                  </a:cubicBezTo>
                  <a:cubicBezTo>
                    <a:pt x="262" y="403"/>
                    <a:pt x="260" y="401"/>
                    <a:pt x="257" y="399"/>
                  </a:cubicBezTo>
                  <a:cubicBezTo>
                    <a:pt x="257" y="399"/>
                    <a:pt x="256" y="398"/>
                    <a:pt x="256" y="398"/>
                  </a:cubicBezTo>
                  <a:cubicBezTo>
                    <a:pt x="255" y="397"/>
                    <a:pt x="253" y="396"/>
                    <a:pt x="251" y="395"/>
                  </a:cubicBezTo>
                  <a:cubicBezTo>
                    <a:pt x="248" y="394"/>
                    <a:pt x="245" y="393"/>
                    <a:pt x="243" y="391"/>
                  </a:cubicBezTo>
                  <a:cubicBezTo>
                    <a:pt x="241" y="390"/>
                    <a:pt x="240" y="389"/>
                    <a:pt x="239" y="389"/>
                  </a:cubicBezTo>
                  <a:cubicBezTo>
                    <a:pt x="238" y="389"/>
                    <a:pt x="237" y="389"/>
                    <a:pt x="236" y="390"/>
                  </a:cubicBezTo>
                  <a:cubicBezTo>
                    <a:pt x="235" y="392"/>
                    <a:pt x="233" y="392"/>
                    <a:pt x="232" y="392"/>
                  </a:cubicBezTo>
                  <a:cubicBezTo>
                    <a:pt x="230" y="392"/>
                    <a:pt x="229" y="392"/>
                    <a:pt x="227" y="391"/>
                  </a:cubicBezTo>
                  <a:cubicBezTo>
                    <a:pt x="226" y="391"/>
                    <a:pt x="226" y="391"/>
                    <a:pt x="226" y="391"/>
                  </a:cubicBezTo>
                  <a:cubicBezTo>
                    <a:pt x="224" y="390"/>
                    <a:pt x="223" y="388"/>
                    <a:pt x="223" y="387"/>
                  </a:cubicBezTo>
                  <a:cubicBezTo>
                    <a:pt x="222" y="387"/>
                    <a:pt x="222" y="386"/>
                    <a:pt x="221" y="386"/>
                  </a:cubicBezTo>
                  <a:cubicBezTo>
                    <a:pt x="221" y="386"/>
                    <a:pt x="221" y="386"/>
                    <a:pt x="221" y="386"/>
                  </a:cubicBezTo>
                  <a:cubicBezTo>
                    <a:pt x="220" y="387"/>
                    <a:pt x="219" y="387"/>
                    <a:pt x="219" y="388"/>
                  </a:cubicBezTo>
                  <a:cubicBezTo>
                    <a:pt x="217" y="389"/>
                    <a:pt x="216" y="390"/>
                    <a:pt x="214" y="390"/>
                  </a:cubicBezTo>
                  <a:cubicBezTo>
                    <a:pt x="213" y="390"/>
                    <a:pt x="212" y="389"/>
                    <a:pt x="211" y="389"/>
                  </a:cubicBezTo>
                  <a:cubicBezTo>
                    <a:pt x="211" y="389"/>
                    <a:pt x="210" y="389"/>
                    <a:pt x="210" y="388"/>
                  </a:cubicBezTo>
                  <a:cubicBezTo>
                    <a:pt x="209" y="388"/>
                    <a:pt x="209" y="388"/>
                    <a:pt x="209" y="388"/>
                  </a:cubicBezTo>
                  <a:cubicBezTo>
                    <a:pt x="208" y="388"/>
                    <a:pt x="207" y="389"/>
                    <a:pt x="206" y="390"/>
                  </a:cubicBezTo>
                  <a:cubicBezTo>
                    <a:pt x="205" y="390"/>
                    <a:pt x="205" y="391"/>
                    <a:pt x="204" y="391"/>
                  </a:cubicBezTo>
                  <a:cubicBezTo>
                    <a:pt x="200" y="391"/>
                    <a:pt x="197" y="385"/>
                    <a:pt x="196" y="383"/>
                  </a:cubicBezTo>
                  <a:cubicBezTo>
                    <a:pt x="196" y="382"/>
                    <a:pt x="195" y="382"/>
                    <a:pt x="195" y="382"/>
                  </a:cubicBezTo>
                  <a:cubicBezTo>
                    <a:pt x="194" y="382"/>
                    <a:pt x="194" y="382"/>
                    <a:pt x="193" y="383"/>
                  </a:cubicBezTo>
                  <a:cubicBezTo>
                    <a:pt x="193" y="383"/>
                    <a:pt x="192" y="383"/>
                    <a:pt x="191" y="383"/>
                  </a:cubicBezTo>
                  <a:cubicBezTo>
                    <a:pt x="190" y="383"/>
                    <a:pt x="189" y="382"/>
                    <a:pt x="187" y="381"/>
                  </a:cubicBezTo>
                  <a:cubicBezTo>
                    <a:pt x="186" y="380"/>
                    <a:pt x="185" y="379"/>
                    <a:pt x="183" y="378"/>
                  </a:cubicBezTo>
                  <a:cubicBezTo>
                    <a:pt x="180" y="376"/>
                    <a:pt x="180" y="373"/>
                    <a:pt x="180" y="370"/>
                  </a:cubicBezTo>
                  <a:cubicBezTo>
                    <a:pt x="180" y="369"/>
                    <a:pt x="180" y="367"/>
                    <a:pt x="180" y="366"/>
                  </a:cubicBezTo>
                  <a:cubicBezTo>
                    <a:pt x="180" y="364"/>
                    <a:pt x="178" y="364"/>
                    <a:pt x="175" y="364"/>
                  </a:cubicBezTo>
                  <a:cubicBezTo>
                    <a:pt x="174" y="363"/>
                    <a:pt x="172" y="363"/>
                    <a:pt x="172" y="363"/>
                  </a:cubicBezTo>
                  <a:cubicBezTo>
                    <a:pt x="171" y="362"/>
                    <a:pt x="171" y="362"/>
                    <a:pt x="170" y="362"/>
                  </a:cubicBezTo>
                  <a:cubicBezTo>
                    <a:pt x="168" y="362"/>
                    <a:pt x="164" y="364"/>
                    <a:pt x="163" y="364"/>
                  </a:cubicBezTo>
                  <a:cubicBezTo>
                    <a:pt x="163" y="364"/>
                    <a:pt x="160" y="367"/>
                    <a:pt x="160" y="367"/>
                  </a:cubicBezTo>
                  <a:cubicBezTo>
                    <a:pt x="160" y="365"/>
                    <a:pt x="160" y="365"/>
                    <a:pt x="160" y="365"/>
                  </a:cubicBezTo>
                  <a:cubicBezTo>
                    <a:pt x="160" y="363"/>
                    <a:pt x="159" y="362"/>
                    <a:pt x="159" y="361"/>
                  </a:cubicBezTo>
                  <a:cubicBezTo>
                    <a:pt x="159" y="360"/>
                    <a:pt x="158" y="359"/>
                    <a:pt x="157" y="358"/>
                  </a:cubicBezTo>
                  <a:cubicBezTo>
                    <a:pt x="156" y="357"/>
                    <a:pt x="154" y="356"/>
                    <a:pt x="153" y="355"/>
                  </a:cubicBezTo>
                  <a:cubicBezTo>
                    <a:pt x="150" y="351"/>
                    <a:pt x="152" y="350"/>
                    <a:pt x="154" y="347"/>
                  </a:cubicBezTo>
                  <a:cubicBezTo>
                    <a:pt x="154" y="347"/>
                    <a:pt x="154" y="346"/>
                    <a:pt x="155" y="346"/>
                  </a:cubicBezTo>
                  <a:cubicBezTo>
                    <a:pt x="157" y="342"/>
                    <a:pt x="158" y="341"/>
                    <a:pt x="161" y="339"/>
                  </a:cubicBezTo>
                  <a:cubicBezTo>
                    <a:pt x="162" y="338"/>
                    <a:pt x="163" y="338"/>
                    <a:pt x="163" y="338"/>
                  </a:cubicBezTo>
                  <a:cubicBezTo>
                    <a:pt x="164" y="338"/>
                    <a:pt x="164" y="338"/>
                    <a:pt x="165" y="337"/>
                  </a:cubicBezTo>
                  <a:cubicBezTo>
                    <a:pt x="167" y="335"/>
                    <a:pt x="167" y="331"/>
                    <a:pt x="168" y="328"/>
                  </a:cubicBezTo>
                  <a:cubicBezTo>
                    <a:pt x="168" y="327"/>
                    <a:pt x="168" y="327"/>
                    <a:pt x="168" y="327"/>
                  </a:cubicBezTo>
                  <a:cubicBezTo>
                    <a:pt x="168" y="326"/>
                    <a:pt x="168" y="325"/>
                    <a:pt x="167" y="324"/>
                  </a:cubicBezTo>
                  <a:cubicBezTo>
                    <a:pt x="167" y="324"/>
                    <a:pt x="166" y="323"/>
                    <a:pt x="165" y="323"/>
                  </a:cubicBezTo>
                  <a:cubicBezTo>
                    <a:pt x="164" y="323"/>
                    <a:pt x="164" y="323"/>
                    <a:pt x="164" y="323"/>
                  </a:cubicBezTo>
                  <a:cubicBezTo>
                    <a:pt x="164" y="323"/>
                    <a:pt x="163" y="323"/>
                    <a:pt x="163" y="323"/>
                  </a:cubicBezTo>
                  <a:cubicBezTo>
                    <a:pt x="159" y="323"/>
                    <a:pt x="156" y="320"/>
                    <a:pt x="155" y="318"/>
                  </a:cubicBezTo>
                  <a:cubicBezTo>
                    <a:pt x="154" y="316"/>
                    <a:pt x="153" y="314"/>
                    <a:pt x="151" y="311"/>
                  </a:cubicBezTo>
                  <a:cubicBezTo>
                    <a:pt x="149" y="309"/>
                    <a:pt x="149" y="308"/>
                    <a:pt x="149" y="307"/>
                  </a:cubicBezTo>
                  <a:cubicBezTo>
                    <a:pt x="149" y="305"/>
                    <a:pt x="151" y="304"/>
                    <a:pt x="154" y="303"/>
                  </a:cubicBezTo>
                  <a:cubicBezTo>
                    <a:pt x="155" y="303"/>
                    <a:pt x="155" y="303"/>
                    <a:pt x="155" y="302"/>
                  </a:cubicBezTo>
                  <a:cubicBezTo>
                    <a:pt x="155" y="302"/>
                    <a:pt x="155" y="300"/>
                    <a:pt x="154" y="299"/>
                  </a:cubicBezTo>
                  <a:cubicBezTo>
                    <a:pt x="153" y="297"/>
                    <a:pt x="152" y="295"/>
                    <a:pt x="153" y="294"/>
                  </a:cubicBezTo>
                  <a:cubicBezTo>
                    <a:pt x="153" y="292"/>
                    <a:pt x="153" y="292"/>
                    <a:pt x="153" y="292"/>
                  </a:cubicBezTo>
                  <a:cubicBezTo>
                    <a:pt x="154" y="290"/>
                    <a:pt x="155" y="288"/>
                    <a:pt x="154" y="286"/>
                  </a:cubicBezTo>
                  <a:cubicBezTo>
                    <a:pt x="154" y="285"/>
                    <a:pt x="152" y="283"/>
                    <a:pt x="150" y="283"/>
                  </a:cubicBezTo>
                  <a:cubicBezTo>
                    <a:pt x="150" y="283"/>
                    <a:pt x="150" y="283"/>
                    <a:pt x="150" y="283"/>
                  </a:cubicBezTo>
                  <a:cubicBezTo>
                    <a:pt x="149" y="283"/>
                    <a:pt x="148" y="283"/>
                    <a:pt x="148" y="283"/>
                  </a:cubicBezTo>
                  <a:cubicBezTo>
                    <a:pt x="145" y="283"/>
                    <a:pt x="142" y="281"/>
                    <a:pt x="140" y="279"/>
                  </a:cubicBezTo>
                  <a:cubicBezTo>
                    <a:pt x="139" y="278"/>
                    <a:pt x="138" y="276"/>
                    <a:pt x="138" y="276"/>
                  </a:cubicBezTo>
                  <a:cubicBezTo>
                    <a:pt x="138" y="276"/>
                    <a:pt x="137" y="276"/>
                    <a:pt x="136" y="277"/>
                  </a:cubicBezTo>
                  <a:cubicBezTo>
                    <a:pt x="136" y="278"/>
                    <a:pt x="135" y="279"/>
                    <a:pt x="134" y="279"/>
                  </a:cubicBezTo>
                  <a:cubicBezTo>
                    <a:pt x="133" y="279"/>
                    <a:pt x="131" y="277"/>
                    <a:pt x="130" y="276"/>
                  </a:cubicBezTo>
                  <a:cubicBezTo>
                    <a:pt x="129" y="275"/>
                    <a:pt x="128" y="274"/>
                    <a:pt x="127" y="273"/>
                  </a:cubicBezTo>
                  <a:cubicBezTo>
                    <a:pt x="126" y="273"/>
                    <a:pt x="125" y="272"/>
                    <a:pt x="124" y="271"/>
                  </a:cubicBezTo>
                  <a:cubicBezTo>
                    <a:pt x="123" y="269"/>
                    <a:pt x="121" y="268"/>
                    <a:pt x="120" y="267"/>
                  </a:cubicBezTo>
                  <a:cubicBezTo>
                    <a:pt x="119" y="267"/>
                    <a:pt x="119" y="267"/>
                    <a:pt x="118" y="267"/>
                  </a:cubicBezTo>
                  <a:cubicBezTo>
                    <a:pt x="115" y="267"/>
                    <a:pt x="111" y="268"/>
                    <a:pt x="106" y="270"/>
                  </a:cubicBezTo>
                  <a:cubicBezTo>
                    <a:pt x="101" y="273"/>
                    <a:pt x="98" y="275"/>
                    <a:pt x="94" y="277"/>
                  </a:cubicBezTo>
                  <a:cubicBezTo>
                    <a:pt x="92" y="278"/>
                    <a:pt x="92" y="278"/>
                    <a:pt x="92" y="278"/>
                  </a:cubicBezTo>
                  <a:cubicBezTo>
                    <a:pt x="89" y="279"/>
                    <a:pt x="87" y="281"/>
                    <a:pt x="84" y="281"/>
                  </a:cubicBezTo>
                  <a:cubicBezTo>
                    <a:pt x="82" y="282"/>
                    <a:pt x="80" y="283"/>
                    <a:pt x="77" y="285"/>
                  </a:cubicBezTo>
                  <a:cubicBezTo>
                    <a:pt x="76" y="285"/>
                    <a:pt x="75" y="286"/>
                    <a:pt x="74" y="286"/>
                  </a:cubicBezTo>
                  <a:cubicBezTo>
                    <a:pt x="74" y="286"/>
                    <a:pt x="73" y="285"/>
                    <a:pt x="72" y="285"/>
                  </a:cubicBezTo>
                  <a:cubicBezTo>
                    <a:pt x="71" y="285"/>
                    <a:pt x="71" y="285"/>
                    <a:pt x="70" y="285"/>
                  </a:cubicBezTo>
                  <a:cubicBezTo>
                    <a:pt x="70" y="285"/>
                    <a:pt x="69" y="285"/>
                    <a:pt x="68" y="286"/>
                  </a:cubicBezTo>
                  <a:cubicBezTo>
                    <a:pt x="66" y="289"/>
                    <a:pt x="63" y="290"/>
                    <a:pt x="61" y="290"/>
                  </a:cubicBezTo>
                  <a:cubicBezTo>
                    <a:pt x="60" y="290"/>
                    <a:pt x="59" y="289"/>
                    <a:pt x="58" y="288"/>
                  </a:cubicBezTo>
                  <a:cubicBezTo>
                    <a:pt x="57" y="288"/>
                    <a:pt x="56" y="287"/>
                    <a:pt x="55" y="287"/>
                  </a:cubicBezTo>
                  <a:cubicBezTo>
                    <a:pt x="55" y="287"/>
                    <a:pt x="54" y="287"/>
                    <a:pt x="54" y="287"/>
                  </a:cubicBezTo>
                  <a:cubicBezTo>
                    <a:pt x="54" y="287"/>
                    <a:pt x="53" y="287"/>
                    <a:pt x="52" y="287"/>
                  </a:cubicBezTo>
                  <a:cubicBezTo>
                    <a:pt x="48" y="287"/>
                    <a:pt x="42" y="285"/>
                    <a:pt x="38" y="283"/>
                  </a:cubicBezTo>
                  <a:cubicBezTo>
                    <a:pt x="37" y="283"/>
                    <a:pt x="37" y="283"/>
                    <a:pt x="36" y="283"/>
                  </a:cubicBezTo>
                  <a:cubicBezTo>
                    <a:pt x="35" y="283"/>
                    <a:pt x="33" y="284"/>
                    <a:pt x="31" y="285"/>
                  </a:cubicBezTo>
                  <a:cubicBezTo>
                    <a:pt x="29" y="286"/>
                    <a:pt x="29" y="286"/>
                    <a:pt x="29" y="286"/>
                  </a:cubicBezTo>
                  <a:cubicBezTo>
                    <a:pt x="30" y="284"/>
                    <a:pt x="30" y="284"/>
                    <a:pt x="30" y="284"/>
                  </a:cubicBezTo>
                  <a:cubicBezTo>
                    <a:pt x="30" y="283"/>
                    <a:pt x="30" y="282"/>
                    <a:pt x="31" y="281"/>
                  </a:cubicBezTo>
                  <a:cubicBezTo>
                    <a:pt x="31" y="280"/>
                    <a:pt x="32" y="278"/>
                    <a:pt x="32" y="277"/>
                  </a:cubicBezTo>
                  <a:cubicBezTo>
                    <a:pt x="33" y="273"/>
                    <a:pt x="35" y="270"/>
                    <a:pt x="38" y="267"/>
                  </a:cubicBezTo>
                  <a:cubicBezTo>
                    <a:pt x="41" y="265"/>
                    <a:pt x="41" y="263"/>
                    <a:pt x="41" y="260"/>
                  </a:cubicBezTo>
                  <a:cubicBezTo>
                    <a:pt x="41" y="259"/>
                    <a:pt x="41" y="258"/>
                    <a:pt x="42" y="257"/>
                  </a:cubicBezTo>
                  <a:cubicBezTo>
                    <a:pt x="42" y="253"/>
                    <a:pt x="44" y="252"/>
                    <a:pt x="47" y="250"/>
                  </a:cubicBezTo>
                  <a:cubicBezTo>
                    <a:pt x="48" y="250"/>
                    <a:pt x="49" y="249"/>
                    <a:pt x="50" y="249"/>
                  </a:cubicBezTo>
                  <a:cubicBezTo>
                    <a:pt x="52" y="248"/>
                    <a:pt x="52" y="245"/>
                    <a:pt x="52" y="242"/>
                  </a:cubicBezTo>
                  <a:cubicBezTo>
                    <a:pt x="52" y="240"/>
                    <a:pt x="52" y="237"/>
                    <a:pt x="53" y="235"/>
                  </a:cubicBezTo>
                  <a:cubicBezTo>
                    <a:pt x="53" y="234"/>
                    <a:pt x="53" y="233"/>
                    <a:pt x="53" y="232"/>
                  </a:cubicBezTo>
                  <a:cubicBezTo>
                    <a:pt x="52" y="230"/>
                    <a:pt x="50" y="230"/>
                    <a:pt x="47" y="230"/>
                  </a:cubicBezTo>
                  <a:cubicBezTo>
                    <a:pt x="43" y="230"/>
                    <a:pt x="37" y="228"/>
                    <a:pt x="37" y="223"/>
                  </a:cubicBezTo>
                  <a:cubicBezTo>
                    <a:pt x="37" y="220"/>
                    <a:pt x="37" y="220"/>
                    <a:pt x="36" y="220"/>
                  </a:cubicBezTo>
                  <a:cubicBezTo>
                    <a:pt x="35" y="220"/>
                    <a:pt x="34" y="220"/>
                    <a:pt x="33" y="221"/>
                  </a:cubicBezTo>
                  <a:cubicBezTo>
                    <a:pt x="32" y="221"/>
                    <a:pt x="32" y="221"/>
                    <a:pt x="32" y="221"/>
                  </a:cubicBezTo>
                  <a:cubicBezTo>
                    <a:pt x="29" y="221"/>
                    <a:pt x="27" y="219"/>
                    <a:pt x="25" y="217"/>
                  </a:cubicBezTo>
                  <a:cubicBezTo>
                    <a:pt x="24" y="216"/>
                    <a:pt x="24" y="216"/>
                    <a:pt x="23" y="215"/>
                  </a:cubicBezTo>
                  <a:cubicBezTo>
                    <a:pt x="18" y="212"/>
                    <a:pt x="16" y="208"/>
                    <a:pt x="15" y="202"/>
                  </a:cubicBezTo>
                  <a:cubicBezTo>
                    <a:pt x="15" y="198"/>
                    <a:pt x="13" y="197"/>
                    <a:pt x="11" y="195"/>
                  </a:cubicBezTo>
                  <a:cubicBezTo>
                    <a:pt x="10" y="194"/>
                    <a:pt x="10" y="194"/>
                    <a:pt x="9" y="193"/>
                  </a:cubicBezTo>
                  <a:cubicBezTo>
                    <a:pt x="7" y="191"/>
                    <a:pt x="6" y="188"/>
                    <a:pt x="5" y="185"/>
                  </a:cubicBezTo>
                  <a:cubicBezTo>
                    <a:pt x="4" y="183"/>
                    <a:pt x="3" y="180"/>
                    <a:pt x="2" y="178"/>
                  </a:cubicBezTo>
                  <a:cubicBezTo>
                    <a:pt x="0" y="174"/>
                    <a:pt x="2" y="170"/>
                    <a:pt x="4" y="166"/>
                  </a:cubicBezTo>
                  <a:cubicBezTo>
                    <a:pt x="4" y="164"/>
                    <a:pt x="5" y="163"/>
                    <a:pt x="5" y="161"/>
                  </a:cubicBezTo>
                  <a:cubicBezTo>
                    <a:pt x="6" y="159"/>
                    <a:pt x="6" y="157"/>
                    <a:pt x="6" y="156"/>
                  </a:cubicBezTo>
                  <a:cubicBezTo>
                    <a:pt x="7" y="155"/>
                    <a:pt x="7" y="154"/>
                    <a:pt x="9" y="152"/>
                  </a:cubicBezTo>
                  <a:cubicBezTo>
                    <a:pt x="11" y="151"/>
                    <a:pt x="12" y="151"/>
                    <a:pt x="12" y="150"/>
                  </a:cubicBezTo>
                  <a:cubicBezTo>
                    <a:pt x="12" y="150"/>
                    <a:pt x="13" y="150"/>
                    <a:pt x="13" y="150"/>
                  </a:cubicBezTo>
                  <a:cubicBezTo>
                    <a:pt x="13" y="150"/>
                    <a:pt x="12" y="149"/>
                    <a:pt x="12" y="148"/>
                  </a:cubicBezTo>
                  <a:cubicBezTo>
                    <a:pt x="9" y="144"/>
                    <a:pt x="12" y="139"/>
                    <a:pt x="15" y="137"/>
                  </a:cubicBezTo>
                  <a:cubicBezTo>
                    <a:pt x="16" y="136"/>
                    <a:pt x="17" y="135"/>
                    <a:pt x="19" y="135"/>
                  </a:cubicBezTo>
                  <a:cubicBezTo>
                    <a:pt x="22" y="134"/>
                    <a:pt x="24" y="133"/>
                    <a:pt x="26" y="130"/>
                  </a:cubicBezTo>
                  <a:cubicBezTo>
                    <a:pt x="27" y="126"/>
                    <a:pt x="29" y="124"/>
                    <a:pt x="32" y="124"/>
                  </a:cubicBezTo>
                  <a:cubicBezTo>
                    <a:pt x="33" y="124"/>
                    <a:pt x="34" y="125"/>
                    <a:pt x="35" y="126"/>
                  </a:cubicBezTo>
                  <a:cubicBezTo>
                    <a:pt x="36" y="126"/>
                    <a:pt x="37" y="126"/>
                    <a:pt x="37" y="126"/>
                  </a:cubicBezTo>
                  <a:cubicBezTo>
                    <a:pt x="39" y="126"/>
                    <a:pt x="40" y="124"/>
                    <a:pt x="42" y="122"/>
                  </a:cubicBezTo>
                  <a:cubicBezTo>
                    <a:pt x="43" y="121"/>
                    <a:pt x="43" y="121"/>
                    <a:pt x="43" y="120"/>
                  </a:cubicBezTo>
                  <a:cubicBezTo>
                    <a:pt x="43" y="120"/>
                    <a:pt x="42" y="119"/>
                    <a:pt x="41" y="118"/>
                  </a:cubicBezTo>
                  <a:cubicBezTo>
                    <a:pt x="40" y="118"/>
                    <a:pt x="40" y="117"/>
                    <a:pt x="39" y="117"/>
                  </a:cubicBezTo>
                  <a:cubicBezTo>
                    <a:pt x="39" y="117"/>
                    <a:pt x="39" y="117"/>
                    <a:pt x="39" y="117"/>
                  </a:cubicBezTo>
                  <a:cubicBezTo>
                    <a:pt x="39" y="115"/>
                    <a:pt x="39" y="115"/>
                    <a:pt x="39" y="115"/>
                  </a:cubicBezTo>
                  <a:cubicBezTo>
                    <a:pt x="40" y="113"/>
                    <a:pt x="40" y="111"/>
                    <a:pt x="42" y="110"/>
                  </a:cubicBezTo>
                  <a:cubicBezTo>
                    <a:pt x="43" y="110"/>
                    <a:pt x="43" y="110"/>
                    <a:pt x="44" y="110"/>
                  </a:cubicBezTo>
                  <a:cubicBezTo>
                    <a:pt x="46" y="110"/>
                    <a:pt x="47" y="112"/>
                    <a:pt x="49" y="114"/>
                  </a:cubicBezTo>
                  <a:cubicBezTo>
                    <a:pt x="49" y="114"/>
                    <a:pt x="49" y="115"/>
                    <a:pt x="50" y="116"/>
                  </a:cubicBezTo>
                  <a:cubicBezTo>
                    <a:pt x="50" y="118"/>
                    <a:pt x="51" y="120"/>
                    <a:pt x="53" y="120"/>
                  </a:cubicBezTo>
                  <a:cubicBezTo>
                    <a:pt x="53" y="120"/>
                    <a:pt x="54" y="120"/>
                    <a:pt x="54" y="119"/>
                  </a:cubicBezTo>
                  <a:cubicBezTo>
                    <a:pt x="59" y="114"/>
                    <a:pt x="60" y="113"/>
                    <a:pt x="64" y="112"/>
                  </a:cubicBezTo>
                  <a:cubicBezTo>
                    <a:pt x="65" y="112"/>
                    <a:pt x="65" y="112"/>
                    <a:pt x="66" y="112"/>
                  </a:cubicBezTo>
                  <a:cubicBezTo>
                    <a:pt x="69" y="112"/>
                    <a:pt x="72" y="115"/>
                    <a:pt x="73" y="116"/>
                  </a:cubicBezTo>
                  <a:cubicBezTo>
                    <a:pt x="74" y="117"/>
                    <a:pt x="75" y="118"/>
                    <a:pt x="76" y="118"/>
                  </a:cubicBezTo>
                  <a:cubicBezTo>
                    <a:pt x="76" y="118"/>
                    <a:pt x="76" y="118"/>
                    <a:pt x="77" y="117"/>
                  </a:cubicBezTo>
                  <a:cubicBezTo>
                    <a:pt x="77" y="116"/>
                    <a:pt x="78" y="116"/>
                    <a:pt x="78" y="116"/>
                  </a:cubicBezTo>
                  <a:cubicBezTo>
                    <a:pt x="79" y="116"/>
                    <a:pt x="80" y="116"/>
                    <a:pt x="81" y="118"/>
                  </a:cubicBezTo>
                  <a:cubicBezTo>
                    <a:pt x="81" y="118"/>
                    <a:pt x="81" y="118"/>
                    <a:pt x="82" y="119"/>
                  </a:cubicBezTo>
                  <a:cubicBezTo>
                    <a:pt x="82" y="119"/>
                    <a:pt x="83" y="120"/>
                    <a:pt x="84" y="120"/>
                  </a:cubicBezTo>
                  <a:cubicBezTo>
                    <a:pt x="85" y="120"/>
                    <a:pt x="87" y="119"/>
                    <a:pt x="89" y="118"/>
                  </a:cubicBezTo>
                  <a:cubicBezTo>
                    <a:pt x="91" y="117"/>
                    <a:pt x="91" y="115"/>
                    <a:pt x="91" y="113"/>
                  </a:cubicBezTo>
                  <a:cubicBezTo>
                    <a:pt x="90" y="111"/>
                    <a:pt x="91" y="110"/>
                    <a:pt x="92" y="109"/>
                  </a:cubicBezTo>
                  <a:cubicBezTo>
                    <a:pt x="93" y="107"/>
                    <a:pt x="93" y="107"/>
                    <a:pt x="93" y="106"/>
                  </a:cubicBezTo>
                  <a:cubicBezTo>
                    <a:pt x="92" y="106"/>
                    <a:pt x="91" y="105"/>
                    <a:pt x="91" y="105"/>
                  </a:cubicBezTo>
                  <a:cubicBezTo>
                    <a:pt x="89" y="104"/>
                    <a:pt x="88" y="103"/>
                    <a:pt x="88" y="100"/>
                  </a:cubicBezTo>
                  <a:cubicBezTo>
                    <a:pt x="88" y="100"/>
                    <a:pt x="88" y="99"/>
                    <a:pt x="88" y="99"/>
                  </a:cubicBezTo>
                  <a:cubicBezTo>
                    <a:pt x="88" y="96"/>
                    <a:pt x="88" y="95"/>
                    <a:pt x="90" y="92"/>
                  </a:cubicBezTo>
                  <a:cubicBezTo>
                    <a:pt x="91" y="91"/>
                    <a:pt x="92" y="91"/>
                    <a:pt x="93" y="91"/>
                  </a:cubicBezTo>
                  <a:cubicBezTo>
                    <a:pt x="95" y="91"/>
                    <a:pt x="96" y="93"/>
                    <a:pt x="97" y="94"/>
                  </a:cubicBezTo>
                  <a:cubicBezTo>
                    <a:pt x="97" y="94"/>
                    <a:pt x="98" y="95"/>
                    <a:pt x="98" y="95"/>
                  </a:cubicBezTo>
                  <a:cubicBezTo>
                    <a:pt x="99" y="96"/>
                    <a:pt x="101" y="98"/>
                    <a:pt x="103" y="98"/>
                  </a:cubicBezTo>
                  <a:cubicBezTo>
                    <a:pt x="103" y="98"/>
                    <a:pt x="104" y="98"/>
                    <a:pt x="105" y="97"/>
                  </a:cubicBezTo>
                  <a:cubicBezTo>
                    <a:pt x="107" y="94"/>
                    <a:pt x="108" y="91"/>
                    <a:pt x="108" y="90"/>
                  </a:cubicBezTo>
                  <a:cubicBezTo>
                    <a:pt x="107" y="88"/>
                    <a:pt x="106" y="86"/>
                    <a:pt x="107" y="84"/>
                  </a:cubicBezTo>
                  <a:cubicBezTo>
                    <a:pt x="108" y="83"/>
                    <a:pt x="109" y="82"/>
                    <a:pt x="110" y="82"/>
                  </a:cubicBezTo>
                  <a:cubicBezTo>
                    <a:pt x="112" y="82"/>
                    <a:pt x="112" y="81"/>
                    <a:pt x="112" y="80"/>
                  </a:cubicBezTo>
                  <a:cubicBezTo>
                    <a:pt x="112" y="79"/>
                    <a:pt x="113" y="79"/>
                    <a:pt x="113" y="79"/>
                  </a:cubicBezTo>
                  <a:cubicBezTo>
                    <a:pt x="113" y="76"/>
                    <a:pt x="116" y="76"/>
                    <a:pt x="119" y="76"/>
                  </a:cubicBezTo>
                  <a:cubicBezTo>
                    <a:pt x="120" y="76"/>
                    <a:pt x="121" y="76"/>
                    <a:pt x="121" y="76"/>
                  </a:cubicBezTo>
                  <a:cubicBezTo>
                    <a:pt x="122" y="76"/>
                    <a:pt x="122" y="75"/>
                    <a:pt x="123" y="74"/>
                  </a:cubicBezTo>
                  <a:cubicBezTo>
                    <a:pt x="123" y="73"/>
                    <a:pt x="124" y="72"/>
                    <a:pt x="125" y="71"/>
                  </a:cubicBezTo>
                  <a:cubicBezTo>
                    <a:pt x="126" y="70"/>
                    <a:pt x="127" y="69"/>
                    <a:pt x="128" y="69"/>
                  </a:cubicBezTo>
                  <a:cubicBezTo>
                    <a:pt x="129" y="69"/>
                    <a:pt x="130" y="70"/>
                    <a:pt x="131" y="70"/>
                  </a:cubicBezTo>
                  <a:cubicBezTo>
                    <a:pt x="132" y="70"/>
                    <a:pt x="133" y="71"/>
                    <a:pt x="133" y="71"/>
                  </a:cubicBezTo>
                  <a:cubicBezTo>
                    <a:pt x="136" y="71"/>
                    <a:pt x="138" y="70"/>
                    <a:pt x="140" y="68"/>
                  </a:cubicBezTo>
                  <a:cubicBezTo>
                    <a:pt x="141" y="67"/>
                    <a:pt x="142" y="66"/>
                    <a:pt x="142" y="66"/>
                  </a:cubicBezTo>
                  <a:cubicBezTo>
                    <a:pt x="144" y="64"/>
                    <a:pt x="147" y="62"/>
                    <a:pt x="149" y="62"/>
                  </a:cubicBezTo>
                  <a:cubicBezTo>
                    <a:pt x="150" y="62"/>
                    <a:pt x="152" y="62"/>
                    <a:pt x="153" y="63"/>
                  </a:cubicBezTo>
                  <a:cubicBezTo>
                    <a:pt x="155" y="64"/>
                    <a:pt x="156" y="65"/>
                    <a:pt x="157" y="65"/>
                  </a:cubicBezTo>
                  <a:cubicBezTo>
                    <a:pt x="157" y="65"/>
                    <a:pt x="158" y="65"/>
                    <a:pt x="158" y="64"/>
                  </a:cubicBezTo>
                  <a:cubicBezTo>
                    <a:pt x="159" y="64"/>
                    <a:pt x="160" y="63"/>
                    <a:pt x="161" y="63"/>
                  </a:cubicBezTo>
                  <a:cubicBezTo>
                    <a:pt x="163" y="62"/>
                    <a:pt x="166" y="61"/>
                    <a:pt x="167" y="59"/>
                  </a:cubicBezTo>
                  <a:cubicBezTo>
                    <a:pt x="168" y="58"/>
                    <a:pt x="168" y="58"/>
                    <a:pt x="169" y="56"/>
                  </a:cubicBezTo>
                  <a:cubicBezTo>
                    <a:pt x="169" y="56"/>
                    <a:pt x="169" y="55"/>
                    <a:pt x="170" y="53"/>
                  </a:cubicBezTo>
                  <a:cubicBezTo>
                    <a:pt x="172" y="49"/>
                    <a:pt x="177" y="47"/>
                    <a:pt x="179" y="47"/>
                  </a:cubicBezTo>
                  <a:cubicBezTo>
                    <a:pt x="180" y="46"/>
                    <a:pt x="180" y="46"/>
                    <a:pt x="181" y="46"/>
                  </a:cubicBezTo>
                  <a:cubicBezTo>
                    <a:pt x="183" y="46"/>
                    <a:pt x="186" y="45"/>
                    <a:pt x="188" y="44"/>
                  </a:cubicBezTo>
                  <a:cubicBezTo>
                    <a:pt x="189" y="43"/>
                    <a:pt x="189" y="43"/>
                    <a:pt x="190" y="42"/>
                  </a:cubicBezTo>
                  <a:cubicBezTo>
                    <a:pt x="192" y="41"/>
                    <a:pt x="193" y="40"/>
                    <a:pt x="195" y="40"/>
                  </a:cubicBezTo>
                  <a:cubicBezTo>
                    <a:pt x="195" y="40"/>
                    <a:pt x="196" y="40"/>
                    <a:pt x="197" y="42"/>
                  </a:cubicBezTo>
                  <a:cubicBezTo>
                    <a:pt x="197" y="42"/>
                    <a:pt x="197" y="42"/>
                    <a:pt x="197" y="42"/>
                  </a:cubicBezTo>
                  <a:cubicBezTo>
                    <a:pt x="197" y="42"/>
                    <a:pt x="198" y="41"/>
                    <a:pt x="198" y="39"/>
                  </a:cubicBezTo>
                  <a:cubicBezTo>
                    <a:pt x="199" y="37"/>
                    <a:pt x="201" y="37"/>
                    <a:pt x="202" y="37"/>
                  </a:cubicBezTo>
                  <a:cubicBezTo>
                    <a:pt x="203" y="37"/>
                    <a:pt x="205" y="36"/>
                    <a:pt x="206" y="36"/>
                  </a:cubicBezTo>
                  <a:cubicBezTo>
                    <a:pt x="207" y="36"/>
                    <a:pt x="208" y="36"/>
                    <a:pt x="208" y="36"/>
                  </a:cubicBezTo>
                  <a:cubicBezTo>
                    <a:pt x="208" y="36"/>
                    <a:pt x="208" y="36"/>
                    <a:pt x="208" y="36"/>
                  </a:cubicBezTo>
                  <a:cubicBezTo>
                    <a:pt x="208" y="35"/>
                    <a:pt x="209" y="34"/>
                    <a:pt x="209" y="34"/>
                  </a:cubicBezTo>
                  <a:cubicBezTo>
                    <a:pt x="209" y="33"/>
                    <a:pt x="209" y="32"/>
                    <a:pt x="209" y="32"/>
                  </a:cubicBezTo>
                  <a:cubicBezTo>
                    <a:pt x="210" y="29"/>
                    <a:pt x="210" y="28"/>
                    <a:pt x="212" y="25"/>
                  </a:cubicBezTo>
                  <a:cubicBezTo>
                    <a:pt x="213" y="24"/>
                    <a:pt x="215" y="23"/>
                    <a:pt x="216" y="22"/>
                  </a:cubicBezTo>
                  <a:cubicBezTo>
                    <a:pt x="217" y="21"/>
                    <a:pt x="218" y="21"/>
                    <a:pt x="218" y="20"/>
                  </a:cubicBezTo>
                  <a:cubicBezTo>
                    <a:pt x="219" y="19"/>
                    <a:pt x="220" y="17"/>
                    <a:pt x="220" y="15"/>
                  </a:cubicBezTo>
                  <a:cubicBezTo>
                    <a:pt x="220" y="14"/>
                    <a:pt x="220" y="13"/>
                    <a:pt x="220" y="13"/>
                  </a:cubicBezTo>
                  <a:cubicBezTo>
                    <a:pt x="220" y="12"/>
                    <a:pt x="220" y="11"/>
                    <a:pt x="220" y="11"/>
                  </a:cubicBezTo>
                  <a:cubicBezTo>
                    <a:pt x="220" y="8"/>
                    <a:pt x="220" y="5"/>
                    <a:pt x="223" y="3"/>
                  </a:cubicBezTo>
                  <a:cubicBezTo>
                    <a:pt x="226" y="1"/>
                    <a:pt x="228" y="0"/>
                    <a:pt x="229" y="0"/>
                  </a:cubicBezTo>
                  <a:cubicBezTo>
                    <a:pt x="231" y="0"/>
                    <a:pt x="232" y="1"/>
                    <a:pt x="232" y="2"/>
                  </a:cubicBezTo>
                  <a:cubicBezTo>
                    <a:pt x="234" y="4"/>
                    <a:pt x="234" y="8"/>
                    <a:pt x="232" y="11"/>
                  </a:cubicBezTo>
                  <a:cubicBezTo>
                    <a:pt x="232" y="11"/>
                    <a:pt x="232" y="12"/>
                    <a:pt x="232" y="12"/>
                  </a:cubicBezTo>
                  <a:cubicBezTo>
                    <a:pt x="233" y="13"/>
                    <a:pt x="235" y="14"/>
                    <a:pt x="236" y="15"/>
                  </a:cubicBezTo>
                  <a:cubicBezTo>
                    <a:pt x="236" y="15"/>
                    <a:pt x="236" y="15"/>
                    <a:pt x="236" y="15"/>
                  </a:cubicBezTo>
                  <a:cubicBezTo>
                    <a:pt x="239" y="16"/>
                    <a:pt x="240" y="18"/>
                    <a:pt x="241" y="20"/>
                  </a:cubicBezTo>
                  <a:cubicBezTo>
                    <a:pt x="242" y="21"/>
                    <a:pt x="243" y="21"/>
                    <a:pt x="244" y="21"/>
                  </a:cubicBezTo>
                  <a:cubicBezTo>
                    <a:pt x="245" y="21"/>
                    <a:pt x="245" y="21"/>
                    <a:pt x="245" y="21"/>
                  </a:cubicBezTo>
                  <a:cubicBezTo>
                    <a:pt x="246" y="21"/>
                    <a:pt x="250" y="22"/>
                    <a:pt x="250" y="24"/>
                  </a:cubicBezTo>
                  <a:cubicBezTo>
                    <a:pt x="251" y="26"/>
                    <a:pt x="250" y="29"/>
                    <a:pt x="249" y="30"/>
                  </a:cubicBezTo>
                  <a:cubicBezTo>
                    <a:pt x="249" y="31"/>
                    <a:pt x="249" y="31"/>
                    <a:pt x="249" y="32"/>
                  </a:cubicBezTo>
                  <a:cubicBezTo>
                    <a:pt x="248" y="33"/>
                    <a:pt x="248" y="37"/>
                    <a:pt x="250" y="38"/>
                  </a:cubicBezTo>
                  <a:cubicBezTo>
                    <a:pt x="250" y="38"/>
                    <a:pt x="251" y="39"/>
                    <a:pt x="252" y="40"/>
                  </a:cubicBezTo>
                  <a:cubicBezTo>
                    <a:pt x="253" y="41"/>
                    <a:pt x="254" y="42"/>
                    <a:pt x="255" y="43"/>
                  </a:cubicBezTo>
                  <a:cubicBezTo>
                    <a:pt x="256" y="44"/>
                    <a:pt x="257" y="44"/>
                    <a:pt x="257" y="45"/>
                  </a:cubicBezTo>
                  <a:cubicBezTo>
                    <a:pt x="259" y="46"/>
                    <a:pt x="260" y="47"/>
                    <a:pt x="260" y="50"/>
                  </a:cubicBezTo>
                  <a:cubicBezTo>
                    <a:pt x="260" y="50"/>
                    <a:pt x="260" y="51"/>
                    <a:pt x="260" y="51"/>
                  </a:cubicBezTo>
                  <a:cubicBezTo>
                    <a:pt x="260" y="51"/>
                    <a:pt x="261" y="51"/>
                    <a:pt x="261" y="51"/>
                  </a:cubicBezTo>
                  <a:cubicBezTo>
                    <a:pt x="262" y="51"/>
                    <a:pt x="262" y="51"/>
                    <a:pt x="263" y="51"/>
                  </a:cubicBezTo>
                  <a:cubicBezTo>
                    <a:pt x="263" y="51"/>
                    <a:pt x="264" y="51"/>
                    <a:pt x="264" y="51"/>
                  </a:cubicBezTo>
                  <a:cubicBezTo>
                    <a:pt x="265" y="51"/>
                    <a:pt x="266" y="51"/>
                    <a:pt x="266" y="51"/>
                  </a:cubicBezTo>
                  <a:cubicBezTo>
                    <a:pt x="267" y="51"/>
                    <a:pt x="268" y="51"/>
                    <a:pt x="269" y="53"/>
                  </a:cubicBezTo>
                  <a:cubicBezTo>
                    <a:pt x="269" y="52"/>
                    <a:pt x="269" y="52"/>
                    <a:pt x="269" y="52"/>
                  </a:cubicBezTo>
                  <a:cubicBezTo>
                    <a:pt x="269" y="52"/>
                    <a:pt x="269" y="53"/>
                    <a:pt x="269" y="53"/>
                  </a:cubicBezTo>
                  <a:cubicBezTo>
                    <a:pt x="269" y="56"/>
                    <a:pt x="269" y="56"/>
                    <a:pt x="269" y="56"/>
                  </a:cubicBezTo>
                  <a:cubicBezTo>
                    <a:pt x="269" y="58"/>
                    <a:pt x="269" y="61"/>
                    <a:pt x="270" y="63"/>
                  </a:cubicBezTo>
                  <a:cubicBezTo>
                    <a:pt x="272" y="67"/>
                    <a:pt x="275" y="73"/>
                    <a:pt x="272" y="78"/>
                  </a:cubicBezTo>
                  <a:cubicBezTo>
                    <a:pt x="272" y="78"/>
                    <a:pt x="271" y="79"/>
                    <a:pt x="271" y="80"/>
                  </a:cubicBezTo>
                  <a:cubicBezTo>
                    <a:pt x="269" y="84"/>
                    <a:pt x="267" y="87"/>
                    <a:pt x="265" y="87"/>
                  </a:cubicBezTo>
                  <a:cubicBezTo>
                    <a:pt x="264" y="87"/>
                    <a:pt x="264" y="87"/>
                    <a:pt x="264" y="87"/>
                  </a:cubicBezTo>
                  <a:cubicBezTo>
                    <a:pt x="263" y="87"/>
                    <a:pt x="262" y="86"/>
                    <a:pt x="261" y="85"/>
                  </a:cubicBezTo>
                  <a:cubicBezTo>
                    <a:pt x="260" y="84"/>
                    <a:pt x="260" y="83"/>
                    <a:pt x="259" y="83"/>
                  </a:cubicBezTo>
                  <a:cubicBezTo>
                    <a:pt x="258" y="83"/>
                    <a:pt x="258" y="83"/>
                    <a:pt x="258" y="83"/>
                  </a:cubicBezTo>
                  <a:cubicBezTo>
                    <a:pt x="256" y="83"/>
                    <a:pt x="255" y="84"/>
                    <a:pt x="254" y="86"/>
                  </a:cubicBezTo>
                  <a:cubicBezTo>
                    <a:pt x="253" y="87"/>
                    <a:pt x="253" y="87"/>
                    <a:pt x="252" y="88"/>
                  </a:cubicBezTo>
                  <a:cubicBezTo>
                    <a:pt x="251" y="89"/>
                    <a:pt x="249" y="91"/>
                    <a:pt x="250" y="93"/>
                  </a:cubicBezTo>
                  <a:cubicBezTo>
                    <a:pt x="250" y="94"/>
                    <a:pt x="250" y="95"/>
                    <a:pt x="251" y="96"/>
                  </a:cubicBezTo>
                  <a:cubicBezTo>
                    <a:pt x="252" y="98"/>
                    <a:pt x="252" y="100"/>
                    <a:pt x="252" y="102"/>
                  </a:cubicBezTo>
                  <a:cubicBezTo>
                    <a:pt x="252" y="103"/>
                    <a:pt x="252" y="103"/>
                    <a:pt x="252" y="104"/>
                  </a:cubicBezTo>
                  <a:cubicBezTo>
                    <a:pt x="251" y="106"/>
                    <a:pt x="251" y="107"/>
                    <a:pt x="249" y="109"/>
                  </a:cubicBezTo>
                  <a:cubicBezTo>
                    <a:pt x="248" y="110"/>
                    <a:pt x="248" y="110"/>
                    <a:pt x="248" y="110"/>
                  </a:cubicBezTo>
                  <a:cubicBezTo>
                    <a:pt x="248" y="110"/>
                    <a:pt x="247" y="111"/>
                    <a:pt x="247" y="112"/>
                  </a:cubicBezTo>
                  <a:cubicBezTo>
                    <a:pt x="247" y="112"/>
                    <a:pt x="247" y="112"/>
                    <a:pt x="247" y="112"/>
                  </a:cubicBezTo>
                  <a:cubicBezTo>
                    <a:pt x="247" y="112"/>
                    <a:pt x="248" y="112"/>
                    <a:pt x="249" y="112"/>
                  </a:cubicBezTo>
                  <a:cubicBezTo>
                    <a:pt x="254" y="112"/>
                    <a:pt x="256" y="115"/>
                    <a:pt x="258" y="117"/>
                  </a:cubicBezTo>
                  <a:cubicBezTo>
                    <a:pt x="258" y="117"/>
                    <a:pt x="258" y="117"/>
                    <a:pt x="258" y="117"/>
                  </a:cubicBezTo>
                  <a:cubicBezTo>
                    <a:pt x="260" y="119"/>
                    <a:pt x="260" y="120"/>
                    <a:pt x="261" y="122"/>
                  </a:cubicBezTo>
                  <a:cubicBezTo>
                    <a:pt x="261" y="122"/>
                    <a:pt x="261" y="123"/>
                    <a:pt x="261" y="124"/>
                  </a:cubicBezTo>
                  <a:cubicBezTo>
                    <a:pt x="262" y="125"/>
                    <a:pt x="262" y="126"/>
                    <a:pt x="263" y="127"/>
                  </a:cubicBezTo>
                  <a:cubicBezTo>
                    <a:pt x="264" y="127"/>
                    <a:pt x="264" y="128"/>
                    <a:pt x="265" y="128"/>
                  </a:cubicBezTo>
                  <a:cubicBezTo>
                    <a:pt x="267" y="131"/>
                    <a:pt x="268" y="134"/>
                    <a:pt x="267" y="137"/>
                  </a:cubicBezTo>
                  <a:cubicBezTo>
                    <a:pt x="267" y="139"/>
                    <a:pt x="266" y="143"/>
                    <a:pt x="263" y="143"/>
                  </a:cubicBezTo>
                  <a:cubicBezTo>
                    <a:pt x="263" y="143"/>
                    <a:pt x="262" y="142"/>
                    <a:pt x="261" y="142"/>
                  </a:cubicBezTo>
                  <a:cubicBezTo>
                    <a:pt x="260" y="141"/>
                    <a:pt x="259" y="141"/>
                    <a:pt x="258" y="141"/>
                  </a:cubicBezTo>
                  <a:cubicBezTo>
                    <a:pt x="257" y="141"/>
                    <a:pt x="256" y="141"/>
                    <a:pt x="255" y="142"/>
                  </a:cubicBezTo>
                  <a:cubicBezTo>
                    <a:pt x="255" y="142"/>
                    <a:pt x="255" y="142"/>
                    <a:pt x="255" y="142"/>
                  </a:cubicBezTo>
                  <a:cubicBezTo>
                    <a:pt x="255" y="143"/>
                    <a:pt x="255" y="143"/>
                    <a:pt x="256" y="143"/>
                  </a:cubicBezTo>
                  <a:cubicBezTo>
                    <a:pt x="257" y="143"/>
                    <a:pt x="259" y="144"/>
                    <a:pt x="259" y="146"/>
                  </a:cubicBezTo>
                  <a:cubicBezTo>
                    <a:pt x="260" y="147"/>
                    <a:pt x="259" y="149"/>
                    <a:pt x="258" y="151"/>
                  </a:cubicBezTo>
                  <a:cubicBezTo>
                    <a:pt x="257" y="151"/>
                    <a:pt x="256" y="152"/>
                    <a:pt x="255" y="152"/>
                  </a:cubicBezTo>
                  <a:cubicBezTo>
                    <a:pt x="255" y="152"/>
                    <a:pt x="254" y="152"/>
                    <a:pt x="253" y="151"/>
                  </a:cubicBezTo>
                  <a:cubicBezTo>
                    <a:pt x="252" y="151"/>
                    <a:pt x="251" y="150"/>
                    <a:pt x="251" y="149"/>
                  </a:cubicBezTo>
                  <a:cubicBezTo>
                    <a:pt x="250" y="149"/>
                    <a:pt x="249" y="148"/>
                    <a:pt x="248" y="148"/>
                  </a:cubicBezTo>
                  <a:cubicBezTo>
                    <a:pt x="248" y="148"/>
                    <a:pt x="248" y="148"/>
                    <a:pt x="247" y="149"/>
                  </a:cubicBezTo>
                  <a:cubicBezTo>
                    <a:pt x="246" y="150"/>
                    <a:pt x="244" y="151"/>
                    <a:pt x="243" y="152"/>
                  </a:cubicBezTo>
                  <a:cubicBezTo>
                    <a:pt x="242" y="153"/>
                    <a:pt x="241" y="154"/>
                    <a:pt x="240" y="155"/>
                  </a:cubicBezTo>
                  <a:cubicBezTo>
                    <a:pt x="240" y="155"/>
                    <a:pt x="239" y="156"/>
                    <a:pt x="238" y="157"/>
                  </a:cubicBezTo>
                  <a:cubicBezTo>
                    <a:pt x="237" y="158"/>
                    <a:pt x="235" y="159"/>
                    <a:pt x="235" y="160"/>
                  </a:cubicBezTo>
                  <a:cubicBezTo>
                    <a:pt x="235" y="160"/>
                    <a:pt x="235" y="160"/>
                    <a:pt x="235" y="160"/>
                  </a:cubicBezTo>
                  <a:cubicBezTo>
                    <a:pt x="237" y="162"/>
                    <a:pt x="238" y="162"/>
                    <a:pt x="240" y="163"/>
                  </a:cubicBezTo>
                  <a:cubicBezTo>
                    <a:pt x="240" y="163"/>
                    <a:pt x="240" y="163"/>
                    <a:pt x="240" y="163"/>
                  </a:cubicBezTo>
                  <a:cubicBezTo>
                    <a:pt x="242" y="164"/>
                    <a:pt x="244" y="166"/>
                    <a:pt x="243" y="169"/>
                  </a:cubicBezTo>
                  <a:cubicBezTo>
                    <a:pt x="243" y="171"/>
                    <a:pt x="242" y="173"/>
                    <a:pt x="241" y="173"/>
                  </a:cubicBezTo>
                  <a:cubicBezTo>
                    <a:pt x="240" y="173"/>
                    <a:pt x="239" y="173"/>
                    <a:pt x="238" y="172"/>
                  </a:cubicBezTo>
                  <a:cubicBezTo>
                    <a:pt x="237" y="172"/>
                    <a:pt x="236" y="171"/>
                    <a:pt x="236" y="171"/>
                  </a:cubicBezTo>
                  <a:cubicBezTo>
                    <a:pt x="234" y="171"/>
                    <a:pt x="233" y="170"/>
                    <a:pt x="232" y="170"/>
                  </a:cubicBezTo>
                  <a:cubicBezTo>
                    <a:pt x="232" y="170"/>
                    <a:pt x="232" y="170"/>
                    <a:pt x="232" y="170"/>
                  </a:cubicBezTo>
                  <a:cubicBezTo>
                    <a:pt x="231" y="171"/>
                    <a:pt x="231" y="173"/>
                    <a:pt x="230" y="174"/>
                  </a:cubicBezTo>
                  <a:cubicBezTo>
                    <a:pt x="230" y="175"/>
                    <a:pt x="230" y="176"/>
                    <a:pt x="230" y="176"/>
                  </a:cubicBezTo>
                  <a:cubicBezTo>
                    <a:pt x="229" y="178"/>
                    <a:pt x="228" y="178"/>
                    <a:pt x="228" y="178"/>
                  </a:cubicBezTo>
                  <a:cubicBezTo>
                    <a:pt x="227" y="178"/>
                    <a:pt x="226" y="178"/>
                    <a:pt x="226" y="179"/>
                  </a:cubicBezTo>
                  <a:cubicBezTo>
                    <a:pt x="224" y="180"/>
                    <a:pt x="223" y="183"/>
                    <a:pt x="223" y="184"/>
                  </a:cubicBezTo>
                  <a:cubicBezTo>
                    <a:pt x="223" y="184"/>
                    <a:pt x="223" y="185"/>
                    <a:pt x="224" y="185"/>
                  </a:cubicBezTo>
                  <a:cubicBezTo>
                    <a:pt x="224" y="185"/>
                    <a:pt x="225" y="186"/>
                    <a:pt x="226" y="186"/>
                  </a:cubicBezTo>
                  <a:cubicBezTo>
                    <a:pt x="228" y="187"/>
                    <a:pt x="230" y="188"/>
                    <a:pt x="231" y="191"/>
                  </a:cubicBezTo>
                  <a:cubicBezTo>
                    <a:pt x="232" y="196"/>
                    <a:pt x="233" y="199"/>
                    <a:pt x="235" y="200"/>
                  </a:cubicBezTo>
                  <a:cubicBezTo>
                    <a:pt x="236" y="200"/>
                    <a:pt x="237" y="200"/>
                    <a:pt x="238" y="200"/>
                  </a:cubicBezTo>
                  <a:cubicBezTo>
                    <a:pt x="241" y="200"/>
                    <a:pt x="243" y="200"/>
                    <a:pt x="244" y="200"/>
                  </a:cubicBezTo>
                  <a:cubicBezTo>
                    <a:pt x="246" y="198"/>
                    <a:pt x="247" y="198"/>
                    <a:pt x="249" y="197"/>
                  </a:cubicBezTo>
                  <a:cubicBezTo>
                    <a:pt x="250" y="197"/>
                    <a:pt x="251" y="196"/>
                    <a:pt x="252" y="196"/>
                  </a:cubicBezTo>
                  <a:cubicBezTo>
                    <a:pt x="254" y="194"/>
                    <a:pt x="256" y="193"/>
                    <a:pt x="259" y="192"/>
                  </a:cubicBezTo>
                  <a:cubicBezTo>
                    <a:pt x="264" y="190"/>
                    <a:pt x="264" y="190"/>
                    <a:pt x="264" y="190"/>
                  </a:cubicBezTo>
                  <a:cubicBezTo>
                    <a:pt x="267" y="189"/>
                    <a:pt x="271" y="188"/>
                    <a:pt x="273" y="187"/>
                  </a:cubicBezTo>
                  <a:cubicBezTo>
                    <a:pt x="274" y="187"/>
                    <a:pt x="274" y="187"/>
                    <a:pt x="274" y="187"/>
                  </a:cubicBezTo>
                  <a:cubicBezTo>
                    <a:pt x="275" y="187"/>
                    <a:pt x="277" y="186"/>
                    <a:pt x="278" y="186"/>
                  </a:cubicBezTo>
                  <a:cubicBezTo>
                    <a:pt x="280" y="186"/>
                    <a:pt x="282" y="187"/>
                    <a:pt x="284" y="188"/>
                  </a:cubicBezTo>
                  <a:cubicBezTo>
                    <a:pt x="284" y="189"/>
                    <a:pt x="285" y="190"/>
                    <a:pt x="285" y="190"/>
                  </a:cubicBezTo>
                  <a:cubicBezTo>
                    <a:pt x="287" y="192"/>
                    <a:pt x="289" y="193"/>
                    <a:pt x="290" y="196"/>
                  </a:cubicBezTo>
                  <a:cubicBezTo>
                    <a:pt x="291" y="197"/>
                    <a:pt x="292" y="198"/>
                    <a:pt x="293" y="198"/>
                  </a:cubicBezTo>
                  <a:cubicBezTo>
                    <a:pt x="295" y="200"/>
                    <a:pt x="297" y="203"/>
                    <a:pt x="296" y="206"/>
                  </a:cubicBezTo>
                  <a:cubicBezTo>
                    <a:pt x="296" y="208"/>
                    <a:pt x="295" y="215"/>
                    <a:pt x="296" y="219"/>
                  </a:cubicBezTo>
                  <a:cubicBezTo>
                    <a:pt x="297" y="220"/>
                    <a:pt x="297" y="220"/>
                    <a:pt x="298" y="220"/>
                  </a:cubicBezTo>
                  <a:cubicBezTo>
                    <a:pt x="298" y="221"/>
                    <a:pt x="299" y="221"/>
                    <a:pt x="300" y="222"/>
                  </a:cubicBezTo>
                  <a:cubicBezTo>
                    <a:pt x="301" y="223"/>
                    <a:pt x="301" y="226"/>
                    <a:pt x="301" y="228"/>
                  </a:cubicBezTo>
                  <a:cubicBezTo>
                    <a:pt x="301" y="229"/>
                    <a:pt x="301" y="230"/>
                    <a:pt x="301" y="231"/>
                  </a:cubicBezTo>
                  <a:cubicBezTo>
                    <a:pt x="301" y="232"/>
                    <a:pt x="301" y="232"/>
                    <a:pt x="301" y="233"/>
                  </a:cubicBezTo>
                  <a:cubicBezTo>
                    <a:pt x="302" y="235"/>
                    <a:pt x="302" y="238"/>
                    <a:pt x="303" y="238"/>
                  </a:cubicBezTo>
                  <a:cubicBezTo>
                    <a:pt x="305" y="239"/>
                    <a:pt x="306" y="239"/>
                    <a:pt x="307" y="240"/>
                  </a:cubicBezTo>
                  <a:cubicBezTo>
                    <a:pt x="308" y="241"/>
                    <a:pt x="309" y="241"/>
                    <a:pt x="310" y="241"/>
                  </a:cubicBezTo>
                  <a:cubicBezTo>
                    <a:pt x="311" y="242"/>
                    <a:pt x="311" y="242"/>
                    <a:pt x="311" y="242"/>
                  </a:cubicBezTo>
                  <a:cubicBezTo>
                    <a:pt x="312" y="242"/>
                    <a:pt x="313" y="242"/>
                    <a:pt x="313" y="243"/>
                  </a:cubicBezTo>
                  <a:cubicBezTo>
                    <a:pt x="314" y="244"/>
                    <a:pt x="313" y="244"/>
                    <a:pt x="311" y="247"/>
                  </a:cubicBezTo>
                  <a:cubicBezTo>
                    <a:pt x="309" y="249"/>
                    <a:pt x="309" y="250"/>
                    <a:pt x="308" y="251"/>
                  </a:cubicBezTo>
                  <a:cubicBezTo>
                    <a:pt x="307" y="253"/>
                    <a:pt x="307" y="255"/>
                    <a:pt x="303" y="255"/>
                  </a:cubicBezTo>
                  <a:cubicBezTo>
                    <a:pt x="299" y="256"/>
                    <a:pt x="298" y="257"/>
                    <a:pt x="297" y="260"/>
                  </a:cubicBezTo>
                  <a:cubicBezTo>
                    <a:pt x="297" y="263"/>
                    <a:pt x="298" y="265"/>
                    <a:pt x="300" y="267"/>
                  </a:cubicBezTo>
                  <a:cubicBezTo>
                    <a:pt x="303" y="269"/>
                    <a:pt x="304" y="273"/>
                    <a:pt x="305" y="276"/>
                  </a:cubicBezTo>
                  <a:cubicBezTo>
                    <a:pt x="305" y="277"/>
                    <a:pt x="306" y="278"/>
                    <a:pt x="306" y="279"/>
                  </a:cubicBezTo>
                  <a:cubicBezTo>
                    <a:pt x="307" y="280"/>
                    <a:pt x="307" y="280"/>
                    <a:pt x="307" y="280"/>
                  </a:cubicBezTo>
                  <a:cubicBezTo>
                    <a:pt x="306" y="280"/>
                    <a:pt x="306" y="280"/>
                    <a:pt x="306" y="280"/>
                  </a:cubicBezTo>
                  <a:cubicBezTo>
                    <a:pt x="305" y="284"/>
                    <a:pt x="305" y="292"/>
                    <a:pt x="307" y="295"/>
                  </a:cubicBezTo>
                  <a:cubicBezTo>
                    <a:pt x="307" y="296"/>
                    <a:pt x="308" y="297"/>
                    <a:pt x="309" y="298"/>
                  </a:cubicBezTo>
                  <a:cubicBezTo>
                    <a:pt x="311" y="300"/>
                    <a:pt x="313" y="302"/>
                    <a:pt x="310" y="305"/>
                  </a:cubicBezTo>
                  <a:cubicBezTo>
                    <a:pt x="309" y="306"/>
                    <a:pt x="309" y="307"/>
                    <a:pt x="310" y="308"/>
                  </a:cubicBezTo>
                  <a:cubicBezTo>
                    <a:pt x="310" y="309"/>
                    <a:pt x="312" y="309"/>
                    <a:pt x="313" y="309"/>
                  </a:cubicBezTo>
                  <a:cubicBezTo>
                    <a:pt x="313" y="309"/>
                    <a:pt x="314" y="309"/>
                    <a:pt x="314" y="309"/>
                  </a:cubicBezTo>
                  <a:cubicBezTo>
                    <a:pt x="315" y="309"/>
                    <a:pt x="315" y="309"/>
                    <a:pt x="315" y="309"/>
                  </a:cubicBezTo>
                  <a:cubicBezTo>
                    <a:pt x="315" y="309"/>
                    <a:pt x="316" y="310"/>
                    <a:pt x="316" y="310"/>
                  </a:cubicBezTo>
                  <a:cubicBezTo>
                    <a:pt x="317" y="311"/>
                    <a:pt x="317" y="314"/>
                    <a:pt x="316" y="318"/>
                  </a:cubicBezTo>
                  <a:cubicBezTo>
                    <a:pt x="315" y="320"/>
                    <a:pt x="315" y="322"/>
                    <a:pt x="315" y="323"/>
                  </a:cubicBezTo>
                  <a:cubicBezTo>
                    <a:pt x="315" y="325"/>
                    <a:pt x="314" y="326"/>
                    <a:pt x="313" y="328"/>
                  </a:cubicBezTo>
                  <a:cubicBezTo>
                    <a:pt x="312" y="329"/>
                    <a:pt x="311" y="330"/>
                    <a:pt x="310" y="331"/>
                  </a:cubicBezTo>
                  <a:cubicBezTo>
                    <a:pt x="310" y="333"/>
                    <a:pt x="310" y="333"/>
                    <a:pt x="310" y="334"/>
                  </a:cubicBezTo>
                  <a:cubicBezTo>
                    <a:pt x="311" y="335"/>
                    <a:pt x="312" y="336"/>
                    <a:pt x="312" y="339"/>
                  </a:cubicBezTo>
                  <a:cubicBezTo>
                    <a:pt x="312" y="344"/>
                    <a:pt x="311" y="344"/>
                    <a:pt x="309" y="346"/>
                  </a:cubicBezTo>
                  <a:cubicBezTo>
                    <a:pt x="308" y="346"/>
                    <a:pt x="307" y="347"/>
                    <a:pt x="306" y="347"/>
                  </a:cubicBezTo>
                  <a:cubicBezTo>
                    <a:pt x="302" y="350"/>
                    <a:pt x="301" y="353"/>
                    <a:pt x="302" y="357"/>
                  </a:cubicBezTo>
                  <a:cubicBezTo>
                    <a:pt x="303" y="360"/>
                    <a:pt x="301" y="363"/>
                    <a:pt x="299" y="364"/>
                  </a:cubicBezTo>
                  <a:cubicBezTo>
                    <a:pt x="298" y="365"/>
                    <a:pt x="298" y="365"/>
                    <a:pt x="298" y="366"/>
                  </a:cubicBezTo>
                  <a:cubicBezTo>
                    <a:pt x="297" y="367"/>
                    <a:pt x="297" y="368"/>
                    <a:pt x="297" y="370"/>
                  </a:cubicBezTo>
                  <a:cubicBezTo>
                    <a:pt x="297" y="372"/>
                    <a:pt x="297" y="374"/>
                    <a:pt x="297" y="377"/>
                  </a:cubicBezTo>
                  <a:cubicBezTo>
                    <a:pt x="297" y="379"/>
                    <a:pt x="295" y="382"/>
                    <a:pt x="293" y="385"/>
                  </a:cubicBezTo>
                  <a:cubicBezTo>
                    <a:pt x="291" y="388"/>
                    <a:pt x="289" y="392"/>
                    <a:pt x="286" y="397"/>
                  </a:cubicBezTo>
                  <a:cubicBezTo>
                    <a:pt x="283" y="405"/>
                    <a:pt x="279" y="406"/>
                    <a:pt x="278" y="407"/>
                  </a:cubicBezTo>
                  <a:cubicBezTo>
                    <a:pt x="275" y="408"/>
                    <a:pt x="275" y="408"/>
                    <a:pt x="275" y="40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61" name="Freeform 13">
              <a:extLst>
                <a:ext uri="{FF2B5EF4-FFF2-40B4-BE49-F238E27FC236}">
                  <a16:creationId xmlns:a16="http://schemas.microsoft.com/office/drawing/2014/main" id="{3B8A0BBA-9335-0E0A-88E5-0703C94DDD09}"/>
                </a:ext>
              </a:extLst>
            </p:cNvPr>
            <p:cNvSpPr>
              <a:spLocks noEditPoints="1"/>
            </p:cNvSpPr>
            <p:nvPr/>
          </p:nvSpPr>
          <p:spPr bwMode="auto">
            <a:xfrm>
              <a:off x="7490844" y="3995458"/>
              <a:ext cx="985838" cy="1263650"/>
            </a:xfrm>
            <a:custGeom>
              <a:avLst/>
              <a:gdLst>
                <a:gd name="T0" fmla="*/ 250 w 319"/>
                <a:gd name="T1" fmla="*/ 39 h 409"/>
                <a:gd name="T2" fmla="*/ 270 w 319"/>
                <a:gd name="T3" fmla="*/ 64 h 409"/>
                <a:gd name="T4" fmla="*/ 250 w 319"/>
                <a:gd name="T5" fmla="*/ 113 h 409"/>
                <a:gd name="T6" fmla="*/ 256 w 319"/>
                <a:gd name="T7" fmla="*/ 151 h 409"/>
                <a:gd name="T8" fmla="*/ 233 w 319"/>
                <a:gd name="T9" fmla="*/ 169 h 409"/>
                <a:gd name="T10" fmla="*/ 262 w 319"/>
                <a:gd name="T11" fmla="*/ 192 h 409"/>
                <a:gd name="T12" fmla="*/ 311 w 319"/>
                <a:gd name="T13" fmla="*/ 242 h 409"/>
                <a:gd name="T14" fmla="*/ 314 w 319"/>
                <a:gd name="T15" fmla="*/ 310 h 409"/>
                <a:gd name="T16" fmla="*/ 287 w 319"/>
                <a:gd name="T17" fmla="*/ 397 h 409"/>
                <a:gd name="T18" fmla="*/ 227 w 319"/>
                <a:gd name="T19" fmla="*/ 390 h 409"/>
                <a:gd name="T20" fmla="*/ 193 w 319"/>
                <a:gd name="T21" fmla="*/ 382 h 409"/>
                <a:gd name="T22" fmla="*/ 156 w 319"/>
                <a:gd name="T23" fmla="*/ 346 h 409"/>
                <a:gd name="T24" fmla="*/ 155 w 319"/>
                <a:gd name="T25" fmla="*/ 294 h 409"/>
                <a:gd name="T26" fmla="*/ 121 w 319"/>
                <a:gd name="T27" fmla="*/ 266 h 409"/>
                <a:gd name="T28" fmla="*/ 56 w 319"/>
                <a:gd name="T29" fmla="*/ 286 h 409"/>
                <a:gd name="T30" fmla="*/ 55 w 319"/>
                <a:gd name="T31" fmla="*/ 236 h 409"/>
                <a:gd name="T32" fmla="*/ 7 w 319"/>
                <a:gd name="T33" fmla="*/ 161 h 409"/>
                <a:gd name="T34" fmla="*/ 44 w 319"/>
                <a:gd name="T35" fmla="*/ 111 h 409"/>
                <a:gd name="T36" fmla="*/ 79 w 319"/>
                <a:gd name="T37" fmla="*/ 116 h 409"/>
                <a:gd name="T38" fmla="*/ 104 w 319"/>
                <a:gd name="T39" fmla="*/ 99 h 409"/>
                <a:gd name="T40" fmla="*/ 150 w 319"/>
                <a:gd name="T41" fmla="*/ 63 h 409"/>
                <a:gd name="T42" fmla="*/ 200 w 319"/>
                <a:gd name="T43" fmla="*/ 40 h 409"/>
                <a:gd name="T44" fmla="*/ 224 w 319"/>
                <a:gd name="T45" fmla="*/ 3 h 409"/>
                <a:gd name="T46" fmla="*/ 207 w 319"/>
                <a:gd name="T47" fmla="*/ 35 h 409"/>
                <a:gd name="T48" fmla="*/ 169 w 319"/>
                <a:gd name="T49" fmla="*/ 56 h 409"/>
                <a:gd name="T50" fmla="*/ 132 w 319"/>
                <a:gd name="T51" fmla="*/ 69 h 409"/>
                <a:gd name="T52" fmla="*/ 108 w 319"/>
                <a:gd name="T53" fmla="*/ 90 h 409"/>
                <a:gd name="T54" fmla="*/ 93 w 319"/>
                <a:gd name="T55" fmla="*/ 107 h 409"/>
                <a:gd name="T56" fmla="*/ 75 w 319"/>
                <a:gd name="T57" fmla="*/ 116 h 409"/>
                <a:gd name="T58" fmla="*/ 39 w 319"/>
                <a:gd name="T59" fmla="*/ 116 h 409"/>
                <a:gd name="T60" fmla="*/ 26 w 319"/>
                <a:gd name="T61" fmla="*/ 130 h 409"/>
                <a:gd name="T62" fmla="*/ 5 w 319"/>
                <a:gd name="T63" fmla="*/ 185 h 409"/>
                <a:gd name="T64" fmla="*/ 37 w 319"/>
                <a:gd name="T65" fmla="*/ 223 h 409"/>
                <a:gd name="T66" fmla="*/ 32 w 319"/>
                <a:gd name="T67" fmla="*/ 277 h 409"/>
                <a:gd name="T68" fmla="*/ 59 w 319"/>
                <a:gd name="T69" fmla="*/ 289 h 409"/>
                <a:gd name="T70" fmla="*/ 108 w 319"/>
                <a:gd name="T71" fmla="*/ 271 h 409"/>
                <a:gd name="T72" fmla="*/ 149 w 319"/>
                <a:gd name="T73" fmla="*/ 284 h 409"/>
                <a:gd name="T74" fmla="*/ 149 w 319"/>
                <a:gd name="T75" fmla="*/ 307 h 409"/>
                <a:gd name="T76" fmla="*/ 164 w 319"/>
                <a:gd name="T77" fmla="*/ 337 h 409"/>
                <a:gd name="T78" fmla="*/ 164 w 319"/>
                <a:gd name="T79" fmla="*/ 365 h 409"/>
                <a:gd name="T80" fmla="*/ 196 w 319"/>
                <a:gd name="T81" fmla="*/ 383 h 409"/>
                <a:gd name="T82" fmla="*/ 222 w 319"/>
                <a:gd name="T83" fmla="*/ 387 h 409"/>
                <a:gd name="T84" fmla="*/ 257 w 319"/>
                <a:gd name="T85" fmla="*/ 400 h 409"/>
                <a:gd name="T86" fmla="*/ 299 w 319"/>
                <a:gd name="T87" fmla="*/ 366 h 409"/>
                <a:gd name="T88" fmla="*/ 314 w 319"/>
                <a:gd name="T89" fmla="*/ 328 h 409"/>
                <a:gd name="T90" fmla="*/ 308 w 319"/>
                <a:gd name="T91" fmla="*/ 295 h 409"/>
                <a:gd name="T92" fmla="*/ 315 w 319"/>
                <a:gd name="T93" fmla="*/ 242 h 409"/>
                <a:gd name="T94" fmla="*/ 298 w 319"/>
                <a:gd name="T95" fmla="*/ 218 h 409"/>
                <a:gd name="T96" fmla="*/ 262 w 319"/>
                <a:gd name="T97" fmla="*/ 190 h 409"/>
                <a:gd name="T98" fmla="*/ 225 w 319"/>
                <a:gd name="T99" fmla="*/ 184 h 409"/>
                <a:gd name="T100" fmla="*/ 245 w 319"/>
                <a:gd name="T101" fmla="*/ 170 h 409"/>
                <a:gd name="T102" fmla="*/ 254 w 319"/>
                <a:gd name="T103" fmla="*/ 152 h 409"/>
                <a:gd name="T104" fmla="*/ 265 w 319"/>
                <a:gd name="T105" fmla="*/ 126 h 409"/>
                <a:gd name="T106" fmla="*/ 254 w 319"/>
                <a:gd name="T107" fmla="*/ 102 h 409"/>
                <a:gd name="T108" fmla="*/ 273 w 319"/>
                <a:gd name="T109" fmla="*/ 81 h 409"/>
                <a:gd name="T110" fmla="*/ 271 w 319"/>
                <a:gd name="T111" fmla="*/ 49 h 409"/>
                <a:gd name="T112" fmla="*/ 253 w 319"/>
                <a:gd name="T113" fmla="*/ 39 h 409"/>
                <a:gd name="T114" fmla="*/ 238 w 319"/>
                <a:gd name="T115" fmla="*/ 1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9" h="409">
                  <a:moveTo>
                    <a:pt x="230" y="1"/>
                  </a:moveTo>
                  <a:cubicBezTo>
                    <a:pt x="231" y="1"/>
                    <a:pt x="232" y="2"/>
                    <a:pt x="233" y="3"/>
                  </a:cubicBezTo>
                  <a:cubicBezTo>
                    <a:pt x="234" y="5"/>
                    <a:pt x="234" y="8"/>
                    <a:pt x="233" y="10"/>
                  </a:cubicBezTo>
                  <a:cubicBezTo>
                    <a:pt x="231" y="13"/>
                    <a:pt x="235" y="15"/>
                    <a:pt x="237" y="16"/>
                  </a:cubicBezTo>
                  <a:cubicBezTo>
                    <a:pt x="239" y="17"/>
                    <a:pt x="240" y="18"/>
                    <a:pt x="242" y="20"/>
                  </a:cubicBezTo>
                  <a:cubicBezTo>
                    <a:pt x="242" y="22"/>
                    <a:pt x="244" y="22"/>
                    <a:pt x="245" y="22"/>
                  </a:cubicBezTo>
                  <a:cubicBezTo>
                    <a:pt x="246" y="22"/>
                    <a:pt x="246" y="22"/>
                    <a:pt x="246" y="22"/>
                  </a:cubicBezTo>
                  <a:cubicBezTo>
                    <a:pt x="246" y="22"/>
                    <a:pt x="250" y="22"/>
                    <a:pt x="250" y="24"/>
                  </a:cubicBezTo>
                  <a:cubicBezTo>
                    <a:pt x="251" y="27"/>
                    <a:pt x="249" y="30"/>
                    <a:pt x="249" y="31"/>
                  </a:cubicBezTo>
                  <a:cubicBezTo>
                    <a:pt x="248" y="33"/>
                    <a:pt x="248" y="37"/>
                    <a:pt x="250" y="39"/>
                  </a:cubicBezTo>
                  <a:cubicBezTo>
                    <a:pt x="251" y="40"/>
                    <a:pt x="254" y="42"/>
                    <a:pt x="256" y="44"/>
                  </a:cubicBezTo>
                  <a:cubicBezTo>
                    <a:pt x="257" y="46"/>
                    <a:pt x="260" y="47"/>
                    <a:pt x="260" y="50"/>
                  </a:cubicBezTo>
                  <a:cubicBezTo>
                    <a:pt x="259" y="52"/>
                    <a:pt x="261" y="52"/>
                    <a:pt x="262" y="52"/>
                  </a:cubicBezTo>
                  <a:cubicBezTo>
                    <a:pt x="263" y="52"/>
                    <a:pt x="263" y="52"/>
                    <a:pt x="264" y="52"/>
                  </a:cubicBezTo>
                  <a:cubicBezTo>
                    <a:pt x="265" y="52"/>
                    <a:pt x="266" y="52"/>
                    <a:pt x="267" y="52"/>
                  </a:cubicBezTo>
                  <a:cubicBezTo>
                    <a:pt x="268" y="52"/>
                    <a:pt x="269" y="52"/>
                    <a:pt x="269" y="53"/>
                  </a:cubicBezTo>
                  <a:cubicBezTo>
                    <a:pt x="269" y="54"/>
                    <a:pt x="269" y="55"/>
                    <a:pt x="269" y="56"/>
                  </a:cubicBezTo>
                  <a:cubicBezTo>
                    <a:pt x="267" y="59"/>
                    <a:pt x="266" y="61"/>
                    <a:pt x="266" y="61"/>
                  </a:cubicBezTo>
                  <a:cubicBezTo>
                    <a:pt x="266" y="61"/>
                    <a:pt x="267" y="59"/>
                    <a:pt x="269" y="56"/>
                  </a:cubicBezTo>
                  <a:cubicBezTo>
                    <a:pt x="269" y="58"/>
                    <a:pt x="269" y="61"/>
                    <a:pt x="270" y="64"/>
                  </a:cubicBezTo>
                  <a:cubicBezTo>
                    <a:pt x="272" y="67"/>
                    <a:pt x="274" y="74"/>
                    <a:pt x="272" y="77"/>
                  </a:cubicBezTo>
                  <a:cubicBezTo>
                    <a:pt x="270" y="81"/>
                    <a:pt x="268" y="86"/>
                    <a:pt x="266" y="86"/>
                  </a:cubicBezTo>
                  <a:cubicBezTo>
                    <a:pt x="266" y="86"/>
                    <a:pt x="266" y="86"/>
                    <a:pt x="266" y="86"/>
                  </a:cubicBezTo>
                  <a:cubicBezTo>
                    <a:pt x="263" y="86"/>
                    <a:pt x="262" y="82"/>
                    <a:pt x="260" y="82"/>
                  </a:cubicBezTo>
                  <a:cubicBezTo>
                    <a:pt x="260" y="82"/>
                    <a:pt x="259" y="82"/>
                    <a:pt x="259" y="82"/>
                  </a:cubicBezTo>
                  <a:cubicBezTo>
                    <a:pt x="257" y="82"/>
                    <a:pt x="255" y="84"/>
                    <a:pt x="254" y="86"/>
                  </a:cubicBezTo>
                  <a:cubicBezTo>
                    <a:pt x="252" y="88"/>
                    <a:pt x="249" y="90"/>
                    <a:pt x="250" y="93"/>
                  </a:cubicBezTo>
                  <a:cubicBezTo>
                    <a:pt x="250" y="96"/>
                    <a:pt x="252" y="99"/>
                    <a:pt x="252" y="102"/>
                  </a:cubicBezTo>
                  <a:cubicBezTo>
                    <a:pt x="251" y="105"/>
                    <a:pt x="252" y="106"/>
                    <a:pt x="249" y="109"/>
                  </a:cubicBezTo>
                  <a:cubicBezTo>
                    <a:pt x="247" y="111"/>
                    <a:pt x="245" y="112"/>
                    <a:pt x="250" y="113"/>
                  </a:cubicBezTo>
                  <a:cubicBezTo>
                    <a:pt x="255" y="113"/>
                    <a:pt x="257" y="116"/>
                    <a:pt x="259" y="118"/>
                  </a:cubicBezTo>
                  <a:cubicBezTo>
                    <a:pt x="261" y="120"/>
                    <a:pt x="260" y="122"/>
                    <a:pt x="261" y="124"/>
                  </a:cubicBezTo>
                  <a:cubicBezTo>
                    <a:pt x="262" y="127"/>
                    <a:pt x="263" y="127"/>
                    <a:pt x="265" y="129"/>
                  </a:cubicBezTo>
                  <a:cubicBezTo>
                    <a:pt x="267" y="131"/>
                    <a:pt x="268" y="134"/>
                    <a:pt x="267" y="137"/>
                  </a:cubicBezTo>
                  <a:cubicBezTo>
                    <a:pt x="267" y="140"/>
                    <a:pt x="266" y="142"/>
                    <a:pt x="264" y="142"/>
                  </a:cubicBezTo>
                  <a:cubicBezTo>
                    <a:pt x="264" y="142"/>
                    <a:pt x="263" y="141"/>
                    <a:pt x="262" y="141"/>
                  </a:cubicBezTo>
                  <a:cubicBezTo>
                    <a:pt x="261" y="140"/>
                    <a:pt x="260" y="140"/>
                    <a:pt x="259" y="140"/>
                  </a:cubicBezTo>
                  <a:cubicBezTo>
                    <a:pt x="257" y="140"/>
                    <a:pt x="255" y="141"/>
                    <a:pt x="255" y="143"/>
                  </a:cubicBezTo>
                  <a:cubicBezTo>
                    <a:pt x="256" y="145"/>
                    <a:pt x="259" y="143"/>
                    <a:pt x="259" y="146"/>
                  </a:cubicBezTo>
                  <a:cubicBezTo>
                    <a:pt x="260" y="148"/>
                    <a:pt x="259" y="151"/>
                    <a:pt x="256" y="151"/>
                  </a:cubicBezTo>
                  <a:cubicBezTo>
                    <a:pt x="256" y="151"/>
                    <a:pt x="255" y="151"/>
                    <a:pt x="255" y="150"/>
                  </a:cubicBezTo>
                  <a:cubicBezTo>
                    <a:pt x="252" y="149"/>
                    <a:pt x="250" y="147"/>
                    <a:pt x="249" y="147"/>
                  </a:cubicBezTo>
                  <a:cubicBezTo>
                    <a:pt x="248" y="147"/>
                    <a:pt x="248" y="148"/>
                    <a:pt x="247" y="148"/>
                  </a:cubicBezTo>
                  <a:cubicBezTo>
                    <a:pt x="245" y="151"/>
                    <a:pt x="243" y="152"/>
                    <a:pt x="240" y="154"/>
                  </a:cubicBezTo>
                  <a:cubicBezTo>
                    <a:pt x="238" y="156"/>
                    <a:pt x="233" y="159"/>
                    <a:pt x="235" y="161"/>
                  </a:cubicBezTo>
                  <a:cubicBezTo>
                    <a:pt x="237" y="163"/>
                    <a:pt x="239" y="163"/>
                    <a:pt x="241" y="164"/>
                  </a:cubicBezTo>
                  <a:cubicBezTo>
                    <a:pt x="243" y="164"/>
                    <a:pt x="244" y="167"/>
                    <a:pt x="243" y="169"/>
                  </a:cubicBezTo>
                  <a:cubicBezTo>
                    <a:pt x="243" y="171"/>
                    <a:pt x="243" y="172"/>
                    <a:pt x="242" y="172"/>
                  </a:cubicBezTo>
                  <a:cubicBezTo>
                    <a:pt x="241" y="172"/>
                    <a:pt x="240" y="172"/>
                    <a:pt x="239" y="171"/>
                  </a:cubicBezTo>
                  <a:cubicBezTo>
                    <a:pt x="237" y="170"/>
                    <a:pt x="235" y="169"/>
                    <a:pt x="233" y="169"/>
                  </a:cubicBezTo>
                  <a:cubicBezTo>
                    <a:pt x="233" y="169"/>
                    <a:pt x="232" y="169"/>
                    <a:pt x="232" y="170"/>
                  </a:cubicBezTo>
                  <a:cubicBezTo>
                    <a:pt x="231" y="171"/>
                    <a:pt x="231" y="174"/>
                    <a:pt x="230" y="176"/>
                  </a:cubicBezTo>
                  <a:cubicBezTo>
                    <a:pt x="230" y="178"/>
                    <a:pt x="228" y="176"/>
                    <a:pt x="226" y="178"/>
                  </a:cubicBezTo>
                  <a:cubicBezTo>
                    <a:pt x="224" y="180"/>
                    <a:pt x="221" y="184"/>
                    <a:pt x="224" y="186"/>
                  </a:cubicBezTo>
                  <a:cubicBezTo>
                    <a:pt x="227" y="187"/>
                    <a:pt x="230" y="187"/>
                    <a:pt x="231" y="192"/>
                  </a:cubicBezTo>
                  <a:cubicBezTo>
                    <a:pt x="232" y="196"/>
                    <a:pt x="233" y="199"/>
                    <a:pt x="236" y="201"/>
                  </a:cubicBezTo>
                  <a:cubicBezTo>
                    <a:pt x="237" y="201"/>
                    <a:pt x="238" y="201"/>
                    <a:pt x="239" y="201"/>
                  </a:cubicBezTo>
                  <a:cubicBezTo>
                    <a:pt x="242" y="201"/>
                    <a:pt x="245" y="201"/>
                    <a:pt x="245" y="201"/>
                  </a:cubicBezTo>
                  <a:cubicBezTo>
                    <a:pt x="248" y="198"/>
                    <a:pt x="251" y="198"/>
                    <a:pt x="254" y="196"/>
                  </a:cubicBezTo>
                  <a:cubicBezTo>
                    <a:pt x="256" y="194"/>
                    <a:pt x="258" y="194"/>
                    <a:pt x="262" y="192"/>
                  </a:cubicBezTo>
                  <a:cubicBezTo>
                    <a:pt x="267" y="191"/>
                    <a:pt x="272" y="189"/>
                    <a:pt x="274" y="188"/>
                  </a:cubicBezTo>
                  <a:cubicBezTo>
                    <a:pt x="276" y="188"/>
                    <a:pt x="277" y="187"/>
                    <a:pt x="279" y="187"/>
                  </a:cubicBezTo>
                  <a:cubicBezTo>
                    <a:pt x="281" y="187"/>
                    <a:pt x="283" y="188"/>
                    <a:pt x="284" y="189"/>
                  </a:cubicBezTo>
                  <a:cubicBezTo>
                    <a:pt x="286" y="192"/>
                    <a:pt x="289" y="193"/>
                    <a:pt x="291" y="196"/>
                  </a:cubicBezTo>
                  <a:cubicBezTo>
                    <a:pt x="293" y="199"/>
                    <a:pt x="297" y="202"/>
                    <a:pt x="296" y="206"/>
                  </a:cubicBezTo>
                  <a:cubicBezTo>
                    <a:pt x="296" y="210"/>
                    <a:pt x="295" y="216"/>
                    <a:pt x="296" y="219"/>
                  </a:cubicBezTo>
                  <a:cubicBezTo>
                    <a:pt x="297" y="222"/>
                    <a:pt x="298" y="220"/>
                    <a:pt x="300" y="222"/>
                  </a:cubicBezTo>
                  <a:cubicBezTo>
                    <a:pt x="302" y="225"/>
                    <a:pt x="301" y="229"/>
                    <a:pt x="301" y="231"/>
                  </a:cubicBezTo>
                  <a:cubicBezTo>
                    <a:pt x="302" y="234"/>
                    <a:pt x="302" y="239"/>
                    <a:pt x="304" y="239"/>
                  </a:cubicBezTo>
                  <a:cubicBezTo>
                    <a:pt x="307" y="240"/>
                    <a:pt x="308" y="242"/>
                    <a:pt x="311" y="242"/>
                  </a:cubicBezTo>
                  <a:cubicBezTo>
                    <a:pt x="314" y="243"/>
                    <a:pt x="315" y="242"/>
                    <a:pt x="311" y="246"/>
                  </a:cubicBezTo>
                  <a:cubicBezTo>
                    <a:pt x="307" y="251"/>
                    <a:pt x="309" y="253"/>
                    <a:pt x="304" y="254"/>
                  </a:cubicBezTo>
                  <a:cubicBezTo>
                    <a:pt x="300" y="255"/>
                    <a:pt x="298" y="256"/>
                    <a:pt x="297" y="260"/>
                  </a:cubicBezTo>
                  <a:cubicBezTo>
                    <a:pt x="297" y="263"/>
                    <a:pt x="297" y="265"/>
                    <a:pt x="300" y="267"/>
                  </a:cubicBezTo>
                  <a:cubicBezTo>
                    <a:pt x="303" y="270"/>
                    <a:pt x="304" y="273"/>
                    <a:pt x="305" y="276"/>
                  </a:cubicBezTo>
                  <a:cubicBezTo>
                    <a:pt x="305" y="277"/>
                    <a:pt x="306" y="278"/>
                    <a:pt x="306" y="280"/>
                  </a:cubicBezTo>
                  <a:cubicBezTo>
                    <a:pt x="306" y="280"/>
                    <a:pt x="306" y="280"/>
                    <a:pt x="306" y="280"/>
                  </a:cubicBezTo>
                  <a:cubicBezTo>
                    <a:pt x="306" y="280"/>
                    <a:pt x="304" y="291"/>
                    <a:pt x="307" y="296"/>
                  </a:cubicBezTo>
                  <a:cubicBezTo>
                    <a:pt x="310" y="300"/>
                    <a:pt x="313" y="301"/>
                    <a:pt x="310" y="305"/>
                  </a:cubicBezTo>
                  <a:cubicBezTo>
                    <a:pt x="308" y="308"/>
                    <a:pt x="311" y="310"/>
                    <a:pt x="314" y="310"/>
                  </a:cubicBezTo>
                  <a:cubicBezTo>
                    <a:pt x="314" y="310"/>
                    <a:pt x="315" y="310"/>
                    <a:pt x="315" y="310"/>
                  </a:cubicBezTo>
                  <a:cubicBezTo>
                    <a:pt x="315" y="310"/>
                    <a:pt x="315" y="310"/>
                    <a:pt x="316" y="310"/>
                  </a:cubicBezTo>
                  <a:cubicBezTo>
                    <a:pt x="318" y="310"/>
                    <a:pt x="315" y="319"/>
                    <a:pt x="315" y="323"/>
                  </a:cubicBezTo>
                  <a:cubicBezTo>
                    <a:pt x="315" y="326"/>
                    <a:pt x="312" y="327"/>
                    <a:pt x="310" y="331"/>
                  </a:cubicBezTo>
                  <a:cubicBezTo>
                    <a:pt x="309" y="335"/>
                    <a:pt x="312" y="333"/>
                    <a:pt x="312" y="339"/>
                  </a:cubicBezTo>
                  <a:cubicBezTo>
                    <a:pt x="312" y="344"/>
                    <a:pt x="311" y="344"/>
                    <a:pt x="307" y="346"/>
                  </a:cubicBezTo>
                  <a:cubicBezTo>
                    <a:pt x="303" y="349"/>
                    <a:pt x="301" y="353"/>
                    <a:pt x="302" y="357"/>
                  </a:cubicBezTo>
                  <a:cubicBezTo>
                    <a:pt x="303" y="361"/>
                    <a:pt x="299" y="363"/>
                    <a:pt x="298" y="365"/>
                  </a:cubicBezTo>
                  <a:cubicBezTo>
                    <a:pt x="296" y="367"/>
                    <a:pt x="298" y="372"/>
                    <a:pt x="297" y="376"/>
                  </a:cubicBezTo>
                  <a:cubicBezTo>
                    <a:pt x="296" y="381"/>
                    <a:pt x="291" y="386"/>
                    <a:pt x="287" y="397"/>
                  </a:cubicBezTo>
                  <a:cubicBezTo>
                    <a:pt x="283" y="405"/>
                    <a:pt x="279" y="406"/>
                    <a:pt x="279" y="406"/>
                  </a:cubicBezTo>
                  <a:cubicBezTo>
                    <a:pt x="279" y="406"/>
                    <a:pt x="279" y="406"/>
                    <a:pt x="279" y="406"/>
                  </a:cubicBezTo>
                  <a:cubicBezTo>
                    <a:pt x="276" y="407"/>
                    <a:pt x="276" y="407"/>
                    <a:pt x="276" y="407"/>
                  </a:cubicBezTo>
                  <a:cubicBezTo>
                    <a:pt x="275" y="406"/>
                    <a:pt x="270" y="402"/>
                    <a:pt x="267" y="402"/>
                  </a:cubicBezTo>
                  <a:cubicBezTo>
                    <a:pt x="263" y="402"/>
                    <a:pt x="260" y="399"/>
                    <a:pt x="257" y="397"/>
                  </a:cubicBezTo>
                  <a:cubicBezTo>
                    <a:pt x="255" y="395"/>
                    <a:pt x="248" y="393"/>
                    <a:pt x="245" y="390"/>
                  </a:cubicBezTo>
                  <a:cubicBezTo>
                    <a:pt x="243" y="389"/>
                    <a:pt x="242" y="388"/>
                    <a:pt x="240" y="388"/>
                  </a:cubicBezTo>
                  <a:cubicBezTo>
                    <a:pt x="239" y="388"/>
                    <a:pt x="238" y="388"/>
                    <a:pt x="236" y="390"/>
                  </a:cubicBezTo>
                  <a:cubicBezTo>
                    <a:pt x="235" y="391"/>
                    <a:pt x="234" y="391"/>
                    <a:pt x="233" y="391"/>
                  </a:cubicBezTo>
                  <a:cubicBezTo>
                    <a:pt x="231" y="391"/>
                    <a:pt x="229" y="390"/>
                    <a:pt x="227" y="390"/>
                  </a:cubicBezTo>
                  <a:cubicBezTo>
                    <a:pt x="224" y="388"/>
                    <a:pt x="224" y="385"/>
                    <a:pt x="222" y="385"/>
                  </a:cubicBezTo>
                  <a:cubicBezTo>
                    <a:pt x="222" y="385"/>
                    <a:pt x="222" y="385"/>
                    <a:pt x="221" y="385"/>
                  </a:cubicBezTo>
                  <a:cubicBezTo>
                    <a:pt x="219" y="387"/>
                    <a:pt x="217" y="389"/>
                    <a:pt x="215" y="389"/>
                  </a:cubicBezTo>
                  <a:cubicBezTo>
                    <a:pt x="214" y="389"/>
                    <a:pt x="213" y="389"/>
                    <a:pt x="213" y="388"/>
                  </a:cubicBezTo>
                  <a:cubicBezTo>
                    <a:pt x="211" y="388"/>
                    <a:pt x="210" y="387"/>
                    <a:pt x="210" y="387"/>
                  </a:cubicBezTo>
                  <a:cubicBezTo>
                    <a:pt x="209" y="387"/>
                    <a:pt x="208" y="388"/>
                    <a:pt x="207" y="389"/>
                  </a:cubicBezTo>
                  <a:cubicBezTo>
                    <a:pt x="206" y="389"/>
                    <a:pt x="205" y="390"/>
                    <a:pt x="205" y="390"/>
                  </a:cubicBezTo>
                  <a:cubicBezTo>
                    <a:pt x="202" y="390"/>
                    <a:pt x="199" y="384"/>
                    <a:pt x="198" y="383"/>
                  </a:cubicBezTo>
                  <a:cubicBezTo>
                    <a:pt x="198" y="381"/>
                    <a:pt x="197" y="381"/>
                    <a:pt x="196" y="381"/>
                  </a:cubicBezTo>
                  <a:cubicBezTo>
                    <a:pt x="195" y="381"/>
                    <a:pt x="194" y="381"/>
                    <a:pt x="193" y="382"/>
                  </a:cubicBezTo>
                  <a:cubicBezTo>
                    <a:pt x="193" y="382"/>
                    <a:pt x="193" y="383"/>
                    <a:pt x="192" y="383"/>
                  </a:cubicBezTo>
                  <a:cubicBezTo>
                    <a:pt x="191" y="383"/>
                    <a:pt x="188" y="379"/>
                    <a:pt x="185" y="377"/>
                  </a:cubicBezTo>
                  <a:cubicBezTo>
                    <a:pt x="181" y="374"/>
                    <a:pt x="183" y="370"/>
                    <a:pt x="182" y="366"/>
                  </a:cubicBezTo>
                  <a:cubicBezTo>
                    <a:pt x="181" y="362"/>
                    <a:pt x="175" y="363"/>
                    <a:pt x="173" y="362"/>
                  </a:cubicBezTo>
                  <a:cubicBezTo>
                    <a:pt x="173" y="362"/>
                    <a:pt x="172" y="361"/>
                    <a:pt x="171" y="361"/>
                  </a:cubicBezTo>
                  <a:cubicBezTo>
                    <a:pt x="168" y="361"/>
                    <a:pt x="163" y="363"/>
                    <a:pt x="163" y="363"/>
                  </a:cubicBezTo>
                  <a:cubicBezTo>
                    <a:pt x="163" y="363"/>
                    <a:pt x="163" y="364"/>
                    <a:pt x="162" y="365"/>
                  </a:cubicBezTo>
                  <a:cubicBezTo>
                    <a:pt x="162" y="363"/>
                    <a:pt x="161" y="361"/>
                    <a:pt x="161" y="360"/>
                  </a:cubicBezTo>
                  <a:cubicBezTo>
                    <a:pt x="161" y="358"/>
                    <a:pt x="157" y="357"/>
                    <a:pt x="155" y="354"/>
                  </a:cubicBezTo>
                  <a:cubicBezTo>
                    <a:pt x="152" y="351"/>
                    <a:pt x="154" y="350"/>
                    <a:pt x="156" y="346"/>
                  </a:cubicBezTo>
                  <a:cubicBezTo>
                    <a:pt x="159" y="343"/>
                    <a:pt x="160" y="342"/>
                    <a:pt x="162" y="340"/>
                  </a:cubicBezTo>
                  <a:cubicBezTo>
                    <a:pt x="165" y="338"/>
                    <a:pt x="165" y="339"/>
                    <a:pt x="167" y="337"/>
                  </a:cubicBezTo>
                  <a:cubicBezTo>
                    <a:pt x="169" y="335"/>
                    <a:pt x="169" y="331"/>
                    <a:pt x="170" y="327"/>
                  </a:cubicBezTo>
                  <a:cubicBezTo>
                    <a:pt x="170" y="325"/>
                    <a:pt x="169" y="322"/>
                    <a:pt x="166" y="322"/>
                  </a:cubicBezTo>
                  <a:cubicBezTo>
                    <a:pt x="165" y="322"/>
                    <a:pt x="165" y="322"/>
                    <a:pt x="165" y="322"/>
                  </a:cubicBezTo>
                  <a:cubicBezTo>
                    <a:pt x="164" y="322"/>
                    <a:pt x="164" y="322"/>
                    <a:pt x="164" y="322"/>
                  </a:cubicBezTo>
                  <a:cubicBezTo>
                    <a:pt x="161" y="322"/>
                    <a:pt x="157" y="319"/>
                    <a:pt x="157" y="318"/>
                  </a:cubicBezTo>
                  <a:cubicBezTo>
                    <a:pt x="156" y="316"/>
                    <a:pt x="155" y="313"/>
                    <a:pt x="152" y="310"/>
                  </a:cubicBezTo>
                  <a:cubicBezTo>
                    <a:pt x="149" y="307"/>
                    <a:pt x="151" y="306"/>
                    <a:pt x="155" y="304"/>
                  </a:cubicBezTo>
                  <a:cubicBezTo>
                    <a:pt x="160" y="302"/>
                    <a:pt x="154" y="297"/>
                    <a:pt x="155" y="294"/>
                  </a:cubicBezTo>
                  <a:cubicBezTo>
                    <a:pt x="156" y="291"/>
                    <a:pt x="157" y="289"/>
                    <a:pt x="156" y="286"/>
                  </a:cubicBezTo>
                  <a:cubicBezTo>
                    <a:pt x="156" y="284"/>
                    <a:pt x="153" y="282"/>
                    <a:pt x="151" y="282"/>
                  </a:cubicBezTo>
                  <a:cubicBezTo>
                    <a:pt x="151" y="282"/>
                    <a:pt x="150" y="282"/>
                    <a:pt x="150" y="282"/>
                  </a:cubicBezTo>
                  <a:cubicBezTo>
                    <a:pt x="150" y="282"/>
                    <a:pt x="149" y="282"/>
                    <a:pt x="149" y="282"/>
                  </a:cubicBezTo>
                  <a:cubicBezTo>
                    <a:pt x="146" y="282"/>
                    <a:pt x="143" y="281"/>
                    <a:pt x="142" y="278"/>
                  </a:cubicBezTo>
                  <a:cubicBezTo>
                    <a:pt x="140" y="276"/>
                    <a:pt x="140" y="275"/>
                    <a:pt x="139" y="275"/>
                  </a:cubicBezTo>
                  <a:cubicBezTo>
                    <a:pt x="138" y="275"/>
                    <a:pt x="137" y="276"/>
                    <a:pt x="137" y="277"/>
                  </a:cubicBezTo>
                  <a:cubicBezTo>
                    <a:pt x="136" y="277"/>
                    <a:pt x="136" y="278"/>
                    <a:pt x="135" y="278"/>
                  </a:cubicBezTo>
                  <a:cubicBezTo>
                    <a:pt x="133" y="278"/>
                    <a:pt x="131" y="274"/>
                    <a:pt x="129" y="273"/>
                  </a:cubicBezTo>
                  <a:cubicBezTo>
                    <a:pt x="126" y="271"/>
                    <a:pt x="124" y="267"/>
                    <a:pt x="121" y="266"/>
                  </a:cubicBezTo>
                  <a:cubicBezTo>
                    <a:pt x="120" y="266"/>
                    <a:pt x="120" y="266"/>
                    <a:pt x="119" y="266"/>
                  </a:cubicBezTo>
                  <a:cubicBezTo>
                    <a:pt x="116" y="266"/>
                    <a:pt x="111" y="267"/>
                    <a:pt x="107" y="270"/>
                  </a:cubicBezTo>
                  <a:cubicBezTo>
                    <a:pt x="102" y="272"/>
                    <a:pt x="98" y="274"/>
                    <a:pt x="95" y="276"/>
                  </a:cubicBezTo>
                  <a:cubicBezTo>
                    <a:pt x="91" y="278"/>
                    <a:pt x="88" y="280"/>
                    <a:pt x="85" y="280"/>
                  </a:cubicBezTo>
                  <a:cubicBezTo>
                    <a:pt x="83" y="281"/>
                    <a:pt x="81" y="282"/>
                    <a:pt x="77" y="284"/>
                  </a:cubicBezTo>
                  <a:cubicBezTo>
                    <a:pt x="77" y="285"/>
                    <a:pt x="76" y="285"/>
                    <a:pt x="75" y="285"/>
                  </a:cubicBezTo>
                  <a:cubicBezTo>
                    <a:pt x="74" y="285"/>
                    <a:pt x="72" y="284"/>
                    <a:pt x="71" y="284"/>
                  </a:cubicBezTo>
                  <a:cubicBezTo>
                    <a:pt x="70" y="284"/>
                    <a:pt x="69" y="284"/>
                    <a:pt x="69" y="285"/>
                  </a:cubicBezTo>
                  <a:cubicBezTo>
                    <a:pt x="66" y="288"/>
                    <a:pt x="63" y="289"/>
                    <a:pt x="62" y="289"/>
                  </a:cubicBezTo>
                  <a:cubicBezTo>
                    <a:pt x="60" y="289"/>
                    <a:pt x="59" y="286"/>
                    <a:pt x="56" y="286"/>
                  </a:cubicBezTo>
                  <a:cubicBezTo>
                    <a:pt x="55" y="286"/>
                    <a:pt x="55" y="286"/>
                    <a:pt x="55" y="286"/>
                  </a:cubicBezTo>
                  <a:cubicBezTo>
                    <a:pt x="55" y="286"/>
                    <a:pt x="54" y="286"/>
                    <a:pt x="53" y="286"/>
                  </a:cubicBezTo>
                  <a:cubicBezTo>
                    <a:pt x="49" y="286"/>
                    <a:pt x="43" y="284"/>
                    <a:pt x="39" y="283"/>
                  </a:cubicBezTo>
                  <a:cubicBezTo>
                    <a:pt x="39" y="282"/>
                    <a:pt x="38" y="282"/>
                    <a:pt x="37" y="282"/>
                  </a:cubicBezTo>
                  <a:cubicBezTo>
                    <a:pt x="35" y="282"/>
                    <a:pt x="33" y="283"/>
                    <a:pt x="32" y="284"/>
                  </a:cubicBezTo>
                  <a:cubicBezTo>
                    <a:pt x="32" y="282"/>
                    <a:pt x="33" y="280"/>
                    <a:pt x="34" y="278"/>
                  </a:cubicBezTo>
                  <a:cubicBezTo>
                    <a:pt x="34" y="274"/>
                    <a:pt x="37" y="271"/>
                    <a:pt x="40" y="268"/>
                  </a:cubicBezTo>
                  <a:cubicBezTo>
                    <a:pt x="44" y="264"/>
                    <a:pt x="43" y="262"/>
                    <a:pt x="44" y="257"/>
                  </a:cubicBezTo>
                  <a:cubicBezTo>
                    <a:pt x="44" y="252"/>
                    <a:pt x="46" y="252"/>
                    <a:pt x="51" y="250"/>
                  </a:cubicBezTo>
                  <a:cubicBezTo>
                    <a:pt x="56" y="247"/>
                    <a:pt x="53" y="241"/>
                    <a:pt x="55" y="236"/>
                  </a:cubicBezTo>
                  <a:cubicBezTo>
                    <a:pt x="57" y="231"/>
                    <a:pt x="53" y="229"/>
                    <a:pt x="48" y="229"/>
                  </a:cubicBezTo>
                  <a:cubicBezTo>
                    <a:pt x="44" y="229"/>
                    <a:pt x="39" y="227"/>
                    <a:pt x="39" y="223"/>
                  </a:cubicBezTo>
                  <a:cubicBezTo>
                    <a:pt x="39" y="220"/>
                    <a:pt x="39" y="219"/>
                    <a:pt x="37" y="219"/>
                  </a:cubicBezTo>
                  <a:cubicBezTo>
                    <a:pt x="36" y="219"/>
                    <a:pt x="35" y="219"/>
                    <a:pt x="34" y="220"/>
                  </a:cubicBezTo>
                  <a:cubicBezTo>
                    <a:pt x="33" y="220"/>
                    <a:pt x="33" y="220"/>
                    <a:pt x="33" y="220"/>
                  </a:cubicBezTo>
                  <a:cubicBezTo>
                    <a:pt x="29" y="220"/>
                    <a:pt x="27" y="216"/>
                    <a:pt x="24" y="214"/>
                  </a:cubicBezTo>
                  <a:cubicBezTo>
                    <a:pt x="21" y="212"/>
                    <a:pt x="18" y="209"/>
                    <a:pt x="17" y="202"/>
                  </a:cubicBezTo>
                  <a:cubicBezTo>
                    <a:pt x="16" y="196"/>
                    <a:pt x="14" y="195"/>
                    <a:pt x="11" y="193"/>
                  </a:cubicBezTo>
                  <a:cubicBezTo>
                    <a:pt x="8" y="190"/>
                    <a:pt x="7" y="183"/>
                    <a:pt x="4" y="178"/>
                  </a:cubicBezTo>
                  <a:cubicBezTo>
                    <a:pt x="1" y="173"/>
                    <a:pt x="5" y="167"/>
                    <a:pt x="7" y="161"/>
                  </a:cubicBezTo>
                  <a:cubicBezTo>
                    <a:pt x="9" y="155"/>
                    <a:pt x="7" y="156"/>
                    <a:pt x="11" y="153"/>
                  </a:cubicBezTo>
                  <a:cubicBezTo>
                    <a:pt x="14" y="150"/>
                    <a:pt x="16" y="152"/>
                    <a:pt x="14" y="148"/>
                  </a:cubicBezTo>
                  <a:cubicBezTo>
                    <a:pt x="11" y="144"/>
                    <a:pt x="14" y="140"/>
                    <a:pt x="16" y="137"/>
                  </a:cubicBezTo>
                  <a:cubicBezTo>
                    <a:pt x="19" y="135"/>
                    <a:pt x="25" y="135"/>
                    <a:pt x="27" y="131"/>
                  </a:cubicBezTo>
                  <a:cubicBezTo>
                    <a:pt x="29" y="127"/>
                    <a:pt x="31" y="125"/>
                    <a:pt x="33" y="125"/>
                  </a:cubicBezTo>
                  <a:cubicBezTo>
                    <a:pt x="34" y="125"/>
                    <a:pt x="35" y="126"/>
                    <a:pt x="36" y="126"/>
                  </a:cubicBezTo>
                  <a:cubicBezTo>
                    <a:pt x="37" y="127"/>
                    <a:pt x="37" y="127"/>
                    <a:pt x="38" y="127"/>
                  </a:cubicBezTo>
                  <a:cubicBezTo>
                    <a:pt x="40" y="127"/>
                    <a:pt x="42" y="125"/>
                    <a:pt x="44" y="122"/>
                  </a:cubicBezTo>
                  <a:cubicBezTo>
                    <a:pt x="46" y="119"/>
                    <a:pt x="43" y="118"/>
                    <a:pt x="41" y="116"/>
                  </a:cubicBezTo>
                  <a:cubicBezTo>
                    <a:pt x="41" y="114"/>
                    <a:pt x="42" y="112"/>
                    <a:pt x="44" y="111"/>
                  </a:cubicBezTo>
                  <a:cubicBezTo>
                    <a:pt x="44" y="111"/>
                    <a:pt x="44" y="111"/>
                    <a:pt x="45" y="111"/>
                  </a:cubicBezTo>
                  <a:cubicBezTo>
                    <a:pt x="46" y="111"/>
                    <a:pt x="47" y="112"/>
                    <a:pt x="49" y="114"/>
                  </a:cubicBezTo>
                  <a:cubicBezTo>
                    <a:pt x="50" y="116"/>
                    <a:pt x="51" y="121"/>
                    <a:pt x="54" y="121"/>
                  </a:cubicBezTo>
                  <a:cubicBezTo>
                    <a:pt x="54" y="121"/>
                    <a:pt x="55" y="121"/>
                    <a:pt x="56" y="120"/>
                  </a:cubicBezTo>
                  <a:cubicBezTo>
                    <a:pt x="60" y="115"/>
                    <a:pt x="62" y="114"/>
                    <a:pt x="65" y="113"/>
                  </a:cubicBezTo>
                  <a:cubicBezTo>
                    <a:pt x="66" y="113"/>
                    <a:pt x="66" y="113"/>
                    <a:pt x="67" y="113"/>
                  </a:cubicBezTo>
                  <a:cubicBezTo>
                    <a:pt x="70" y="113"/>
                    <a:pt x="72" y="115"/>
                    <a:pt x="73" y="117"/>
                  </a:cubicBezTo>
                  <a:cubicBezTo>
                    <a:pt x="74" y="118"/>
                    <a:pt x="76" y="119"/>
                    <a:pt x="77" y="119"/>
                  </a:cubicBezTo>
                  <a:cubicBezTo>
                    <a:pt x="78" y="119"/>
                    <a:pt x="78" y="119"/>
                    <a:pt x="79" y="117"/>
                  </a:cubicBezTo>
                  <a:cubicBezTo>
                    <a:pt x="79" y="117"/>
                    <a:pt x="79" y="116"/>
                    <a:pt x="79" y="116"/>
                  </a:cubicBezTo>
                  <a:cubicBezTo>
                    <a:pt x="80" y="116"/>
                    <a:pt x="81" y="118"/>
                    <a:pt x="82" y="120"/>
                  </a:cubicBezTo>
                  <a:cubicBezTo>
                    <a:pt x="83" y="120"/>
                    <a:pt x="84" y="120"/>
                    <a:pt x="85" y="120"/>
                  </a:cubicBezTo>
                  <a:cubicBezTo>
                    <a:pt x="87" y="120"/>
                    <a:pt x="88" y="120"/>
                    <a:pt x="90" y="119"/>
                  </a:cubicBezTo>
                  <a:cubicBezTo>
                    <a:pt x="93" y="117"/>
                    <a:pt x="93" y="115"/>
                    <a:pt x="93" y="113"/>
                  </a:cubicBezTo>
                  <a:cubicBezTo>
                    <a:pt x="92" y="110"/>
                    <a:pt x="96" y="108"/>
                    <a:pt x="94" y="105"/>
                  </a:cubicBezTo>
                  <a:cubicBezTo>
                    <a:pt x="92" y="103"/>
                    <a:pt x="90" y="104"/>
                    <a:pt x="90" y="100"/>
                  </a:cubicBezTo>
                  <a:cubicBezTo>
                    <a:pt x="90" y="97"/>
                    <a:pt x="89" y="96"/>
                    <a:pt x="92" y="93"/>
                  </a:cubicBezTo>
                  <a:cubicBezTo>
                    <a:pt x="93" y="92"/>
                    <a:pt x="93" y="92"/>
                    <a:pt x="94" y="92"/>
                  </a:cubicBezTo>
                  <a:cubicBezTo>
                    <a:pt x="96" y="92"/>
                    <a:pt x="97" y="94"/>
                    <a:pt x="98" y="96"/>
                  </a:cubicBezTo>
                  <a:cubicBezTo>
                    <a:pt x="99" y="97"/>
                    <a:pt x="102" y="99"/>
                    <a:pt x="104" y="99"/>
                  </a:cubicBezTo>
                  <a:cubicBezTo>
                    <a:pt x="105" y="99"/>
                    <a:pt x="105" y="98"/>
                    <a:pt x="106" y="98"/>
                  </a:cubicBezTo>
                  <a:cubicBezTo>
                    <a:pt x="109" y="94"/>
                    <a:pt x="110" y="91"/>
                    <a:pt x="109" y="89"/>
                  </a:cubicBezTo>
                  <a:cubicBezTo>
                    <a:pt x="108" y="87"/>
                    <a:pt x="108" y="84"/>
                    <a:pt x="111" y="83"/>
                  </a:cubicBezTo>
                  <a:cubicBezTo>
                    <a:pt x="115" y="82"/>
                    <a:pt x="114" y="81"/>
                    <a:pt x="115" y="79"/>
                  </a:cubicBezTo>
                  <a:cubicBezTo>
                    <a:pt x="115" y="77"/>
                    <a:pt x="121" y="77"/>
                    <a:pt x="122" y="77"/>
                  </a:cubicBezTo>
                  <a:cubicBezTo>
                    <a:pt x="124" y="76"/>
                    <a:pt x="124" y="74"/>
                    <a:pt x="127" y="71"/>
                  </a:cubicBezTo>
                  <a:cubicBezTo>
                    <a:pt x="127" y="71"/>
                    <a:pt x="128" y="70"/>
                    <a:pt x="129" y="70"/>
                  </a:cubicBezTo>
                  <a:cubicBezTo>
                    <a:pt x="131" y="70"/>
                    <a:pt x="133" y="71"/>
                    <a:pt x="134" y="71"/>
                  </a:cubicBezTo>
                  <a:cubicBezTo>
                    <a:pt x="137" y="71"/>
                    <a:pt x="139" y="70"/>
                    <a:pt x="142" y="68"/>
                  </a:cubicBezTo>
                  <a:cubicBezTo>
                    <a:pt x="144" y="66"/>
                    <a:pt x="147" y="63"/>
                    <a:pt x="150" y="63"/>
                  </a:cubicBezTo>
                  <a:cubicBezTo>
                    <a:pt x="152" y="63"/>
                    <a:pt x="156" y="66"/>
                    <a:pt x="158" y="66"/>
                  </a:cubicBezTo>
                  <a:cubicBezTo>
                    <a:pt x="159" y="66"/>
                    <a:pt x="159" y="65"/>
                    <a:pt x="160" y="65"/>
                  </a:cubicBezTo>
                  <a:cubicBezTo>
                    <a:pt x="162" y="64"/>
                    <a:pt x="167" y="62"/>
                    <a:pt x="168" y="60"/>
                  </a:cubicBezTo>
                  <a:cubicBezTo>
                    <a:pt x="170" y="58"/>
                    <a:pt x="170" y="57"/>
                    <a:pt x="172" y="54"/>
                  </a:cubicBezTo>
                  <a:cubicBezTo>
                    <a:pt x="174" y="50"/>
                    <a:pt x="178" y="48"/>
                    <a:pt x="180" y="47"/>
                  </a:cubicBezTo>
                  <a:cubicBezTo>
                    <a:pt x="182" y="47"/>
                    <a:pt x="186" y="47"/>
                    <a:pt x="190" y="44"/>
                  </a:cubicBezTo>
                  <a:cubicBezTo>
                    <a:pt x="192" y="42"/>
                    <a:pt x="194" y="41"/>
                    <a:pt x="196" y="41"/>
                  </a:cubicBezTo>
                  <a:cubicBezTo>
                    <a:pt x="196" y="41"/>
                    <a:pt x="196" y="41"/>
                    <a:pt x="197" y="42"/>
                  </a:cubicBezTo>
                  <a:cubicBezTo>
                    <a:pt x="197" y="43"/>
                    <a:pt x="197" y="43"/>
                    <a:pt x="198" y="43"/>
                  </a:cubicBezTo>
                  <a:cubicBezTo>
                    <a:pt x="199" y="43"/>
                    <a:pt x="200" y="41"/>
                    <a:pt x="200" y="40"/>
                  </a:cubicBezTo>
                  <a:cubicBezTo>
                    <a:pt x="201" y="37"/>
                    <a:pt x="203" y="38"/>
                    <a:pt x="207" y="37"/>
                  </a:cubicBezTo>
                  <a:cubicBezTo>
                    <a:pt x="211" y="36"/>
                    <a:pt x="210" y="38"/>
                    <a:pt x="211" y="34"/>
                  </a:cubicBezTo>
                  <a:cubicBezTo>
                    <a:pt x="212" y="30"/>
                    <a:pt x="212" y="29"/>
                    <a:pt x="214" y="26"/>
                  </a:cubicBezTo>
                  <a:cubicBezTo>
                    <a:pt x="216" y="23"/>
                    <a:pt x="219" y="22"/>
                    <a:pt x="220" y="21"/>
                  </a:cubicBezTo>
                  <a:cubicBezTo>
                    <a:pt x="222" y="19"/>
                    <a:pt x="222" y="16"/>
                    <a:pt x="222" y="13"/>
                  </a:cubicBezTo>
                  <a:cubicBezTo>
                    <a:pt x="223" y="10"/>
                    <a:pt x="221" y="7"/>
                    <a:pt x="225" y="4"/>
                  </a:cubicBezTo>
                  <a:cubicBezTo>
                    <a:pt x="227" y="2"/>
                    <a:pt x="229" y="1"/>
                    <a:pt x="230" y="1"/>
                  </a:cubicBezTo>
                  <a:moveTo>
                    <a:pt x="230" y="0"/>
                  </a:moveTo>
                  <a:cubicBezTo>
                    <a:pt x="230" y="0"/>
                    <a:pt x="230" y="0"/>
                    <a:pt x="230" y="0"/>
                  </a:cubicBezTo>
                  <a:cubicBezTo>
                    <a:pt x="229" y="0"/>
                    <a:pt x="227" y="0"/>
                    <a:pt x="224" y="3"/>
                  </a:cubicBezTo>
                  <a:cubicBezTo>
                    <a:pt x="220" y="5"/>
                    <a:pt x="220" y="8"/>
                    <a:pt x="220" y="11"/>
                  </a:cubicBezTo>
                  <a:cubicBezTo>
                    <a:pt x="220" y="11"/>
                    <a:pt x="220" y="12"/>
                    <a:pt x="220" y="13"/>
                  </a:cubicBezTo>
                  <a:cubicBezTo>
                    <a:pt x="220" y="13"/>
                    <a:pt x="220" y="14"/>
                    <a:pt x="220" y="15"/>
                  </a:cubicBezTo>
                  <a:cubicBezTo>
                    <a:pt x="220" y="17"/>
                    <a:pt x="219" y="19"/>
                    <a:pt x="219" y="19"/>
                  </a:cubicBezTo>
                  <a:cubicBezTo>
                    <a:pt x="218" y="20"/>
                    <a:pt x="218" y="20"/>
                    <a:pt x="217" y="21"/>
                  </a:cubicBezTo>
                  <a:cubicBezTo>
                    <a:pt x="215" y="22"/>
                    <a:pt x="214" y="23"/>
                    <a:pt x="212" y="25"/>
                  </a:cubicBezTo>
                  <a:cubicBezTo>
                    <a:pt x="210" y="27"/>
                    <a:pt x="210" y="29"/>
                    <a:pt x="209" y="31"/>
                  </a:cubicBezTo>
                  <a:cubicBezTo>
                    <a:pt x="209" y="32"/>
                    <a:pt x="209" y="33"/>
                    <a:pt x="209" y="33"/>
                  </a:cubicBezTo>
                  <a:cubicBezTo>
                    <a:pt x="209" y="34"/>
                    <a:pt x="209" y="34"/>
                    <a:pt x="209" y="35"/>
                  </a:cubicBezTo>
                  <a:cubicBezTo>
                    <a:pt x="208" y="35"/>
                    <a:pt x="207" y="35"/>
                    <a:pt x="207" y="35"/>
                  </a:cubicBezTo>
                  <a:cubicBezTo>
                    <a:pt x="205" y="36"/>
                    <a:pt x="204" y="36"/>
                    <a:pt x="203" y="36"/>
                  </a:cubicBezTo>
                  <a:cubicBezTo>
                    <a:pt x="201" y="36"/>
                    <a:pt x="199" y="36"/>
                    <a:pt x="198" y="39"/>
                  </a:cubicBezTo>
                  <a:cubicBezTo>
                    <a:pt x="198" y="40"/>
                    <a:pt x="198" y="40"/>
                    <a:pt x="198" y="40"/>
                  </a:cubicBezTo>
                  <a:cubicBezTo>
                    <a:pt x="197" y="39"/>
                    <a:pt x="196" y="39"/>
                    <a:pt x="196" y="39"/>
                  </a:cubicBezTo>
                  <a:cubicBezTo>
                    <a:pt x="194" y="39"/>
                    <a:pt x="193" y="40"/>
                    <a:pt x="190" y="41"/>
                  </a:cubicBezTo>
                  <a:cubicBezTo>
                    <a:pt x="190" y="42"/>
                    <a:pt x="189" y="42"/>
                    <a:pt x="189" y="43"/>
                  </a:cubicBezTo>
                  <a:cubicBezTo>
                    <a:pt x="186" y="45"/>
                    <a:pt x="184" y="45"/>
                    <a:pt x="182" y="45"/>
                  </a:cubicBezTo>
                  <a:cubicBezTo>
                    <a:pt x="181" y="45"/>
                    <a:pt x="180" y="46"/>
                    <a:pt x="180" y="46"/>
                  </a:cubicBezTo>
                  <a:cubicBezTo>
                    <a:pt x="177" y="46"/>
                    <a:pt x="173" y="49"/>
                    <a:pt x="170" y="53"/>
                  </a:cubicBezTo>
                  <a:cubicBezTo>
                    <a:pt x="170" y="54"/>
                    <a:pt x="169" y="55"/>
                    <a:pt x="169" y="56"/>
                  </a:cubicBezTo>
                  <a:cubicBezTo>
                    <a:pt x="168" y="57"/>
                    <a:pt x="168" y="58"/>
                    <a:pt x="167" y="59"/>
                  </a:cubicBezTo>
                  <a:cubicBezTo>
                    <a:pt x="166" y="60"/>
                    <a:pt x="164" y="61"/>
                    <a:pt x="162" y="62"/>
                  </a:cubicBezTo>
                  <a:cubicBezTo>
                    <a:pt x="161" y="63"/>
                    <a:pt x="159" y="63"/>
                    <a:pt x="159" y="64"/>
                  </a:cubicBezTo>
                  <a:cubicBezTo>
                    <a:pt x="158" y="64"/>
                    <a:pt x="158" y="64"/>
                    <a:pt x="158" y="64"/>
                  </a:cubicBezTo>
                  <a:cubicBezTo>
                    <a:pt x="157" y="64"/>
                    <a:pt x="156" y="63"/>
                    <a:pt x="155" y="62"/>
                  </a:cubicBezTo>
                  <a:cubicBezTo>
                    <a:pt x="153" y="62"/>
                    <a:pt x="152" y="61"/>
                    <a:pt x="150" y="61"/>
                  </a:cubicBezTo>
                  <a:cubicBezTo>
                    <a:pt x="147" y="61"/>
                    <a:pt x="145" y="63"/>
                    <a:pt x="143" y="65"/>
                  </a:cubicBezTo>
                  <a:cubicBezTo>
                    <a:pt x="142" y="66"/>
                    <a:pt x="141" y="66"/>
                    <a:pt x="141" y="67"/>
                  </a:cubicBezTo>
                  <a:cubicBezTo>
                    <a:pt x="138" y="69"/>
                    <a:pt x="136" y="70"/>
                    <a:pt x="134" y="70"/>
                  </a:cubicBezTo>
                  <a:cubicBezTo>
                    <a:pt x="134" y="70"/>
                    <a:pt x="133" y="69"/>
                    <a:pt x="132" y="69"/>
                  </a:cubicBezTo>
                  <a:cubicBezTo>
                    <a:pt x="131" y="69"/>
                    <a:pt x="130" y="68"/>
                    <a:pt x="129" y="68"/>
                  </a:cubicBezTo>
                  <a:cubicBezTo>
                    <a:pt x="127" y="68"/>
                    <a:pt x="126" y="69"/>
                    <a:pt x="125" y="70"/>
                  </a:cubicBezTo>
                  <a:cubicBezTo>
                    <a:pt x="124" y="71"/>
                    <a:pt x="124" y="72"/>
                    <a:pt x="123" y="73"/>
                  </a:cubicBezTo>
                  <a:cubicBezTo>
                    <a:pt x="123" y="74"/>
                    <a:pt x="122" y="75"/>
                    <a:pt x="122" y="75"/>
                  </a:cubicBezTo>
                  <a:cubicBezTo>
                    <a:pt x="122" y="75"/>
                    <a:pt x="121" y="75"/>
                    <a:pt x="120" y="75"/>
                  </a:cubicBezTo>
                  <a:cubicBezTo>
                    <a:pt x="117" y="75"/>
                    <a:pt x="113" y="76"/>
                    <a:pt x="113" y="78"/>
                  </a:cubicBezTo>
                  <a:cubicBezTo>
                    <a:pt x="113" y="79"/>
                    <a:pt x="113" y="79"/>
                    <a:pt x="112" y="80"/>
                  </a:cubicBezTo>
                  <a:cubicBezTo>
                    <a:pt x="112" y="81"/>
                    <a:pt x="112" y="81"/>
                    <a:pt x="111" y="81"/>
                  </a:cubicBezTo>
                  <a:cubicBezTo>
                    <a:pt x="109" y="81"/>
                    <a:pt x="108" y="82"/>
                    <a:pt x="107" y="84"/>
                  </a:cubicBezTo>
                  <a:cubicBezTo>
                    <a:pt x="106" y="86"/>
                    <a:pt x="107" y="88"/>
                    <a:pt x="108" y="90"/>
                  </a:cubicBezTo>
                  <a:cubicBezTo>
                    <a:pt x="108" y="91"/>
                    <a:pt x="108" y="93"/>
                    <a:pt x="105" y="96"/>
                  </a:cubicBezTo>
                  <a:cubicBezTo>
                    <a:pt x="104" y="97"/>
                    <a:pt x="104" y="97"/>
                    <a:pt x="104" y="97"/>
                  </a:cubicBezTo>
                  <a:cubicBezTo>
                    <a:pt x="102" y="97"/>
                    <a:pt x="101" y="95"/>
                    <a:pt x="100" y="94"/>
                  </a:cubicBezTo>
                  <a:cubicBezTo>
                    <a:pt x="99" y="94"/>
                    <a:pt x="99" y="94"/>
                    <a:pt x="99" y="93"/>
                  </a:cubicBezTo>
                  <a:cubicBezTo>
                    <a:pt x="98" y="92"/>
                    <a:pt x="96" y="90"/>
                    <a:pt x="94" y="90"/>
                  </a:cubicBezTo>
                  <a:cubicBezTo>
                    <a:pt x="93" y="90"/>
                    <a:pt x="92" y="91"/>
                    <a:pt x="91" y="92"/>
                  </a:cubicBezTo>
                  <a:cubicBezTo>
                    <a:pt x="88" y="94"/>
                    <a:pt x="88" y="96"/>
                    <a:pt x="88" y="99"/>
                  </a:cubicBezTo>
                  <a:cubicBezTo>
                    <a:pt x="88" y="99"/>
                    <a:pt x="88" y="100"/>
                    <a:pt x="88" y="100"/>
                  </a:cubicBezTo>
                  <a:cubicBezTo>
                    <a:pt x="88" y="104"/>
                    <a:pt x="90" y="105"/>
                    <a:pt x="91" y="106"/>
                  </a:cubicBezTo>
                  <a:cubicBezTo>
                    <a:pt x="92" y="106"/>
                    <a:pt x="92" y="106"/>
                    <a:pt x="93" y="107"/>
                  </a:cubicBezTo>
                  <a:cubicBezTo>
                    <a:pt x="93" y="107"/>
                    <a:pt x="92" y="108"/>
                    <a:pt x="92" y="108"/>
                  </a:cubicBezTo>
                  <a:cubicBezTo>
                    <a:pt x="91" y="110"/>
                    <a:pt x="90" y="111"/>
                    <a:pt x="91" y="113"/>
                  </a:cubicBezTo>
                  <a:cubicBezTo>
                    <a:pt x="91" y="115"/>
                    <a:pt x="91" y="116"/>
                    <a:pt x="89" y="117"/>
                  </a:cubicBezTo>
                  <a:cubicBezTo>
                    <a:pt x="88" y="118"/>
                    <a:pt x="86" y="119"/>
                    <a:pt x="85" y="119"/>
                  </a:cubicBezTo>
                  <a:cubicBezTo>
                    <a:pt x="84" y="119"/>
                    <a:pt x="84" y="118"/>
                    <a:pt x="83" y="118"/>
                  </a:cubicBezTo>
                  <a:cubicBezTo>
                    <a:pt x="83" y="118"/>
                    <a:pt x="83" y="117"/>
                    <a:pt x="82" y="117"/>
                  </a:cubicBezTo>
                  <a:cubicBezTo>
                    <a:pt x="81" y="116"/>
                    <a:pt x="81" y="115"/>
                    <a:pt x="79" y="115"/>
                  </a:cubicBezTo>
                  <a:cubicBezTo>
                    <a:pt x="79" y="115"/>
                    <a:pt x="77" y="115"/>
                    <a:pt x="77" y="117"/>
                  </a:cubicBezTo>
                  <a:cubicBezTo>
                    <a:pt x="77" y="117"/>
                    <a:pt x="77" y="117"/>
                    <a:pt x="77" y="117"/>
                  </a:cubicBezTo>
                  <a:cubicBezTo>
                    <a:pt x="76" y="117"/>
                    <a:pt x="75" y="117"/>
                    <a:pt x="75" y="116"/>
                  </a:cubicBezTo>
                  <a:cubicBezTo>
                    <a:pt x="74" y="114"/>
                    <a:pt x="71" y="111"/>
                    <a:pt x="67" y="111"/>
                  </a:cubicBezTo>
                  <a:cubicBezTo>
                    <a:pt x="66" y="111"/>
                    <a:pt x="66" y="111"/>
                    <a:pt x="65" y="111"/>
                  </a:cubicBezTo>
                  <a:cubicBezTo>
                    <a:pt x="61" y="112"/>
                    <a:pt x="59" y="113"/>
                    <a:pt x="55" y="118"/>
                  </a:cubicBezTo>
                  <a:cubicBezTo>
                    <a:pt x="54" y="119"/>
                    <a:pt x="54" y="119"/>
                    <a:pt x="54" y="119"/>
                  </a:cubicBezTo>
                  <a:cubicBezTo>
                    <a:pt x="53" y="119"/>
                    <a:pt x="52" y="117"/>
                    <a:pt x="51" y="116"/>
                  </a:cubicBezTo>
                  <a:cubicBezTo>
                    <a:pt x="51" y="115"/>
                    <a:pt x="51" y="114"/>
                    <a:pt x="50" y="113"/>
                  </a:cubicBezTo>
                  <a:cubicBezTo>
                    <a:pt x="49" y="111"/>
                    <a:pt x="48" y="109"/>
                    <a:pt x="45" y="109"/>
                  </a:cubicBezTo>
                  <a:cubicBezTo>
                    <a:pt x="44" y="109"/>
                    <a:pt x="44" y="109"/>
                    <a:pt x="43" y="109"/>
                  </a:cubicBezTo>
                  <a:cubicBezTo>
                    <a:pt x="40" y="110"/>
                    <a:pt x="40" y="113"/>
                    <a:pt x="39" y="115"/>
                  </a:cubicBezTo>
                  <a:cubicBezTo>
                    <a:pt x="39" y="116"/>
                    <a:pt x="39" y="116"/>
                    <a:pt x="39" y="116"/>
                  </a:cubicBezTo>
                  <a:cubicBezTo>
                    <a:pt x="39" y="117"/>
                    <a:pt x="39" y="117"/>
                    <a:pt x="39" y="117"/>
                  </a:cubicBezTo>
                  <a:cubicBezTo>
                    <a:pt x="40" y="118"/>
                    <a:pt x="40" y="118"/>
                    <a:pt x="40" y="118"/>
                  </a:cubicBezTo>
                  <a:cubicBezTo>
                    <a:pt x="40" y="118"/>
                    <a:pt x="41" y="119"/>
                    <a:pt x="41" y="119"/>
                  </a:cubicBezTo>
                  <a:cubicBezTo>
                    <a:pt x="42" y="119"/>
                    <a:pt x="43" y="120"/>
                    <a:pt x="43" y="120"/>
                  </a:cubicBezTo>
                  <a:cubicBezTo>
                    <a:pt x="43" y="120"/>
                    <a:pt x="43" y="121"/>
                    <a:pt x="43" y="121"/>
                  </a:cubicBezTo>
                  <a:cubicBezTo>
                    <a:pt x="43" y="121"/>
                    <a:pt x="43" y="121"/>
                    <a:pt x="43" y="121"/>
                  </a:cubicBezTo>
                  <a:cubicBezTo>
                    <a:pt x="41" y="123"/>
                    <a:pt x="39" y="125"/>
                    <a:pt x="38" y="125"/>
                  </a:cubicBezTo>
                  <a:cubicBezTo>
                    <a:pt x="38" y="125"/>
                    <a:pt x="37" y="125"/>
                    <a:pt x="37" y="125"/>
                  </a:cubicBezTo>
                  <a:cubicBezTo>
                    <a:pt x="35" y="124"/>
                    <a:pt x="34" y="124"/>
                    <a:pt x="33" y="124"/>
                  </a:cubicBezTo>
                  <a:cubicBezTo>
                    <a:pt x="30" y="124"/>
                    <a:pt x="28" y="126"/>
                    <a:pt x="26" y="130"/>
                  </a:cubicBezTo>
                  <a:cubicBezTo>
                    <a:pt x="25" y="132"/>
                    <a:pt x="22" y="133"/>
                    <a:pt x="20" y="134"/>
                  </a:cubicBezTo>
                  <a:cubicBezTo>
                    <a:pt x="18" y="135"/>
                    <a:pt x="16" y="135"/>
                    <a:pt x="15" y="136"/>
                  </a:cubicBezTo>
                  <a:cubicBezTo>
                    <a:pt x="12" y="139"/>
                    <a:pt x="9" y="144"/>
                    <a:pt x="12" y="149"/>
                  </a:cubicBezTo>
                  <a:cubicBezTo>
                    <a:pt x="12" y="149"/>
                    <a:pt x="12" y="149"/>
                    <a:pt x="12" y="150"/>
                  </a:cubicBezTo>
                  <a:cubicBezTo>
                    <a:pt x="12" y="150"/>
                    <a:pt x="11" y="150"/>
                    <a:pt x="10" y="151"/>
                  </a:cubicBezTo>
                  <a:cubicBezTo>
                    <a:pt x="7" y="153"/>
                    <a:pt x="7" y="154"/>
                    <a:pt x="7" y="156"/>
                  </a:cubicBezTo>
                  <a:cubicBezTo>
                    <a:pt x="6" y="157"/>
                    <a:pt x="6" y="158"/>
                    <a:pt x="6" y="161"/>
                  </a:cubicBezTo>
                  <a:cubicBezTo>
                    <a:pt x="5" y="162"/>
                    <a:pt x="4" y="164"/>
                    <a:pt x="4" y="165"/>
                  </a:cubicBezTo>
                  <a:cubicBezTo>
                    <a:pt x="2" y="170"/>
                    <a:pt x="0" y="174"/>
                    <a:pt x="2" y="179"/>
                  </a:cubicBezTo>
                  <a:cubicBezTo>
                    <a:pt x="3" y="181"/>
                    <a:pt x="4" y="183"/>
                    <a:pt x="5" y="185"/>
                  </a:cubicBezTo>
                  <a:cubicBezTo>
                    <a:pt x="6" y="189"/>
                    <a:pt x="8" y="192"/>
                    <a:pt x="9" y="194"/>
                  </a:cubicBezTo>
                  <a:cubicBezTo>
                    <a:pt x="10" y="194"/>
                    <a:pt x="11" y="195"/>
                    <a:pt x="11" y="196"/>
                  </a:cubicBezTo>
                  <a:cubicBezTo>
                    <a:pt x="13" y="197"/>
                    <a:pt x="15" y="198"/>
                    <a:pt x="15" y="202"/>
                  </a:cubicBezTo>
                  <a:cubicBezTo>
                    <a:pt x="16" y="209"/>
                    <a:pt x="18" y="213"/>
                    <a:pt x="23" y="216"/>
                  </a:cubicBezTo>
                  <a:cubicBezTo>
                    <a:pt x="24" y="216"/>
                    <a:pt x="25" y="217"/>
                    <a:pt x="26" y="218"/>
                  </a:cubicBezTo>
                  <a:cubicBezTo>
                    <a:pt x="27" y="220"/>
                    <a:pt x="29" y="222"/>
                    <a:pt x="33" y="222"/>
                  </a:cubicBezTo>
                  <a:cubicBezTo>
                    <a:pt x="33" y="222"/>
                    <a:pt x="34" y="222"/>
                    <a:pt x="34" y="222"/>
                  </a:cubicBezTo>
                  <a:cubicBezTo>
                    <a:pt x="35" y="221"/>
                    <a:pt x="36" y="221"/>
                    <a:pt x="37" y="221"/>
                  </a:cubicBezTo>
                  <a:cubicBezTo>
                    <a:pt x="37" y="221"/>
                    <a:pt x="37" y="221"/>
                    <a:pt x="37" y="221"/>
                  </a:cubicBezTo>
                  <a:cubicBezTo>
                    <a:pt x="37" y="221"/>
                    <a:pt x="37" y="222"/>
                    <a:pt x="37" y="223"/>
                  </a:cubicBezTo>
                  <a:cubicBezTo>
                    <a:pt x="37" y="228"/>
                    <a:pt x="42" y="231"/>
                    <a:pt x="48" y="231"/>
                  </a:cubicBezTo>
                  <a:cubicBezTo>
                    <a:pt x="51" y="231"/>
                    <a:pt x="52" y="231"/>
                    <a:pt x="53" y="232"/>
                  </a:cubicBezTo>
                  <a:cubicBezTo>
                    <a:pt x="53" y="233"/>
                    <a:pt x="53" y="234"/>
                    <a:pt x="53" y="235"/>
                  </a:cubicBezTo>
                  <a:cubicBezTo>
                    <a:pt x="52" y="237"/>
                    <a:pt x="52" y="240"/>
                    <a:pt x="52" y="242"/>
                  </a:cubicBezTo>
                  <a:cubicBezTo>
                    <a:pt x="52" y="245"/>
                    <a:pt x="52" y="247"/>
                    <a:pt x="50" y="248"/>
                  </a:cubicBezTo>
                  <a:cubicBezTo>
                    <a:pt x="49" y="249"/>
                    <a:pt x="49" y="249"/>
                    <a:pt x="48" y="249"/>
                  </a:cubicBezTo>
                  <a:cubicBezTo>
                    <a:pt x="45" y="251"/>
                    <a:pt x="42" y="252"/>
                    <a:pt x="42" y="257"/>
                  </a:cubicBezTo>
                  <a:cubicBezTo>
                    <a:pt x="42" y="258"/>
                    <a:pt x="41" y="259"/>
                    <a:pt x="41" y="260"/>
                  </a:cubicBezTo>
                  <a:cubicBezTo>
                    <a:pt x="41" y="263"/>
                    <a:pt x="41" y="264"/>
                    <a:pt x="39" y="266"/>
                  </a:cubicBezTo>
                  <a:cubicBezTo>
                    <a:pt x="35" y="270"/>
                    <a:pt x="33" y="273"/>
                    <a:pt x="32" y="277"/>
                  </a:cubicBezTo>
                  <a:cubicBezTo>
                    <a:pt x="32" y="278"/>
                    <a:pt x="31" y="279"/>
                    <a:pt x="31" y="280"/>
                  </a:cubicBezTo>
                  <a:cubicBezTo>
                    <a:pt x="30" y="281"/>
                    <a:pt x="30" y="283"/>
                    <a:pt x="30" y="284"/>
                  </a:cubicBezTo>
                  <a:cubicBezTo>
                    <a:pt x="29" y="288"/>
                    <a:pt x="29" y="288"/>
                    <a:pt x="29" y="288"/>
                  </a:cubicBezTo>
                  <a:cubicBezTo>
                    <a:pt x="33" y="286"/>
                    <a:pt x="33" y="286"/>
                    <a:pt x="33" y="286"/>
                  </a:cubicBezTo>
                  <a:cubicBezTo>
                    <a:pt x="34" y="285"/>
                    <a:pt x="36" y="284"/>
                    <a:pt x="37" y="284"/>
                  </a:cubicBezTo>
                  <a:cubicBezTo>
                    <a:pt x="38" y="284"/>
                    <a:pt x="38" y="284"/>
                    <a:pt x="39" y="284"/>
                  </a:cubicBezTo>
                  <a:cubicBezTo>
                    <a:pt x="43" y="286"/>
                    <a:pt x="49" y="288"/>
                    <a:pt x="53" y="288"/>
                  </a:cubicBezTo>
                  <a:cubicBezTo>
                    <a:pt x="54" y="288"/>
                    <a:pt x="55" y="288"/>
                    <a:pt x="55" y="288"/>
                  </a:cubicBezTo>
                  <a:cubicBezTo>
                    <a:pt x="55" y="288"/>
                    <a:pt x="56" y="288"/>
                    <a:pt x="56" y="288"/>
                  </a:cubicBezTo>
                  <a:cubicBezTo>
                    <a:pt x="57" y="288"/>
                    <a:pt x="58" y="288"/>
                    <a:pt x="59" y="289"/>
                  </a:cubicBezTo>
                  <a:cubicBezTo>
                    <a:pt x="60" y="290"/>
                    <a:pt x="61" y="291"/>
                    <a:pt x="62" y="291"/>
                  </a:cubicBezTo>
                  <a:cubicBezTo>
                    <a:pt x="64" y="291"/>
                    <a:pt x="67" y="290"/>
                    <a:pt x="70" y="286"/>
                  </a:cubicBezTo>
                  <a:cubicBezTo>
                    <a:pt x="70" y="286"/>
                    <a:pt x="71" y="286"/>
                    <a:pt x="71" y="286"/>
                  </a:cubicBezTo>
                  <a:cubicBezTo>
                    <a:pt x="71" y="286"/>
                    <a:pt x="72" y="286"/>
                    <a:pt x="73" y="286"/>
                  </a:cubicBezTo>
                  <a:cubicBezTo>
                    <a:pt x="73" y="286"/>
                    <a:pt x="74" y="287"/>
                    <a:pt x="75" y="287"/>
                  </a:cubicBezTo>
                  <a:cubicBezTo>
                    <a:pt x="77" y="287"/>
                    <a:pt x="78" y="286"/>
                    <a:pt x="79" y="286"/>
                  </a:cubicBezTo>
                  <a:cubicBezTo>
                    <a:pt x="82" y="284"/>
                    <a:pt x="83" y="283"/>
                    <a:pt x="86" y="282"/>
                  </a:cubicBezTo>
                  <a:cubicBezTo>
                    <a:pt x="88" y="282"/>
                    <a:pt x="91" y="280"/>
                    <a:pt x="94" y="279"/>
                  </a:cubicBezTo>
                  <a:cubicBezTo>
                    <a:pt x="94" y="278"/>
                    <a:pt x="95" y="278"/>
                    <a:pt x="96" y="277"/>
                  </a:cubicBezTo>
                  <a:cubicBezTo>
                    <a:pt x="99" y="275"/>
                    <a:pt x="102" y="274"/>
                    <a:pt x="108" y="271"/>
                  </a:cubicBezTo>
                  <a:cubicBezTo>
                    <a:pt x="111" y="269"/>
                    <a:pt x="116" y="268"/>
                    <a:pt x="119" y="268"/>
                  </a:cubicBezTo>
                  <a:cubicBezTo>
                    <a:pt x="120" y="268"/>
                    <a:pt x="120" y="268"/>
                    <a:pt x="121" y="268"/>
                  </a:cubicBezTo>
                  <a:cubicBezTo>
                    <a:pt x="122" y="268"/>
                    <a:pt x="123" y="270"/>
                    <a:pt x="124" y="271"/>
                  </a:cubicBezTo>
                  <a:cubicBezTo>
                    <a:pt x="125" y="272"/>
                    <a:pt x="126" y="273"/>
                    <a:pt x="128" y="274"/>
                  </a:cubicBezTo>
                  <a:cubicBezTo>
                    <a:pt x="128" y="275"/>
                    <a:pt x="129" y="275"/>
                    <a:pt x="130" y="276"/>
                  </a:cubicBezTo>
                  <a:cubicBezTo>
                    <a:pt x="132" y="278"/>
                    <a:pt x="133" y="280"/>
                    <a:pt x="135" y="280"/>
                  </a:cubicBezTo>
                  <a:cubicBezTo>
                    <a:pt x="136" y="280"/>
                    <a:pt x="137" y="279"/>
                    <a:pt x="138" y="278"/>
                  </a:cubicBezTo>
                  <a:cubicBezTo>
                    <a:pt x="138" y="278"/>
                    <a:pt x="138" y="277"/>
                    <a:pt x="139" y="277"/>
                  </a:cubicBezTo>
                  <a:cubicBezTo>
                    <a:pt x="139" y="278"/>
                    <a:pt x="140" y="279"/>
                    <a:pt x="140" y="279"/>
                  </a:cubicBezTo>
                  <a:cubicBezTo>
                    <a:pt x="142" y="282"/>
                    <a:pt x="146" y="284"/>
                    <a:pt x="149" y="284"/>
                  </a:cubicBezTo>
                  <a:cubicBezTo>
                    <a:pt x="149" y="284"/>
                    <a:pt x="150" y="284"/>
                    <a:pt x="151" y="284"/>
                  </a:cubicBezTo>
                  <a:cubicBezTo>
                    <a:pt x="151" y="284"/>
                    <a:pt x="151" y="284"/>
                    <a:pt x="151" y="284"/>
                  </a:cubicBezTo>
                  <a:cubicBezTo>
                    <a:pt x="152" y="284"/>
                    <a:pt x="154" y="285"/>
                    <a:pt x="155" y="287"/>
                  </a:cubicBezTo>
                  <a:cubicBezTo>
                    <a:pt x="155" y="288"/>
                    <a:pt x="154" y="290"/>
                    <a:pt x="154" y="292"/>
                  </a:cubicBezTo>
                  <a:cubicBezTo>
                    <a:pt x="153" y="292"/>
                    <a:pt x="153" y="293"/>
                    <a:pt x="153" y="293"/>
                  </a:cubicBezTo>
                  <a:cubicBezTo>
                    <a:pt x="152" y="295"/>
                    <a:pt x="153" y="298"/>
                    <a:pt x="154" y="299"/>
                  </a:cubicBezTo>
                  <a:cubicBezTo>
                    <a:pt x="154" y="300"/>
                    <a:pt x="155" y="302"/>
                    <a:pt x="155" y="302"/>
                  </a:cubicBezTo>
                  <a:cubicBezTo>
                    <a:pt x="155" y="302"/>
                    <a:pt x="155" y="302"/>
                    <a:pt x="155" y="302"/>
                  </a:cubicBezTo>
                  <a:cubicBezTo>
                    <a:pt x="155" y="302"/>
                    <a:pt x="155" y="302"/>
                    <a:pt x="155" y="302"/>
                  </a:cubicBezTo>
                  <a:cubicBezTo>
                    <a:pt x="152" y="303"/>
                    <a:pt x="149" y="304"/>
                    <a:pt x="149" y="307"/>
                  </a:cubicBezTo>
                  <a:cubicBezTo>
                    <a:pt x="148" y="309"/>
                    <a:pt x="150" y="311"/>
                    <a:pt x="151" y="312"/>
                  </a:cubicBezTo>
                  <a:cubicBezTo>
                    <a:pt x="154" y="314"/>
                    <a:pt x="155" y="317"/>
                    <a:pt x="155" y="318"/>
                  </a:cubicBezTo>
                  <a:cubicBezTo>
                    <a:pt x="156" y="320"/>
                    <a:pt x="160" y="324"/>
                    <a:pt x="164" y="324"/>
                  </a:cubicBezTo>
                  <a:cubicBezTo>
                    <a:pt x="164" y="324"/>
                    <a:pt x="165" y="324"/>
                    <a:pt x="165" y="324"/>
                  </a:cubicBezTo>
                  <a:cubicBezTo>
                    <a:pt x="165" y="324"/>
                    <a:pt x="165" y="324"/>
                    <a:pt x="166" y="324"/>
                  </a:cubicBezTo>
                  <a:cubicBezTo>
                    <a:pt x="166" y="324"/>
                    <a:pt x="167" y="324"/>
                    <a:pt x="168" y="325"/>
                  </a:cubicBezTo>
                  <a:cubicBezTo>
                    <a:pt x="168" y="325"/>
                    <a:pt x="168" y="326"/>
                    <a:pt x="168" y="327"/>
                  </a:cubicBezTo>
                  <a:cubicBezTo>
                    <a:pt x="168" y="328"/>
                    <a:pt x="168" y="328"/>
                    <a:pt x="168" y="328"/>
                  </a:cubicBezTo>
                  <a:cubicBezTo>
                    <a:pt x="168" y="331"/>
                    <a:pt x="167" y="335"/>
                    <a:pt x="165" y="336"/>
                  </a:cubicBezTo>
                  <a:cubicBezTo>
                    <a:pt x="165" y="337"/>
                    <a:pt x="165" y="337"/>
                    <a:pt x="164" y="337"/>
                  </a:cubicBezTo>
                  <a:cubicBezTo>
                    <a:pt x="163" y="337"/>
                    <a:pt x="162" y="337"/>
                    <a:pt x="161" y="339"/>
                  </a:cubicBezTo>
                  <a:cubicBezTo>
                    <a:pt x="158" y="341"/>
                    <a:pt x="158" y="341"/>
                    <a:pt x="155" y="345"/>
                  </a:cubicBezTo>
                  <a:cubicBezTo>
                    <a:pt x="154" y="346"/>
                    <a:pt x="154" y="346"/>
                    <a:pt x="154" y="347"/>
                  </a:cubicBezTo>
                  <a:cubicBezTo>
                    <a:pt x="152" y="349"/>
                    <a:pt x="150" y="351"/>
                    <a:pt x="153" y="355"/>
                  </a:cubicBezTo>
                  <a:cubicBezTo>
                    <a:pt x="155" y="357"/>
                    <a:pt x="156" y="358"/>
                    <a:pt x="157" y="359"/>
                  </a:cubicBezTo>
                  <a:cubicBezTo>
                    <a:pt x="158" y="360"/>
                    <a:pt x="159" y="360"/>
                    <a:pt x="159" y="361"/>
                  </a:cubicBezTo>
                  <a:cubicBezTo>
                    <a:pt x="159" y="362"/>
                    <a:pt x="160" y="363"/>
                    <a:pt x="160" y="365"/>
                  </a:cubicBezTo>
                  <a:cubicBezTo>
                    <a:pt x="160" y="369"/>
                    <a:pt x="160" y="369"/>
                    <a:pt x="160" y="369"/>
                  </a:cubicBezTo>
                  <a:cubicBezTo>
                    <a:pt x="163" y="366"/>
                    <a:pt x="163" y="366"/>
                    <a:pt x="163" y="366"/>
                  </a:cubicBezTo>
                  <a:cubicBezTo>
                    <a:pt x="164" y="366"/>
                    <a:pt x="164" y="365"/>
                    <a:pt x="164" y="365"/>
                  </a:cubicBezTo>
                  <a:cubicBezTo>
                    <a:pt x="166" y="364"/>
                    <a:pt x="169" y="363"/>
                    <a:pt x="171" y="363"/>
                  </a:cubicBezTo>
                  <a:cubicBezTo>
                    <a:pt x="172" y="363"/>
                    <a:pt x="172" y="363"/>
                    <a:pt x="172" y="363"/>
                  </a:cubicBezTo>
                  <a:cubicBezTo>
                    <a:pt x="173" y="364"/>
                    <a:pt x="175" y="364"/>
                    <a:pt x="176" y="364"/>
                  </a:cubicBezTo>
                  <a:cubicBezTo>
                    <a:pt x="179" y="365"/>
                    <a:pt x="180" y="365"/>
                    <a:pt x="180" y="366"/>
                  </a:cubicBezTo>
                  <a:cubicBezTo>
                    <a:pt x="180" y="367"/>
                    <a:pt x="180" y="369"/>
                    <a:pt x="180" y="370"/>
                  </a:cubicBezTo>
                  <a:cubicBezTo>
                    <a:pt x="180" y="373"/>
                    <a:pt x="180" y="376"/>
                    <a:pt x="184" y="379"/>
                  </a:cubicBezTo>
                  <a:cubicBezTo>
                    <a:pt x="185" y="380"/>
                    <a:pt x="186" y="381"/>
                    <a:pt x="187" y="382"/>
                  </a:cubicBezTo>
                  <a:cubicBezTo>
                    <a:pt x="189" y="383"/>
                    <a:pt x="191" y="384"/>
                    <a:pt x="192" y="384"/>
                  </a:cubicBezTo>
                  <a:cubicBezTo>
                    <a:pt x="193" y="384"/>
                    <a:pt x="194" y="384"/>
                    <a:pt x="195" y="383"/>
                  </a:cubicBezTo>
                  <a:cubicBezTo>
                    <a:pt x="195" y="383"/>
                    <a:pt x="195" y="383"/>
                    <a:pt x="196" y="383"/>
                  </a:cubicBezTo>
                  <a:cubicBezTo>
                    <a:pt x="196" y="383"/>
                    <a:pt x="196" y="383"/>
                    <a:pt x="196" y="383"/>
                  </a:cubicBezTo>
                  <a:cubicBezTo>
                    <a:pt x="197" y="385"/>
                    <a:pt x="200" y="391"/>
                    <a:pt x="205" y="391"/>
                  </a:cubicBezTo>
                  <a:cubicBezTo>
                    <a:pt x="206" y="391"/>
                    <a:pt x="207" y="391"/>
                    <a:pt x="208" y="390"/>
                  </a:cubicBezTo>
                  <a:cubicBezTo>
                    <a:pt x="208" y="390"/>
                    <a:pt x="209" y="389"/>
                    <a:pt x="210" y="389"/>
                  </a:cubicBezTo>
                  <a:cubicBezTo>
                    <a:pt x="210" y="389"/>
                    <a:pt x="210" y="389"/>
                    <a:pt x="210" y="389"/>
                  </a:cubicBezTo>
                  <a:cubicBezTo>
                    <a:pt x="211" y="389"/>
                    <a:pt x="211" y="390"/>
                    <a:pt x="212" y="390"/>
                  </a:cubicBezTo>
                  <a:cubicBezTo>
                    <a:pt x="213" y="390"/>
                    <a:pt x="214" y="391"/>
                    <a:pt x="215" y="391"/>
                  </a:cubicBezTo>
                  <a:cubicBezTo>
                    <a:pt x="217" y="391"/>
                    <a:pt x="219" y="389"/>
                    <a:pt x="220" y="388"/>
                  </a:cubicBezTo>
                  <a:cubicBezTo>
                    <a:pt x="221" y="388"/>
                    <a:pt x="221" y="387"/>
                    <a:pt x="222" y="387"/>
                  </a:cubicBezTo>
                  <a:cubicBezTo>
                    <a:pt x="222" y="387"/>
                    <a:pt x="222" y="387"/>
                    <a:pt x="222" y="387"/>
                  </a:cubicBezTo>
                  <a:cubicBezTo>
                    <a:pt x="222" y="387"/>
                    <a:pt x="223" y="388"/>
                    <a:pt x="223" y="388"/>
                  </a:cubicBezTo>
                  <a:cubicBezTo>
                    <a:pt x="224" y="389"/>
                    <a:pt x="225" y="391"/>
                    <a:pt x="227" y="391"/>
                  </a:cubicBezTo>
                  <a:cubicBezTo>
                    <a:pt x="227" y="392"/>
                    <a:pt x="227" y="392"/>
                    <a:pt x="228" y="392"/>
                  </a:cubicBezTo>
                  <a:cubicBezTo>
                    <a:pt x="229" y="393"/>
                    <a:pt x="231" y="393"/>
                    <a:pt x="233" y="393"/>
                  </a:cubicBezTo>
                  <a:cubicBezTo>
                    <a:pt x="234" y="393"/>
                    <a:pt x="236" y="392"/>
                    <a:pt x="238" y="391"/>
                  </a:cubicBezTo>
                  <a:cubicBezTo>
                    <a:pt x="239" y="390"/>
                    <a:pt x="240" y="390"/>
                    <a:pt x="240" y="390"/>
                  </a:cubicBezTo>
                  <a:cubicBezTo>
                    <a:pt x="241" y="390"/>
                    <a:pt x="242" y="390"/>
                    <a:pt x="244" y="392"/>
                  </a:cubicBezTo>
                  <a:cubicBezTo>
                    <a:pt x="246" y="393"/>
                    <a:pt x="249" y="395"/>
                    <a:pt x="251" y="396"/>
                  </a:cubicBezTo>
                  <a:cubicBezTo>
                    <a:pt x="253" y="397"/>
                    <a:pt x="255" y="398"/>
                    <a:pt x="256" y="399"/>
                  </a:cubicBezTo>
                  <a:cubicBezTo>
                    <a:pt x="257" y="399"/>
                    <a:pt x="257" y="399"/>
                    <a:pt x="257" y="400"/>
                  </a:cubicBezTo>
                  <a:cubicBezTo>
                    <a:pt x="260" y="402"/>
                    <a:pt x="263" y="404"/>
                    <a:pt x="267" y="404"/>
                  </a:cubicBezTo>
                  <a:cubicBezTo>
                    <a:pt x="269" y="404"/>
                    <a:pt x="273" y="406"/>
                    <a:pt x="275" y="409"/>
                  </a:cubicBezTo>
                  <a:cubicBezTo>
                    <a:pt x="276" y="409"/>
                    <a:pt x="276" y="409"/>
                    <a:pt x="276" y="409"/>
                  </a:cubicBezTo>
                  <a:cubicBezTo>
                    <a:pt x="277" y="409"/>
                    <a:pt x="277" y="409"/>
                    <a:pt x="277" y="409"/>
                  </a:cubicBezTo>
                  <a:cubicBezTo>
                    <a:pt x="279" y="407"/>
                    <a:pt x="279" y="407"/>
                    <a:pt x="279" y="407"/>
                  </a:cubicBezTo>
                  <a:cubicBezTo>
                    <a:pt x="281" y="407"/>
                    <a:pt x="285" y="405"/>
                    <a:pt x="288" y="397"/>
                  </a:cubicBezTo>
                  <a:cubicBezTo>
                    <a:pt x="290" y="392"/>
                    <a:pt x="293" y="388"/>
                    <a:pt x="295" y="385"/>
                  </a:cubicBezTo>
                  <a:cubicBezTo>
                    <a:pt x="297" y="382"/>
                    <a:pt x="299" y="380"/>
                    <a:pt x="299" y="377"/>
                  </a:cubicBezTo>
                  <a:cubicBezTo>
                    <a:pt x="299" y="374"/>
                    <a:pt x="299" y="372"/>
                    <a:pt x="299" y="370"/>
                  </a:cubicBezTo>
                  <a:cubicBezTo>
                    <a:pt x="299" y="369"/>
                    <a:pt x="299" y="367"/>
                    <a:pt x="299" y="366"/>
                  </a:cubicBezTo>
                  <a:cubicBezTo>
                    <a:pt x="300" y="366"/>
                    <a:pt x="300" y="365"/>
                    <a:pt x="301" y="365"/>
                  </a:cubicBezTo>
                  <a:cubicBezTo>
                    <a:pt x="302" y="363"/>
                    <a:pt x="305" y="361"/>
                    <a:pt x="304" y="356"/>
                  </a:cubicBezTo>
                  <a:cubicBezTo>
                    <a:pt x="303" y="355"/>
                    <a:pt x="302" y="352"/>
                    <a:pt x="308" y="348"/>
                  </a:cubicBezTo>
                  <a:cubicBezTo>
                    <a:pt x="309" y="347"/>
                    <a:pt x="309" y="347"/>
                    <a:pt x="310" y="347"/>
                  </a:cubicBezTo>
                  <a:cubicBezTo>
                    <a:pt x="313" y="345"/>
                    <a:pt x="314" y="344"/>
                    <a:pt x="314" y="339"/>
                  </a:cubicBezTo>
                  <a:cubicBezTo>
                    <a:pt x="314" y="336"/>
                    <a:pt x="313" y="334"/>
                    <a:pt x="312" y="333"/>
                  </a:cubicBezTo>
                  <a:cubicBezTo>
                    <a:pt x="312" y="333"/>
                    <a:pt x="312" y="333"/>
                    <a:pt x="312" y="333"/>
                  </a:cubicBezTo>
                  <a:cubicBezTo>
                    <a:pt x="312" y="333"/>
                    <a:pt x="312" y="333"/>
                    <a:pt x="312" y="333"/>
                  </a:cubicBezTo>
                  <a:cubicBezTo>
                    <a:pt x="312" y="333"/>
                    <a:pt x="312" y="333"/>
                    <a:pt x="312" y="332"/>
                  </a:cubicBezTo>
                  <a:cubicBezTo>
                    <a:pt x="313" y="330"/>
                    <a:pt x="313" y="329"/>
                    <a:pt x="314" y="328"/>
                  </a:cubicBezTo>
                  <a:cubicBezTo>
                    <a:pt x="316" y="327"/>
                    <a:pt x="317" y="325"/>
                    <a:pt x="317" y="323"/>
                  </a:cubicBezTo>
                  <a:cubicBezTo>
                    <a:pt x="317" y="322"/>
                    <a:pt x="317" y="320"/>
                    <a:pt x="318" y="319"/>
                  </a:cubicBezTo>
                  <a:cubicBezTo>
                    <a:pt x="319" y="314"/>
                    <a:pt x="319" y="311"/>
                    <a:pt x="318" y="309"/>
                  </a:cubicBezTo>
                  <a:cubicBezTo>
                    <a:pt x="317" y="309"/>
                    <a:pt x="316" y="308"/>
                    <a:pt x="316" y="308"/>
                  </a:cubicBezTo>
                  <a:cubicBezTo>
                    <a:pt x="315" y="308"/>
                    <a:pt x="315" y="308"/>
                    <a:pt x="315" y="308"/>
                  </a:cubicBezTo>
                  <a:cubicBezTo>
                    <a:pt x="315" y="308"/>
                    <a:pt x="314" y="308"/>
                    <a:pt x="314" y="308"/>
                  </a:cubicBezTo>
                  <a:cubicBezTo>
                    <a:pt x="313" y="308"/>
                    <a:pt x="312" y="308"/>
                    <a:pt x="311" y="307"/>
                  </a:cubicBezTo>
                  <a:cubicBezTo>
                    <a:pt x="311" y="307"/>
                    <a:pt x="311" y="306"/>
                    <a:pt x="312" y="306"/>
                  </a:cubicBezTo>
                  <a:cubicBezTo>
                    <a:pt x="315" y="302"/>
                    <a:pt x="312" y="299"/>
                    <a:pt x="311" y="297"/>
                  </a:cubicBezTo>
                  <a:cubicBezTo>
                    <a:pt x="310" y="297"/>
                    <a:pt x="309" y="296"/>
                    <a:pt x="308" y="295"/>
                  </a:cubicBezTo>
                  <a:cubicBezTo>
                    <a:pt x="307" y="292"/>
                    <a:pt x="307" y="285"/>
                    <a:pt x="308" y="281"/>
                  </a:cubicBezTo>
                  <a:cubicBezTo>
                    <a:pt x="309" y="281"/>
                    <a:pt x="309" y="281"/>
                    <a:pt x="309" y="281"/>
                  </a:cubicBezTo>
                  <a:cubicBezTo>
                    <a:pt x="308" y="279"/>
                    <a:pt x="308" y="279"/>
                    <a:pt x="308" y="279"/>
                  </a:cubicBezTo>
                  <a:cubicBezTo>
                    <a:pt x="307" y="277"/>
                    <a:pt x="307" y="276"/>
                    <a:pt x="307" y="275"/>
                  </a:cubicBezTo>
                  <a:cubicBezTo>
                    <a:pt x="306" y="273"/>
                    <a:pt x="304" y="268"/>
                    <a:pt x="301" y="266"/>
                  </a:cubicBezTo>
                  <a:cubicBezTo>
                    <a:pt x="299" y="264"/>
                    <a:pt x="299" y="263"/>
                    <a:pt x="299" y="260"/>
                  </a:cubicBezTo>
                  <a:cubicBezTo>
                    <a:pt x="300" y="258"/>
                    <a:pt x="300" y="257"/>
                    <a:pt x="305" y="256"/>
                  </a:cubicBezTo>
                  <a:cubicBezTo>
                    <a:pt x="308" y="255"/>
                    <a:pt x="309" y="253"/>
                    <a:pt x="310" y="251"/>
                  </a:cubicBezTo>
                  <a:cubicBezTo>
                    <a:pt x="311" y="250"/>
                    <a:pt x="311" y="249"/>
                    <a:pt x="312" y="248"/>
                  </a:cubicBezTo>
                  <a:cubicBezTo>
                    <a:pt x="315" y="245"/>
                    <a:pt x="316" y="244"/>
                    <a:pt x="315" y="242"/>
                  </a:cubicBezTo>
                  <a:cubicBezTo>
                    <a:pt x="315" y="241"/>
                    <a:pt x="313" y="241"/>
                    <a:pt x="312" y="241"/>
                  </a:cubicBezTo>
                  <a:cubicBezTo>
                    <a:pt x="312" y="241"/>
                    <a:pt x="312" y="241"/>
                    <a:pt x="311" y="240"/>
                  </a:cubicBezTo>
                  <a:cubicBezTo>
                    <a:pt x="310" y="240"/>
                    <a:pt x="309" y="240"/>
                    <a:pt x="308" y="239"/>
                  </a:cubicBezTo>
                  <a:cubicBezTo>
                    <a:pt x="307" y="238"/>
                    <a:pt x="306" y="238"/>
                    <a:pt x="305" y="237"/>
                  </a:cubicBezTo>
                  <a:cubicBezTo>
                    <a:pt x="304" y="237"/>
                    <a:pt x="303" y="234"/>
                    <a:pt x="303" y="233"/>
                  </a:cubicBezTo>
                  <a:cubicBezTo>
                    <a:pt x="303" y="232"/>
                    <a:pt x="303" y="232"/>
                    <a:pt x="303" y="231"/>
                  </a:cubicBezTo>
                  <a:cubicBezTo>
                    <a:pt x="303" y="230"/>
                    <a:pt x="303" y="229"/>
                    <a:pt x="303" y="228"/>
                  </a:cubicBezTo>
                  <a:cubicBezTo>
                    <a:pt x="303" y="226"/>
                    <a:pt x="303" y="223"/>
                    <a:pt x="302" y="221"/>
                  </a:cubicBezTo>
                  <a:cubicBezTo>
                    <a:pt x="301" y="220"/>
                    <a:pt x="300" y="220"/>
                    <a:pt x="299" y="219"/>
                  </a:cubicBezTo>
                  <a:cubicBezTo>
                    <a:pt x="299" y="219"/>
                    <a:pt x="298" y="219"/>
                    <a:pt x="298" y="218"/>
                  </a:cubicBezTo>
                  <a:cubicBezTo>
                    <a:pt x="297" y="215"/>
                    <a:pt x="298" y="208"/>
                    <a:pt x="298" y="206"/>
                  </a:cubicBezTo>
                  <a:cubicBezTo>
                    <a:pt x="299" y="202"/>
                    <a:pt x="296" y="200"/>
                    <a:pt x="294" y="198"/>
                  </a:cubicBezTo>
                  <a:cubicBezTo>
                    <a:pt x="294" y="197"/>
                    <a:pt x="293" y="196"/>
                    <a:pt x="292" y="195"/>
                  </a:cubicBezTo>
                  <a:cubicBezTo>
                    <a:pt x="291" y="193"/>
                    <a:pt x="289" y="191"/>
                    <a:pt x="287" y="190"/>
                  </a:cubicBezTo>
                  <a:cubicBezTo>
                    <a:pt x="286" y="189"/>
                    <a:pt x="286" y="188"/>
                    <a:pt x="285" y="188"/>
                  </a:cubicBezTo>
                  <a:cubicBezTo>
                    <a:pt x="284" y="186"/>
                    <a:pt x="282" y="185"/>
                    <a:pt x="279" y="185"/>
                  </a:cubicBezTo>
                  <a:cubicBezTo>
                    <a:pt x="277" y="185"/>
                    <a:pt x="276" y="186"/>
                    <a:pt x="275" y="186"/>
                  </a:cubicBezTo>
                  <a:cubicBezTo>
                    <a:pt x="274" y="186"/>
                    <a:pt x="274" y="186"/>
                    <a:pt x="274" y="186"/>
                  </a:cubicBezTo>
                  <a:cubicBezTo>
                    <a:pt x="272" y="187"/>
                    <a:pt x="268" y="188"/>
                    <a:pt x="264" y="189"/>
                  </a:cubicBezTo>
                  <a:cubicBezTo>
                    <a:pt x="262" y="190"/>
                    <a:pt x="262" y="190"/>
                    <a:pt x="262" y="190"/>
                  </a:cubicBezTo>
                  <a:cubicBezTo>
                    <a:pt x="260" y="191"/>
                    <a:pt x="260" y="191"/>
                    <a:pt x="260" y="191"/>
                  </a:cubicBezTo>
                  <a:cubicBezTo>
                    <a:pt x="257" y="192"/>
                    <a:pt x="255" y="193"/>
                    <a:pt x="252" y="195"/>
                  </a:cubicBezTo>
                  <a:cubicBezTo>
                    <a:pt x="251" y="196"/>
                    <a:pt x="250" y="196"/>
                    <a:pt x="249" y="196"/>
                  </a:cubicBezTo>
                  <a:cubicBezTo>
                    <a:pt x="248" y="197"/>
                    <a:pt x="246" y="197"/>
                    <a:pt x="244" y="199"/>
                  </a:cubicBezTo>
                  <a:cubicBezTo>
                    <a:pt x="243" y="199"/>
                    <a:pt x="241" y="199"/>
                    <a:pt x="239" y="199"/>
                  </a:cubicBezTo>
                  <a:cubicBezTo>
                    <a:pt x="238" y="199"/>
                    <a:pt x="237" y="199"/>
                    <a:pt x="236" y="199"/>
                  </a:cubicBezTo>
                  <a:cubicBezTo>
                    <a:pt x="235" y="198"/>
                    <a:pt x="234" y="195"/>
                    <a:pt x="233" y="191"/>
                  </a:cubicBezTo>
                  <a:cubicBezTo>
                    <a:pt x="232" y="187"/>
                    <a:pt x="229" y="186"/>
                    <a:pt x="227" y="185"/>
                  </a:cubicBezTo>
                  <a:cubicBezTo>
                    <a:pt x="226" y="185"/>
                    <a:pt x="226" y="185"/>
                    <a:pt x="225" y="184"/>
                  </a:cubicBezTo>
                  <a:cubicBezTo>
                    <a:pt x="225" y="184"/>
                    <a:pt x="225" y="184"/>
                    <a:pt x="225" y="184"/>
                  </a:cubicBezTo>
                  <a:cubicBezTo>
                    <a:pt x="225" y="183"/>
                    <a:pt x="226" y="181"/>
                    <a:pt x="227" y="179"/>
                  </a:cubicBezTo>
                  <a:cubicBezTo>
                    <a:pt x="228" y="179"/>
                    <a:pt x="228" y="179"/>
                    <a:pt x="229" y="179"/>
                  </a:cubicBezTo>
                  <a:cubicBezTo>
                    <a:pt x="230" y="179"/>
                    <a:pt x="231" y="178"/>
                    <a:pt x="232" y="177"/>
                  </a:cubicBezTo>
                  <a:cubicBezTo>
                    <a:pt x="232" y="176"/>
                    <a:pt x="232" y="175"/>
                    <a:pt x="232" y="175"/>
                  </a:cubicBezTo>
                  <a:cubicBezTo>
                    <a:pt x="233" y="174"/>
                    <a:pt x="233" y="172"/>
                    <a:pt x="234" y="171"/>
                  </a:cubicBezTo>
                  <a:cubicBezTo>
                    <a:pt x="234" y="171"/>
                    <a:pt x="235" y="172"/>
                    <a:pt x="236" y="172"/>
                  </a:cubicBezTo>
                  <a:cubicBezTo>
                    <a:pt x="237" y="172"/>
                    <a:pt x="238" y="173"/>
                    <a:pt x="239" y="173"/>
                  </a:cubicBezTo>
                  <a:cubicBezTo>
                    <a:pt x="240" y="173"/>
                    <a:pt x="241" y="174"/>
                    <a:pt x="242" y="174"/>
                  </a:cubicBezTo>
                  <a:cubicBezTo>
                    <a:pt x="244" y="174"/>
                    <a:pt x="245" y="171"/>
                    <a:pt x="245" y="170"/>
                  </a:cubicBezTo>
                  <a:cubicBezTo>
                    <a:pt x="245" y="170"/>
                    <a:pt x="245" y="170"/>
                    <a:pt x="245" y="170"/>
                  </a:cubicBezTo>
                  <a:cubicBezTo>
                    <a:pt x="246" y="166"/>
                    <a:pt x="244" y="163"/>
                    <a:pt x="242" y="162"/>
                  </a:cubicBezTo>
                  <a:cubicBezTo>
                    <a:pt x="241" y="162"/>
                    <a:pt x="241" y="162"/>
                    <a:pt x="241" y="162"/>
                  </a:cubicBezTo>
                  <a:cubicBezTo>
                    <a:pt x="240" y="162"/>
                    <a:pt x="238" y="161"/>
                    <a:pt x="237" y="160"/>
                  </a:cubicBezTo>
                  <a:cubicBezTo>
                    <a:pt x="237" y="159"/>
                    <a:pt x="239" y="158"/>
                    <a:pt x="239" y="157"/>
                  </a:cubicBezTo>
                  <a:cubicBezTo>
                    <a:pt x="240" y="157"/>
                    <a:pt x="241" y="156"/>
                    <a:pt x="242" y="155"/>
                  </a:cubicBezTo>
                  <a:cubicBezTo>
                    <a:pt x="243" y="155"/>
                    <a:pt x="243" y="154"/>
                    <a:pt x="244" y="153"/>
                  </a:cubicBezTo>
                  <a:cubicBezTo>
                    <a:pt x="246" y="152"/>
                    <a:pt x="247" y="151"/>
                    <a:pt x="249" y="149"/>
                  </a:cubicBezTo>
                  <a:cubicBezTo>
                    <a:pt x="249" y="149"/>
                    <a:pt x="249" y="149"/>
                    <a:pt x="249" y="149"/>
                  </a:cubicBezTo>
                  <a:cubicBezTo>
                    <a:pt x="249" y="149"/>
                    <a:pt x="250" y="150"/>
                    <a:pt x="251" y="150"/>
                  </a:cubicBezTo>
                  <a:cubicBezTo>
                    <a:pt x="252" y="151"/>
                    <a:pt x="253" y="151"/>
                    <a:pt x="254" y="152"/>
                  </a:cubicBezTo>
                  <a:cubicBezTo>
                    <a:pt x="255" y="153"/>
                    <a:pt x="256" y="153"/>
                    <a:pt x="256" y="153"/>
                  </a:cubicBezTo>
                  <a:cubicBezTo>
                    <a:pt x="258" y="153"/>
                    <a:pt x="259" y="152"/>
                    <a:pt x="260" y="151"/>
                  </a:cubicBezTo>
                  <a:cubicBezTo>
                    <a:pt x="261" y="149"/>
                    <a:pt x="261" y="147"/>
                    <a:pt x="261" y="145"/>
                  </a:cubicBezTo>
                  <a:cubicBezTo>
                    <a:pt x="261" y="143"/>
                    <a:pt x="259" y="142"/>
                    <a:pt x="258" y="142"/>
                  </a:cubicBezTo>
                  <a:cubicBezTo>
                    <a:pt x="258" y="142"/>
                    <a:pt x="258" y="142"/>
                    <a:pt x="259" y="142"/>
                  </a:cubicBezTo>
                  <a:cubicBezTo>
                    <a:pt x="260" y="142"/>
                    <a:pt x="261" y="142"/>
                    <a:pt x="261" y="143"/>
                  </a:cubicBezTo>
                  <a:cubicBezTo>
                    <a:pt x="262" y="143"/>
                    <a:pt x="263" y="144"/>
                    <a:pt x="264" y="144"/>
                  </a:cubicBezTo>
                  <a:cubicBezTo>
                    <a:pt x="268" y="144"/>
                    <a:pt x="269" y="139"/>
                    <a:pt x="269" y="138"/>
                  </a:cubicBezTo>
                  <a:cubicBezTo>
                    <a:pt x="270" y="134"/>
                    <a:pt x="269" y="131"/>
                    <a:pt x="267" y="128"/>
                  </a:cubicBezTo>
                  <a:cubicBezTo>
                    <a:pt x="266" y="127"/>
                    <a:pt x="265" y="126"/>
                    <a:pt x="265" y="126"/>
                  </a:cubicBezTo>
                  <a:cubicBezTo>
                    <a:pt x="264" y="125"/>
                    <a:pt x="264" y="125"/>
                    <a:pt x="263" y="124"/>
                  </a:cubicBezTo>
                  <a:cubicBezTo>
                    <a:pt x="263" y="123"/>
                    <a:pt x="263" y="122"/>
                    <a:pt x="263" y="121"/>
                  </a:cubicBezTo>
                  <a:cubicBezTo>
                    <a:pt x="262" y="120"/>
                    <a:pt x="262" y="118"/>
                    <a:pt x="260" y="117"/>
                  </a:cubicBezTo>
                  <a:cubicBezTo>
                    <a:pt x="260" y="116"/>
                    <a:pt x="260" y="116"/>
                    <a:pt x="260" y="116"/>
                  </a:cubicBezTo>
                  <a:cubicBezTo>
                    <a:pt x="258" y="114"/>
                    <a:pt x="255" y="111"/>
                    <a:pt x="250" y="111"/>
                  </a:cubicBezTo>
                  <a:cubicBezTo>
                    <a:pt x="250" y="111"/>
                    <a:pt x="250" y="111"/>
                    <a:pt x="250" y="111"/>
                  </a:cubicBezTo>
                  <a:cubicBezTo>
                    <a:pt x="250" y="111"/>
                    <a:pt x="250" y="111"/>
                    <a:pt x="250" y="111"/>
                  </a:cubicBezTo>
                  <a:cubicBezTo>
                    <a:pt x="251" y="110"/>
                    <a:pt x="251" y="110"/>
                    <a:pt x="251" y="110"/>
                  </a:cubicBezTo>
                  <a:cubicBezTo>
                    <a:pt x="253" y="107"/>
                    <a:pt x="253" y="106"/>
                    <a:pt x="254" y="104"/>
                  </a:cubicBezTo>
                  <a:cubicBezTo>
                    <a:pt x="254" y="103"/>
                    <a:pt x="254" y="103"/>
                    <a:pt x="254" y="102"/>
                  </a:cubicBezTo>
                  <a:cubicBezTo>
                    <a:pt x="254" y="100"/>
                    <a:pt x="253" y="98"/>
                    <a:pt x="253" y="96"/>
                  </a:cubicBezTo>
                  <a:cubicBezTo>
                    <a:pt x="252" y="95"/>
                    <a:pt x="252" y="94"/>
                    <a:pt x="252" y="93"/>
                  </a:cubicBezTo>
                  <a:cubicBezTo>
                    <a:pt x="252" y="91"/>
                    <a:pt x="252" y="90"/>
                    <a:pt x="254" y="88"/>
                  </a:cubicBezTo>
                  <a:cubicBezTo>
                    <a:pt x="255" y="88"/>
                    <a:pt x="255" y="87"/>
                    <a:pt x="256" y="87"/>
                  </a:cubicBezTo>
                  <a:cubicBezTo>
                    <a:pt x="257" y="85"/>
                    <a:pt x="258" y="84"/>
                    <a:pt x="259" y="84"/>
                  </a:cubicBezTo>
                  <a:cubicBezTo>
                    <a:pt x="259" y="84"/>
                    <a:pt x="259" y="84"/>
                    <a:pt x="259" y="84"/>
                  </a:cubicBezTo>
                  <a:cubicBezTo>
                    <a:pt x="260" y="84"/>
                    <a:pt x="261" y="84"/>
                    <a:pt x="261" y="85"/>
                  </a:cubicBezTo>
                  <a:cubicBezTo>
                    <a:pt x="262" y="86"/>
                    <a:pt x="263" y="88"/>
                    <a:pt x="265" y="88"/>
                  </a:cubicBezTo>
                  <a:cubicBezTo>
                    <a:pt x="265" y="88"/>
                    <a:pt x="266" y="88"/>
                    <a:pt x="266" y="88"/>
                  </a:cubicBezTo>
                  <a:cubicBezTo>
                    <a:pt x="269" y="88"/>
                    <a:pt x="271" y="84"/>
                    <a:pt x="273" y="81"/>
                  </a:cubicBezTo>
                  <a:cubicBezTo>
                    <a:pt x="273" y="80"/>
                    <a:pt x="274" y="79"/>
                    <a:pt x="274" y="78"/>
                  </a:cubicBezTo>
                  <a:cubicBezTo>
                    <a:pt x="277" y="74"/>
                    <a:pt x="274" y="66"/>
                    <a:pt x="272" y="63"/>
                  </a:cubicBezTo>
                  <a:cubicBezTo>
                    <a:pt x="271" y="61"/>
                    <a:pt x="271" y="58"/>
                    <a:pt x="271" y="56"/>
                  </a:cubicBezTo>
                  <a:cubicBezTo>
                    <a:pt x="271" y="56"/>
                    <a:pt x="271" y="56"/>
                    <a:pt x="271" y="56"/>
                  </a:cubicBezTo>
                  <a:cubicBezTo>
                    <a:pt x="271" y="56"/>
                    <a:pt x="271" y="56"/>
                    <a:pt x="271" y="56"/>
                  </a:cubicBezTo>
                  <a:cubicBezTo>
                    <a:pt x="271" y="55"/>
                    <a:pt x="271" y="55"/>
                    <a:pt x="271" y="55"/>
                  </a:cubicBezTo>
                  <a:cubicBezTo>
                    <a:pt x="271" y="55"/>
                    <a:pt x="271" y="55"/>
                    <a:pt x="271" y="55"/>
                  </a:cubicBezTo>
                  <a:cubicBezTo>
                    <a:pt x="271" y="54"/>
                    <a:pt x="271" y="54"/>
                    <a:pt x="271" y="53"/>
                  </a:cubicBezTo>
                  <a:cubicBezTo>
                    <a:pt x="271" y="53"/>
                    <a:pt x="271" y="53"/>
                    <a:pt x="271" y="53"/>
                  </a:cubicBezTo>
                  <a:cubicBezTo>
                    <a:pt x="271" y="49"/>
                    <a:pt x="271" y="49"/>
                    <a:pt x="271" y="49"/>
                  </a:cubicBezTo>
                  <a:cubicBezTo>
                    <a:pt x="270" y="51"/>
                    <a:pt x="270" y="51"/>
                    <a:pt x="270" y="51"/>
                  </a:cubicBezTo>
                  <a:cubicBezTo>
                    <a:pt x="269" y="50"/>
                    <a:pt x="268" y="50"/>
                    <a:pt x="267" y="50"/>
                  </a:cubicBezTo>
                  <a:cubicBezTo>
                    <a:pt x="267" y="50"/>
                    <a:pt x="266" y="50"/>
                    <a:pt x="265" y="50"/>
                  </a:cubicBezTo>
                  <a:cubicBezTo>
                    <a:pt x="264" y="50"/>
                    <a:pt x="264" y="50"/>
                    <a:pt x="264" y="50"/>
                  </a:cubicBezTo>
                  <a:cubicBezTo>
                    <a:pt x="263" y="50"/>
                    <a:pt x="263" y="50"/>
                    <a:pt x="262" y="50"/>
                  </a:cubicBezTo>
                  <a:cubicBezTo>
                    <a:pt x="262" y="50"/>
                    <a:pt x="262" y="50"/>
                    <a:pt x="262" y="50"/>
                  </a:cubicBezTo>
                  <a:cubicBezTo>
                    <a:pt x="262" y="50"/>
                    <a:pt x="262" y="50"/>
                    <a:pt x="262" y="50"/>
                  </a:cubicBezTo>
                  <a:cubicBezTo>
                    <a:pt x="262" y="47"/>
                    <a:pt x="260" y="45"/>
                    <a:pt x="259" y="44"/>
                  </a:cubicBezTo>
                  <a:cubicBezTo>
                    <a:pt x="258" y="44"/>
                    <a:pt x="258" y="43"/>
                    <a:pt x="257" y="43"/>
                  </a:cubicBezTo>
                  <a:cubicBezTo>
                    <a:pt x="256" y="41"/>
                    <a:pt x="255" y="40"/>
                    <a:pt x="253" y="39"/>
                  </a:cubicBezTo>
                  <a:cubicBezTo>
                    <a:pt x="252" y="38"/>
                    <a:pt x="252" y="38"/>
                    <a:pt x="251" y="37"/>
                  </a:cubicBezTo>
                  <a:cubicBezTo>
                    <a:pt x="250" y="36"/>
                    <a:pt x="250" y="33"/>
                    <a:pt x="251" y="32"/>
                  </a:cubicBezTo>
                  <a:cubicBezTo>
                    <a:pt x="251" y="32"/>
                    <a:pt x="251" y="31"/>
                    <a:pt x="251" y="31"/>
                  </a:cubicBezTo>
                  <a:cubicBezTo>
                    <a:pt x="252" y="29"/>
                    <a:pt x="253" y="26"/>
                    <a:pt x="252" y="24"/>
                  </a:cubicBezTo>
                  <a:cubicBezTo>
                    <a:pt x="251" y="21"/>
                    <a:pt x="247" y="20"/>
                    <a:pt x="246" y="20"/>
                  </a:cubicBezTo>
                  <a:cubicBezTo>
                    <a:pt x="246" y="20"/>
                    <a:pt x="246" y="20"/>
                    <a:pt x="246" y="20"/>
                  </a:cubicBezTo>
                  <a:cubicBezTo>
                    <a:pt x="246" y="20"/>
                    <a:pt x="246" y="20"/>
                    <a:pt x="246" y="20"/>
                  </a:cubicBezTo>
                  <a:cubicBezTo>
                    <a:pt x="246" y="20"/>
                    <a:pt x="246" y="20"/>
                    <a:pt x="245" y="20"/>
                  </a:cubicBezTo>
                  <a:cubicBezTo>
                    <a:pt x="244" y="20"/>
                    <a:pt x="243" y="20"/>
                    <a:pt x="243" y="19"/>
                  </a:cubicBezTo>
                  <a:cubicBezTo>
                    <a:pt x="242" y="17"/>
                    <a:pt x="240" y="15"/>
                    <a:pt x="238" y="14"/>
                  </a:cubicBezTo>
                  <a:cubicBezTo>
                    <a:pt x="237" y="14"/>
                    <a:pt x="237" y="14"/>
                    <a:pt x="237" y="14"/>
                  </a:cubicBezTo>
                  <a:cubicBezTo>
                    <a:pt x="236" y="13"/>
                    <a:pt x="234" y="12"/>
                    <a:pt x="234" y="12"/>
                  </a:cubicBezTo>
                  <a:cubicBezTo>
                    <a:pt x="234" y="12"/>
                    <a:pt x="234" y="11"/>
                    <a:pt x="234" y="11"/>
                  </a:cubicBezTo>
                  <a:cubicBezTo>
                    <a:pt x="236" y="8"/>
                    <a:pt x="236" y="4"/>
                    <a:pt x="234" y="1"/>
                  </a:cubicBezTo>
                  <a:cubicBezTo>
                    <a:pt x="233" y="0"/>
                    <a:pt x="232" y="0"/>
                    <a:pt x="230"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62" name="Freeform 14">
              <a:extLst>
                <a:ext uri="{FF2B5EF4-FFF2-40B4-BE49-F238E27FC236}">
                  <a16:creationId xmlns:a16="http://schemas.microsoft.com/office/drawing/2014/main" id="{146E77A7-A5A0-EA3E-D98D-92A29D994E79}"/>
                </a:ext>
              </a:extLst>
            </p:cNvPr>
            <p:cNvSpPr>
              <a:spLocks/>
            </p:cNvSpPr>
            <p:nvPr/>
          </p:nvSpPr>
          <p:spPr bwMode="auto">
            <a:xfrm>
              <a:off x="8176644" y="3555720"/>
              <a:ext cx="985838" cy="1419225"/>
            </a:xfrm>
            <a:custGeom>
              <a:avLst/>
              <a:gdLst>
                <a:gd name="T0" fmla="*/ 147 w 319"/>
                <a:gd name="T1" fmla="*/ 439 h 459"/>
                <a:gd name="T2" fmla="*/ 114 w 319"/>
                <a:gd name="T3" fmla="*/ 415 h 459"/>
                <a:gd name="T4" fmla="*/ 88 w 319"/>
                <a:gd name="T5" fmla="*/ 421 h 459"/>
                <a:gd name="T6" fmla="*/ 86 w 319"/>
                <a:gd name="T7" fmla="*/ 392 h 459"/>
                <a:gd name="T8" fmla="*/ 78 w 319"/>
                <a:gd name="T9" fmla="*/ 374 h 459"/>
                <a:gd name="T10" fmla="*/ 68 w 319"/>
                <a:gd name="T11" fmla="*/ 339 h 459"/>
                <a:gd name="T12" fmla="*/ 39 w 319"/>
                <a:gd name="T13" fmla="*/ 336 h 459"/>
                <a:gd name="T14" fmla="*/ 13 w 319"/>
                <a:gd name="T15" fmla="*/ 343 h 459"/>
                <a:gd name="T16" fmla="*/ 7 w 319"/>
                <a:gd name="T17" fmla="*/ 318 h 459"/>
                <a:gd name="T18" fmla="*/ 20 w 319"/>
                <a:gd name="T19" fmla="*/ 311 h 459"/>
                <a:gd name="T20" fmla="*/ 21 w 319"/>
                <a:gd name="T21" fmla="*/ 293 h 459"/>
                <a:gd name="T22" fmla="*/ 36 w 319"/>
                <a:gd name="T23" fmla="*/ 288 h 459"/>
                <a:gd name="T24" fmla="*/ 44 w 319"/>
                <a:gd name="T25" fmla="*/ 279 h 459"/>
                <a:gd name="T26" fmla="*/ 28 w 319"/>
                <a:gd name="T27" fmla="*/ 256 h 459"/>
                <a:gd name="T28" fmla="*/ 27 w 319"/>
                <a:gd name="T29" fmla="*/ 235 h 459"/>
                <a:gd name="T30" fmla="*/ 44 w 319"/>
                <a:gd name="T31" fmla="*/ 227 h 459"/>
                <a:gd name="T32" fmla="*/ 49 w 319"/>
                <a:gd name="T33" fmla="*/ 193 h 459"/>
                <a:gd name="T34" fmla="*/ 59 w 319"/>
                <a:gd name="T35" fmla="*/ 165 h 459"/>
                <a:gd name="T36" fmla="*/ 78 w 319"/>
                <a:gd name="T37" fmla="*/ 160 h 459"/>
                <a:gd name="T38" fmla="*/ 90 w 319"/>
                <a:gd name="T39" fmla="*/ 144 h 459"/>
                <a:gd name="T40" fmla="*/ 96 w 319"/>
                <a:gd name="T41" fmla="*/ 120 h 459"/>
                <a:gd name="T42" fmla="*/ 122 w 319"/>
                <a:gd name="T43" fmla="*/ 110 h 459"/>
                <a:gd name="T44" fmla="*/ 129 w 319"/>
                <a:gd name="T45" fmla="*/ 91 h 459"/>
                <a:gd name="T46" fmla="*/ 108 w 319"/>
                <a:gd name="T47" fmla="*/ 84 h 459"/>
                <a:gd name="T48" fmla="*/ 118 w 319"/>
                <a:gd name="T49" fmla="*/ 58 h 459"/>
                <a:gd name="T50" fmla="*/ 142 w 319"/>
                <a:gd name="T51" fmla="*/ 55 h 459"/>
                <a:gd name="T52" fmla="*/ 145 w 319"/>
                <a:gd name="T53" fmla="*/ 36 h 459"/>
                <a:gd name="T54" fmla="*/ 174 w 319"/>
                <a:gd name="T55" fmla="*/ 33 h 459"/>
                <a:gd name="T56" fmla="*/ 199 w 319"/>
                <a:gd name="T57" fmla="*/ 25 h 459"/>
                <a:gd name="T58" fmla="*/ 215 w 319"/>
                <a:gd name="T59" fmla="*/ 2 h 459"/>
                <a:gd name="T60" fmla="*/ 233 w 319"/>
                <a:gd name="T61" fmla="*/ 4 h 459"/>
                <a:gd name="T62" fmla="*/ 241 w 319"/>
                <a:gd name="T63" fmla="*/ 17 h 459"/>
                <a:gd name="T64" fmla="*/ 239 w 319"/>
                <a:gd name="T65" fmla="*/ 27 h 459"/>
                <a:gd name="T66" fmla="*/ 238 w 319"/>
                <a:gd name="T67" fmla="*/ 52 h 459"/>
                <a:gd name="T68" fmla="*/ 255 w 319"/>
                <a:gd name="T69" fmla="*/ 72 h 459"/>
                <a:gd name="T70" fmla="*/ 257 w 319"/>
                <a:gd name="T71" fmla="*/ 55 h 459"/>
                <a:gd name="T72" fmla="*/ 280 w 319"/>
                <a:gd name="T73" fmla="*/ 53 h 459"/>
                <a:gd name="T74" fmla="*/ 284 w 319"/>
                <a:gd name="T75" fmla="*/ 70 h 459"/>
                <a:gd name="T76" fmla="*/ 317 w 319"/>
                <a:gd name="T77" fmla="*/ 99 h 459"/>
                <a:gd name="T78" fmla="*/ 306 w 319"/>
                <a:gd name="T79" fmla="*/ 105 h 459"/>
                <a:gd name="T80" fmla="*/ 310 w 319"/>
                <a:gd name="T81" fmla="*/ 117 h 459"/>
                <a:gd name="T82" fmla="*/ 312 w 319"/>
                <a:gd name="T83" fmla="*/ 135 h 459"/>
                <a:gd name="T84" fmla="*/ 294 w 319"/>
                <a:gd name="T85" fmla="*/ 131 h 459"/>
                <a:gd name="T86" fmla="*/ 285 w 319"/>
                <a:gd name="T87" fmla="*/ 145 h 459"/>
                <a:gd name="T88" fmla="*/ 297 w 319"/>
                <a:gd name="T89" fmla="*/ 159 h 459"/>
                <a:gd name="T90" fmla="*/ 284 w 319"/>
                <a:gd name="T91" fmla="*/ 180 h 459"/>
                <a:gd name="T92" fmla="*/ 276 w 319"/>
                <a:gd name="T93" fmla="*/ 199 h 459"/>
                <a:gd name="T94" fmla="*/ 288 w 319"/>
                <a:gd name="T95" fmla="*/ 198 h 459"/>
                <a:gd name="T96" fmla="*/ 300 w 319"/>
                <a:gd name="T97" fmla="*/ 211 h 459"/>
                <a:gd name="T98" fmla="*/ 301 w 319"/>
                <a:gd name="T99" fmla="*/ 228 h 459"/>
                <a:gd name="T100" fmla="*/ 265 w 319"/>
                <a:gd name="T101" fmla="*/ 254 h 459"/>
                <a:gd name="T102" fmla="*/ 254 w 319"/>
                <a:gd name="T103" fmla="*/ 279 h 459"/>
                <a:gd name="T104" fmla="*/ 238 w 319"/>
                <a:gd name="T105" fmla="*/ 292 h 459"/>
                <a:gd name="T106" fmla="*/ 229 w 319"/>
                <a:gd name="T107" fmla="*/ 312 h 459"/>
                <a:gd name="T108" fmla="*/ 180 w 319"/>
                <a:gd name="T109" fmla="*/ 318 h 459"/>
                <a:gd name="T110" fmla="*/ 161 w 319"/>
                <a:gd name="T111" fmla="*/ 321 h 459"/>
                <a:gd name="T112" fmla="*/ 178 w 319"/>
                <a:gd name="T113" fmla="*/ 385 h 459"/>
                <a:gd name="T114" fmla="*/ 172 w 319"/>
                <a:gd name="T115" fmla="*/ 416 h 459"/>
                <a:gd name="T116" fmla="*/ 176 w 319"/>
                <a:gd name="T117" fmla="*/ 425 h 459"/>
                <a:gd name="T118" fmla="*/ 164 w 319"/>
                <a:gd name="T119" fmla="*/ 442 h 459"/>
                <a:gd name="T120" fmla="*/ 140 w 319"/>
                <a:gd name="T121"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9" h="459">
                  <a:moveTo>
                    <a:pt x="140" y="459"/>
                  </a:moveTo>
                  <a:cubicBezTo>
                    <a:pt x="139" y="459"/>
                    <a:pt x="139" y="459"/>
                    <a:pt x="138" y="459"/>
                  </a:cubicBezTo>
                  <a:cubicBezTo>
                    <a:pt x="138" y="458"/>
                    <a:pt x="137" y="456"/>
                    <a:pt x="138" y="454"/>
                  </a:cubicBezTo>
                  <a:cubicBezTo>
                    <a:pt x="138" y="451"/>
                    <a:pt x="138" y="451"/>
                    <a:pt x="138" y="451"/>
                  </a:cubicBezTo>
                  <a:cubicBezTo>
                    <a:pt x="138" y="445"/>
                    <a:pt x="138" y="444"/>
                    <a:pt x="141" y="444"/>
                  </a:cubicBezTo>
                  <a:cubicBezTo>
                    <a:pt x="142" y="444"/>
                    <a:pt x="142" y="444"/>
                    <a:pt x="142" y="444"/>
                  </a:cubicBezTo>
                  <a:cubicBezTo>
                    <a:pt x="145" y="443"/>
                    <a:pt x="147" y="441"/>
                    <a:pt x="147" y="439"/>
                  </a:cubicBezTo>
                  <a:cubicBezTo>
                    <a:pt x="147" y="439"/>
                    <a:pt x="146" y="439"/>
                    <a:pt x="145" y="439"/>
                  </a:cubicBezTo>
                  <a:cubicBezTo>
                    <a:pt x="140" y="439"/>
                    <a:pt x="137" y="438"/>
                    <a:pt x="136" y="435"/>
                  </a:cubicBezTo>
                  <a:cubicBezTo>
                    <a:pt x="135" y="435"/>
                    <a:pt x="132" y="437"/>
                    <a:pt x="128" y="437"/>
                  </a:cubicBezTo>
                  <a:cubicBezTo>
                    <a:pt x="125" y="437"/>
                    <a:pt x="121" y="435"/>
                    <a:pt x="119" y="429"/>
                  </a:cubicBezTo>
                  <a:cubicBezTo>
                    <a:pt x="119" y="427"/>
                    <a:pt x="119" y="425"/>
                    <a:pt x="119" y="423"/>
                  </a:cubicBezTo>
                  <a:cubicBezTo>
                    <a:pt x="117" y="416"/>
                    <a:pt x="117" y="415"/>
                    <a:pt x="115" y="415"/>
                  </a:cubicBezTo>
                  <a:cubicBezTo>
                    <a:pt x="114" y="415"/>
                    <a:pt x="114" y="415"/>
                    <a:pt x="114" y="415"/>
                  </a:cubicBezTo>
                  <a:cubicBezTo>
                    <a:pt x="112" y="415"/>
                    <a:pt x="110" y="416"/>
                    <a:pt x="109" y="417"/>
                  </a:cubicBezTo>
                  <a:cubicBezTo>
                    <a:pt x="108" y="419"/>
                    <a:pt x="108" y="422"/>
                    <a:pt x="109" y="425"/>
                  </a:cubicBezTo>
                  <a:cubicBezTo>
                    <a:pt x="110" y="428"/>
                    <a:pt x="109" y="432"/>
                    <a:pt x="107" y="434"/>
                  </a:cubicBezTo>
                  <a:cubicBezTo>
                    <a:pt x="106" y="435"/>
                    <a:pt x="105" y="436"/>
                    <a:pt x="104" y="436"/>
                  </a:cubicBezTo>
                  <a:cubicBezTo>
                    <a:pt x="103" y="436"/>
                    <a:pt x="102" y="435"/>
                    <a:pt x="101" y="435"/>
                  </a:cubicBezTo>
                  <a:cubicBezTo>
                    <a:pt x="99" y="434"/>
                    <a:pt x="96" y="430"/>
                    <a:pt x="94" y="427"/>
                  </a:cubicBezTo>
                  <a:cubicBezTo>
                    <a:pt x="92" y="425"/>
                    <a:pt x="90" y="421"/>
                    <a:pt x="88" y="421"/>
                  </a:cubicBezTo>
                  <a:cubicBezTo>
                    <a:pt x="84" y="423"/>
                    <a:pt x="84" y="423"/>
                    <a:pt x="84" y="423"/>
                  </a:cubicBezTo>
                  <a:cubicBezTo>
                    <a:pt x="83" y="422"/>
                    <a:pt x="83" y="422"/>
                    <a:pt x="83" y="422"/>
                  </a:cubicBezTo>
                  <a:cubicBezTo>
                    <a:pt x="83" y="421"/>
                    <a:pt x="82" y="420"/>
                    <a:pt x="82" y="418"/>
                  </a:cubicBezTo>
                  <a:cubicBezTo>
                    <a:pt x="81" y="415"/>
                    <a:pt x="80" y="412"/>
                    <a:pt x="77" y="410"/>
                  </a:cubicBezTo>
                  <a:cubicBezTo>
                    <a:pt x="75" y="408"/>
                    <a:pt x="74" y="405"/>
                    <a:pt x="75" y="401"/>
                  </a:cubicBezTo>
                  <a:cubicBezTo>
                    <a:pt x="75" y="398"/>
                    <a:pt x="77" y="396"/>
                    <a:pt x="82" y="395"/>
                  </a:cubicBezTo>
                  <a:cubicBezTo>
                    <a:pt x="84" y="395"/>
                    <a:pt x="85" y="394"/>
                    <a:pt x="86" y="392"/>
                  </a:cubicBezTo>
                  <a:cubicBezTo>
                    <a:pt x="86" y="391"/>
                    <a:pt x="87" y="390"/>
                    <a:pt x="88" y="388"/>
                  </a:cubicBezTo>
                  <a:cubicBezTo>
                    <a:pt x="89" y="387"/>
                    <a:pt x="90" y="386"/>
                    <a:pt x="90" y="385"/>
                  </a:cubicBezTo>
                  <a:cubicBezTo>
                    <a:pt x="90" y="385"/>
                    <a:pt x="89" y="385"/>
                    <a:pt x="89" y="385"/>
                  </a:cubicBezTo>
                  <a:cubicBezTo>
                    <a:pt x="87" y="385"/>
                    <a:pt x="86" y="384"/>
                    <a:pt x="85" y="383"/>
                  </a:cubicBezTo>
                  <a:cubicBezTo>
                    <a:pt x="84" y="383"/>
                    <a:pt x="83" y="382"/>
                    <a:pt x="82" y="382"/>
                  </a:cubicBezTo>
                  <a:cubicBezTo>
                    <a:pt x="79" y="382"/>
                    <a:pt x="79" y="378"/>
                    <a:pt x="78" y="375"/>
                  </a:cubicBezTo>
                  <a:cubicBezTo>
                    <a:pt x="78" y="375"/>
                    <a:pt x="78" y="374"/>
                    <a:pt x="78" y="374"/>
                  </a:cubicBezTo>
                  <a:cubicBezTo>
                    <a:pt x="78" y="372"/>
                    <a:pt x="78" y="371"/>
                    <a:pt x="78" y="370"/>
                  </a:cubicBezTo>
                  <a:cubicBezTo>
                    <a:pt x="78" y="368"/>
                    <a:pt x="78" y="366"/>
                    <a:pt x="77" y="365"/>
                  </a:cubicBezTo>
                  <a:cubicBezTo>
                    <a:pt x="77" y="364"/>
                    <a:pt x="76" y="364"/>
                    <a:pt x="76" y="364"/>
                  </a:cubicBezTo>
                  <a:cubicBezTo>
                    <a:pt x="75" y="364"/>
                    <a:pt x="74" y="363"/>
                    <a:pt x="73" y="361"/>
                  </a:cubicBezTo>
                  <a:cubicBezTo>
                    <a:pt x="72" y="358"/>
                    <a:pt x="73" y="352"/>
                    <a:pt x="73" y="348"/>
                  </a:cubicBezTo>
                  <a:cubicBezTo>
                    <a:pt x="74" y="345"/>
                    <a:pt x="72" y="344"/>
                    <a:pt x="70" y="342"/>
                  </a:cubicBezTo>
                  <a:cubicBezTo>
                    <a:pt x="69" y="341"/>
                    <a:pt x="69" y="340"/>
                    <a:pt x="68" y="339"/>
                  </a:cubicBezTo>
                  <a:cubicBezTo>
                    <a:pt x="66" y="337"/>
                    <a:pt x="65" y="335"/>
                    <a:pt x="63" y="334"/>
                  </a:cubicBezTo>
                  <a:cubicBezTo>
                    <a:pt x="63" y="333"/>
                    <a:pt x="62" y="332"/>
                    <a:pt x="61" y="332"/>
                  </a:cubicBezTo>
                  <a:cubicBezTo>
                    <a:pt x="60" y="331"/>
                    <a:pt x="59" y="330"/>
                    <a:pt x="57" y="330"/>
                  </a:cubicBezTo>
                  <a:cubicBezTo>
                    <a:pt x="56" y="330"/>
                    <a:pt x="54" y="331"/>
                    <a:pt x="53" y="331"/>
                  </a:cubicBezTo>
                  <a:cubicBezTo>
                    <a:pt x="53" y="331"/>
                    <a:pt x="53" y="331"/>
                    <a:pt x="53" y="331"/>
                  </a:cubicBezTo>
                  <a:cubicBezTo>
                    <a:pt x="51" y="331"/>
                    <a:pt x="47" y="333"/>
                    <a:pt x="43" y="334"/>
                  </a:cubicBezTo>
                  <a:cubicBezTo>
                    <a:pt x="39" y="336"/>
                    <a:pt x="39" y="336"/>
                    <a:pt x="39" y="336"/>
                  </a:cubicBezTo>
                  <a:cubicBezTo>
                    <a:pt x="36" y="337"/>
                    <a:pt x="34" y="337"/>
                    <a:pt x="32" y="339"/>
                  </a:cubicBezTo>
                  <a:cubicBezTo>
                    <a:pt x="31" y="340"/>
                    <a:pt x="29" y="341"/>
                    <a:pt x="28" y="341"/>
                  </a:cubicBezTo>
                  <a:cubicBezTo>
                    <a:pt x="27" y="342"/>
                    <a:pt x="25" y="342"/>
                    <a:pt x="24" y="343"/>
                  </a:cubicBezTo>
                  <a:cubicBezTo>
                    <a:pt x="24" y="343"/>
                    <a:pt x="24" y="343"/>
                    <a:pt x="24" y="343"/>
                  </a:cubicBezTo>
                  <a:cubicBezTo>
                    <a:pt x="23" y="343"/>
                    <a:pt x="23" y="343"/>
                    <a:pt x="23" y="343"/>
                  </a:cubicBezTo>
                  <a:cubicBezTo>
                    <a:pt x="23" y="343"/>
                    <a:pt x="20" y="344"/>
                    <a:pt x="17" y="344"/>
                  </a:cubicBezTo>
                  <a:cubicBezTo>
                    <a:pt x="16" y="344"/>
                    <a:pt x="14" y="344"/>
                    <a:pt x="13" y="343"/>
                  </a:cubicBezTo>
                  <a:cubicBezTo>
                    <a:pt x="10" y="342"/>
                    <a:pt x="9" y="338"/>
                    <a:pt x="8" y="334"/>
                  </a:cubicBezTo>
                  <a:cubicBezTo>
                    <a:pt x="7" y="331"/>
                    <a:pt x="6" y="330"/>
                    <a:pt x="4" y="330"/>
                  </a:cubicBezTo>
                  <a:cubicBezTo>
                    <a:pt x="3" y="329"/>
                    <a:pt x="3" y="329"/>
                    <a:pt x="2" y="329"/>
                  </a:cubicBezTo>
                  <a:cubicBezTo>
                    <a:pt x="1" y="328"/>
                    <a:pt x="0" y="327"/>
                    <a:pt x="0" y="326"/>
                  </a:cubicBezTo>
                  <a:cubicBezTo>
                    <a:pt x="0" y="324"/>
                    <a:pt x="1" y="321"/>
                    <a:pt x="3" y="319"/>
                  </a:cubicBezTo>
                  <a:cubicBezTo>
                    <a:pt x="5" y="318"/>
                    <a:pt x="6" y="318"/>
                    <a:pt x="7" y="318"/>
                  </a:cubicBezTo>
                  <a:cubicBezTo>
                    <a:pt x="7" y="318"/>
                    <a:pt x="7" y="318"/>
                    <a:pt x="7" y="318"/>
                  </a:cubicBezTo>
                  <a:cubicBezTo>
                    <a:pt x="7" y="317"/>
                    <a:pt x="7" y="317"/>
                    <a:pt x="8" y="316"/>
                  </a:cubicBezTo>
                  <a:cubicBezTo>
                    <a:pt x="8" y="314"/>
                    <a:pt x="9" y="312"/>
                    <a:pt x="9" y="311"/>
                  </a:cubicBezTo>
                  <a:cubicBezTo>
                    <a:pt x="10" y="311"/>
                    <a:pt x="10" y="310"/>
                    <a:pt x="11" y="310"/>
                  </a:cubicBezTo>
                  <a:cubicBezTo>
                    <a:pt x="12" y="310"/>
                    <a:pt x="14" y="311"/>
                    <a:pt x="15" y="311"/>
                  </a:cubicBezTo>
                  <a:cubicBezTo>
                    <a:pt x="16" y="312"/>
                    <a:pt x="17" y="312"/>
                    <a:pt x="18" y="312"/>
                  </a:cubicBezTo>
                  <a:cubicBezTo>
                    <a:pt x="18" y="313"/>
                    <a:pt x="19" y="313"/>
                    <a:pt x="20" y="313"/>
                  </a:cubicBezTo>
                  <a:cubicBezTo>
                    <a:pt x="20" y="313"/>
                    <a:pt x="20" y="312"/>
                    <a:pt x="20" y="311"/>
                  </a:cubicBezTo>
                  <a:cubicBezTo>
                    <a:pt x="21" y="309"/>
                    <a:pt x="20" y="307"/>
                    <a:pt x="19" y="307"/>
                  </a:cubicBezTo>
                  <a:cubicBezTo>
                    <a:pt x="18" y="307"/>
                    <a:pt x="18" y="307"/>
                    <a:pt x="18" y="307"/>
                  </a:cubicBezTo>
                  <a:cubicBezTo>
                    <a:pt x="17" y="306"/>
                    <a:pt x="15" y="306"/>
                    <a:pt x="13" y="303"/>
                  </a:cubicBezTo>
                  <a:cubicBezTo>
                    <a:pt x="12" y="303"/>
                    <a:pt x="12" y="302"/>
                    <a:pt x="12" y="302"/>
                  </a:cubicBezTo>
                  <a:cubicBezTo>
                    <a:pt x="12" y="300"/>
                    <a:pt x="14" y="298"/>
                    <a:pt x="16" y="297"/>
                  </a:cubicBezTo>
                  <a:cubicBezTo>
                    <a:pt x="17" y="296"/>
                    <a:pt x="17" y="296"/>
                    <a:pt x="18" y="295"/>
                  </a:cubicBezTo>
                  <a:cubicBezTo>
                    <a:pt x="19" y="294"/>
                    <a:pt x="20" y="294"/>
                    <a:pt x="21" y="293"/>
                  </a:cubicBezTo>
                  <a:cubicBezTo>
                    <a:pt x="22" y="292"/>
                    <a:pt x="23" y="291"/>
                    <a:pt x="25" y="290"/>
                  </a:cubicBezTo>
                  <a:cubicBezTo>
                    <a:pt x="25" y="289"/>
                    <a:pt x="26" y="288"/>
                    <a:pt x="27" y="288"/>
                  </a:cubicBezTo>
                  <a:cubicBezTo>
                    <a:pt x="28" y="288"/>
                    <a:pt x="29" y="289"/>
                    <a:pt x="31" y="290"/>
                  </a:cubicBezTo>
                  <a:cubicBezTo>
                    <a:pt x="31" y="290"/>
                    <a:pt x="32" y="291"/>
                    <a:pt x="33" y="292"/>
                  </a:cubicBezTo>
                  <a:cubicBezTo>
                    <a:pt x="34" y="292"/>
                    <a:pt x="34" y="292"/>
                    <a:pt x="34" y="292"/>
                  </a:cubicBezTo>
                  <a:cubicBezTo>
                    <a:pt x="35" y="292"/>
                    <a:pt x="35" y="292"/>
                    <a:pt x="36" y="291"/>
                  </a:cubicBezTo>
                  <a:cubicBezTo>
                    <a:pt x="36" y="291"/>
                    <a:pt x="37" y="289"/>
                    <a:pt x="36" y="288"/>
                  </a:cubicBezTo>
                  <a:cubicBezTo>
                    <a:pt x="36" y="287"/>
                    <a:pt x="36" y="287"/>
                    <a:pt x="35" y="287"/>
                  </a:cubicBezTo>
                  <a:cubicBezTo>
                    <a:pt x="34" y="287"/>
                    <a:pt x="33" y="286"/>
                    <a:pt x="32" y="285"/>
                  </a:cubicBezTo>
                  <a:cubicBezTo>
                    <a:pt x="32" y="284"/>
                    <a:pt x="32" y="283"/>
                    <a:pt x="33" y="283"/>
                  </a:cubicBezTo>
                  <a:cubicBezTo>
                    <a:pt x="33" y="282"/>
                    <a:pt x="35" y="281"/>
                    <a:pt x="37" y="281"/>
                  </a:cubicBezTo>
                  <a:cubicBezTo>
                    <a:pt x="38" y="281"/>
                    <a:pt x="40" y="281"/>
                    <a:pt x="41" y="282"/>
                  </a:cubicBezTo>
                  <a:cubicBezTo>
                    <a:pt x="42" y="283"/>
                    <a:pt x="42" y="283"/>
                    <a:pt x="42" y="283"/>
                  </a:cubicBezTo>
                  <a:cubicBezTo>
                    <a:pt x="43" y="283"/>
                    <a:pt x="44" y="282"/>
                    <a:pt x="44" y="279"/>
                  </a:cubicBezTo>
                  <a:cubicBezTo>
                    <a:pt x="45" y="276"/>
                    <a:pt x="44" y="273"/>
                    <a:pt x="42" y="272"/>
                  </a:cubicBezTo>
                  <a:cubicBezTo>
                    <a:pt x="42" y="271"/>
                    <a:pt x="41" y="270"/>
                    <a:pt x="41" y="270"/>
                  </a:cubicBezTo>
                  <a:cubicBezTo>
                    <a:pt x="40" y="269"/>
                    <a:pt x="39" y="268"/>
                    <a:pt x="39" y="267"/>
                  </a:cubicBezTo>
                  <a:cubicBezTo>
                    <a:pt x="38" y="266"/>
                    <a:pt x="38" y="265"/>
                    <a:pt x="38" y="264"/>
                  </a:cubicBezTo>
                  <a:cubicBezTo>
                    <a:pt x="37" y="263"/>
                    <a:pt x="37" y="262"/>
                    <a:pt x="36" y="261"/>
                  </a:cubicBezTo>
                  <a:cubicBezTo>
                    <a:pt x="36" y="260"/>
                    <a:pt x="36" y="260"/>
                    <a:pt x="36" y="260"/>
                  </a:cubicBezTo>
                  <a:cubicBezTo>
                    <a:pt x="34" y="258"/>
                    <a:pt x="32" y="256"/>
                    <a:pt x="28" y="256"/>
                  </a:cubicBezTo>
                  <a:cubicBezTo>
                    <a:pt x="26" y="255"/>
                    <a:pt x="24" y="255"/>
                    <a:pt x="24" y="254"/>
                  </a:cubicBezTo>
                  <a:cubicBezTo>
                    <a:pt x="24" y="253"/>
                    <a:pt x="25" y="252"/>
                    <a:pt x="26" y="251"/>
                  </a:cubicBezTo>
                  <a:cubicBezTo>
                    <a:pt x="27" y="250"/>
                    <a:pt x="27" y="250"/>
                    <a:pt x="27" y="250"/>
                  </a:cubicBezTo>
                  <a:cubicBezTo>
                    <a:pt x="29" y="248"/>
                    <a:pt x="29" y="247"/>
                    <a:pt x="29" y="245"/>
                  </a:cubicBezTo>
                  <a:cubicBezTo>
                    <a:pt x="29" y="245"/>
                    <a:pt x="29" y="244"/>
                    <a:pt x="29" y="244"/>
                  </a:cubicBezTo>
                  <a:cubicBezTo>
                    <a:pt x="29" y="242"/>
                    <a:pt x="29" y="240"/>
                    <a:pt x="28" y="239"/>
                  </a:cubicBezTo>
                  <a:cubicBezTo>
                    <a:pt x="28" y="238"/>
                    <a:pt x="27" y="236"/>
                    <a:pt x="27" y="235"/>
                  </a:cubicBezTo>
                  <a:cubicBezTo>
                    <a:pt x="26" y="232"/>
                    <a:pt x="28" y="230"/>
                    <a:pt x="30" y="229"/>
                  </a:cubicBezTo>
                  <a:cubicBezTo>
                    <a:pt x="30" y="228"/>
                    <a:pt x="31" y="228"/>
                    <a:pt x="31" y="227"/>
                  </a:cubicBezTo>
                  <a:cubicBezTo>
                    <a:pt x="33" y="225"/>
                    <a:pt x="34" y="223"/>
                    <a:pt x="37" y="223"/>
                  </a:cubicBezTo>
                  <a:cubicBezTo>
                    <a:pt x="37" y="223"/>
                    <a:pt x="38" y="223"/>
                    <a:pt x="38" y="223"/>
                  </a:cubicBezTo>
                  <a:cubicBezTo>
                    <a:pt x="40" y="223"/>
                    <a:pt x="41" y="224"/>
                    <a:pt x="41" y="225"/>
                  </a:cubicBezTo>
                  <a:cubicBezTo>
                    <a:pt x="42" y="226"/>
                    <a:pt x="43" y="227"/>
                    <a:pt x="44" y="227"/>
                  </a:cubicBezTo>
                  <a:cubicBezTo>
                    <a:pt x="44" y="227"/>
                    <a:pt x="44" y="227"/>
                    <a:pt x="44" y="227"/>
                  </a:cubicBezTo>
                  <a:cubicBezTo>
                    <a:pt x="45" y="227"/>
                    <a:pt x="47" y="224"/>
                    <a:pt x="48" y="221"/>
                  </a:cubicBezTo>
                  <a:cubicBezTo>
                    <a:pt x="49" y="221"/>
                    <a:pt x="49" y="220"/>
                    <a:pt x="50" y="219"/>
                  </a:cubicBezTo>
                  <a:cubicBezTo>
                    <a:pt x="51" y="215"/>
                    <a:pt x="49" y="209"/>
                    <a:pt x="47" y="206"/>
                  </a:cubicBezTo>
                  <a:cubicBezTo>
                    <a:pt x="46" y="203"/>
                    <a:pt x="46" y="200"/>
                    <a:pt x="46" y="198"/>
                  </a:cubicBezTo>
                  <a:cubicBezTo>
                    <a:pt x="46" y="198"/>
                    <a:pt x="46" y="198"/>
                    <a:pt x="46" y="198"/>
                  </a:cubicBezTo>
                  <a:cubicBezTo>
                    <a:pt x="46" y="197"/>
                    <a:pt x="46" y="197"/>
                    <a:pt x="46" y="197"/>
                  </a:cubicBezTo>
                  <a:cubicBezTo>
                    <a:pt x="47" y="196"/>
                    <a:pt x="48" y="194"/>
                    <a:pt x="49" y="193"/>
                  </a:cubicBezTo>
                  <a:cubicBezTo>
                    <a:pt x="51" y="190"/>
                    <a:pt x="51" y="188"/>
                    <a:pt x="50" y="186"/>
                  </a:cubicBezTo>
                  <a:cubicBezTo>
                    <a:pt x="50" y="185"/>
                    <a:pt x="50" y="184"/>
                    <a:pt x="50" y="183"/>
                  </a:cubicBezTo>
                  <a:cubicBezTo>
                    <a:pt x="50" y="181"/>
                    <a:pt x="49" y="180"/>
                    <a:pt x="49" y="180"/>
                  </a:cubicBezTo>
                  <a:cubicBezTo>
                    <a:pt x="48" y="179"/>
                    <a:pt x="48" y="178"/>
                    <a:pt x="47" y="177"/>
                  </a:cubicBezTo>
                  <a:cubicBezTo>
                    <a:pt x="47" y="174"/>
                    <a:pt x="49" y="173"/>
                    <a:pt x="50" y="172"/>
                  </a:cubicBezTo>
                  <a:cubicBezTo>
                    <a:pt x="51" y="172"/>
                    <a:pt x="52" y="171"/>
                    <a:pt x="52" y="170"/>
                  </a:cubicBezTo>
                  <a:cubicBezTo>
                    <a:pt x="54" y="167"/>
                    <a:pt x="55" y="166"/>
                    <a:pt x="59" y="165"/>
                  </a:cubicBezTo>
                  <a:cubicBezTo>
                    <a:pt x="60" y="164"/>
                    <a:pt x="60" y="164"/>
                    <a:pt x="60" y="164"/>
                  </a:cubicBezTo>
                  <a:cubicBezTo>
                    <a:pt x="63" y="163"/>
                    <a:pt x="63" y="162"/>
                    <a:pt x="64" y="160"/>
                  </a:cubicBezTo>
                  <a:cubicBezTo>
                    <a:pt x="64" y="159"/>
                    <a:pt x="64" y="158"/>
                    <a:pt x="65" y="157"/>
                  </a:cubicBezTo>
                  <a:cubicBezTo>
                    <a:pt x="65" y="156"/>
                    <a:pt x="66" y="155"/>
                    <a:pt x="67" y="155"/>
                  </a:cubicBezTo>
                  <a:cubicBezTo>
                    <a:pt x="69" y="155"/>
                    <a:pt x="69" y="156"/>
                    <a:pt x="70" y="158"/>
                  </a:cubicBezTo>
                  <a:cubicBezTo>
                    <a:pt x="72" y="159"/>
                    <a:pt x="72" y="160"/>
                    <a:pt x="74" y="160"/>
                  </a:cubicBezTo>
                  <a:cubicBezTo>
                    <a:pt x="75" y="160"/>
                    <a:pt x="76" y="160"/>
                    <a:pt x="78" y="160"/>
                  </a:cubicBezTo>
                  <a:cubicBezTo>
                    <a:pt x="82" y="159"/>
                    <a:pt x="82" y="158"/>
                    <a:pt x="82" y="157"/>
                  </a:cubicBezTo>
                  <a:cubicBezTo>
                    <a:pt x="83" y="156"/>
                    <a:pt x="83" y="155"/>
                    <a:pt x="84" y="155"/>
                  </a:cubicBezTo>
                  <a:cubicBezTo>
                    <a:pt x="85" y="151"/>
                    <a:pt x="86" y="151"/>
                    <a:pt x="88" y="150"/>
                  </a:cubicBezTo>
                  <a:cubicBezTo>
                    <a:pt x="88" y="150"/>
                    <a:pt x="88" y="149"/>
                    <a:pt x="89" y="149"/>
                  </a:cubicBezTo>
                  <a:cubicBezTo>
                    <a:pt x="90" y="148"/>
                    <a:pt x="90" y="148"/>
                    <a:pt x="90" y="148"/>
                  </a:cubicBezTo>
                  <a:cubicBezTo>
                    <a:pt x="90" y="148"/>
                    <a:pt x="90" y="148"/>
                    <a:pt x="90" y="147"/>
                  </a:cubicBezTo>
                  <a:cubicBezTo>
                    <a:pt x="90" y="147"/>
                    <a:pt x="90" y="146"/>
                    <a:pt x="90" y="144"/>
                  </a:cubicBezTo>
                  <a:cubicBezTo>
                    <a:pt x="90" y="141"/>
                    <a:pt x="91" y="140"/>
                    <a:pt x="92" y="139"/>
                  </a:cubicBezTo>
                  <a:cubicBezTo>
                    <a:pt x="92" y="138"/>
                    <a:pt x="93" y="138"/>
                    <a:pt x="94" y="136"/>
                  </a:cubicBezTo>
                  <a:cubicBezTo>
                    <a:pt x="95" y="134"/>
                    <a:pt x="96" y="133"/>
                    <a:pt x="98" y="132"/>
                  </a:cubicBezTo>
                  <a:cubicBezTo>
                    <a:pt x="98" y="132"/>
                    <a:pt x="99" y="131"/>
                    <a:pt x="100" y="130"/>
                  </a:cubicBezTo>
                  <a:cubicBezTo>
                    <a:pt x="100" y="130"/>
                    <a:pt x="101" y="129"/>
                    <a:pt x="101" y="129"/>
                  </a:cubicBezTo>
                  <a:cubicBezTo>
                    <a:pt x="101" y="129"/>
                    <a:pt x="101" y="129"/>
                    <a:pt x="100" y="128"/>
                  </a:cubicBezTo>
                  <a:cubicBezTo>
                    <a:pt x="99" y="127"/>
                    <a:pt x="97" y="124"/>
                    <a:pt x="96" y="120"/>
                  </a:cubicBezTo>
                  <a:cubicBezTo>
                    <a:pt x="96" y="116"/>
                    <a:pt x="97" y="115"/>
                    <a:pt x="99" y="114"/>
                  </a:cubicBezTo>
                  <a:cubicBezTo>
                    <a:pt x="99" y="114"/>
                    <a:pt x="100" y="113"/>
                    <a:pt x="101" y="112"/>
                  </a:cubicBezTo>
                  <a:cubicBezTo>
                    <a:pt x="103" y="111"/>
                    <a:pt x="104" y="111"/>
                    <a:pt x="106" y="111"/>
                  </a:cubicBezTo>
                  <a:cubicBezTo>
                    <a:pt x="108" y="111"/>
                    <a:pt x="109" y="111"/>
                    <a:pt x="111" y="112"/>
                  </a:cubicBezTo>
                  <a:cubicBezTo>
                    <a:pt x="112" y="112"/>
                    <a:pt x="114" y="112"/>
                    <a:pt x="115" y="112"/>
                  </a:cubicBezTo>
                  <a:cubicBezTo>
                    <a:pt x="116" y="112"/>
                    <a:pt x="117" y="113"/>
                    <a:pt x="117" y="113"/>
                  </a:cubicBezTo>
                  <a:cubicBezTo>
                    <a:pt x="118" y="112"/>
                    <a:pt x="120" y="111"/>
                    <a:pt x="122" y="110"/>
                  </a:cubicBezTo>
                  <a:cubicBezTo>
                    <a:pt x="122" y="110"/>
                    <a:pt x="122" y="110"/>
                    <a:pt x="123" y="110"/>
                  </a:cubicBezTo>
                  <a:cubicBezTo>
                    <a:pt x="122" y="110"/>
                    <a:pt x="122" y="109"/>
                    <a:pt x="122" y="109"/>
                  </a:cubicBezTo>
                  <a:cubicBezTo>
                    <a:pt x="119" y="106"/>
                    <a:pt x="121" y="105"/>
                    <a:pt x="122" y="103"/>
                  </a:cubicBezTo>
                  <a:cubicBezTo>
                    <a:pt x="123" y="103"/>
                    <a:pt x="123" y="102"/>
                    <a:pt x="123" y="102"/>
                  </a:cubicBezTo>
                  <a:cubicBezTo>
                    <a:pt x="124" y="100"/>
                    <a:pt x="125" y="100"/>
                    <a:pt x="126" y="99"/>
                  </a:cubicBezTo>
                  <a:cubicBezTo>
                    <a:pt x="127" y="98"/>
                    <a:pt x="128" y="98"/>
                    <a:pt x="128" y="96"/>
                  </a:cubicBezTo>
                  <a:cubicBezTo>
                    <a:pt x="130" y="93"/>
                    <a:pt x="130" y="93"/>
                    <a:pt x="129" y="91"/>
                  </a:cubicBezTo>
                  <a:cubicBezTo>
                    <a:pt x="128" y="89"/>
                    <a:pt x="127" y="87"/>
                    <a:pt x="126" y="83"/>
                  </a:cubicBezTo>
                  <a:cubicBezTo>
                    <a:pt x="126" y="82"/>
                    <a:pt x="126" y="81"/>
                    <a:pt x="126" y="80"/>
                  </a:cubicBezTo>
                  <a:cubicBezTo>
                    <a:pt x="125" y="78"/>
                    <a:pt x="125" y="78"/>
                    <a:pt x="125" y="78"/>
                  </a:cubicBezTo>
                  <a:cubicBezTo>
                    <a:pt x="124" y="78"/>
                    <a:pt x="124" y="79"/>
                    <a:pt x="124" y="79"/>
                  </a:cubicBezTo>
                  <a:cubicBezTo>
                    <a:pt x="120" y="79"/>
                    <a:pt x="118" y="80"/>
                    <a:pt x="116" y="82"/>
                  </a:cubicBezTo>
                  <a:cubicBezTo>
                    <a:pt x="114" y="83"/>
                    <a:pt x="112" y="85"/>
                    <a:pt x="110" y="85"/>
                  </a:cubicBezTo>
                  <a:cubicBezTo>
                    <a:pt x="110" y="85"/>
                    <a:pt x="109" y="84"/>
                    <a:pt x="108" y="84"/>
                  </a:cubicBezTo>
                  <a:cubicBezTo>
                    <a:pt x="106" y="83"/>
                    <a:pt x="106" y="82"/>
                    <a:pt x="106" y="81"/>
                  </a:cubicBezTo>
                  <a:cubicBezTo>
                    <a:pt x="106" y="80"/>
                    <a:pt x="105" y="79"/>
                    <a:pt x="104" y="78"/>
                  </a:cubicBezTo>
                  <a:cubicBezTo>
                    <a:pt x="103" y="76"/>
                    <a:pt x="104" y="74"/>
                    <a:pt x="105" y="72"/>
                  </a:cubicBezTo>
                  <a:cubicBezTo>
                    <a:pt x="106" y="71"/>
                    <a:pt x="107" y="70"/>
                    <a:pt x="108" y="68"/>
                  </a:cubicBezTo>
                  <a:cubicBezTo>
                    <a:pt x="110" y="65"/>
                    <a:pt x="111" y="64"/>
                    <a:pt x="113" y="62"/>
                  </a:cubicBezTo>
                  <a:cubicBezTo>
                    <a:pt x="113" y="62"/>
                    <a:pt x="114" y="61"/>
                    <a:pt x="115" y="61"/>
                  </a:cubicBezTo>
                  <a:cubicBezTo>
                    <a:pt x="117" y="59"/>
                    <a:pt x="118" y="58"/>
                    <a:pt x="118" y="58"/>
                  </a:cubicBezTo>
                  <a:cubicBezTo>
                    <a:pt x="119" y="57"/>
                    <a:pt x="119" y="56"/>
                    <a:pt x="121" y="56"/>
                  </a:cubicBezTo>
                  <a:cubicBezTo>
                    <a:pt x="122" y="56"/>
                    <a:pt x="123" y="56"/>
                    <a:pt x="124" y="56"/>
                  </a:cubicBezTo>
                  <a:cubicBezTo>
                    <a:pt x="124" y="56"/>
                    <a:pt x="125" y="56"/>
                    <a:pt x="126" y="56"/>
                  </a:cubicBezTo>
                  <a:cubicBezTo>
                    <a:pt x="127" y="56"/>
                    <a:pt x="129" y="56"/>
                    <a:pt x="130" y="55"/>
                  </a:cubicBezTo>
                  <a:cubicBezTo>
                    <a:pt x="131" y="53"/>
                    <a:pt x="133" y="52"/>
                    <a:pt x="135" y="52"/>
                  </a:cubicBezTo>
                  <a:cubicBezTo>
                    <a:pt x="136" y="52"/>
                    <a:pt x="137" y="53"/>
                    <a:pt x="139" y="54"/>
                  </a:cubicBezTo>
                  <a:cubicBezTo>
                    <a:pt x="140" y="54"/>
                    <a:pt x="141" y="55"/>
                    <a:pt x="142" y="55"/>
                  </a:cubicBezTo>
                  <a:cubicBezTo>
                    <a:pt x="144" y="55"/>
                    <a:pt x="146" y="54"/>
                    <a:pt x="148" y="53"/>
                  </a:cubicBezTo>
                  <a:cubicBezTo>
                    <a:pt x="150" y="53"/>
                    <a:pt x="151" y="52"/>
                    <a:pt x="152" y="52"/>
                  </a:cubicBezTo>
                  <a:cubicBezTo>
                    <a:pt x="153" y="52"/>
                    <a:pt x="154" y="51"/>
                    <a:pt x="155" y="51"/>
                  </a:cubicBezTo>
                  <a:cubicBezTo>
                    <a:pt x="155" y="50"/>
                    <a:pt x="155" y="48"/>
                    <a:pt x="154" y="47"/>
                  </a:cubicBezTo>
                  <a:cubicBezTo>
                    <a:pt x="154" y="46"/>
                    <a:pt x="153" y="46"/>
                    <a:pt x="151" y="45"/>
                  </a:cubicBezTo>
                  <a:cubicBezTo>
                    <a:pt x="150" y="44"/>
                    <a:pt x="149" y="43"/>
                    <a:pt x="147" y="41"/>
                  </a:cubicBezTo>
                  <a:cubicBezTo>
                    <a:pt x="146" y="39"/>
                    <a:pt x="145" y="38"/>
                    <a:pt x="145" y="36"/>
                  </a:cubicBezTo>
                  <a:cubicBezTo>
                    <a:pt x="145" y="35"/>
                    <a:pt x="146" y="34"/>
                    <a:pt x="147" y="33"/>
                  </a:cubicBezTo>
                  <a:cubicBezTo>
                    <a:pt x="150" y="31"/>
                    <a:pt x="154" y="30"/>
                    <a:pt x="157" y="29"/>
                  </a:cubicBezTo>
                  <a:cubicBezTo>
                    <a:pt x="158" y="28"/>
                    <a:pt x="160" y="28"/>
                    <a:pt x="161" y="27"/>
                  </a:cubicBezTo>
                  <a:cubicBezTo>
                    <a:pt x="161" y="27"/>
                    <a:pt x="162" y="27"/>
                    <a:pt x="163" y="27"/>
                  </a:cubicBezTo>
                  <a:cubicBezTo>
                    <a:pt x="165" y="27"/>
                    <a:pt x="166" y="28"/>
                    <a:pt x="167" y="29"/>
                  </a:cubicBezTo>
                  <a:cubicBezTo>
                    <a:pt x="168" y="30"/>
                    <a:pt x="169" y="30"/>
                    <a:pt x="170" y="31"/>
                  </a:cubicBezTo>
                  <a:cubicBezTo>
                    <a:pt x="172" y="31"/>
                    <a:pt x="174" y="32"/>
                    <a:pt x="174" y="33"/>
                  </a:cubicBezTo>
                  <a:cubicBezTo>
                    <a:pt x="175" y="35"/>
                    <a:pt x="174" y="36"/>
                    <a:pt x="174" y="37"/>
                  </a:cubicBezTo>
                  <a:cubicBezTo>
                    <a:pt x="173" y="38"/>
                    <a:pt x="173" y="39"/>
                    <a:pt x="174" y="40"/>
                  </a:cubicBezTo>
                  <a:cubicBezTo>
                    <a:pt x="175" y="42"/>
                    <a:pt x="176" y="43"/>
                    <a:pt x="178" y="43"/>
                  </a:cubicBezTo>
                  <a:cubicBezTo>
                    <a:pt x="179" y="43"/>
                    <a:pt x="179" y="43"/>
                    <a:pt x="179" y="43"/>
                  </a:cubicBezTo>
                  <a:cubicBezTo>
                    <a:pt x="182" y="43"/>
                    <a:pt x="183" y="41"/>
                    <a:pt x="184" y="39"/>
                  </a:cubicBezTo>
                  <a:cubicBezTo>
                    <a:pt x="185" y="39"/>
                    <a:pt x="186" y="38"/>
                    <a:pt x="187" y="37"/>
                  </a:cubicBezTo>
                  <a:cubicBezTo>
                    <a:pt x="188" y="36"/>
                    <a:pt x="193" y="32"/>
                    <a:pt x="199" y="25"/>
                  </a:cubicBezTo>
                  <a:cubicBezTo>
                    <a:pt x="202" y="23"/>
                    <a:pt x="204" y="17"/>
                    <a:pt x="206" y="15"/>
                  </a:cubicBezTo>
                  <a:cubicBezTo>
                    <a:pt x="206" y="14"/>
                    <a:pt x="206" y="14"/>
                    <a:pt x="205" y="13"/>
                  </a:cubicBezTo>
                  <a:cubicBezTo>
                    <a:pt x="204" y="13"/>
                    <a:pt x="203" y="12"/>
                    <a:pt x="203" y="10"/>
                  </a:cubicBezTo>
                  <a:cubicBezTo>
                    <a:pt x="203" y="7"/>
                    <a:pt x="206" y="6"/>
                    <a:pt x="211" y="6"/>
                  </a:cubicBezTo>
                  <a:cubicBezTo>
                    <a:pt x="212" y="6"/>
                    <a:pt x="213" y="5"/>
                    <a:pt x="214" y="4"/>
                  </a:cubicBezTo>
                  <a:cubicBezTo>
                    <a:pt x="212" y="4"/>
                    <a:pt x="212" y="4"/>
                    <a:pt x="212" y="4"/>
                  </a:cubicBezTo>
                  <a:cubicBezTo>
                    <a:pt x="215" y="2"/>
                    <a:pt x="215" y="2"/>
                    <a:pt x="215" y="2"/>
                  </a:cubicBezTo>
                  <a:cubicBezTo>
                    <a:pt x="217" y="1"/>
                    <a:pt x="218" y="0"/>
                    <a:pt x="220" y="0"/>
                  </a:cubicBezTo>
                  <a:cubicBezTo>
                    <a:pt x="220" y="0"/>
                    <a:pt x="220" y="0"/>
                    <a:pt x="221" y="0"/>
                  </a:cubicBezTo>
                  <a:cubicBezTo>
                    <a:pt x="222" y="0"/>
                    <a:pt x="223" y="2"/>
                    <a:pt x="224" y="3"/>
                  </a:cubicBezTo>
                  <a:cubicBezTo>
                    <a:pt x="224" y="4"/>
                    <a:pt x="225" y="5"/>
                    <a:pt x="225" y="5"/>
                  </a:cubicBezTo>
                  <a:cubicBezTo>
                    <a:pt x="226" y="5"/>
                    <a:pt x="226" y="5"/>
                    <a:pt x="227" y="5"/>
                  </a:cubicBezTo>
                  <a:cubicBezTo>
                    <a:pt x="227" y="5"/>
                    <a:pt x="228" y="5"/>
                    <a:pt x="228" y="5"/>
                  </a:cubicBezTo>
                  <a:cubicBezTo>
                    <a:pt x="230" y="5"/>
                    <a:pt x="231" y="5"/>
                    <a:pt x="233" y="4"/>
                  </a:cubicBezTo>
                  <a:cubicBezTo>
                    <a:pt x="235" y="3"/>
                    <a:pt x="237" y="3"/>
                    <a:pt x="238" y="3"/>
                  </a:cubicBezTo>
                  <a:cubicBezTo>
                    <a:pt x="240" y="3"/>
                    <a:pt x="242" y="4"/>
                    <a:pt x="242" y="5"/>
                  </a:cubicBezTo>
                  <a:cubicBezTo>
                    <a:pt x="242" y="7"/>
                    <a:pt x="245" y="10"/>
                    <a:pt x="248" y="12"/>
                  </a:cubicBezTo>
                  <a:cubicBezTo>
                    <a:pt x="249" y="12"/>
                    <a:pt x="249" y="14"/>
                    <a:pt x="249" y="16"/>
                  </a:cubicBezTo>
                  <a:cubicBezTo>
                    <a:pt x="248" y="17"/>
                    <a:pt x="247" y="18"/>
                    <a:pt x="246" y="18"/>
                  </a:cubicBezTo>
                  <a:cubicBezTo>
                    <a:pt x="246" y="18"/>
                    <a:pt x="245" y="18"/>
                    <a:pt x="244" y="17"/>
                  </a:cubicBezTo>
                  <a:cubicBezTo>
                    <a:pt x="243" y="17"/>
                    <a:pt x="242" y="17"/>
                    <a:pt x="241" y="17"/>
                  </a:cubicBezTo>
                  <a:cubicBezTo>
                    <a:pt x="241" y="17"/>
                    <a:pt x="241" y="17"/>
                    <a:pt x="240" y="17"/>
                  </a:cubicBezTo>
                  <a:cubicBezTo>
                    <a:pt x="241" y="17"/>
                    <a:pt x="241" y="17"/>
                    <a:pt x="241" y="17"/>
                  </a:cubicBezTo>
                  <a:cubicBezTo>
                    <a:pt x="242" y="19"/>
                    <a:pt x="243" y="20"/>
                    <a:pt x="243" y="21"/>
                  </a:cubicBezTo>
                  <a:cubicBezTo>
                    <a:pt x="242" y="22"/>
                    <a:pt x="242" y="22"/>
                    <a:pt x="241" y="22"/>
                  </a:cubicBezTo>
                  <a:cubicBezTo>
                    <a:pt x="241" y="22"/>
                    <a:pt x="240" y="22"/>
                    <a:pt x="240" y="22"/>
                  </a:cubicBezTo>
                  <a:cubicBezTo>
                    <a:pt x="240" y="22"/>
                    <a:pt x="240" y="22"/>
                    <a:pt x="240" y="22"/>
                  </a:cubicBezTo>
                  <a:cubicBezTo>
                    <a:pt x="240" y="23"/>
                    <a:pt x="241" y="25"/>
                    <a:pt x="239" y="27"/>
                  </a:cubicBezTo>
                  <a:cubicBezTo>
                    <a:pt x="238" y="27"/>
                    <a:pt x="238" y="28"/>
                    <a:pt x="238" y="29"/>
                  </a:cubicBezTo>
                  <a:cubicBezTo>
                    <a:pt x="237" y="30"/>
                    <a:pt x="238" y="31"/>
                    <a:pt x="239" y="32"/>
                  </a:cubicBezTo>
                  <a:cubicBezTo>
                    <a:pt x="240" y="33"/>
                    <a:pt x="243" y="39"/>
                    <a:pt x="242" y="41"/>
                  </a:cubicBezTo>
                  <a:cubicBezTo>
                    <a:pt x="242" y="42"/>
                    <a:pt x="242" y="42"/>
                    <a:pt x="242" y="43"/>
                  </a:cubicBezTo>
                  <a:cubicBezTo>
                    <a:pt x="243" y="44"/>
                    <a:pt x="244" y="45"/>
                    <a:pt x="243" y="48"/>
                  </a:cubicBezTo>
                  <a:cubicBezTo>
                    <a:pt x="243" y="48"/>
                    <a:pt x="242" y="49"/>
                    <a:pt x="242" y="49"/>
                  </a:cubicBezTo>
                  <a:cubicBezTo>
                    <a:pt x="241" y="51"/>
                    <a:pt x="241" y="52"/>
                    <a:pt x="238" y="52"/>
                  </a:cubicBezTo>
                  <a:cubicBezTo>
                    <a:pt x="234" y="53"/>
                    <a:pt x="234" y="54"/>
                    <a:pt x="234" y="56"/>
                  </a:cubicBezTo>
                  <a:cubicBezTo>
                    <a:pt x="233" y="57"/>
                    <a:pt x="233" y="57"/>
                    <a:pt x="233" y="57"/>
                  </a:cubicBezTo>
                  <a:cubicBezTo>
                    <a:pt x="233" y="60"/>
                    <a:pt x="233" y="61"/>
                    <a:pt x="235" y="63"/>
                  </a:cubicBezTo>
                  <a:cubicBezTo>
                    <a:pt x="237" y="64"/>
                    <a:pt x="239" y="64"/>
                    <a:pt x="241" y="65"/>
                  </a:cubicBezTo>
                  <a:cubicBezTo>
                    <a:pt x="245" y="67"/>
                    <a:pt x="249" y="68"/>
                    <a:pt x="250" y="70"/>
                  </a:cubicBezTo>
                  <a:cubicBezTo>
                    <a:pt x="251" y="72"/>
                    <a:pt x="253" y="73"/>
                    <a:pt x="253" y="73"/>
                  </a:cubicBezTo>
                  <a:cubicBezTo>
                    <a:pt x="254" y="73"/>
                    <a:pt x="254" y="72"/>
                    <a:pt x="255" y="72"/>
                  </a:cubicBezTo>
                  <a:cubicBezTo>
                    <a:pt x="256" y="71"/>
                    <a:pt x="256" y="71"/>
                    <a:pt x="256" y="71"/>
                  </a:cubicBezTo>
                  <a:cubicBezTo>
                    <a:pt x="257" y="70"/>
                    <a:pt x="258" y="69"/>
                    <a:pt x="258" y="69"/>
                  </a:cubicBezTo>
                  <a:cubicBezTo>
                    <a:pt x="258" y="68"/>
                    <a:pt x="258" y="68"/>
                    <a:pt x="256" y="68"/>
                  </a:cubicBezTo>
                  <a:cubicBezTo>
                    <a:pt x="252" y="66"/>
                    <a:pt x="251" y="62"/>
                    <a:pt x="251" y="60"/>
                  </a:cubicBezTo>
                  <a:cubicBezTo>
                    <a:pt x="251" y="59"/>
                    <a:pt x="251" y="59"/>
                    <a:pt x="252" y="58"/>
                  </a:cubicBezTo>
                  <a:cubicBezTo>
                    <a:pt x="253" y="58"/>
                    <a:pt x="253" y="58"/>
                    <a:pt x="255" y="57"/>
                  </a:cubicBezTo>
                  <a:cubicBezTo>
                    <a:pt x="256" y="56"/>
                    <a:pt x="256" y="56"/>
                    <a:pt x="257" y="55"/>
                  </a:cubicBezTo>
                  <a:cubicBezTo>
                    <a:pt x="259" y="54"/>
                    <a:pt x="261" y="53"/>
                    <a:pt x="262" y="52"/>
                  </a:cubicBezTo>
                  <a:cubicBezTo>
                    <a:pt x="262" y="50"/>
                    <a:pt x="265" y="48"/>
                    <a:pt x="266" y="48"/>
                  </a:cubicBezTo>
                  <a:cubicBezTo>
                    <a:pt x="267" y="48"/>
                    <a:pt x="268" y="49"/>
                    <a:pt x="268" y="49"/>
                  </a:cubicBezTo>
                  <a:cubicBezTo>
                    <a:pt x="269" y="48"/>
                    <a:pt x="269" y="47"/>
                    <a:pt x="270" y="47"/>
                  </a:cubicBezTo>
                  <a:cubicBezTo>
                    <a:pt x="272" y="47"/>
                    <a:pt x="272" y="46"/>
                    <a:pt x="273" y="46"/>
                  </a:cubicBezTo>
                  <a:cubicBezTo>
                    <a:pt x="275" y="46"/>
                    <a:pt x="276" y="47"/>
                    <a:pt x="277" y="48"/>
                  </a:cubicBezTo>
                  <a:cubicBezTo>
                    <a:pt x="279" y="49"/>
                    <a:pt x="280" y="51"/>
                    <a:pt x="280" y="53"/>
                  </a:cubicBezTo>
                  <a:cubicBezTo>
                    <a:pt x="280" y="53"/>
                    <a:pt x="280" y="53"/>
                    <a:pt x="280" y="53"/>
                  </a:cubicBezTo>
                  <a:cubicBezTo>
                    <a:pt x="280" y="53"/>
                    <a:pt x="281" y="54"/>
                    <a:pt x="281" y="54"/>
                  </a:cubicBezTo>
                  <a:cubicBezTo>
                    <a:pt x="281" y="55"/>
                    <a:pt x="281" y="55"/>
                    <a:pt x="281" y="55"/>
                  </a:cubicBezTo>
                  <a:cubicBezTo>
                    <a:pt x="281" y="56"/>
                    <a:pt x="281" y="56"/>
                    <a:pt x="281" y="57"/>
                  </a:cubicBezTo>
                  <a:cubicBezTo>
                    <a:pt x="280" y="59"/>
                    <a:pt x="280" y="63"/>
                    <a:pt x="281" y="64"/>
                  </a:cubicBezTo>
                  <a:cubicBezTo>
                    <a:pt x="283" y="65"/>
                    <a:pt x="283" y="66"/>
                    <a:pt x="283" y="68"/>
                  </a:cubicBezTo>
                  <a:cubicBezTo>
                    <a:pt x="283" y="68"/>
                    <a:pt x="284" y="69"/>
                    <a:pt x="284" y="70"/>
                  </a:cubicBezTo>
                  <a:cubicBezTo>
                    <a:pt x="286" y="73"/>
                    <a:pt x="287" y="74"/>
                    <a:pt x="290" y="74"/>
                  </a:cubicBezTo>
                  <a:cubicBezTo>
                    <a:pt x="294" y="74"/>
                    <a:pt x="295" y="76"/>
                    <a:pt x="295" y="79"/>
                  </a:cubicBezTo>
                  <a:cubicBezTo>
                    <a:pt x="295" y="79"/>
                    <a:pt x="296" y="80"/>
                    <a:pt x="296" y="80"/>
                  </a:cubicBezTo>
                  <a:cubicBezTo>
                    <a:pt x="297" y="83"/>
                    <a:pt x="301" y="86"/>
                    <a:pt x="305" y="87"/>
                  </a:cubicBezTo>
                  <a:cubicBezTo>
                    <a:pt x="309" y="87"/>
                    <a:pt x="316" y="91"/>
                    <a:pt x="318" y="93"/>
                  </a:cubicBezTo>
                  <a:cubicBezTo>
                    <a:pt x="319" y="93"/>
                    <a:pt x="319" y="94"/>
                    <a:pt x="319" y="95"/>
                  </a:cubicBezTo>
                  <a:cubicBezTo>
                    <a:pt x="319" y="97"/>
                    <a:pt x="318" y="98"/>
                    <a:pt x="317" y="99"/>
                  </a:cubicBezTo>
                  <a:cubicBezTo>
                    <a:pt x="316" y="100"/>
                    <a:pt x="316" y="101"/>
                    <a:pt x="316" y="102"/>
                  </a:cubicBezTo>
                  <a:cubicBezTo>
                    <a:pt x="316" y="104"/>
                    <a:pt x="316" y="105"/>
                    <a:pt x="316" y="106"/>
                  </a:cubicBezTo>
                  <a:cubicBezTo>
                    <a:pt x="316" y="107"/>
                    <a:pt x="316" y="109"/>
                    <a:pt x="314" y="109"/>
                  </a:cubicBezTo>
                  <a:cubicBezTo>
                    <a:pt x="313" y="109"/>
                    <a:pt x="312" y="108"/>
                    <a:pt x="311" y="105"/>
                  </a:cubicBezTo>
                  <a:cubicBezTo>
                    <a:pt x="310" y="102"/>
                    <a:pt x="309" y="102"/>
                    <a:pt x="309" y="102"/>
                  </a:cubicBezTo>
                  <a:cubicBezTo>
                    <a:pt x="308" y="102"/>
                    <a:pt x="308" y="103"/>
                    <a:pt x="307" y="103"/>
                  </a:cubicBezTo>
                  <a:cubicBezTo>
                    <a:pt x="306" y="104"/>
                    <a:pt x="306" y="105"/>
                    <a:pt x="306" y="105"/>
                  </a:cubicBezTo>
                  <a:cubicBezTo>
                    <a:pt x="306" y="106"/>
                    <a:pt x="306" y="106"/>
                    <a:pt x="308" y="107"/>
                  </a:cubicBezTo>
                  <a:cubicBezTo>
                    <a:pt x="311" y="109"/>
                    <a:pt x="314" y="110"/>
                    <a:pt x="314" y="110"/>
                  </a:cubicBezTo>
                  <a:cubicBezTo>
                    <a:pt x="315" y="110"/>
                    <a:pt x="315" y="110"/>
                    <a:pt x="315" y="110"/>
                  </a:cubicBezTo>
                  <a:cubicBezTo>
                    <a:pt x="315" y="111"/>
                    <a:pt x="315" y="111"/>
                    <a:pt x="315" y="111"/>
                  </a:cubicBezTo>
                  <a:cubicBezTo>
                    <a:pt x="314" y="111"/>
                    <a:pt x="314" y="112"/>
                    <a:pt x="312" y="114"/>
                  </a:cubicBezTo>
                  <a:cubicBezTo>
                    <a:pt x="311" y="115"/>
                    <a:pt x="311" y="115"/>
                    <a:pt x="311" y="115"/>
                  </a:cubicBezTo>
                  <a:cubicBezTo>
                    <a:pt x="310" y="116"/>
                    <a:pt x="310" y="116"/>
                    <a:pt x="310" y="117"/>
                  </a:cubicBezTo>
                  <a:cubicBezTo>
                    <a:pt x="310" y="117"/>
                    <a:pt x="310" y="117"/>
                    <a:pt x="311" y="118"/>
                  </a:cubicBezTo>
                  <a:cubicBezTo>
                    <a:pt x="312" y="119"/>
                    <a:pt x="312" y="119"/>
                    <a:pt x="313" y="120"/>
                  </a:cubicBezTo>
                  <a:cubicBezTo>
                    <a:pt x="314" y="120"/>
                    <a:pt x="315" y="121"/>
                    <a:pt x="315" y="122"/>
                  </a:cubicBezTo>
                  <a:cubicBezTo>
                    <a:pt x="316" y="122"/>
                    <a:pt x="316" y="122"/>
                    <a:pt x="316" y="122"/>
                  </a:cubicBezTo>
                  <a:cubicBezTo>
                    <a:pt x="317" y="124"/>
                    <a:pt x="319" y="125"/>
                    <a:pt x="317" y="129"/>
                  </a:cubicBezTo>
                  <a:cubicBezTo>
                    <a:pt x="316" y="130"/>
                    <a:pt x="316" y="131"/>
                    <a:pt x="315" y="131"/>
                  </a:cubicBezTo>
                  <a:cubicBezTo>
                    <a:pt x="315" y="133"/>
                    <a:pt x="314" y="135"/>
                    <a:pt x="312" y="135"/>
                  </a:cubicBezTo>
                  <a:cubicBezTo>
                    <a:pt x="311" y="135"/>
                    <a:pt x="311" y="135"/>
                    <a:pt x="310" y="134"/>
                  </a:cubicBezTo>
                  <a:cubicBezTo>
                    <a:pt x="308" y="134"/>
                    <a:pt x="307" y="133"/>
                    <a:pt x="306" y="132"/>
                  </a:cubicBezTo>
                  <a:cubicBezTo>
                    <a:pt x="306" y="131"/>
                    <a:pt x="305" y="130"/>
                    <a:pt x="305" y="130"/>
                  </a:cubicBezTo>
                  <a:cubicBezTo>
                    <a:pt x="303" y="132"/>
                    <a:pt x="302" y="133"/>
                    <a:pt x="300" y="133"/>
                  </a:cubicBezTo>
                  <a:cubicBezTo>
                    <a:pt x="299" y="133"/>
                    <a:pt x="298" y="132"/>
                    <a:pt x="297" y="131"/>
                  </a:cubicBezTo>
                  <a:cubicBezTo>
                    <a:pt x="297" y="131"/>
                    <a:pt x="296" y="130"/>
                    <a:pt x="295" y="130"/>
                  </a:cubicBezTo>
                  <a:cubicBezTo>
                    <a:pt x="294" y="130"/>
                    <a:pt x="294" y="130"/>
                    <a:pt x="294" y="131"/>
                  </a:cubicBezTo>
                  <a:cubicBezTo>
                    <a:pt x="294" y="131"/>
                    <a:pt x="294" y="131"/>
                    <a:pt x="294" y="132"/>
                  </a:cubicBezTo>
                  <a:cubicBezTo>
                    <a:pt x="295" y="138"/>
                    <a:pt x="296" y="140"/>
                    <a:pt x="297" y="141"/>
                  </a:cubicBezTo>
                  <a:cubicBezTo>
                    <a:pt x="298" y="142"/>
                    <a:pt x="300" y="143"/>
                    <a:pt x="300" y="144"/>
                  </a:cubicBezTo>
                  <a:cubicBezTo>
                    <a:pt x="299" y="146"/>
                    <a:pt x="297" y="146"/>
                    <a:pt x="295" y="146"/>
                  </a:cubicBezTo>
                  <a:cubicBezTo>
                    <a:pt x="290" y="146"/>
                    <a:pt x="288" y="145"/>
                    <a:pt x="286" y="145"/>
                  </a:cubicBezTo>
                  <a:cubicBezTo>
                    <a:pt x="286" y="145"/>
                    <a:pt x="286" y="145"/>
                    <a:pt x="286" y="145"/>
                  </a:cubicBezTo>
                  <a:cubicBezTo>
                    <a:pt x="285" y="145"/>
                    <a:pt x="285" y="145"/>
                    <a:pt x="285" y="145"/>
                  </a:cubicBezTo>
                  <a:cubicBezTo>
                    <a:pt x="285" y="145"/>
                    <a:pt x="285" y="146"/>
                    <a:pt x="285" y="146"/>
                  </a:cubicBezTo>
                  <a:cubicBezTo>
                    <a:pt x="286" y="147"/>
                    <a:pt x="287" y="147"/>
                    <a:pt x="288" y="147"/>
                  </a:cubicBezTo>
                  <a:cubicBezTo>
                    <a:pt x="289" y="147"/>
                    <a:pt x="290" y="147"/>
                    <a:pt x="291" y="148"/>
                  </a:cubicBezTo>
                  <a:cubicBezTo>
                    <a:pt x="293" y="149"/>
                    <a:pt x="294" y="150"/>
                    <a:pt x="297" y="152"/>
                  </a:cubicBezTo>
                  <a:cubicBezTo>
                    <a:pt x="297" y="153"/>
                    <a:pt x="297" y="153"/>
                    <a:pt x="297" y="153"/>
                  </a:cubicBezTo>
                  <a:cubicBezTo>
                    <a:pt x="299" y="154"/>
                    <a:pt x="300" y="156"/>
                    <a:pt x="300" y="157"/>
                  </a:cubicBezTo>
                  <a:cubicBezTo>
                    <a:pt x="300" y="159"/>
                    <a:pt x="298" y="159"/>
                    <a:pt x="297" y="159"/>
                  </a:cubicBezTo>
                  <a:cubicBezTo>
                    <a:pt x="294" y="159"/>
                    <a:pt x="293" y="160"/>
                    <a:pt x="293" y="160"/>
                  </a:cubicBezTo>
                  <a:cubicBezTo>
                    <a:pt x="293" y="160"/>
                    <a:pt x="294" y="161"/>
                    <a:pt x="294" y="162"/>
                  </a:cubicBezTo>
                  <a:cubicBezTo>
                    <a:pt x="295" y="163"/>
                    <a:pt x="296" y="165"/>
                    <a:pt x="295" y="167"/>
                  </a:cubicBezTo>
                  <a:cubicBezTo>
                    <a:pt x="295" y="167"/>
                    <a:pt x="294" y="168"/>
                    <a:pt x="292" y="168"/>
                  </a:cubicBezTo>
                  <a:cubicBezTo>
                    <a:pt x="289" y="168"/>
                    <a:pt x="286" y="169"/>
                    <a:pt x="285" y="172"/>
                  </a:cubicBezTo>
                  <a:cubicBezTo>
                    <a:pt x="284" y="173"/>
                    <a:pt x="285" y="174"/>
                    <a:pt x="285" y="175"/>
                  </a:cubicBezTo>
                  <a:cubicBezTo>
                    <a:pt x="285" y="177"/>
                    <a:pt x="286" y="179"/>
                    <a:pt x="284" y="180"/>
                  </a:cubicBezTo>
                  <a:cubicBezTo>
                    <a:pt x="283" y="181"/>
                    <a:pt x="282" y="181"/>
                    <a:pt x="282" y="182"/>
                  </a:cubicBezTo>
                  <a:cubicBezTo>
                    <a:pt x="281" y="182"/>
                    <a:pt x="281" y="182"/>
                    <a:pt x="281" y="182"/>
                  </a:cubicBezTo>
                  <a:cubicBezTo>
                    <a:pt x="281" y="182"/>
                    <a:pt x="282" y="182"/>
                    <a:pt x="282" y="182"/>
                  </a:cubicBezTo>
                  <a:cubicBezTo>
                    <a:pt x="285" y="185"/>
                    <a:pt x="285" y="188"/>
                    <a:pt x="283" y="191"/>
                  </a:cubicBezTo>
                  <a:cubicBezTo>
                    <a:pt x="282" y="191"/>
                    <a:pt x="282" y="192"/>
                    <a:pt x="281" y="193"/>
                  </a:cubicBezTo>
                  <a:cubicBezTo>
                    <a:pt x="280" y="196"/>
                    <a:pt x="279" y="199"/>
                    <a:pt x="277" y="199"/>
                  </a:cubicBezTo>
                  <a:cubicBezTo>
                    <a:pt x="276" y="199"/>
                    <a:pt x="276" y="199"/>
                    <a:pt x="276" y="199"/>
                  </a:cubicBezTo>
                  <a:cubicBezTo>
                    <a:pt x="276" y="199"/>
                    <a:pt x="276" y="201"/>
                    <a:pt x="276" y="202"/>
                  </a:cubicBezTo>
                  <a:cubicBezTo>
                    <a:pt x="276" y="203"/>
                    <a:pt x="276" y="203"/>
                    <a:pt x="276" y="203"/>
                  </a:cubicBezTo>
                  <a:cubicBezTo>
                    <a:pt x="277" y="206"/>
                    <a:pt x="278" y="207"/>
                    <a:pt x="280" y="207"/>
                  </a:cubicBezTo>
                  <a:cubicBezTo>
                    <a:pt x="282" y="207"/>
                    <a:pt x="285" y="207"/>
                    <a:pt x="286" y="206"/>
                  </a:cubicBezTo>
                  <a:cubicBezTo>
                    <a:pt x="286" y="206"/>
                    <a:pt x="286" y="205"/>
                    <a:pt x="286" y="205"/>
                  </a:cubicBezTo>
                  <a:cubicBezTo>
                    <a:pt x="285" y="204"/>
                    <a:pt x="284" y="202"/>
                    <a:pt x="285" y="201"/>
                  </a:cubicBezTo>
                  <a:cubicBezTo>
                    <a:pt x="285" y="200"/>
                    <a:pt x="286" y="199"/>
                    <a:pt x="288" y="198"/>
                  </a:cubicBezTo>
                  <a:cubicBezTo>
                    <a:pt x="289" y="198"/>
                    <a:pt x="289" y="197"/>
                    <a:pt x="290" y="197"/>
                  </a:cubicBezTo>
                  <a:cubicBezTo>
                    <a:pt x="291" y="196"/>
                    <a:pt x="293" y="196"/>
                    <a:pt x="294" y="196"/>
                  </a:cubicBezTo>
                  <a:cubicBezTo>
                    <a:pt x="295" y="196"/>
                    <a:pt x="295" y="196"/>
                    <a:pt x="296" y="196"/>
                  </a:cubicBezTo>
                  <a:cubicBezTo>
                    <a:pt x="298" y="196"/>
                    <a:pt x="298" y="198"/>
                    <a:pt x="299" y="199"/>
                  </a:cubicBezTo>
                  <a:cubicBezTo>
                    <a:pt x="299" y="200"/>
                    <a:pt x="300" y="201"/>
                    <a:pt x="300" y="202"/>
                  </a:cubicBezTo>
                  <a:cubicBezTo>
                    <a:pt x="303" y="205"/>
                    <a:pt x="301" y="209"/>
                    <a:pt x="301" y="210"/>
                  </a:cubicBezTo>
                  <a:cubicBezTo>
                    <a:pt x="301" y="211"/>
                    <a:pt x="300" y="211"/>
                    <a:pt x="300" y="211"/>
                  </a:cubicBezTo>
                  <a:cubicBezTo>
                    <a:pt x="299" y="211"/>
                    <a:pt x="299" y="211"/>
                    <a:pt x="299" y="211"/>
                  </a:cubicBezTo>
                  <a:cubicBezTo>
                    <a:pt x="299" y="211"/>
                    <a:pt x="299" y="211"/>
                    <a:pt x="299" y="211"/>
                  </a:cubicBezTo>
                  <a:cubicBezTo>
                    <a:pt x="298" y="213"/>
                    <a:pt x="298" y="214"/>
                    <a:pt x="298" y="216"/>
                  </a:cubicBezTo>
                  <a:cubicBezTo>
                    <a:pt x="299" y="216"/>
                    <a:pt x="299" y="217"/>
                    <a:pt x="299" y="218"/>
                  </a:cubicBezTo>
                  <a:cubicBezTo>
                    <a:pt x="299" y="221"/>
                    <a:pt x="300" y="225"/>
                    <a:pt x="300" y="226"/>
                  </a:cubicBezTo>
                  <a:cubicBezTo>
                    <a:pt x="302" y="227"/>
                    <a:pt x="302" y="227"/>
                    <a:pt x="302" y="227"/>
                  </a:cubicBezTo>
                  <a:cubicBezTo>
                    <a:pt x="301" y="228"/>
                    <a:pt x="301" y="228"/>
                    <a:pt x="301" y="228"/>
                  </a:cubicBezTo>
                  <a:cubicBezTo>
                    <a:pt x="300" y="229"/>
                    <a:pt x="298" y="230"/>
                    <a:pt x="297" y="231"/>
                  </a:cubicBezTo>
                  <a:cubicBezTo>
                    <a:pt x="296" y="233"/>
                    <a:pt x="296" y="234"/>
                    <a:pt x="296" y="236"/>
                  </a:cubicBezTo>
                  <a:cubicBezTo>
                    <a:pt x="296" y="237"/>
                    <a:pt x="296" y="239"/>
                    <a:pt x="295" y="241"/>
                  </a:cubicBezTo>
                  <a:cubicBezTo>
                    <a:pt x="293" y="243"/>
                    <a:pt x="291" y="245"/>
                    <a:pt x="289" y="246"/>
                  </a:cubicBezTo>
                  <a:cubicBezTo>
                    <a:pt x="287" y="248"/>
                    <a:pt x="285" y="249"/>
                    <a:pt x="283" y="251"/>
                  </a:cubicBezTo>
                  <a:cubicBezTo>
                    <a:pt x="280" y="254"/>
                    <a:pt x="275" y="255"/>
                    <a:pt x="271" y="255"/>
                  </a:cubicBezTo>
                  <a:cubicBezTo>
                    <a:pt x="269" y="255"/>
                    <a:pt x="267" y="255"/>
                    <a:pt x="265" y="254"/>
                  </a:cubicBezTo>
                  <a:cubicBezTo>
                    <a:pt x="264" y="253"/>
                    <a:pt x="264" y="253"/>
                    <a:pt x="264" y="253"/>
                  </a:cubicBezTo>
                  <a:cubicBezTo>
                    <a:pt x="263" y="253"/>
                    <a:pt x="263" y="252"/>
                    <a:pt x="262" y="252"/>
                  </a:cubicBezTo>
                  <a:cubicBezTo>
                    <a:pt x="261" y="252"/>
                    <a:pt x="260" y="253"/>
                    <a:pt x="258" y="256"/>
                  </a:cubicBezTo>
                  <a:cubicBezTo>
                    <a:pt x="256" y="259"/>
                    <a:pt x="257" y="261"/>
                    <a:pt x="258" y="264"/>
                  </a:cubicBezTo>
                  <a:cubicBezTo>
                    <a:pt x="259" y="265"/>
                    <a:pt x="259" y="267"/>
                    <a:pt x="259" y="269"/>
                  </a:cubicBezTo>
                  <a:cubicBezTo>
                    <a:pt x="259" y="273"/>
                    <a:pt x="258" y="275"/>
                    <a:pt x="256" y="278"/>
                  </a:cubicBezTo>
                  <a:cubicBezTo>
                    <a:pt x="255" y="278"/>
                    <a:pt x="255" y="279"/>
                    <a:pt x="254" y="279"/>
                  </a:cubicBezTo>
                  <a:cubicBezTo>
                    <a:pt x="253" y="281"/>
                    <a:pt x="251" y="282"/>
                    <a:pt x="249" y="282"/>
                  </a:cubicBezTo>
                  <a:cubicBezTo>
                    <a:pt x="248" y="282"/>
                    <a:pt x="247" y="283"/>
                    <a:pt x="245" y="284"/>
                  </a:cubicBezTo>
                  <a:cubicBezTo>
                    <a:pt x="245" y="285"/>
                    <a:pt x="244" y="285"/>
                    <a:pt x="244" y="286"/>
                  </a:cubicBezTo>
                  <a:cubicBezTo>
                    <a:pt x="245" y="287"/>
                    <a:pt x="247" y="287"/>
                    <a:pt x="248" y="288"/>
                  </a:cubicBezTo>
                  <a:cubicBezTo>
                    <a:pt x="251" y="288"/>
                    <a:pt x="251" y="288"/>
                    <a:pt x="251" y="288"/>
                  </a:cubicBezTo>
                  <a:cubicBezTo>
                    <a:pt x="248" y="289"/>
                    <a:pt x="248" y="289"/>
                    <a:pt x="248" y="289"/>
                  </a:cubicBezTo>
                  <a:cubicBezTo>
                    <a:pt x="248" y="290"/>
                    <a:pt x="242" y="292"/>
                    <a:pt x="238" y="292"/>
                  </a:cubicBezTo>
                  <a:cubicBezTo>
                    <a:pt x="236" y="292"/>
                    <a:pt x="235" y="291"/>
                    <a:pt x="235" y="291"/>
                  </a:cubicBezTo>
                  <a:cubicBezTo>
                    <a:pt x="233" y="289"/>
                    <a:pt x="230" y="289"/>
                    <a:pt x="227" y="289"/>
                  </a:cubicBezTo>
                  <a:cubicBezTo>
                    <a:pt x="227" y="291"/>
                    <a:pt x="228" y="296"/>
                    <a:pt x="228" y="298"/>
                  </a:cubicBezTo>
                  <a:cubicBezTo>
                    <a:pt x="228" y="300"/>
                    <a:pt x="229" y="300"/>
                    <a:pt x="230" y="301"/>
                  </a:cubicBezTo>
                  <a:cubicBezTo>
                    <a:pt x="231" y="301"/>
                    <a:pt x="232" y="302"/>
                    <a:pt x="232" y="304"/>
                  </a:cubicBezTo>
                  <a:cubicBezTo>
                    <a:pt x="232" y="305"/>
                    <a:pt x="231" y="307"/>
                    <a:pt x="230" y="308"/>
                  </a:cubicBezTo>
                  <a:cubicBezTo>
                    <a:pt x="229" y="309"/>
                    <a:pt x="229" y="310"/>
                    <a:pt x="229" y="312"/>
                  </a:cubicBezTo>
                  <a:cubicBezTo>
                    <a:pt x="229" y="315"/>
                    <a:pt x="226" y="318"/>
                    <a:pt x="222" y="319"/>
                  </a:cubicBezTo>
                  <a:cubicBezTo>
                    <a:pt x="221" y="320"/>
                    <a:pt x="220" y="320"/>
                    <a:pt x="219" y="320"/>
                  </a:cubicBezTo>
                  <a:cubicBezTo>
                    <a:pt x="215" y="320"/>
                    <a:pt x="211" y="317"/>
                    <a:pt x="209" y="315"/>
                  </a:cubicBezTo>
                  <a:cubicBezTo>
                    <a:pt x="207" y="312"/>
                    <a:pt x="204" y="310"/>
                    <a:pt x="202" y="309"/>
                  </a:cubicBezTo>
                  <a:cubicBezTo>
                    <a:pt x="201" y="308"/>
                    <a:pt x="199" y="308"/>
                    <a:pt x="197" y="308"/>
                  </a:cubicBezTo>
                  <a:cubicBezTo>
                    <a:pt x="194" y="308"/>
                    <a:pt x="191" y="309"/>
                    <a:pt x="189" y="309"/>
                  </a:cubicBezTo>
                  <a:cubicBezTo>
                    <a:pt x="187" y="309"/>
                    <a:pt x="182" y="315"/>
                    <a:pt x="180" y="318"/>
                  </a:cubicBezTo>
                  <a:cubicBezTo>
                    <a:pt x="179" y="317"/>
                    <a:pt x="179" y="317"/>
                    <a:pt x="179" y="317"/>
                  </a:cubicBezTo>
                  <a:cubicBezTo>
                    <a:pt x="179" y="315"/>
                    <a:pt x="180" y="314"/>
                    <a:pt x="180" y="314"/>
                  </a:cubicBezTo>
                  <a:cubicBezTo>
                    <a:pt x="179" y="314"/>
                    <a:pt x="179" y="314"/>
                    <a:pt x="179" y="314"/>
                  </a:cubicBezTo>
                  <a:cubicBezTo>
                    <a:pt x="178" y="314"/>
                    <a:pt x="177" y="314"/>
                    <a:pt x="176" y="313"/>
                  </a:cubicBezTo>
                  <a:cubicBezTo>
                    <a:pt x="175" y="313"/>
                    <a:pt x="173" y="312"/>
                    <a:pt x="172" y="312"/>
                  </a:cubicBezTo>
                  <a:cubicBezTo>
                    <a:pt x="171" y="312"/>
                    <a:pt x="170" y="313"/>
                    <a:pt x="169" y="313"/>
                  </a:cubicBezTo>
                  <a:cubicBezTo>
                    <a:pt x="164" y="315"/>
                    <a:pt x="163" y="317"/>
                    <a:pt x="161" y="321"/>
                  </a:cubicBezTo>
                  <a:cubicBezTo>
                    <a:pt x="161" y="322"/>
                    <a:pt x="161" y="322"/>
                    <a:pt x="161" y="322"/>
                  </a:cubicBezTo>
                  <a:cubicBezTo>
                    <a:pt x="159" y="326"/>
                    <a:pt x="161" y="327"/>
                    <a:pt x="165" y="330"/>
                  </a:cubicBezTo>
                  <a:cubicBezTo>
                    <a:pt x="169" y="332"/>
                    <a:pt x="166" y="339"/>
                    <a:pt x="165" y="341"/>
                  </a:cubicBezTo>
                  <a:cubicBezTo>
                    <a:pt x="164" y="344"/>
                    <a:pt x="164" y="351"/>
                    <a:pt x="165" y="357"/>
                  </a:cubicBezTo>
                  <a:cubicBezTo>
                    <a:pt x="166" y="363"/>
                    <a:pt x="170" y="368"/>
                    <a:pt x="172" y="372"/>
                  </a:cubicBezTo>
                  <a:cubicBezTo>
                    <a:pt x="174" y="374"/>
                    <a:pt x="174" y="374"/>
                    <a:pt x="174" y="374"/>
                  </a:cubicBezTo>
                  <a:cubicBezTo>
                    <a:pt x="175" y="377"/>
                    <a:pt x="177" y="380"/>
                    <a:pt x="178" y="385"/>
                  </a:cubicBezTo>
                  <a:cubicBezTo>
                    <a:pt x="178" y="386"/>
                    <a:pt x="178" y="387"/>
                    <a:pt x="178" y="388"/>
                  </a:cubicBezTo>
                  <a:cubicBezTo>
                    <a:pt x="179" y="390"/>
                    <a:pt x="179" y="392"/>
                    <a:pt x="178" y="396"/>
                  </a:cubicBezTo>
                  <a:cubicBezTo>
                    <a:pt x="178" y="399"/>
                    <a:pt x="177" y="400"/>
                    <a:pt x="176" y="400"/>
                  </a:cubicBezTo>
                  <a:cubicBezTo>
                    <a:pt x="175" y="401"/>
                    <a:pt x="175" y="401"/>
                    <a:pt x="175" y="403"/>
                  </a:cubicBezTo>
                  <a:cubicBezTo>
                    <a:pt x="175" y="404"/>
                    <a:pt x="175" y="405"/>
                    <a:pt x="175" y="406"/>
                  </a:cubicBezTo>
                  <a:cubicBezTo>
                    <a:pt x="176" y="408"/>
                    <a:pt x="176" y="410"/>
                    <a:pt x="175" y="413"/>
                  </a:cubicBezTo>
                  <a:cubicBezTo>
                    <a:pt x="174" y="415"/>
                    <a:pt x="173" y="416"/>
                    <a:pt x="172" y="416"/>
                  </a:cubicBezTo>
                  <a:cubicBezTo>
                    <a:pt x="171" y="416"/>
                    <a:pt x="171" y="416"/>
                    <a:pt x="171" y="418"/>
                  </a:cubicBezTo>
                  <a:cubicBezTo>
                    <a:pt x="171" y="420"/>
                    <a:pt x="171" y="420"/>
                    <a:pt x="171" y="420"/>
                  </a:cubicBezTo>
                  <a:cubicBezTo>
                    <a:pt x="172" y="420"/>
                    <a:pt x="172" y="420"/>
                    <a:pt x="172" y="420"/>
                  </a:cubicBezTo>
                  <a:cubicBezTo>
                    <a:pt x="172" y="420"/>
                    <a:pt x="172" y="420"/>
                    <a:pt x="172" y="420"/>
                  </a:cubicBezTo>
                  <a:cubicBezTo>
                    <a:pt x="173" y="420"/>
                    <a:pt x="174" y="420"/>
                    <a:pt x="175" y="421"/>
                  </a:cubicBezTo>
                  <a:cubicBezTo>
                    <a:pt x="175" y="422"/>
                    <a:pt x="176" y="423"/>
                    <a:pt x="176" y="425"/>
                  </a:cubicBezTo>
                  <a:cubicBezTo>
                    <a:pt x="176" y="425"/>
                    <a:pt x="176" y="425"/>
                    <a:pt x="176" y="425"/>
                  </a:cubicBezTo>
                  <a:cubicBezTo>
                    <a:pt x="172" y="428"/>
                    <a:pt x="172" y="428"/>
                    <a:pt x="172" y="428"/>
                  </a:cubicBezTo>
                  <a:cubicBezTo>
                    <a:pt x="178" y="436"/>
                    <a:pt x="178" y="436"/>
                    <a:pt x="178" y="436"/>
                  </a:cubicBezTo>
                  <a:cubicBezTo>
                    <a:pt x="176" y="437"/>
                    <a:pt x="176" y="437"/>
                    <a:pt x="176" y="437"/>
                  </a:cubicBezTo>
                  <a:cubicBezTo>
                    <a:pt x="175" y="436"/>
                    <a:pt x="172" y="435"/>
                    <a:pt x="170" y="435"/>
                  </a:cubicBezTo>
                  <a:cubicBezTo>
                    <a:pt x="169" y="435"/>
                    <a:pt x="169" y="435"/>
                    <a:pt x="169" y="435"/>
                  </a:cubicBezTo>
                  <a:cubicBezTo>
                    <a:pt x="168" y="436"/>
                    <a:pt x="168" y="437"/>
                    <a:pt x="167" y="438"/>
                  </a:cubicBezTo>
                  <a:cubicBezTo>
                    <a:pt x="167" y="440"/>
                    <a:pt x="166" y="442"/>
                    <a:pt x="164" y="442"/>
                  </a:cubicBezTo>
                  <a:cubicBezTo>
                    <a:pt x="163" y="442"/>
                    <a:pt x="162" y="441"/>
                    <a:pt x="160" y="440"/>
                  </a:cubicBezTo>
                  <a:cubicBezTo>
                    <a:pt x="159" y="439"/>
                    <a:pt x="158" y="439"/>
                    <a:pt x="157" y="439"/>
                  </a:cubicBezTo>
                  <a:cubicBezTo>
                    <a:pt x="156" y="439"/>
                    <a:pt x="155" y="440"/>
                    <a:pt x="154" y="443"/>
                  </a:cubicBezTo>
                  <a:cubicBezTo>
                    <a:pt x="154" y="445"/>
                    <a:pt x="153" y="446"/>
                    <a:pt x="153" y="447"/>
                  </a:cubicBezTo>
                  <a:cubicBezTo>
                    <a:pt x="153" y="449"/>
                    <a:pt x="153" y="451"/>
                    <a:pt x="151" y="452"/>
                  </a:cubicBezTo>
                  <a:cubicBezTo>
                    <a:pt x="150" y="452"/>
                    <a:pt x="149" y="453"/>
                    <a:pt x="148" y="454"/>
                  </a:cubicBezTo>
                  <a:cubicBezTo>
                    <a:pt x="144" y="457"/>
                    <a:pt x="142" y="459"/>
                    <a:pt x="140" y="45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63" name="Freeform 15">
              <a:extLst>
                <a:ext uri="{FF2B5EF4-FFF2-40B4-BE49-F238E27FC236}">
                  <a16:creationId xmlns:a16="http://schemas.microsoft.com/office/drawing/2014/main" id="{C3B94E8D-AB2C-E261-94A7-8EB3C2825E4D}"/>
                </a:ext>
              </a:extLst>
            </p:cNvPr>
            <p:cNvSpPr>
              <a:spLocks noEditPoints="1"/>
            </p:cNvSpPr>
            <p:nvPr/>
          </p:nvSpPr>
          <p:spPr bwMode="auto">
            <a:xfrm>
              <a:off x="8170294" y="3552545"/>
              <a:ext cx="995363" cy="1425575"/>
            </a:xfrm>
            <a:custGeom>
              <a:avLst/>
              <a:gdLst>
                <a:gd name="T0" fmla="*/ 242 w 322"/>
                <a:gd name="T1" fmla="*/ 19 h 461"/>
                <a:gd name="T2" fmla="*/ 255 w 322"/>
                <a:gd name="T3" fmla="*/ 75 h 461"/>
                <a:gd name="T4" fmla="*/ 282 w 322"/>
                <a:gd name="T5" fmla="*/ 56 h 461"/>
                <a:gd name="T6" fmla="*/ 316 w 322"/>
                <a:gd name="T7" fmla="*/ 109 h 461"/>
                <a:gd name="T8" fmla="*/ 307 w 322"/>
                <a:gd name="T9" fmla="*/ 131 h 461"/>
                <a:gd name="T10" fmla="*/ 298 w 322"/>
                <a:gd name="T11" fmla="*/ 154 h 461"/>
                <a:gd name="T12" fmla="*/ 291 w 322"/>
                <a:gd name="T13" fmla="*/ 200 h 461"/>
                <a:gd name="T14" fmla="*/ 296 w 322"/>
                <a:gd name="T15" fmla="*/ 241 h 461"/>
                <a:gd name="T16" fmla="*/ 228 w 322"/>
                <a:gd name="T17" fmla="*/ 289 h 461"/>
                <a:gd name="T18" fmla="*/ 182 w 322"/>
                <a:gd name="T19" fmla="*/ 314 h 461"/>
                <a:gd name="T20" fmla="*/ 176 w 322"/>
                <a:gd name="T21" fmla="*/ 414 h 461"/>
                <a:gd name="T22" fmla="*/ 163 w 322"/>
                <a:gd name="T23" fmla="*/ 441 h 461"/>
                <a:gd name="T24" fmla="*/ 115 w 322"/>
                <a:gd name="T25" fmla="*/ 415 h 461"/>
                <a:gd name="T26" fmla="*/ 91 w 322"/>
                <a:gd name="T27" fmla="*/ 385 h 461"/>
                <a:gd name="T28" fmla="*/ 25 w 322"/>
                <a:gd name="T29" fmla="*/ 344 h 461"/>
                <a:gd name="T30" fmla="*/ 21 w 322"/>
                <a:gd name="T31" fmla="*/ 307 h 461"/>
                <a:gd name="T32" fmla="*/ 47 w 322"/>
                <a:gd name="T33" fmla="*/ 280 h 461"/>
                <a:gd name="T34" fmla="*/ 46 w 322"/>
                <a:gd name="T35" fmla="*/ 229 h 461"/>
                <a:gd name="T36" fmla="*/ 76 w 322"/>
                <a:gd name="T37" fmla="*/ 162 h 461"/>
                <a:gd name="T38" fmla="*/ 118 w 322"/>
                <a:gd name="T39" fmla="*/ 117 h 461"/>
                <a:gd name="T40" fmla="*/ 110 w 322"/>
                <a:gd name="T41" fmla="*/ 84 h 461"/>
                <a:gd name="T42" fmla="*/ 150 w 322"/>
                <a:gd name="T43" fmla="*/ 42 h 461"/>
                <a:gd name="T44" fmla="*/ 213 w 322"/>
                <a:gd name="T45" fmla="*/ 8 h 461"/>
                <a:gd name="T46" fmla="*/ 200 w 322"/>
                <a:gd name="T47" fmla="*/ 26 h 461"/>
                <a:gd name="T48" fmla="*/ 159 w 322"/>
                <a:gd name="T49" fmla="*/ 29 h 461"/>
                <a:gd name="T50" fmla="*/ 137 w 322"/>
                <a:gd name="T51" fmla="*/ 52 h 461"/>
                <a:gd name="T52" fmla="*/ 109 w 322"/>
                <a:gd name="T53" fmla="*/ 85 h 461"/>
                <a:gd name="T54" fmla="*/ 123 w 322"/>
                <a:gd name="T55" fmla="*/ 110 h 461"/>
                <a:gd name="T56" fmla="*/ 93 w 322"/>
                <a:gd name="T57" fmla="*/ 139 h 461"/>
                <a:gd name="T58" fmla="*/ 65 w 322"/>
                <a:gd name="T59" fmla="*/ 160 h 461"/>
                <a:gd name="T60" fmla="*/ 47 w 322"/>
                <a:gd name="T61" fmla="*/ 199 h 461"/>
                <a:gd name="T62" fmla="*/ 30 w 322"/>
                <a:gd name="T63" fmla="*/ 244 h 461"/>
                <a:gd name="T64" fmla="*/ 45 w 322"/>
                <a:gd name="T65" fmla="*/ 280 h 461"/>
                <a:gd name="T66" fmla="*/ 29 w 322"/>
                <a:gd name="T67" fmla="*/ 288 h 461"/>
                <a:gd name="T68" fmla="*/ 20 w 322"/>
                <a:gd name="T69" fmla="*/ 313 h 461"/>
                <a:gd name="T70" fmla="*/ 19 w 322"/>
                <a:gd name="T71" fmla="*/ 346 h 461"/>
                <a:gd name="T72" fmla="*/ 63 w 322"/>
                <a:gd name="T73" fmla="*/ 333 h 461"/>
                <a:gd name="T74" fmla="*/ 86 w 322"/>
                <a:gd name="T75" fmla="*/ 385 h 461"/>
                <a:gd name="T76" fmla="*/ 95 w 322"/>
                <a:gd name="T77" fmla="*/ 429 h 461"/>
                <a:gd name="T78" fmla="*/ 147 w 322"/>
                <a:gd name="T79" fmla="*/ 440 h 461"/>
                <a:gd name="T80" fmla="*/ 156 w 322"/>
                <a:gd name="T81" fmla="*/ 449 h 461"/>
                <a:gd name="T82" fmla="*/ 178 w 322"/>
                <a:gd name="T83" fmla="*/ 427 h 461"/>
                <a:gd name="T84" fmla="*/ 178 w 322"/>
                <a:gd name="T85" fmla="*/ 407 h 461"/>
                <a:gd name="T86" fmla="*/ 164 w 322"/>
                <a:gd name="T87" fmla="*/ 323 h 461"/>
                <a:gd name="T88" fmla="*/ 221 w 322"/>
                <a:gd name="T89" fmla="*/ 322 h 461"/>
                <a:gd name="T90" fmla="*/ 250 w 322"/>
                <a:gd name="T91" fmla="*/ 288 h 461"/>
                <a:gd name="T92" fmla="*/ 273 w 322"/>
                <a:gd name="T93" fmla="*/ 257 h 461"/>
                <a:gd name="T94" fmla="*/ 301 w 322"/>
                <a:gd name="T95" fmla="*/ 213 h 461"/>
                <a:gd name="T96" fmla="*/ 282 w 322"/>
                <a:gd name="T97" fmla="*/ 207 h 461"/>
                <a:gd name="T98" fmla="*/ 297 w 322"/>
                <a:gd name="T99" fmla="*/ 162 h 461"/>
                <a:gd name="T100" fmla="*/ 297 w 322"/>
                <a:gd name="T101" fmla="*/ 132 h 461"/>
                <a:gd name="T102" fmla="*/ 318 w 322"/>
                <a:gd name="T103" fmla="*/ 122 h 461"/>
                <a:gd name="T104" fmla="*/ 322 w 322"/>
                <a:gd name="T105" fmla="*/ 96 h 461"/>
                <a:gd name="T106" fmla="*/ 284 w 322"/>
                <a:gd name="T107" fmla="*/ 56 h 461"/>
                <a:gd name="T108" fmla="*/ 256 w 322"/>
                <a:gd name="T109" fmla="*/ 57 h 461"/>
                <a:gd name="T110" fmla="*/ 237 w 322"/>
                <a:gd name="T111" fmla="*/ 58 h 461"/>
                <a:gd name="T112" fmla="*/ 246 w 322"/>
                <a:gd name="T113" fmla="*/ 19 h 461"/>
                <a:gd name="T114" fmla="*/ 222 w 322"/>
                <a:gd name="T115"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 h="461">
                  <a:moveTo>
                    <a:pt x="222" y="2"/>
                  </a:moveTo>
                  <a:cubicBezTo>
                    <a:pt x="222" y="2"/>
                    <a:pt x="222" y="2"/>
                    <a:pt x="222" y="2"/>
                  </a:cubicBezTo>
                  <a:cubicBezTo>
                    <a:pt x="225" y="2"/>
                    <a:pt x="225" y="7"/>
                    <a:pt x="227" y="7"/>
                  </a:cubicBezTo>
                  <a:cubicBezTo>
                    <a:pt x="228" y="7"/>
                    <a:pt x="229" y="7"/>
                    <a:pt x="230" y="7"/>
                  </a:cubicBezTo>
                  <a:cubicBezTo>
                    <a:pt x="232" y="7"/>
                    <a:pt x="233" y="7"/>
                    <a:pt x="235" y="6"/>
                  </a:cubicBezTo>
                  <a:cubicBezTo>
                    <a:pt x="237" y="5"/>
                    <a:pt x="239" y="5"/>
                    <a:pt x="240" y="5"/>
                  </a:cubicBezTo>
                  <a:cubicBezTo>
                    <a:pt x="242" y="5"/>
                    <a:pt x="243" y="5"/>
                    <a:pt x="243" y="7"/>
                  </a:cubicBezTo>
                  <a:cubicBezTo>
                    <a:pt x="244" y="9"/>
                    <a:pt x="248" y="12"/>
                    <a:pt x="249" y="13"/>
                  </a:cubicBezTo>
                  <a:cubicBezTo>
                    <a:pt x="251" y="14"/>
                    <a:pt x="250" y="18"/>
                    <a:pt x="248" y="18"/>
                  </a:cubicBezTo>
                  <a:cubicBezTo>
                    <a:pt x="248" y="18"/>
                    <a:pt x="247" y="18"/>
                    <a:pt x="247" y="18"/>
                  </a:cubicBezTo>
                  <a:cubicBezTo>
                    <a:pt x="245" y="17"/>
                    <a:pt x="244" y="17"/>
                    <a:pt x="243" y="17"/>
                  </a:cubicBezTo>
                  <a:cubicBezTo>
                    <a:pt x="242" y="17"/>
                    <a:pt x="241" y="17"/>
                    <a:pt x="242" y="19"/>
                  </a:cubicBezTo>
                  <a:cubicBezTo>
                    <a:pt x="243" y="20"/>
                    <a:pt x="245" y="22"/>
                    <a:pt x="243" y="22"/>
                  </a:cubicBezTo>
                  <a:cubicBezTo>
                    <a:pt x="243" y="22"/>
                    <a:pt x="242" y="22"/>
                    <a:pt x="242" y="22"/>
                  </a:cubicBezTo>
                  <a:cubicBezTo>
                    <a:pt x="242" y="22"/>
                    <a:pt x="242" y="22"/>
                    <a:pt x="241" y="22"/>
                  </a:cubicBezTo>
                  <a:cubicBezTo>
                    <a:pt x="239" y="22"/>
                    <a:pt x="243" y="25"/>
                    <a:pt x="240" y="27"/>
                  </a:cubicBezTo>
                  <a:cubicBezTo>
                    <a:pt x="238" y="29"/>
                    <a:pt x="238" y="32"/>
                    <a:pt x="240" y="33"/>
                  </a:cubicBezTo>
                  <a:cubicBezTo>
                    <a:pt x="241" y="35"/>
                    <a:pt x="244" y="40"/>
                    <a:pt x="243" y="42"/>
                  </a:cubicBezTo>
                  <a:cubicBezTo>
                    <a:pt x="243" y="44"/>
                    <a:pt x="246" y="45"/>
                    <a:pt x="244" y="48"/>
                  </a:cubicBezTo>
                  <a:cubicBezTo>
                    <a:pt x="243" y="51"/>
                    <a:pt x="243" y="52"/>
                    <a:pt x="239" y="53"/>
                  </a:cubicBezTo>
                  <a:cubicBezTo>
                    <a:pt x="236" y="53"/>
                    <a:pt x="235" y="55"/>
                    <a:pt x="235" y="57"/>
                  </a:cubicBezTo>
                  <a:cubicBezTo>
                    <a:pt x="234" y="60"/>
                    <a:pt x="233" y="62"/>
                    <a:pt x="237" y="65"/>
                  </a:cubicBezTo>
                  <a:cubicBezTo>
                    <a:pt x="240" y="67"/>
                    <a:pt x="249" y="69"/>
                    <a:pt x="251" y="71"/>
                  </a:cubicBezTo>
                  <a:cubicBezTo>
                    <a:pt x="252" y="73"/>
                    <a:pt x="254" y="75"/>
                    <a:pt x="255" y="75"/>
                  </a:cubicBezTo>
                  <a:cubicBezTo>
                    <a:pt x="256" y="75"/>
                    <a:pt x="257" y="74"/>
                    <a:pt x="258" y="73"/>
                  </a:cubicBezTo>
                  <a:cubicBezTo>
                    <a:pt x="260" y="71"/>
                    <a:pt x="262" y="69"/>
                    <a:pt x="259" y="68"/>
                  </a:cubicBezTo>
                  <a:cubicBezTo>
                    <a:pt x="255" y="66"/>
                    <a:pt x="253" y="63"/>
                    <a:pt x="253" y="61"/>
                  </a:cubicBezTo>
                  <a:cubicBezTo>
                    <a:pt x="253" y="60"/>
                    <a:pt x="254" y="61"/>
                    <a:pt x="257" y="59"/>
                  </a:cubicBezTo>
                  <a:cubicBezTo>
                    <a:pt x="260" y="57"/>
                    <a:pt x="263" y="56"/>
                    <a:pt x="264" y="53"/>
                  </a:cubicBezTo>
                  <a:cubicBezTo>
                    <a:pt x="265" y="51"/>
                    <a:pt x="267" y="50"/>
                    <a:pt x="268" y="50"/>
                  </a:cubicBezTo>
                  <a:cubicBezTo>
                    <a:pt x="269" y="50"/>
                    <a:pt x="270" y="50"/>
                    <a:pt x="270" y="51"/>
                  </a:cubicBezTo>
                  <a:cubicBezTo>
                    <a:pt x="270" y="53"/>
                    <a:pt x="271" y="55"/>
                    <a:pt x="271" y="55"/>
                  </a:cubicBezTo>
                  <a:cubicBezTo>
                    <a:pt x="271" y="55"/>
                    <a:pt x="270" y="50"/>
                    <a:pt x="273" y="49"/>
                  </a:cubicBezTo>
                  <a:cubicBezTo>
                    <a:pt x="274" y="48"/>
                    <a:pt x="274" y="48"/>
                    <a:pt x="275" y="48"/>
                  </a:cubicBezTo>
                  <a:cubicBezTo>
                    <a:pt x="276" y="48"/>
                    <a:pt x="277" y="49"/>
                    <a:pt x="279" y="50"/>
                  </a:cubicBezTo>
                  <a:cubicBezTo>
                    <a:pt x="280" y="51"/>
                    <a:pt x="281" y="54"/>
                    <a:pt x="282" y="56"/>
                  </a:cubicBezTo>
                  <a:cubicBezTo>
                    <a:pt x="281" y="56"/>
                    <a:pt x="280" y="56"/>
                    <a:pt x="280" y="56"/>
                  </a:cubicBezTo>
                  <a:cubicBezTo>
                    <a:pt x="280" y="56"/>
                    <a:pt x="281" y="56"/>
                    <a:pt x="282" y="56"/>
                  </a:cubicBezTo>
                  <a:cubicBezTo>
                    <a:pt x="282" y="56"/>
                    <a:pt x="282" y="56"/>
                    <a:pt x="282" y="56"/>
                  </a:cubicBezTo>
                  <a:cubicBezTo>
                    <a:pt x="282" y="58"/>
                    <a:pt x="281" y="64"/>
                    <a:pt x="283" y="66"/>
                  </a:cubicBezTo>
                  <a:cubicBezTo>
                    <a:pt x="285" y="67"/>
                    <a:pt x="284" y="69"/>
                    <a:pt x="285" y="72"/>
                  </a:cubicBezTo>
                  <a:cubicBezTo>
                    <a:pt x="287" y="74"/>
                    <a:pt x="289" y="76"/>
                    <a:pt x="292" y="76"/>
                  </a:cubicBezTo>
                  <a:cubicBezTo>
                    <a:pt x="296" y="76"/>
                    <a:pt x="296" y="78"/>
                    <a:pt x="297" y="81"/>
                  </a:cubicBezTo>
                  <a:cubicBezTo>
                    <a:pt x="298" y="84"/>
                    <a:pt x="303" y="88"/>
                    <a:pt x="307" y="89"/>
                  </a:cubicBezTo>
                  <a:cubicBezTo>
                    <a:pt x="310" y="89"/>
                    <a:pt x="318" y="93"/>
                    <a:pt x="319" y="94"/>
                  </a:cubicBezTo>
                  <a:cubicBezTo>
                    <a:pt x="321" y="95"/>
                    <a:pt x="321" y="98"/>
                    <a:pt x="318" y="100"/>
                  </a:cubicBezTo>
                  <a:cubicBezTo>
                    <a:pt x="316" y="101"/>
                    <a:pt x="318" y="104"/>
                    <a:pt x="317" y="107"/>
                  </a:cubicBezTo>
                  <a:cubicBezTo>
                    <a:pt x="317" y="108"/>
                    <a:pt x="317" y="109"/>
                    <a:pt x="316" y="109"/>
                  </a:cubicBezTo>
                  <a:cubicBezTo>
                    <a:pt x="316" y="109"/>
                    <a:pt x="315" y="108"/>
                    <a:pt x="314" y="106"/>
                  </a:cubicBezTo>
                  <a:cubicBezTo>
                    <a:pt x="313" y="104"/>
                    <a:pt x="312" y="102"/>
                    <a:pt x="311" y="102"/>
                  </a:cubicBezTo>
                  <a:cubicBezTo>
                    <a:pt x="310" y="102"/>
                    <a:pt x="309" y="103"/>
                    <a:pt x="308" y="104"/>
                  </a:cubicBezTo>
                  <a:cubicBezTo>
                    <a:pt x="306" y="106"/>
                    <a:pt x="306" y="107"/>
                    <a:pt x="309" y="109"/>
                  </a:cubicBezTo>
                  <a:cubicBezTo>
                    <a:pt x="313" y="111"/>
                    <a:pt x="316" y="112"/>
                    <a:pt x="316" y="112"/>
                  </a:cubicBezTo>
                  <a:cubicBezTo>
                    <a:pt x="316" y="112"/>
                    <a:pt x="315" y="113"/>
                    <a:pt x="313" y="115"/>
                  </a:cubicBezTo>
                  <a:cubicBezTo>
                    <a:pt x="311" y="117"/>
                    <a:pt x="310" y="117"/>
                    <a:pt x="312" y="119"/>
                  </a:cubicBezTo>
                  <a:cubicBezTo>
                    <a:pt x="314" y="121"/>
                    <a:pt x="316" y="121"/>
                    <a:pt x="317" y="123"/>
                  </a:cubicBezTo>
                  <a:cubicBezTo>
                    <a:pt x="318" y="125"/>
                    <a:pt x="320" y="126"/>
                    <a:pt x="318" y="129"/>
                  </a:cubicBezTo>
                  <a:cubicBezTo>
                    <a:pt x="316" y="132"/>
                    <a:pt x="316" y="135"/>
                    <a:pt x="314" y="135"/>
                  </a:cubicBezTo>
                  <a:cubicBezTo>
                    <a:pt x="314" y="135"/>
                    <a:pt x="313" y="135"/>
                    <a:pt x="313" y="135"/>
                  </a:cubicBezTo>
                  <a:cubicBezTo>
                    <a:pt x="309" y="134"/>
                    <a:pt x="309" y="131"/>
                    <a:pt x="307" y="131"/>
                  </a:cubicBezTo>
                  <a:cubicBezTo>
                    <a:pt x="307" y="131"/>
                    <a:pt x="307" y="131"/>
                    <a:pt x="306" y="131"/>
                  </a:cubicBezTo>
                  <a:cubicBezTo>
                    <a:pt x="305" y="132"/>
                    <a:pt x="303" y="133"/>
                    <a:pt x="302" y="133"/>
                  </a:cubicBezTo>
                  <a:cubicBezTo>
                    <a:pt x="301" y="133"/>
                    <a:pt x="301" y="133"/>
                    <a:pt x="300" y="132"/>
                  </a:cubicBezTo>
                  <a:cubicBezTo>
                    <a:pt x="299" y="131"/>
                    <a:pt x="298" y="130"/>
                    <a:pt x="297" y="130"/>
                  </a:cubicBezTo>
                  <a:cubicBezTo>
                    <a:pt x="296" y="130"/>
                    <a:pt x="294" y="131"/>
                    <a:pt x="295" y="133"/>
                  </a:cubicBezTo>
                  <a:cubicBezTo>
                    <a:pt x="295" y="137"/>
                    <a:pt x="296" y="141"/>
                    <a:pt x="298" y="142"/>
                  </a:cubicBezTo>
                  <a:cubicBezTo>
                    <a:pt x="301" y="144"/>
                    <a:pt x="303" y="146"/>
                    <a:pt x="297" y="146"/>
                  </a:cubicBezTo>
                  <a:cubicBezTo>
                    <a:pt x="292" y="146"/>
                    <a:pt x="290" y="146"/>
                    <a:pt x="289" y="145"/>
                  </a:cubicBezTo>
                  <a:cubicBezTo>
                    <a:pt x="288" y="145"/>
                    <a:pt x="288" y="145"/>
                    <a:pt x="288" y="145"/>
                  </a:cubicBezTo>
                  <a:cubicBezTo>
                    <a:pt x="286" y="145"/>
                    <a:pt x="285" y="146"/>
                    <a:pt x="286" y="148"/>
                  </a:cubicBezTo>
                  <a:cubicBezTo>
                    <a:pt x="289" y="149"/>
                    <a:pt x="290" y="149"/>
                    <a:pt x="292" y="150"/>
                  </a:cubicBezTo>
                  <a:cubicBezTo>
                    <a:pt x="294" y="151"/>
                    <a:pt x="296" y="152"/>
                    <a:pt x="298" y="154"/>
                  </a:cubicBezTo>
                  <a:cubicBezTo>
                    <a:pt x="300" y="156"/>
                    <a:pt x="304" y="159"/>
                    <a:pt x="298" y="159"/>
                  </a:cubicBezTo>
                  <a:cubicBezTo>
                    <a:pt x="293" y="160"/>
                    <a:pt x="294" y="162"/>
                    <a:pt x="295" y="163"/>
                  </a:cubicBezTo>
                  <a:cubicBezTo>
                    <a:pt x="296" y="165"/>
                    <a:pt x="298" y="168"/>
                    <a:pt x="294" y="168"/>
                  </a:cubicBezTo>
                  <a:cubicBezTo>
                    <a:pt x="291" y="168"/>
                    <a:pt x="287" y="170"/>
                    <a:pt x="286" y="173"/>
                  </a:cubicBezTo>
                  <a:cubicBezTo>
                    <a:pt x="285" y="176"/>
                    <a:pt x="288" y="178"/>
                    <a:pt x="285" y="181"/>
                  </a:cubicBezTo>
                  <a:cubicBezTo>
                    <a:pt x="283" y="183"/>
                    <a:pt x="281" y="182"/>
                    <a:pt x="283" y="184"/>
                  </a:cubicBezTo>
                  <a:cubicBezTo>
                    <a:pt x="286" y="186"/>
                    <a:pt x="285" y="189"/>
                    <a:pt x="284" y="191"/>
                  </a:cubicBezTo>
                  <a:cubicBezTo>
                    <a:pt x="282" y="193"/>
                    <a:pt x="281" y="199"/>
                    <a:pt x="279" y="199"/>
                  </a:cubicBezTo>
                  <a:cubicBezTo>
                    <a:pt x="276" y="199"/>
                    <a:pt x="277" y="201"/>
                    <a:pt x="278" y="204"/>
                  </a:cubicBezTo>
                  <a:cubicBezTo>
                    <a:pt x="278" y="207"/>
                    <a:pt x="279" y="209"/>
                    <a:pt x="282" y="209"/>
                  </a:cubicBezTo>
                  <a:cubicBezTo>
                    <a:pt x="285" y="209"/>
                    <a:pt x="290" y="209"/>
                    <a:pt x="289" y="206"/>
                  </a:cubicBezTo>
                  <a:cubicBezTo>
                    <a:pt x="287" y="202"/>
                    <a:pt x="287" y="201"/>
                    <a:pt x="291" y="200"/>
                  </a:cubicBezTo>
                  <a:cubicBezTo>
                    <a:pt x="293" y="199"/>
                    <a:pt x="294" y="198"/>
                    <a:pt x="296" y="198"/>
                  </a:cubicBezTo>
                  <a:cubicBezTo>
                    <a:pt x="297" y="198"/>
                    <a:pt x="297" y="198"/>
                    <a:pt x="297" y="198"/>
                  </a:cubicBezTo>
                  <a:cubicBezTo>
                    <a:pt x="300" y="198"/>
                    <a:pt x="299" y="201"/>
                    <a:pt x="302" y="204"/>
                  </a:cubicBezTo>
                  <a:cubicBezTo>
                    <a:pt x="304" y="206"/>
                    <a:pt x="303" y="209"/>
                    <a:pt x="302" y="211"/>
                  </a:cubicBezTo>
                  <a:cubicBezTo>
                    <a:pt x="302" y="211"/>
                    <a:pt x="302" y="211"/>
                    <a:pt x="302" y="211"/>
                  </a:cubicBezTo>
                  <a:cubicBezTo>
                    <a:pt x="302" y="211"/>
                    <a:pt x="301" y="210"/>
                    <a:pt x="301" y="210"/>
                  </a:cubicBezTo>
                  <a:cubicBezTo>
                    <a:pt x="301" y="210"/>
                    <a:pt x="300" y="210"/>
                    <a:pt x="300" y="211"/>
                  </a:cubicBezTo>
                  <a:cubicBezTo>
                    <a:pt x="298" y="214"/>
                    <a:pt x="299" y="216"/>
                    <a:pt x="300" y="219"/>
                  </a:cubicBezTo>
                  <a:cubicBezTo>
                    <a:pt x="301" y="223"/>
                    <a:pt x="302" y="227"/>
                    <a:pt x="302" y="227"/>
                  </a:cubicBezTo>
                  <a:cubicBezTo>
                    <a:pt x="302" y="228"/>
                    <a:pt x="302" y="228"/>
                    <a:pt x="302" y="228"/>
                  </a:cubicBezTo>
                  <a:cubicBezTo>
                    <a:pt x="301" y="229"/>
                    <a:pt x="300" y="230"/>
                    <a:pt x="299" y="232"/>
                  </a:cubicBezTo>
                  <a:cubicBezTo>
                    <a:pt x="296" y="235"/>
                    <a:pt x="298" y="238"/>
                    <a:pt x="296" y="241"/>
                  </a:cubicBezTo>
                  <a:cubicBezTo>
                    <a:pt x="294" y="245"/>
                    <a:pt x="289" y="247"/>
                    <a:pt x="285" y="251"/>
                  </a:cubicBezTo>
                  <a:cubicBezTo>
                    <a:pt x="282" y="254"/>
                    <a:pt x="277" y="255"/>
                    <a:pt x="273" y="255"/>
                  </a:cubicBezTo>
                  <a:cubicBezTo>
                    <a:pt x="271" y="255"/>
                    <a:pt x="269" y="255"/>
                    <a:pt x="268" y="254"/>
                  </a:cubicBezTo>
                  <a:cubicBezTo>
                    <a:pt x="266" y="253"/>
                    <a:pt x="265" y="252"/>
                    <a:pt x="264" y="252"/>
                  </a:cubicBezTo>
                  <a:cubicBezTo>
                    <a:pt x="263" y="252"/>
                    <a:pt x="262" y="253"/>
                    <a:pt x="260" y="256"/>
                  </a:cubicBezTo>
                  <a:cubicBezTo>
                    <a:pt x="255" y="262"/>
                    <a:pt x="260" y="265"/>
                    <a:pt x="260" y="270"/>
                  </a:cubicBezTo>
                  <a:cubicBezTo>
                    <a:pt x="260" y="275"/>
                    <a:pt x="258" y="276"/>
                    <a:pt x="255" y="280"/>
                  </a:cubicBezTo>
                  <a:cubicBezTo>
                    <a:pt x="253" y="283"/>
                    <a:pt x="250" y="281"/>
                    <a:pt x="246" y="285"/>
                  </a:cubicBezTo>
                  <a:cubicBezTo>
                    <a:pt x="243" y="288"/>
                    <a:pt x="250" y="290"/>
                    <a:pt x="250" y="290"/>
                  </a:cubicBezTo>
                  <a:cubicBezTo>
                    <a:pt x="250" y="290"/>
                    <a:pt x="244" y="292"/>
                    <a:pt x="240" y="292"/>
                  </a:cubicBezTo>
                  <a:cubicBezTo>
                    <a:pt x="239" y="292"/>
                    <a:pt x="238" y="291"/>
                    <a:pt x="237" y="291"/>
                  </a:cubicBezTo>
                  <a:cubicBezTo>
                    <a:pt x="235" y="289"/>
                    <a:pt x="228" y="289"/>
                    <a:pt x="228" y="289"/>
                  </a:cubicBezTo>
                  <a:cubicBezTo>
                    <a:pt x="228" y="289"/>
                    <a:pt x="229" y="296"/>
                    <a:pt x="229" y="299"/>
                  </a:cubicBezTo>
                  <a:cubicBezTo>
                    <a:pt x="229" y="303"/>
                    <a:pt x="233" y="302"/>
                    <a:pt x="233" y="305"/>
                  </a:cubicBezTo>
                  <a:cubicBezTo>
                    <a:pt x="233" y="308"/>
                    <a:pt x="230" y="309"/>
                    <a:pt x="230" y="313"/>
                  </a:cubicBezTo>
                  <a:cubicBezTo>
                    <a:pt x="230" y="316"/>
                    <a:pt x="228" y="318"/>
                    <a:pt x="223" y="319"/>
                  </a:cubicBezTo>
                  <a:cubicBezTo>
                    <a:pt x="223" y="320"/>
                    <a:pt x="222" y="320"/>
                    <a:pt x="221" y="320"/>
                  </a:cubicBezTo>
                  <a:cubicBezTo>
                    <a:pt x="217" y="320"/>
                    <a:pt x="214" y="318"/>
                    <a:pt x="212" y="315"/>
                  </a:cubicBezTo>
                  <a:cubicBezTo>
                    <a:pt x="210" y="313"/>
                    <a:pt x="207" y="310"/>
                    <a:pt x="205" y="309"/>
                  </a:cubicBezTo>
                  <a:cubicBezTo>
                    <a:pt x="203" y="308"/>
                    <a:pt x="201" y="308"/>
                    <a:pt x="199" y="308"/>
                  </a:cubicBezTo>
                  <a:cubicBezTo>
                    <a:pt x="196" y="308"/>
                    <a:pt x="193" y="309"/>
                    <a:pt x="191" y="309"/>
                  </a:cubicBezTo>
                  <a:cubicBezTo>
                    <a:pt x="187" y="310"/>
                    <a:pt x="182" y="318"/>
                    <a:pt x="182" y="318"/>
                  </a:cubicBezTo>
                  <a:cubicBezTo>
                    <a:pt x="182" y="318"/>
                    <a:pt x="184" y="314"/>
                    <a:pt x="182" y="314"/>
                  </a:cubicBezTo>
                  <a:cubicBezTo>
                    <a:pt x="182" y="314"/>
                    <a:pt x="182" y="314"/>
                    <a:pt x="182" y="314"/>
                  </a:cubicBezTo>
                  <a:cubicBezTo>
                    <a:pt x="181" y="314"/>
                    <a:pt x="181" y="314"/>
                    <a:pt x="181" y="314"/>
                  </a:cubicBezTo>
                  <a:cubicBezTo>
                    <a:pt x="179" y="314"/>
                    <a:pt x="177" y="313"/>
                    <a:pt x="174" y="313"/>
                  </a:cubicBezTo>
                  <a:cubicBezTo>
                    <a:pt x="173" y="313"/>
                    <a:pt x="172" y="313"/>
                    <a:pt x="170" y="313"/>
                  </a:cubicBezTo>
                  <a:cubicBezTo>
                    <a:pt x="165" y="315"/>
                    <a:pt x="164" y="317"/>
                    <a:pt x="162" y="322"/>
                  </a:cubicBezTo>
                  <a:cubicBezTo>
                    <a:pt x="160" y="327"/>
                    <a:pt x="163" y="329"/>
                    <a:pt x="166" y="331"/>
                  </a:cubicBezTo>
                  <a:cubicBezTo>
                    <a:pt x="170" y="333"/>
                    <a:pt x="168" y="339"/>
                    <a:pt x="166" y="342"/>
                  </a:cubicBezTo>
                  <a:cubicBezTo>
                    <a:pt x="165" y="345"/>
                    <a:pt x="165" y="352"/>
                    <a:pt x="166" y="359"/>
                  </a:cubicBezTo>
                  <a:cubicBezTo>
                    <a:pt x="168" y="365"/>
                    <a:pt x="172" y="371"/>
                    <a:pt x="174" y="375"/>
                  </a:cubicBezTo>
                  <a:cubicBezTo>
                    <a:pt x="176" y="378"/>
                    <a:pt x="178" y="381"/>
                    <a:pt x="179" y="386"/>
                  </a:cubicBezTo>
                  <a:cubicBezTo>
                    <a:pt x="179" y="391"/>
                    <a:pt x="181" y="392"/>
                    <a:pt x="179" y="397"/>
                  </a:cubicBezTo>
                  <a:cubicBezTo>
                    <a:pt x="178" y="402"/>
                    <a:pt x="176" y="400"/>
                    <a:pt x="176" y="404"/>
                  </a:cubicBezTo>
                  <a:cubicBezTo>
                    <a:pt x="176" y="408"/>
                    <a:pt x="177" y="409"/>
                    <a:pt x="176" y="414"/>
                  </a:cubicBezTo>
                  <a:cubicBezTo>
                    <a:pt x="175" y="418"/>
                    <a:pt x="172" y="414"/>
                    <a:pt x="172" y="419"/>
                  </a:cubicBezTo>
                  <a:cubicBezTo>
                    <a:pt x="171" y="422"/>
                    <a:pt x="172" y="422"/>
                    <a:pt x="173" y="422"/>
                  </a:cubicBezTo>
                  <a:cubicBezTo>
                    <a:pt x="174" y="422"/>
                    <a:pt x="174" y="422"/>
                    <a:pt x="174" y="422"/>
                  </a:cubicBezTo>
                  <a:cubicBezTo>
                    <a:pt x="175" y="422"/>
                    <a:pt x="176" y="422"/>
                    <a:pt x="176" y="423"/>
                  </a:cubicBezTo>
                  <a:cubicBezTo>
                    <a:pt x="177" y="423"/>
                    <a:pt x="177" y="425"/>
                    <a:pt x="177" y="426"/>
                  </a:cubicBezTo>
                  <a:cubicBezTo>
                    <a:pt x="177" y="426"/>
                    <a:pt x="177" y="426"/>
                    <a:pt x="177" y="426"/>
                  </a:cubicBezTo>
                  <a:cubicBezTo>
                    <a:pt x="173" y="429"/>
                    <a:pt x="173" y="429"/>
                    <a:pt x="173" y="429"/>
                  </a:cubicBezTo>
                  <a:cubicBezTo>
                    <a:pt x="179" y="437"/>
                    <a:pt x="179" y="437"/>
                    <a:pt x="179" y="437"/>
                  </a:cubicBezTo>
                  <a:cubicBezTo>
                    <a:pt x="179" y="437"/>
                    <a:pt x="175" y="435"/>
                    <a:pt x="172" y="435"/>
                  </a:cubicBezTo>
                  <a:cubicBezTo>
                    <a:pt x="171" y="435"/>
                    <a:pt x="170" y="435"/>
                    <a:pt x="170" y="436"/>
                  </a:cubicBezTo>
                  <a:cubicBezTo>
                    <a:pt x="168" y="438"/>
                    <a:pt x="168" y="442"/>
                    <a:pt x="166" y="442"/>
                  </a:cubicBezTo>
                  <a:cubicBezTo>
                    <a:pt x="165" y="442"/>
                    <a:pt x="164" y="442"/>
                    <a:pt x="163" y="441"/>
                  </a:cubicBezTo>
                  <a:cubicBezTo>
                    <a:pt x="161" y="440"/>
                    <a:pt x="160" y="439"/>
                    <a:pt x="159" y="439"/>
                  </a:cubicBezTo>
                  <a:cubicBezTo>
                    <a:pt x="157" y="439"/>
                    <a:pt x="156" y="441"/>
                    <a:pt x="155" y="444"/>
                  </a:cubicBezTo>
                  <a:cubicBezTo>
                    <a:pt x="154" y="449"/>
                    <a:pt x="155" y="450"/>
                    <a:pt x="152" y="452"/>
                  </a:cubicBezTo>
                  <a:cubicBezTo>
                    <a:pt x="150" y="453"/>
                    <a:pt x="145" y="459"/>
                    <a:pt x="142" y="459"/>
                  </a:cubicBezTo>
                  <a:cubicBezTo>
                    <a:pt x="141" y="459"/>
                    <a:pt x="140" y="458"/>
                    <a:pt x="140" y="455"/>
                  </a:cubicBezTo>
                  <a:cubicBezTo>
                    <a:pt x="141" y="445"/>
                    <a:pt x="140" y="446"/>
                    <a:pt x="145" y="446"/>
                  </a:cubicBezTo>
                  <a:cubicBezTo>
                    <a:pt x="149" y="445"/>
                    <a:pt x="152" y="439"/>
                    <a:pt x="147" y="439"/>
                  </a:cubicBezTo>
                  <a:cubicBezTo>
                    <a:pt x="141" y="439"/>
                    <a:pt x="140" y="438"/>
                    <a:pt x="139" y="434"/>
                  </a:cubicBezTo>
                  <a:cubicBezTo>
                    <a:pt x="139" y="434"/>
                    <a:pt x="135" y="437"/>
                    <a:pt x="130" y="437"/>
                  </a:cubicBezTo>
                  <a:cubicBezTo>
                    <a:pt x="127" y="437"/>
                    <a:pt x="123" y="435"/>
                    <a:pt x="122" y="430"/>
                  </a:cubicBezTo>
                  <a:cubicBezTo>
                    <a:pt x="120" y="418"/>
                    <a:pt x="121" y="415"/>
                    <a:pt x="117" y="415"/>
                  </a:cubicBezTo>
                  <a:cubicBezTo>
                    <a:pt x="116" y="415"/>
                    <a:pt x="116" y="415"/>
                    <a:pt x="115" y="415"/>
                  </a:cubicBezTo>
                  <a:cubicBezTo>
                    <a:pt x="110" y="416"/>
                    <a:pt x="108" y="421"/>
                    <a:pt x="110" y="426"/>
                  </a:cubicBezTo>
                  <a:cubicBezTo>
                    <a:pt x="111" y="431"/>
                    <a:pt x="109" y="436"/>
                    <a:pt x="106" y="436"/>
                  </a:cubicBezTo>
                  <a:cubicBezTo>
                    <a:pt x="105" y="436"/>
                    <a:pt x="104" y="436"/>
                    <a:pt x="104" y="435"/>
                  </a:cubicBezTo>
                  <a:cubicBezTo>
                    <a:pt x="99" y="432"/>
                    <a:pt x="94" y="421"/>
                    <a:pt x="90" y="421"/>
                  </a:cubicBezTo>
                  <a:cubicBezTo>
                    <a:pt x="90" y="421"/>
                    <a:pt x="90" y="421"/>
                    <a:pt x="90" y="421"/>
                  </a:cubicBezTo>
                  <a:cubicBezTo>
                    <a:pt x="87" y="422"/>
                    <a:pt x="86" y="422"/>
                    <a:pt x="86" y="423"/>
                  </a:cubicBezTo>
                  <a:cubicBezTo>
                    <a:pt x="86" y="421"/>
                    <a:pt x="85" y="420"/>
                    <a:pt x="85" y="419"/>
                  </a:cubicBezTo>
                  <a:cubicBezTo>
                    <a:pt x="84" y="416"/>
                    <a:pt x="83" y="413"/>
                    <a:pt x="80" y="410"/>
                  </a:cubicBezTo>
                  <a:cubicBezTo>
                    <a:pt x="77" y="408"/>
                    <a:pt x="77" y="406"/>
                    <a:pt x="77" y="403"/>
                  </a:cubicBezTo>
                  <a:cubicBezTo>
                    <a:pt x="78" y="399"/>
                    <a:pt x="80" y="398"/>
                    <a:pt x="84" y="397"/>
                  </a:cubicBezTo>
                  <a:cubicBezTo>
                    <a:pt x="89" y="396"/>
                    <a:pt x="87" y="394"/>
                    <a:pt x="91" y="389"/>
                  </a:cubicBezTo>
                  <a:cubicBezTo>
                    <a:pt x="95" y="385"/>
                    <a:pt x="94" y="386"/>
                    <a:pt x="91" y="385"/>
                  </a:cubicBezTo>
                  <a:cubicBezTo>
                    <a:pt x="88" y="385"/>
                    <a:pt x="87" y="383"/>
                    <a:pt x="84" y="382"/>
                  </a:cubicBezTo>
                  <a:cubicBezTo>
                    <a:pt x="82" y="382"/>
                    <a:pt x="82" y="377"/>
                    <a:pt x="81" y="374"/>
                  </a:cubicBezTo>
                  <a:cubicBezTo>
                    <a:pt x="81" y="372"/>
                    <a:pt x="82" y="368"/>
                    <a:pt x="80" y="365"/>
                  </a:cubicBezTo>
                  <a:cubicBezTo>
                    <a:pt x="78" y="363"/>
                    <a:pt x="77" y="365"/>
                    <a:pt x="76" y="362"/>
                  </a:cubicBezTo>
                  <a:cubicBezTo>
                    <a:pt x="75" y="359"/>
                    <a:pt x="76" y="353"/>
                    <a:pt x="76" y="349"/>
                  </a:cubicBezTo>
                  <a:cubicBezTo>
                    <a:pt x="77" y="345"/>
                    <a:pt x="73" y="342"/>
                    <a:pt x="71" y="339"/>
                  </a:cubicBezTo>
                  <a:cubicBezTo>
                    <a:pt x="69" y="336"/>
                    <a:pt x="66" y="335"/>
                    <a:pt x="64" y="332"/>
                  </a:cubicBezTo>
                  <a:cubicBezTo>
                    <a:pt x="63" y="331"/>
                    <a:pt x="61" y="330"/>
                    <a:pt x="59" y="330"/>
                  </a:cubicBezTo>
                  <a:cubicBezTo>
                    <a:pt x="57" y="330"/>
                    <a:pt x="56" y="331"/>
                    <a:pt x="54" y="331"/>
                  </a:cubicBezTo>
                  <a:cubicBezTo>
                    <a:pt x="52" y="332"/>
                    <a:pt x="47" y="334"/>
                    <a:pt x="42" y="335"/>
                  </a:cubicBezTo>
                  <a:cubicBezTo>
                    <a:pt x="38" y="337"/>
                    <a:pt x="36" y="337"/>
                    <a:pt x="34" y="339"/>
                  </a:cubicBezTo>
                  <a:cubicBezTo>
                    <a:pt x="31" y="341"/>
                    <a:pt x="28" y="341"/>
                    <a:pt x="25" y="344"/>
                  </a:cubicBezTo>
                  <a:cubicBezTo>
                    <a:pt x="25" y="344"/>
                    <a:pt x="22" y="344"/>
                    <a:pt x="19" y="344"/>
                  </a:cubicBezTo>
                  <a:cubicBezTo>
                    <a:pt x="18" y="344"/>
                    <a:pt x="17" y="344"/>
                    <a:pt x="16" y="344"/>
                  </a:cubicBezTo>
                  <a:cubicBezTo>
                    <a:pt x="13" y="342"/>
                    <a:pt x="12" y="339"/>
                    <a:pt x="11" y="335"/>
                  </a:cubicBezTo>
                  <a:cubicBezTo>
                    <a:pt x="10" y="330"/>
                    <a:pt x="7" y="330"/>
                    <a:pt x="4" y="329"/>
                  </a:cubicBezTo>
                  <a:cubicBezTo>
                    <a:pt x="1" y="327"/>
                    <a:pt x="4" y="323"/>
                    <a:pt x="6" y="321"/>
                  </a:cubicBezTo>
                  <a:cubicBezTo>
                    <a:pt x="8" y="319"/>
                    <a:pt x="10" y="321"/>
                    <a:pt x="10" y="319"/>
                  </a:cubicBezTo>
                  <a:cubicBezTo>
                    <a:pt x="11" y="317"/>
                    <a:pt x="11" y="314"/>
                    <a:pt x="12" y="313"/>
                  </a:cubicBezTo>
                  <a:cubicBezTo>
                    <a:pt x="12" y="312"/>
                    <a:pt x="13" y="312"/>
                    <a:pt x="13" y="312"/>
                  </a:cubicBezTo>
                  <a:cubicBezTo>
                    <a:pt x="15" y="312"/>
                    <a:pt x="17" y="313"/>
                    <a:pt x="19" y="314"/>
                  </a:cubicBezTo>
                  <a:cubicBezTo>
                    <a:pt x="20" y="315"/>
                    <a:pt x="21" y="315"/>
                    <a:pt x="22" y="315"/>
                  </a:cubicBezTo>
                  <a:cubicBezTo>
                    <a:pt x="23" y="315"/>
                    <a:pt x="23" y="314"/>
                    <a:pt x="23" y="312"/>
                  </a:cubicBezTo>
                  <a:cubicBezTo>
                    <a:pt x="24" y="310"/>
                    <a:pt x="23" y="307"/>
                    <a:pt x="21" y="307"/>
                  </a:cubicBezTo>
                  <a:cubicBezTo>
                    <a:pt x="19" y="306"/>
                    <a:pt x="17" y="306"/>
                    <a:pt x="15" y="304"/>
                  </a:cubicBezTo>
                  <a:cubicBezTo>
                    <a:pt x="13" y="302"/>
                    <a:pt x="18" y="299"/>
                    <a:pt x="20" y="297"/>
                  </a:cubicBezTo>
                  <a:cubicBezTo>
                    <a:pt x="23" y="295"/>
                    <a:pt x="25" y="294"/>
                    <a:pt x="27" y="291"/>
                  </a:cubicBezTo>
                  <a:cubicBezTo>
                    <a:pt x="28" y="291"/>
                    <a:pt x="28" y="290"/>
                    <a:pt x="29" y="290"/>
                  </a:cubicBezTo>
                  <a:cubicBezTo>
                    <a:pt x="30" y="290"/>
                    <a:pt x="32" y="292"/>
                    <a:pt x="35" y="293"/>
                  </a:cubicBezTo>
                  <a:cubicBezTo>
                    <a:pt x="35" y="294"/>
                    <a:pt x="36" y="294"/>
                    <a:pt x="36" y="294"/>
                  </a:cubicBezTo>
                  <a:cubicBezTo>
                    <a:pt x="39" y="294"/>
                    <a:pt x="40" y="291"/>
                    <a:pt x="39" y="289"/>
                  </a:cubicBezTo>
                  <a:cubicBezTo>
                    <a:pt x="39" y="286"/>
                    <a:pt x="36" y="288"/>
                    <a:pt x="35" y="286"/>
                  </a:cubicBezTo>
                  <a:cubicBezTo>
                    <a:pt x="35" y="284"/>
                    <a:pt x="37" y="283"/>
                    <a:pt x="39" y="283"/>
                  </a:cubicBezTo>
                  <a:cubicBezTo>
                    <a:pt x="40" y="283"/>
                    <a:pt x="41" y="283"/>
                    <a:pt x="42" y="284"/>
                  </a:cubicBezTo>
                  <a:cubicBezTo>
                    <a:pt x="43" y="284"/>
                    <a:pt x="44" y="285"/>
                    <a:pt x="44" y="285"/>
                  </a:cubicBezTo>
                  <a:cubicBezTo>
                    <a:pt x="46" y="285"/>
                    <a:pt x="47" y="283"/>
                    <a:pt x="47" y="280"/>
                  </a:cubicBezTo>
                  <a:cubicBezTo>
                    <a:pt x="48" y="277"/>
                    <a:pt x="47" y="274"/>
                    <a:pt x="45" y="272"/>
                  </a:cubicBezTo>
                  <a:cubicBezTo>
                    <a:pt x="43" y="270"/>
                    <a:pt x="42" y="270"/>
                    <a:pt x="41" y="267"/>
                  </a:cubicBezTo>
                  <a:cubicBezTo>
                    <a:pt x="40" y="265"/>
                    <a:pt x="41" y="263"/>
                    <a:pt x="39" y="261"/>
                  </a:cubicBezTo>
                  <a:cubicBezTo>
                    <a:pt x="37" y="259"/>
                    <a:pt x="35" y="256"/>
                    <a:pt x="30" y="256"/>
                  </a:cubicBezTo>
                  <a:cubicBezTo>
                    <a:pt x="25" y="255"/>
                    <a:pt x="27" y="254"/>
                    <a:pt x="29" y="252"/>
                  </a:cubicBezTo>
                  <a:cubicBezTo>
                    <a:pt x="32" y="249"/>
                    <a:pt x="31" y="248"/>
                    <a:pt x="32" y="245"/>
                  </a:cubicBezTo>
                  <a:cubicBezTo>
                    <a:pt x="32" y="242"/>
                    <a:pt x="30" y="239"/>
                    <a:pt x="30" y="236"/>
                  </a:cubicBezTo>
                  <a:cubicBezTo>
                    <a:pt x="29" y="233"/>
                    <a:pt x="32" y="231"/>
                    <a:pt x="34" y="229"/>
                  </a:cubicBezTo>
                  <a:cubicBezTo>
                    <a:pt x="35" y="227"/>
                    <a:pt x="37" y="225"/>
                    <a:pt x="39" y="225"/>
                  </a:cubicBezTo>
                  <a:cubicBezTo>
                    <a:pt x="39" y="225"/>
                    <a:pt x="40" y="225"/>
                    <a:pt x="40" y="225"/>
                  </a:cubicBezTo>
                  <a:cubicBezTo>
                    <a:pt x="42" y="225"/>
                    <a:pt x="43" y="229"/>
                    <a:pt x="46" y="229"/>
                  </a:cubicBezTo>
                  <a:cubicBezTo>
                    <a:pt x="46" y="229"/>
                    <a:pt x="46" y="229"/>
                    <a:pt x="46" y="229"/>
                  </a:cubicBezTo>
                  <a:cubicBezTo>
                    <a:pt x="48" y="229"/>
                    <a:pt x="50" y="224"/>
                    <a:pt x="52" y="220"/>
                  </a:cubicBezTo>
                  <a:cubicBezTo>
                    <a:pt x="54" y="217"/>
                    <a:pt x="52" y="210"/>
                    <a:pt x="50" y="207"/>
                  </a:cubicBezTo>
                  <a:cubicBezTo>
                    <a:pt x="49" y="204"/>
                    <a:pt x="49" y="201"/>
                    <a:pt x="49" y="199"/>
                  </a:cubicBezTo>
                  <a:cubicBezTo>
                    <a:pt x="50" y="197"/>
                    <a:pt x="51" y="196"/>
                    <a:pt x="52" y="194"/>
                  </a:cubicBezTo>
                  <a:cubicBezTo>
                    <a:pt x="55" y="190"/>
                    <a:pt x="53" y="188"/>
                    <a:pt x="53" y="184"/>
                  </a:cubicBezTo>
                  <a:cubicBezTo>
                    <a:pt x="52" y="179"/>
                    <a:pt x="51" y="181"/>
                    <a:pt x="50" y="177"/>
                  </a:cubicBezTo>
                  <a:cubicBezTo>
                    <a:pt x="50" y="174"/>
                    <a:pt x="53" y="175"/>
                    <a:pt x="55" y="172"/>
                  </a:cubicBezTo>
                  <a:cubicBezTo>
                    <a:pt x="57" y="169"/>
                    <a:pt x="58" y="168"/>
                    <a:pt x="62" y="166"/>
                  </a:cubicBezTo>
                  <a:cubicBezTo>
                    <a:pt x="66" y="164"/>
                    <a:pt x="66" y="162"/>
                    <a:pt x="68" y="159"/>
                  </a:cubicBezTo>
                  <a:cubicBezTo>
                    <a:pt x="68" y="157"/>
                    <a:pt x="69" y="156"/>
                    <a:pt x="69" y="156"/>
                  </a:cubicBezTo>
                  <a:cubicBezTo>
                    <a:pt x="70" y="156"/>
                    <a:pt x="71" y="158"/>
                    <a:pt x="72" y="159"/>
                  </a:cubicBezTo>
                  <a:cubicBezTo>
                    <a:pt x="73" y="161"/>
                    <a:pt x="74" y="162"/>
                    <a:pt x="76" y="162"/>
                  </a:cubicBezTo>
                  <a:cubicBezTo>
                    <a:pt x="77" y="162"/>
                    <a:pt x="78" y="162"/>
                    <a:pt x="80" y="162"/>
                  </a:cubicBezTo>
                  <a:cubicBezTo>
                    <a:pt x="86" y="160"/>
                    <a:pt x="84" y="160"/>
                    <a:pt x="86" y="156"/>
                  </a:cubicBezTo>
                  <a:cubicBezTo>
                    <a:pt x="88" y="152"/>
                    <a:pt x="88" y="153"/>
                    <a:pt x="92" y="151"/>
                  </a:cubicBezTo>
                  <a:cubicBezTo>
                    <a:pt x="95" y="149"/>
                    <a:pt x="93" y="149"/>
                    <a:pt x="93" y="145"/>
                  </a:cubicBezTo>
                  <a:cubicBezTo>
                    <a:pt x="93" y="141"/>
                    <a:pt x="95" y="141"/>
                    <a:pt x="97" y="138"/>
                  </a:cubicBezTo>
                  <a:cubicBezTo>
                    <a:pt x="99" y="134"/>
                    <a:pt x="100" y="135"/>
                    <a:pt x="103" y="132"/>
                  </a:cubicBezTo>
                  <a:cubicBezTo>
                    <a:pt x="105" y="129"/>
                    <a:pt x="105" y="130"/>
                    <a:pt x="103" y="129"/>
                  </a:cubicBezTo>
                  <a:cubicBezTo>
                    <a:pt x="101" y="127"/>
                    <a:pt x="100" y="125"/>
                    <a:pt x="99" y="120"/>
                  </a:cubicBezTo>
                  <a:cubicBezTo>
                    <a:pt x="98" y="116"/>
                    <a:pt x="100" y="117"/>
                    <a:pt x="104" y="114"/>
                  </a:cubicBezTo>
                  <a:cubicBezTo>
                    <a:pt x="105" y="113"/>
                    <a:pt x="107" y="113"/>
                    <a:pt x="108" y="113"/>
                  </a:cubicBezTo>
                  <a:cubicBezTo>
                    <a:pt x="111" y="113"/>
                    <a:pt x="114" y="114"/>
                    <a:pt x="117" y="114"/>
                  </a:cubicBezTo>
                  <a:cubicBezTo>
                    <a:pt x="120" y="114"/>
                    <a:pt x="118" y="117"/>
                    <a:pt x="118" y="117"/>
                  </a:cubicBezTo>
                  <a:cubicBezTo>
                    <a:pt x="118" y="117"/>
                    <a:pt x="119" y="117"/>
                    <a:pt x="119" y="116"/>
                  </a:cubicBezTo>
                  <a:cubicBezTo>
                    <a:pt x="120" y="115"/>
                    <a:pt x="121" y="113"/>
                    <a:pt x="124" y="112"/>
                  </a:cubicBezTo>
                  <a:cubicBezTo>
                    <a:pt x="127" y="112"/>
                    <a:pt x="127" y="112"/>
                    <a:pt x="124" y="109"/>
                  </a:cubicBezTo>
                  <a:cubicBezTo>
                    <a:pt x="122" y="107"/>
                    <a:pt x="124" y="106"/>
                    <a:pt x="126" y="103"/>
                  </a:cubicBezTo>
                  <a:cubicBezTo>
                    <a:pt x="128" y="101"/>
                    <a:pt x="130" y="101"/>
                    <a:pt x="131" y="97"/>
                  </a:cubicBezTo>
                  <a:cubicBezTo>
                    <a:pt x="133" y="94"/>
                    <a:pt x="133" y="94"/>
                    <a:pt x="132" y="92"/>
                  </a:cubicBezTo>
                  <a:cubicBezTo>
                    <a:pt x="131" y="90"/>
                    <a:pt x="130" y="88"/>
                    <a:pt x="129" y="84"/>
                  </a:cubicBezTo>
                  <a:cubicBezTo>
                    <a:pt x="128" y="80"/>
                    <a:pt x="129" y="79"/>
                    <a:pt x="127" y="79"/>
                  </a:cubicBezTo>
                  <a:cubicBezTo>
                    <a:pt x="126" y="79"/>
                    <a:pt x="126" y="79"/>
                    <a:pt x="125" y="79"/>
                  </a:cubicBezTo>
                  <a:cubicBezTo>
                    <a:pt x="122" y="79"/>
                    <a:pt x="120" y="80"/>
                    <a:pt x="117" y="82"/>
                  </a:cubicBezTo>
                  <a:cubicBezTo>
                    <a:pt x="115" y="84"/>
                    <a:pt x="114" y="85"/>
                    <a:pt x="112" y="85"/>
                  </a:cubicBezTo>
                  <a:cubicBezTo>
                    <a:pt x="112" y="85"/>
                    <a:pt x="111" y="84"/>
                    <a:pt x="110" y="84"/>
                  </a:cubicBezTo>
                  <a:cubicBezTo>
                    <a:pt x="108" y="82"/>
                    <a:pt x="109" y="81"/>
                    <a:pt x="107" y="79"/>
                  </a:cubicBezTo>
                  <a:cubicBezTo>
                    <a:pt x="105" y="76"/>
                    <a:pt x="108" y="74"/>
                    <a:pt x="110" y="70"/>
                  </a:cubicBezTo>
                  <a:cubicBezTo>
                    <a:pt x="113" y="65"/>
                    <a:pt x="113" y="66"/>
                    <a:pt x="118" y="62"/>
                  </a:cubicBezTo>
                  <a:cubicBezTo>
                    <a:pt x="122" y="59"/>
                    <a:pt x="120" y="58"/>
                    <a:pt x="123" y="58"/>
                  </a:cubicBezTo>
                  <a:cubicBezTo>
                    <a:pt x="125" y="58"/>
                    <a:pt x="126" y="58"/>
                    <a:pt x="128" y="58"/>
                  </a:cubicBezTo>
                  <a:cubicBezTo>
                    <a:pt x="129" y="58"/>
                    <a:pt x="131" y="58"/>
                    <a:pt x="132" y="56"/>
                  </a:cubicBezTo>
                  <a:cubicBezTo>
                    <a:pt x="134" y="55"/>
                    <a:pt x="135" y="54"/>
                    <a:pt x="137" y="54"/>
                  </a:cubicBezTo>
                  <a:cubicBezTo>
                    <a:pt x="138" y="54"/>
                    <a:pt x="139" y="55"/>
                    <a:pt x="141" y="56"/>
                  </a:cubicBezTo>
                  <a:cubicBezTo>
                    <a:pt x="141" y="56"/>
                    <a:pt x="143" y="56"/>
                    <a:pt x="144" y="56"/>
                  </a:cubicBezTo>
                  <a:cubicBezTo>
                    <a:pt x="147" y="56"/>
                    <a:pt x="151" y="55"/>
                    <a:pt x="154" y="54"/>
                  </a:cubicBezTo>
                  <a:cubicBezTo>
                    <a:pt x="159" y="53"/>
                    <a:pt x="158" y="50"/>
                    <a:pt x="157" y="48"/>
                  </a:cubicBezTo>
                  <a:cubicBezTo>
                    <a:pt x="156" y="46"/>
                    <a:pt x="153" y="45"/>
                    <a:pt x="150" y="42"/>
                  </a:cubicBezTo>
                  <a:cubicBezTo>
                    <a:pt x="147" y="38"/>
                    <a:pt x="146" y="37"/>
                    <a:pt x="150" y="35"/>
                  </a:cubicBezTo>
                  <a:cubicBezTo>
                    <a:pt x="154" y="32"/>
                    <a:pt x="159" y="31"/>
                    <a:pt x="163" y="29"/>
                  </a:cubicBezTo>
                  <a:cubicBezTo>
                    <a:pt x="164" y="29"/>
                    <a:pt x="164" y="29"/>
                    <a:pt x="165" y="29"/>
                  </a:cubicBezTo>
                  <a:cubicBezTo>
                    <a:pt x="167" y="29"/>
                    <a:pt x="169" y="32"/>
                    <a:pt x="172" y="33"/>
                  </a:cubicBezTo>
                  <a:cubicBezTo>
                    <a:pt x="175" y="34"/>
                    <a:pt x="177" y="34"/>
                    <a:pt x="175" y="37"/>
                  </a:cubicBezTo>
                  <a:cubicBezTo>
                    <a:pt x="174" y="40"/>
                    <a:pt x="176" y="44"/>
                    <a:pt x="180" y="45"/>
                  </a:cubicBezTo>
                  <a:cubicBezTo>
                    <a:pt x="181" y="45"/>
                    <a:pt x="181" y="45"/>
                    <a:pt x="181" y="45"/>
                  </a:cubicBezTo>
                  <a:cubicBezTo>
                    <a:pt x="185" y="45"/>
                    <a:pt x="187" y="41"/>
                    <a:pt x="189" y="39"/>
                  </a:cubicBezTo>
                  <a:cubicBezTo>
                    <a:pt x="192" y="37"/>
                    <a:pt x="199" y="30"/>
                    <a:pt x="202" y="27"/>
                  </a:cubicBezTo>
                  <a:cubicBezTo>
                    <a:pt x="204" y="24"/>
                    <a:pt x="207" y="19"/>
                    <a:pt x="209" y="16"/>
                  </a:cubicBezTo>
                  <a:cubicBezTo>
                    <a:pt x="210" y="13"/>
                    <a:pt x="206" y="14"/>
                    <a:pt x="206" y="11"/>
                  </a:cubicBezTo>
                  <a:cubicBezTo>
                    <a:pt x="206" y="9"/>
                    <a:pt x="209" y="8"/>
                    <a:pt x="213" y="8"/>
                  </a:cubicBezTo>
                  <a:cubicBezTo>
                    <a:pt x="216" y="8"/>
                    <a:pt x="218" y="4"/>
                    <a:pt x="218" y="4"/>
                  </a:cubicBezTo>
                  <a:cubicBezTo>
                    <a:pt x="218" y="4"/>
                    <a:pt x="218" y="4"/>
                    <a:pt x="217" y="4"/>
                  </a:cubicBezTo>
                  <a:cubicBezTo>
                    <a:pt x="219" y="3"/>
                    <a:pt x="220" y="2"/>
                    <a:pt x="222" y="2"/>
                  </a:cubicBezTo>
                  <a:moveTo>
                    <a:pt x="222" y="0"/>
                  </a:moveTo>
                  <a:cubicBezTo>
                    <a:pt x="222" y="0"/>
                    <a:pt x="222" y="0"/>
                    <a:pt x="222" y="0"/>
                  </a:cubicBezTo>
                  <a:cubicBezTo>
                    <a:pt x="220" y="0"/>
                    <a:pt x="218" y="1"/>
                    <a:pt x="216" y="3"/>
                  </a:cubicBezTo>
                  <a:cubicBezTo>
                    <a:pt x="212" y="6"/>
                    <a:pt x="212" y="6"/>
                    <a:pt x="212" y="6"/>
                  </a:cubicBezTo>
                  <a:cubicBezTo>
                    <a:pt x="207" y="6"/>
                    <a:pt x="204" y="8"/>
                    <a:pt x="204" y="11"/>
                  </a:cubicBezTo>
                  <a:cubicBezTo>
                    <a:pt x="204" y="14"/>
                    <a:pt x="206" y="14"/>
                    <a:pt x="207" y="15"/>
                  </a:cubicBezTo>
                  <a:cubicBezTo>
                    <a:pt x="207" y="15"/>
                    <a:pt x="207" y="15"/>
                    <a:pt x="207" y="15"/>
                  </a:cubicBezTo>
                  <a:cubicBezTo>
                    <a:pt x="207" y="15"/>
                    <a:pt x="207" y="15"/>
                    <a:pt x="207" y="15"/>
                  </a:cubicBezTo>
                  <a:cubicBezTo>
                    <a:pt x="206" y="18"/>
                    <a:pt x="203" y="23"/>
                    <a:pt x="200" y="26"/>
                  </a:cubicBezTo>
                  <a:cubicBezTo>
                    <a:pt x="194" y="32"/>
                    <a:pt x="190" y="36"/>
                    <a:pt x="188" y="37"/>
                  </a:cubicBezTo>
                  <a:cubicBezTo>
                    <a:pt x="187" y="38"/>
                    <a:pt x="186" y="39"/>
                    <a:pt x="186" y="40"/>
                  </a:cubicBezTo>
                  <a:cubicBezTo>
                    <a:pt x="184" y="42"/>
                    <a:pt x="183" y="43"/>
                    <a:pt x="181" y="43"/>
                  </a:cubicBezTo>
                  <a:cubicBezTo>
                    <a:pt x="181" y="43"/>
                    <a:pt x="181" y="43"/>
                    <a:pt x="181" y="43"/>
                  </a:cubicBezTo>
                  <a:cubicBezTo>
                    <a:pt x="179" y="43"/>
                    <a:pt x="177" y="42"/>
                    <a:pt x="177" y="41"/>
                  </a:cubicBezTo>
                  <a:cubicBezTo>
                    <a:pt x="176" y="40"/>
                    <a:pt x="176" y="39"/>
                    <a:pt x="177" y="38"/>
                  </a:cubicBezTo>
                  <a:cubicBezTo>
                    <a:pt x="177" y="37"/>
                    <a:pt x="178" y="36"/>
                    <a:pt x="177" y="34"/>
                  </a:cubicBezTo>
                  <a:cubicBezTo>
                    <a:pt x="177" y="32"/>
                    <a:pt x="175" y="32"/>
                    <a:pt x="173" y="31"/>
                  </a:cubicBezTo>
                  <a:cubicBezTo>
                    <a:pt x="172" y="31"/>
                    <a:pt x="171" y="30"/>
                    <a:pt x="170" y="29"/>
                  </a:cubicBezTo>
                  <a:cubicBezTo>
                    <a:pt x="169" y="28"/>
                    <a:pt x="167" y="27"/>
                    <a:pt x="165" y="27"/>
                  </a:cubicBezTo>
                  <a:cubicBezTo>
                    <a:pt x="164" y="27"/>
                    <a:pt x="163" y="27"/>
                    <a:pt x="162" y="27"/>
                  </a:cubicBezTo>
                  <a:cubicBezTo>
                    <a:pt x="161" y="28"/>
                    <a:pt x="160" y="28"/>
                    <a:pt x="159" y="29"/>
                  </a:cubicBezTo>
                  <a:cubicBezTo>
                    <a:pt x="155" y="30"/>
                    <a:pt x="152" y="31"/>
                    <a:pt x="149" y="33"/>
                  </a:cubicBezTo>
                  <a:cubicBezTo>
                    <a:pt x="148" y="34"/>
                    <a:pt x="146" y="36"/>
                    <a:pt x="146" y="37"/>
                  </a:cubicBezTo>
                  <a:cubicBezTo>
                    <a:pt x="146" y="39"/>
                    <a:pt x="147" y="41"/>
                    <a:pt x="148" y="43"/>
                  </a:cubicBezTo>
                  <a:cubicBezTo>
                    <a:pt x="149" y="43"/>
                    <a:pt x="149" y="43"/>
                    <a:pt x="149" y="43"/>
                  </a:cubicBezTo>
                  <a:cubicBezTo>
                    <a:pt x="150" y="44"/>
                    <a:pt x="152" y="46"/>
                    <a:pt x="153" y="47"/>
                  </a:cubicBezTo>
                  <a:cubicBezTo>
                    <a:pt x="154" y="47"/>
                    <a:pt x="155" y="48"/>
                    <a:pt x="155" y="49"/>
                  </a:cubicBezTo>
                  <a:cubicBezTo>
                    <a:pt x="156" y="50"/>
                    <a:pt x="156" y="51"/>
                    <a:pt x="156" y="51"/>
                  </a:cubicBezTo>
                  <a:cubicBezTo>
                    <a:pt x="156" y="52"/>
                    <a:pt x="155" y="52"/>
                    <a:pt x="154" y="52"/>
                  </a:cubicBezTo>
                  <a:cubicBezTo>
                    <a:pt x="153" y="53"/>
                    <a:pt x="151" y="53"/>
                    <a:pt x="150" y="53"/>
                  </a:cubicBezTo>
                  <a:cubicBezTo>
                    <a:pt x="148" y="54"/>
                    <a:pt x="146" y="55"/>
                    <a:pt x="144" y="55"/>
                  </a:cubicBezTo>
                  <a:cubicBezTo>
                    <a:pt x="143" y="55"/>
                    <a:pt x="142" y="54"/>
                    <a:pt x="142" y="54"/>
                  </a:cubicBezTo>
                  <a:cubicBezTo>
                    <a:pt x="140" y="53"/>
                    <a:pt x="138" y="52"/>
                    <a:pt x="137" y="52"/>
                  </a:cubicBezTo>
                  <a:cubicBezTo>
                    <a:pt x="135" y="52"/>
                    <a:pt x="133" y="53"/>
                    <a:pt x="131" y="55"/>
                  </a:cubicBezTo>
                  <a:cubicBezTo>
                    <a:pt x="130" y="56"/>
                    <a:pt x="129" y="56"/>
                    <a:pt x="128" y="56"/>
                  </a:cubicBezTo>
                  <a:cubicBezTo>
                    <a:pt x="127" y="56"/>
                    <a:pt x="126" y="56"/>
                    <a:pt x="126" y="56"/>
                  </a:cubicBezTo>
                  <a:cubicBezTo>
                    <a:pt x="125" y="56"/>
                    <a:pt x="124" y="56"/>
                    <a:pt x="123" y="56"/>
                  </a:cubicBezTo>
                  <a:cubicBezTo>
                    <a:pt x="121" y="56"/>
                    <a:pt x="120" y="57"/>
                    <a:pt x="119" y="58"/>
                  </a:cubicBezTo>
                  <a:cubicBezTo>
                    <a:pt x="119" y="59"/>
                    <a:pt x="118" y="60"/>
                    <a:pt x="117" y="61"/>
                  </a:cubicBezTo>
                  <a:cubicBezTo>
                    <a:pt x="116" y="62"/>
                    <a:pt x="115" y="62"/>
                    <a:pt x="114" y="63"/>
                  </a:cubicBezTo>
                  <a:cubicBezTo>
                    <a:pt x="112" y="64"/>
                    <a:pt x="111" y="65"/>
                    <a:pt x="109" y="69"/>
                  </a:cubicBezTo>
                  <a:cubicBezTo>
                    <a:pt x="108" y="70"/>
                    <a:pt x="107" y="71"/>
                    <a:pt x="107" y="72"/>
                  </a:cubicBezTo>
                  <a:cubicBezTo>
                    <a:pt x="105" y="74"/>
                    <a:pt x="103" y="77"/>
                    <a:pt x="106" y="80"/>
                  </a:cubicBezTo>
                  <a:cubicBezTo>
                    <a:pt x="107" y="81"/>
                    <a:pt x="107" y="81"/>
                    <a:pt x="107" y="82"/>
                  </a:cubicBezTo>
                  <a:cubicBezTo>
                    <a:pt x="107" y="83"/>
                    <a:pt x="108" y="84"/>
                    <a:pt x="109" y="85"/>
                  </a:cubicBezTo>
                  <a:cubicBezTo>
                    <a:pt x="110" y="86"/>
                    <a:pt x="111" y="87"/>
                    <a:pt x="112" y="87"/>
                  </a:cubicBezTo>
                  <a:cubicBezTo>
                    <a:pt x="115" y="87"/>
                    <a:pt x="117" y="85"/>
                    <a:pt x="118" y="84"/>
                  </a:cubicBezTo>
                  <a:cubicBezTo>
                    <a:pt x="121" y="82"/>
                    <a:pt x="123" y="81"/>
                    <a:pt x="126" y="80"/>
                  </a:cubicBezTo>
                  <a:cubicBezTo>
                    <a:pt x="126" y="80"/>
                    <a:pt x="126" y="80"/>
                    <a:pt x="127" y="80"/>
                  </a:cubicBezTo>
                  <a:cubicBezTo>
                    <a:pt x="127" y="81"/>
                    <a:pt x="127" y="81"/>
                    <a:pt x="127" y="81"/>
                  </a:cubicBezTo>
                  <a:cubicBezTo>
                    <a:pt x="127" y="82"/>
                    <a:pt x="127" y="83"/>
                    <a:pt x="127" y="84"/>
                  </a:cubicBezTo>
                  <a:cubicBezTo>
                    <a:pt x="128" y="88"/>
                    <a:pt x="129" y="90"/>
                    <a:pt x="130" y="93"/>
                  </a:cubicBezTo>
                  <a:cubicBezTo>
                    <a:pt x="131" y="94"/>
                    <a:pt x="131" y="94"/>
                    <a:pt x="130" y="97"/>
                  </a:cubicBezTo>
                  <a:cubicBezTo>
                    <a:pt x="129" y="98"/>
                    <a:pt x="128" y="99"/>
                    <a:pt x="127" y="99"/>
                  </a:cubicBezTo>
                  <a:cubicBezTo>
                    <a:pt x="126" y="100"/>
                    <a:pt x="126" y="101"/>
                    <a:pt x="125" y="102"/>
                  </a:cubicBezTo>
                  <a:cubicBezTo>
                    <a:pt x="124" y="102"/>
                    <a:pt x="124" y="103"/>
                    <a:pt x="123" y="103"/>
                  </a:cubicBezTo>
                  <a:cubicBezTo>
                    <a:pt x="122" y="105"/>
                    <a:pt x="120" y="107"/>
                    <a:pt x="123" y="110"/>
                  </a:cubicBezTo>
                  <a:cubicBezTo>
                    <a:pt x="121" y="111"/>
                    <a:pt x="120" y="112"/>
                    <a:pt x="119" y="113"/>
                  </a:cubicBezTo>
                  <a:cubicBezTo>
                    <a:pt x="118" y="113"/>
                    <a:pt x="118" y="112"/>
                    <a:pt x="117" y="112"/>
                  </a:cubicBezTo>
                  <a:cubicBezTo>
                    <a:pt x="116" y="112"/>
                    <a:pt x="114" y="112"/>
                    <a:pt x="113" y="112"/>
                  </a:cubicBezTo>
                  <a:cubicBezTo>
                    <a:pt x="112" y="111"/>
                    <a:pt x="110" y="111"/>
                    <a:pt x="108" y="111"/>
                  </a:cubicBezTo>
                  <a:cubicBezTo>
                    <a:pt x="106" y="111"/>
                    <a:pt x="104" y="112"/>
                    <a:pt x="103" y="113"/>
                  </a:cubicBezTo>
                  <a:cubicBezTo>
                    <a:pt x="102" y="114"/>
                    <a:pt x="101" y="114"/>
                    <a:pt x="100" y="114"/>
                  </a:cubicBezTo>
                  <a:cubicBezTo>
                    <a:pt x="98" y="116"/>
                    <a:pt x="97" y="117"/>
                    <a:pt x="98" y="121"/>
                  </a:cubicBezTo>
                  <a:cubicBezTo>
                    <a:pt x="99" y="126"/>
                    <a:pt x="100" y="128"/>
                    <a:pt x="102" y="130"/>
                  </a:cubicBezTo>
                  <a:cubicBezTo>
                    <a:pt x="102" y="130"/>
                    <a:pt x="101" y="130"/>
                    <a:pt x="101" y="131"/>
                  </a:cubicBezTo>
                  <a:cubicBezTo>
                    <a:pt x="100" y="131"/>
                    <a:pt x="100" y="132"/>
                    <a:pt x="99" y="132"/>
                  </a:cubicBezTo>
                  <a:cubicBezTo>
                    <a:pt x="98" y="133"/>
                    <a:pt x="97" y="134"/>
                    <a:pt x="95" y="137"/>
                  </a:cubicBezTo>
                  <a:cubicBezTo>
                    <a:pt x="94" y="138"/>
                    <a:pt x="94" y="139"/>
                    <a:pt x="93" y="139"/>
                  </a:cubicBezTo>
                  <a:cubicBezTo>
                    <a:pt x="92" y="140"/>
                    <a:pt x="91" y="142"/>
                    <a:pt x="91" y="145"/>
                  </a:cubicBezTo>
                  <a:cubicBezTo>
                    <a:pt x="91" y="147"/>
                    <a:pt x="91" y="148"/>
                    <a:pt x="91" y="149"/>
                  </a:cubicBezTo>
                  <a:cubicBezTo>
                    <a:pt x="91" y="149"/>
                    <a:pt x="91" y="149"/>
                    <a:pt x="90" y="149"/>
                  </a:cubicBezTo>
                  <a:cubicBezTo>
                    <a:pt x="90" y="150"/>
                    <a:pt x="89" y="150"/>
                    <a:pt x="89" y="150"/>
                  </a:cubicBezTo>
                  <a:cubicBezTo>
                    <a:pt x="87" y="151"/>
                    <a:pt x="86" y="152"/>
                    <a:pt x="85" y="155"/>
                  </a:cubicBezTo>
                  <a:cubicBezTo>
                    <a:pt x="84" y="156"/>
                    <a:pt x="84" y="157"/>
                    <a:pt x="84" y="158"/>
                  </a:cubicBezTo>
                  <a:cubicBezTo>
                    <a:pt x="83" y="159"/>
                    <a:pt x="83" y="159"/>
                    <a:pt x="80" y="160"/>
                  </a:cubicBezTo>
                  <a:cubicBezTo>
                    <a:pt x="78" y="160"/>
                    <a:pt x="77" y="160"/>
                    <a:pt x="76" y="160"/>
                  </a:cubicBezTo>
                  <a:cubicBezTo>
                    <a:pt x="75" y="160"/>
                    <a:pt x="74" y="160"/>
                    <a:pt x="73" y="158"/>
                  </a:cubicBezTo>
                  <a:cubicBezTo>
                    <a:pt x="72" y="156"/>
                    <a:pt x="71" y="155"/>
                    <a:pt x="69" y="155"/>
                  </a:cubicBezTo>
                  <a:cubicBezTo>
                    <a:pt x="67" y="155"/>
                    <a:pt x="66" y="157"/>
                    <a:pt x="66" y="158"/>
                  </a:cubicBezTo>
                  <a:cubicBezTo>
                    <a:pt x="65" y="159"/>
                    <a:pt x="65" y="160"/>
                    <a:pt x="65" y="160"/>
                  </a:cubicBezTo>
                  <a:cubicBezTo>
                    <a:pt x="64" y="162"/>
                    <a:pt x="64" y="163"/>
                    <a:pt x="61" y="164"/>
                  </a:cubicBezTo>
                  <a:cubicBezTo>
                    <a:pt x="60" y="165"/>
                    <a:pt x="60" y="165"/>
                    <a:pt x="60" y="165"/>
                  </a:cubicBezTo>
                  <a:cubicBezTo>
                    <a:pt x="57" y="166"/>
                    <a:pt x="55" y="167"/>
                    <a:pt x="53" y="171"/>
                  </a:cubicBezTo>
                  <a:cubicBezTo>
                    <a:pt x="53" y="172"/>
                    <a:pt x="52" y="172"/>
                    <a:pt x="51" y="172"/>
                  </a:cubicBezTo>
                  <a:cubicBezTo>
                    <a:pt x="50" y="173"/>
                    <a:pt x="48" y="174"/>
                    <a:pt x="48" y="178"/>
                  </a:cubicBezTo>
                  <a:cubicBezTo>
                    <a:pt x="49" y="180"/>
                    <a:pt x="49" y="181"/>
                    <a:pt x="50" y="181"/>
                  </a:cubicBezTo>
                  <a:cubicBezTo>
                    <a:pt x="51" y="182"/>
                    <a:pt x="51" y="182"/>
                    <a:pt x="51" y="184"/>
                  </a:cubicBezTo>
                  <a:cubicBezTo>
                    <a:pt x="51" y="185"/>
                    <a:pt x="51" y="186"/>
                    <a:pt x="52" y="187"/>
                  </a:cubicBezTo>
                  <a:cubicBezTo>
                    <a:pt x="52" y="189"/>
                    <a:pt x="52" y="190"/>
                    <a:pt x="50" y="193"/>
                  </a:cubicBezTo>
                  <a:cubicBezTo>
                    <a:pt x="49" y="195"/>
                    <a:pt x="48" y="197"/>
                    <a:pt x="47" y="198"/>
                  </a:cubicBezTo>
                  <a:cubicBezTo>
                    <a:pt x="47" y="198"/>
                    <a:pt x="47" y="198"/>
                    <a:pt x="47" y="198"/>
                  </a:cubicBezTo>
                  <a:cubicBezTo>
                    <a:pt x="47" y="199"/>
                    <a:pt x="47" y="199"/>
                    <a:pt x="47" y="199"/>
                  </a:cubicBezTo>
                  <a:cubicBezTo>
                    <a:pt x="47" y="201"/>
                    <a:pt x="47" y="205"/>
                    <a:pt x="49" y="208"/>
                  </a:cubicBezTo>
                  <a:cubicBezTo>
                    <a:pt x="51" y="211"/>
                    <a:pt x="52" y="217"/>
                    <a:pt x="51" y="219"/>
                  </a:cubicBezTo>
                  <a:cubicBezTo>
                    <a:pt x="50" y="220"/>
                    <a:pt x="50" y="221"/>
                    <a:pt x="49" y="222"/>
                  </a:cubicBezTo>
                  <a:cubicBezTo>
                    <a:pt x="48" y="224"/>
                    <a:pt x="47" y="227"/>
                    <a:pt x="46" y="227"/>
                  </a:cubicBezTo>
                  <a:cubicBezTo>
                    <a:pt x="45" y="227"/>
                    <a:pt x="45" y="227"/>
                    <a:pt x="44" y="226"/>
                  </a:cubicBezTo>
                  <a:cubicBezTo>
                    <a:pt x="43" y="225"/>
                    <a:pt x="42" y="223"/>
                    <a:pt x="40" y="223"/>
                  </a:cubicBezTo>
                  <a:cubicBezTo>
                    <a:pt x="40" y="223"/>
                    <a:pt x="39" y="223"/>
                    <a:pt x="39" y="223"/>
                  </a:cubicBezTo>
                  <a:cubicBezTo>
                    <a:pt x="36" y="223"/>
                    <a:pt x="34" y="225"/>
                    <a:pt x="33" y="227"/>
                  </a:cubicBezTo>
                  <a:cubicBezTo>
                    <a:pt x="32" y="228"/>
                    <a:pt x="32" y="228"/>
                    <a:pt x="31" y="229"/>
                  </a:cubicBezTo>
                  <a:cubicBezTo>
                    <a:pt x="30" y="231"/>
                    <a:pt x="27" y="233"/>
                    <a:pt x="28" y="236"/>
                  </a:cubicBezTo>
                  <a:cubicBezTo>
                    <a:pt x="28" y="238"/>
                    <a:pt x="29" y="239"/>
                    <a:pt x="29" y="240"/>
                  </a:cubicBezTo>
                  <a:cubicBezTo>
                    <a:pt x="30" y="242"/>
                    <a:pt x="30" y="243"/>
                    <a:pt x="30" y="244"/>
                  </a:cubicBezTo>
                  <a:cubicBezTo>
                    <a:pt x="30" y="245"/>
                    <a:pt x="30" y="246"/>
                    <a:pt x="30" y="246"/>
                  </a:cubicBezTo>
                  <a:cubicBezTo>
                    <a:pt x="30" y="248"/>
                    <a:pt x="30" y="249"/>
                    <a:pt x="28" y="250"/>
                  </a:cubicBezTo>
                  <a:cubicBezTo>
                    <a:pt x="27" y="251"/>
                    <a:pt x="27" y="251"/>
                    <a:pt x="27" y="251"/>
                  </a:cubicBezTo>
                  <a:cubicBezTo>
                    <a:pt x="26" y="252"/>
                    <a:pt x="25" y="254"/>
                    <a:pt x="25" y="255"/>
                  </a:cubicBezTo>
                  <a:cubicBezTo>
                    <a:pt x="26" y="257"/>
                    <a:pt x="28" y="257"/>
                    <a:pt x="30" y="258"/>
                  </a:cubicBezTo>
                  <a:cubicBezTo>
                    <a:pt x="33" y="258"/>
                    <a:pt x="35" y="260"/>
                    <a:pt x="37" y="262"/>
                  </a:cubicBezTo>
                  <a:cubicBezTo>
                    <a:pt x="37" y="262"/>
                    <a:pt x="37" y="262"/>
                    <a:pt x="37" y="262"/>
                  </a:cubicBezTo>
                  <a:cubicBezTo>
                    <a:pt x="38" y="263"/>
                    <a:pt x="39" y="264"/>
                    <a:pt x="39" y="265"/>
                  </a:cubicBezTo>
                  <a:cubicBezTo>
                    <a:pt x="39" y="266"/>
                    <a:pt x="39" y="267"/>
                    <a:pt x="40" y="268"/>
                  </a:cubicBezTo>
                  <a:cubicBezTo>
                    <a:pt x="40" y="270"/>
                    <a:pt x="41" y="271"/>
                    <a:pt x="42" y="272"/>
                  </a:cubicBezTo>
                  <a:cubicBezTo>
                    <a:pt x="43" y="272"/>
                    <a:pt x="43" y="272"/>
                    <a:pt x="44" y="273"/>
                  </a:cubicBezTo>
                  <a:cubicBezTo>
                    <a:pt x="45" y="275"/>
                    <a:pt x="46" y="277"/>
                    <a:pt x="45" y="280"/>
                  </a:cubicBezTo>
                  <a:cubicBezTo>
                    <a:pt x="45" y="282"/>
                    <a:pt x="44" y="283"/>
                    <a:pt x="44" y="283"/>
                  </a:cubicBezTo>
                  <a:cubicBezTo>
                    <a:pt x="44" y="283"/>
                    <a:pt x="44" y="283"/>
                    <a:pt x="43" y="282"/>
                  </a:cubicBezTo>
                  <a:cubicBezTo>
                    <a:pt x="42" y="282"/>
                    <a:pt x="41" y="281"/>
                    <a:pt x="39" y="281"/>
                  </a:cubicBezTo>
                  <a:cubicBezTo>
                    <a:pt x="37" y="281"/>
                    <a:pt x="35" y="282"/>
                    <a:pt x="34" y="283"/>
                  </a:cubicBezTo>
                  <a:cubicBezTo>
                    <a:pt x="33" y="284"/>
                    <a:pt x="33" y="285"/>
                    <a:pt x="33" y="286"/>
                  </a:cubicBezTo>
                  <a:cubicBezTo>
                    <a:pt x="34" y="288"/>
                    <a:pt x="36" y="288"/>
                    <a:pt x="37" y="289"/>
                  </a:cubicBezTo>
                  <a:cubicBezTo>
                    <a:pt x="37" y="289"/>
                    <a:pt x="37" y="289"/>
                    <a:pt x="37" y="289"/>
                  </a:cubicBezTo>
                  <a:cubicBezTo>
                    <a:pt x="38" y="290"/>
                    <a:pt x="37" y="291"/>
                    <a:pt x="37" y="292"/>
                  </a:cubicBezTo>
                  <a:cubicBezTo>
                    <a:pt x="37" y="292"/>
                    <a:pt x="37" y="292"/>
                    <a:pt x="36" y="292"/>
                  </a:cubicBezTo>
                  <a:cubicBezTo>
                    <a:pt x="36" y="292"/>
                    <a:pt x="36" y="292"/>
                    <a:pt x="36" y="292"/>
                  </a:cubicBezTo>
                  <a:cubicBezTo>
                    <a:pt x="35" y="291"/>
                    <a:pt x="34" y="291"/>
                    <a:pt x="33" y="290"/>
                  </a:cubicBezTo>
                  <a:cubicBezTo>
                    <a:pt x="32" y="289"/>
                    <a:pt x="31" y="288"/>
                    <a:pt x="29" y="288"/>
                  </a:cubicBezTo>
                  <a:cubicBezTo>
                    <a:pt x="28" y="288"/>
                    <a:pt x="27" y="289"/>
                    <a:pt x="26" y="290"/>
                  </a:cubicBezTo>
                  <a:cubicBezTo>
                    <a:pt x="25" y="291"/>
                    <a:pt x="24" y="292"/>
                    <a:pt x="22" y="293"/>
                  </a:cubicBezTo>
                  <a:cubicBezTo>
                    <a:pt x="21" y="294"/>
                    <a:pt x="20" y="295"/>
                    <a:pt x="19" y="296"/>
                  </a:cubicBezTo>
                  <a:cubicBezTo>
                    <a:pt x="19" y="296"/>
                    <a:pt x="18" y="297"/>
                    <a:pt x="17" y="297"/>
                  </a:cubicBezTo>
                  <a:cubicBezTo>
                    <a:pt x="15" y="299"/>
                    <a:pt x="13" y="300"/>
                    <a:pt x="13" y="303"/>
                  </a:cubicBezTo>
                  <a:cubicBezTo>
                    <a:pt x="13" y="303"/>
                    <a:pt x="13" y="304"/>
                    <a:pt x="14" y="305"/>
                  </a:cubicBezTo>
                  <a:cubicBezTo>
                    <a:pt x="16" y="307"/>
                    <a:pt x="18" y="308"/>
                    <a:pt x="20" y="309"/>
                  </a:cubicBezTo>
                  <a:cubicBezTo>
                    <a:pt x="20" y="309"/>
                    <a:pt x="20" y="309"/>
                    <a:pt x="20" y="309"/>
                  </a:cubicBezTo>
                  <a:cubicBezTo>
                    <a:pt x="21" y="309"/>
                    <a:pt x="22" y="310"/>
                    <a:pt x="21" y="312"/>
                  </a:cubicBezTo>
                  <a:cubicBezTo>
                    <a:pt x="21" y="312"/>
                    <a:pt x="21" y="312"/>
                    <a:pt x="21" y="312"/>
                  </a:cubicBezTo>
                  <a:cubicBezTo>
                    <a:pt x="21" y="312"/>
                    <a:pt x="21" y="313"/>
                    <a:pt x="21" y="313"/>
                  </a:cubicBezTo>
                  <a:cubicBezTo>
                    <a:pt x="21" y="313"/>
                    <a:pt x="20" y="313"/>
                    <a:pt x="20" y="313"/>
                  </a:cubicBezTo>
                  <a:cubicBezTo>
                    <a:pt x="19" y="312"/>
                    <a:pt x="18" y="312"/>
                    <a:pt x="18" y="312"/>
                  </a:cubicBezTo>
                  <a:cubicBezTo>
                    <a:pt x="16" y="311"/>
                    <a:pt x="15" y="310"/>
                    <a:pt x="13" y="310"/>
                  </a:cubicBezTo>
                  <a:cubicBezTo>
                    <a:pt x="12" y="310"/>
                    <a:pt x="11" y="311"/>
                    <a:pt x="11" y="312"/>
                  </a:cubicBezTo>
                  <a:cubicBezTo>
                    <a:pt x="10" y="313"/>
                    <a:pt x="9" y="315"/>
                    <a:pt x="9" y="317"/>
                  </a:cubicBezTo>
                  <a:cubicBezTo>
                    <a:pt x="9" y="317"/>
                    <a:pt x="8" y="318"/>
                    <a:pt x="8" y="318"/>
                  </a:cubicBezTo>
                  <a:cubicBezTo>
                    <a:pt x="8" y="318"/>
                    <a:pt x="6" y="318"/>
                    <a:pt x="5" y="320"/>
                  </a:cubicBezTo>
                  <a:cubicBezTo>
                    <a:pt x="4" y="320"/>
                    <a:pt x="0" y="324"/>
                    <a:pt x="1" y="327"/>
                  </a:cubicBezTo>
                  <a:cubicBezTo>
                    <a:pt x="1" y="329"/>
                    <a:pt x="2" y="330"/>
                    <a:pt x="3" y="331"/>
                  </a:cubicBezTo>
                  <a:cubicBezTo>
                    <a:pt x="4" y="331"/>
                    <a:pt x="5" y="331"/>
                    <a:pt x="6" y="331"/>
                  </a:cubicBezTo>
                  <a:cubicBezTo>
                    <a:pt x="8" y="332"/>
                    <a:pt x="9" y="333"/>
                    <a:pt x="9" y="335"/>
                  </a:cubicBezTo>
                  <a:cubicBezTo>
                    <a:pt x="10" y="339"/>
                    <a:pt x="11" y="344"/>
                    <a:pt x="15" y="345"/>
                  </a:cubicBezTo>
                  <a:cubicBezTo>
                    <a:pt x="16" y="346"/>
                    <a:pt x="17" y="346"/>
                    <a:pt x="19" y="346"/>
                  </a:cubicBezTo>
                  <a:cubicBezTo>
                    <a:pt x="22" y="346"/>
                    <a:pt x="25" y="345"/>
                    <a:pt x="25" y="345"/>
                  </a:cubicBezTo>
                  <a:cubicBezTo>
                    <a:pt x="26" y="345"/>
                    <a:pt x="26" y="345"/>
                    <a:pt x="26" y="345"/>
                  </a:cubicBezTo>
                  <a:cubicBezTo>
                    <a:pt x="26" y="345"/>
                    <a:pt x="26" y="345"/>
                    <a:pt x="26" y="345"/>
                  </a:cubicBezTo>
                  <a:cubicBezTo>
                    <a:pt x="28" y="344"/>
                    <a:pt x="29" y="343"/>
                    <a:pt x="30" y="343"/>
                  </a:cubicBezTo>
                  <a:cubicBezTo>
                    <a:pt x="32" y="342"/>
                    <a:pt x="33" y="342"/>
                    <a:pt x="35" y="341"/>
                  </a:cubicBezTo>
                  <a:cubicBezTo>
                    <a:pt x="37" y="339"/>
                    <a:pt x="38" y="339"/>
                    <a:pt x="41" y="338"/>
                  </a:cubicBezTo>
                  <a:cubicBezTo>
                    <a:pt x="43" y="337"/>
                    <a:pt x="43" y="337"/>
                    <a:pt x="43" y="337"/>
                  </a:cubicBezTo>
                  <a:cubicBezTo>
                    <a:pt x="46" y="336"/>
                    <a:pt x="46" y="336"/>
                    <a:pt x="46" y="336"/>
                  </a:cubicBezTo>
                  <a:cubicBezTo>
                    <a:pt x="49" y="335"/>
                    <a:pt x="53" y="333"/>
                    <a:pt x="55" y="333"/>
                  </a:cubicBezTo>
                  <a:cubicBezTo>
                    <a:pt x="55" y="333"/>
                    <a:pt x="55" y="333"/>
                    <a:pt x="55" y="333"/>
                  </a:cubicBezTo>
                  <a:cubicBezTo>
                    <a:pt x="56" y="332"/>
                    <a:pt x="58" y="332"/>
                    <a:pt x="59" y="332"/>
                  </a:cubicBezTo>
                  <a:cubicBezTo>
                    <a:pt x="61" y="332"/>
                    <a:pt x="62" y="333"/>
                    <a:pt x="63" y="333"/>
                  </a:cubicBezTo>
                  <a:cubicBezTo>
                    <a:pt x="63" y="334"/>
                    <a:pt x="64" y="335"/>
                    <a:pt x="65" y="335"/>
                  </a:cubicBezTo>
                  <a:cubicBezTo>
                    <a:pt x="66" y="337"/>
                    <a:pt x="68" y="338"/>
                    <a:pt x="69" y="340"/>
                  </a:cubicBezTo>
                  <a:cubicBezTo>
                    <a:pt x="70" y="342"/>
                    <a:pt x="71" y="342"/>
                    <a:pt x="72" y="343"/>
                  </a:cubicBezTo>
                  <a:cubicBezTo>
                    <a:pt x="74" y="345"/>
                    <a:pt x="75" y="347"/>
                    <a:pt x="75" y="349"/>
                  </a:cubicBezTo>
                  <a:cubicBezTo>
                    <a:pt x="74" y="353"/>
                    <a:pt x="73" y="359"/>
                    <a:pt x="75" y="362"/>
                  </a:cubicBezTo>
                  <a:cubicBezTo>
                    <a:pt x="75" y="365"/>
                    <a:pt x="76" y="365"/>
                    <a:pt x="78" y="366"/>
                  </a:cubicBezTo>
                  <a:cubicBezTo>
                    <a:pt x="78" y="366"/>
                    <a:pt x="78" y="366"/>
                    <a:pt x="79" y="367"/>
                  </a:cubicBezTo>
                  <a:cubicBezTo>
                    <a:pt x="79" y="367"/>
                    <a:pt x="79" y="369"/>
                    <a:pt x="79" y="371"/>
                  </a:cubicBezTo>
                  <a:cubicBezTo>
                    <a:pt x="79" y="372"/>
                    <a:pt x="79" y="374"/>
                    <a:pt x="79" y="375"/>
                  </a:cubicBezTo>
                  <a:cubicBezTo>
                    <a:pt x="79" y="375"/>
                    <a:pt x="79" y="376"/>
                    <a:pt x="80" y="376"/>
                  </a:cubicBezTo>
                  <a:cubicBezTo>
                    <a:pt x="80" y="379"/>
                    <a:pt x="80" y="383"/>
                    <a:pt x="84" y="384"/>
                  </a:cubicBezTo>
                  <a:cubicBezTo>
                    <a:pt x="85" y="384"/>
                    <a:pt x="85" y="385"/>
                    <a:pt x="86" y="385"/>
                  </a:cubicBezTo>
                  <a:cubicBezTo>
                    <a:pt x="87" y="386"/>
                    <a:pt x="89" y="387"/>
                    <a:pt x="91" y="387"/>
                  </a:cubicBezTo>
                  <a:cubicBezTo>
                    <a:pt x="90" y="388"/>
                    <a:pt x="90" y="388"/>
                    <a:pt x="90" y="388"/>
                  </a:cubicBezTo>
                  <a:cubicBezTo>
                    <a:pt x="88" y="390"/>
                    <a:pt x="87" y="392"/>
                    <a:pt x="87" y="393"/>
                  </a:cubicBezTo>
                  <a:cubicBezTo>
                    <a:pt x="86" y="395"/>
                    <a:pt x="86" y="395"/>
                    <a:pt x="84" y="396"/>
                  </a:cubicBezTo>
                  <a:cubicBezTo>
                    <a:pt x="79" y="397"/>
                    <a:pt x="76" y="398"/>
                    <a:pt x="76" y="402"/>
                  </a:cubicBezTo>
                  <a:cubicBezTo>
                    <a:pt x="75" y="406"/>
                    <a:pt x="76" y="410"/>
                    <a:pt x="79" y="412"/>
                  </a:cubicBezTo>
                  <a:cubicBezTo>
                    <a:pt x="81" y="414"/>
                    <a:pt x="82" y="417"/>
                    <a:pt x="83" y="419"/>
                  </a:cubicBezTo>
                  <a:cubicBezTo>
                    <a:pt x="83" y="421"/>
                    <a:pt x="84" y="422"/>
                    <a:pt x="85" y="423"/>
                  </a:cubicBezTo>
                  <a:cubicBezTo>
                    <a:pt x="85" y="425"/>
                    <a:pt x="85" y="425"/>
                    <a:pt x="85" y="425"/>
                  </a:cubicBezTo>
                  <a:cubicBezTo>
                    <a:pt x="87" y="424"/>
                    <a:pt x="87" y="424"/>
                    <a:pt x="87" y="424"/>
                  </a:cubicBezTo>
                  <a:cubicBezTo>
                    <a:pt x="90" y="423"/>
                    <a:pt x="90" y="423"/>
                    <a:pt x="90" y="423"/>
                  </a:cubicBezTo>
                  <a:cubicBezTo>
                    <a:pt x="91" y="423"/>
                    <a:pt x="94" y="427"/>
                    <a:pt x="95" y="429"/>
                  </a:cubicBezTo>
                  <a:cubicBezTo>
                    <a:pt x="98" y="432"/>
                    <a:pt x="100" y="435"/>
                    <a:pt x="103" y="437"/>
                  </a:cubicBezTo>
                  <a:cubicBezTo>
                    <a:pt x="104" y="437"/>
                    <a:pt x="105" y="438"/>
                    <a:pt x="106" y="438"/>
                  </a:cubicBezTo>
                  <a:cubicBezTo>
                    <a:pt x="107" y="438"/>
                    <a:pt x="109" y="437"/>
                    <a:pt x="110" y="435"/>
                  </a:cubicBezTo>
                  <a:cubicBezTo>
                    <a:pt x="112" y="433"/>
                    <a:pt x="113" y="429"/>
                    <a:pt x="112" y="426"/>
                  </a:cubicBezTo>
                  <a:cubicBezTo>
                    <a:pt x="111" y="423"/>
                    <a:pt x="111" y="420"/>
                    <a:pt x="112" y="419"/>
                  </a:cubicBezTo>
                  <a:cubicBezTo>
                    <a:pt x="113" y="418"/>
                    <a:pt x="114" y="417"/>
                    <a:pt x="116" y="417"/>
                  </a:cubicBezTo>
                  <a:cubicBezTo>
                    <a:pt x="116" y="417"/>
                    <a:pt x="116" y="417"/>
                    <a:pt x="117" y="417"/>
                  </a:cubicBezTo>
                  <a:cubicBezTo>
                    <a:pt x="118" y="417"/>
                    <a:pt x="119" y="417"/>
                    <a:pt x="120" y="424"/>
                  </a:cubicBezTo>
                  <a:cubicBezTo>
                    <a:pt x="120" y="426"/>
                    <a:pt x="120" y="428"/>
                    <a:pt x="121" y="430"/>
                  </a:cubicBezTo>
                  <a:cubicBezTo>
                    <a:pt x="121" y="436"/>
                    <a:pt x="125" y="439"/>
                    <a:pt x="130" y="439"/>
                  </a:cubicBezTo>
                  <a:cubicBezTo>
                    <a:pt x="133" y="439"/>
                    <a:pt x="136" y="438"/>
                    <a:pt x="138" y="437"/>
                  </a:cubicBezTo>
                  <a:cubicBezTo>
                    <a:pt x="139" y="440"/>
                    <a:pt x="142" y="440"/>
                    <a:pt x="147" y="440"/>
                  </a:cubicBezTo>
                  <a:cubicBezTo>
                    <a:pt x="148" y="440"/>
                    <a:pt x="148" y="441"/>
                    <a:pt x="148" y="441"/>
                  </a:cubicBezTo>
                  <a:cubicBezTo>
                    <a:pt x="148" y="441"/>
                    <a:pt x="148" y="441"/>
                    <a:pt x="148" y="441"/>
                  </a:cubicBezTo>
                  <a:cubicBezTo>
                    <a:pt x="148" y="441"/>
                    <a:pt x="148" y="441"/>
                    <a:pt x="147" y="442"/>
                  </a:cubicBezTo>
                  <a:cubicBezTo>
                    <a:pt x="147" y="443"/>
                    <a:pt x="145" y="444"/>
                    <a:pt x="144" y="444"/>
                  </a:cubicBezTo>
                  <a:cubicBezTo>
                    <a:pt x="144" y="444"/>
                    <a:pt x="144" y="444"/>
                    <a:pt x="143" y="444"/>
                  </a:cubicBezTo>
                  <a:cubicBezTo>
                    <a:pt x="139" y="444"/>
                    <a:pt x="139" y="446"/>
                    <a:pt x="139" y="452"/>
                  </a:cubicBezTo>
                  <a:cubicBezTo>
                    <a:pt x="139" y="453"/>
                    <a:pt x="139" y="454"/>
                    <a:pt x="139" y="455"/>
                  </a:cubicBezTo>
                  <a:cubicBezTo>
                    <a:pt x="138" y="458"/>
                    <a:pt x="139" y="459"/>
                    <a:pt x="140" y="460"/>
                  </a:cubicBezTo>
                  <a:cubicBezTo>
                    <a:pt x="140" y="461"/>
                    <a:pt x="141" y="461"/>
                    <a:pt x="142" y="461"/>
                  </a:cubicBezTo>
                  <a:cubicBezTo>
                    <a:pt x="144" y="461"/>
                    <a:pt x="147" y="459"/>
                    <a:pt x="150" y="456"/>
                  </a:cubicBezTo>
                  <a:cubicBezTo>
                    <a:pt x="151" y="455"/>
                    <a:pt x="153" y="454"/>
                    <a:pt x="153" y="454"/>
                  </a:cubicBezTo>
                  <a:cubicBezTo>
                    <a:pt x="156" y="452"/>
                    <a:pt x="156" y="450"/>
                    <a:pt x="156" y="449"/>
                  </a:cubicBezTo>
                  <a:cubicBezTo>
                    <a:pt x="156" y="448"/>
                    <a:pt x="156" y="446"/>
                    <a:pt x="157" y="445"/>
                  </a:cubicBezTo>
                  <a:cubicBezTo>
                    <a:pt x="157" y="444"/>
                    <a:pt x="158" y="441"/>
                    <a:pt x="159" y="441"/>
                  </a:cubicBezTo>
                  <a:cubicBezTo>
                    <a:pt x="159" y="441"/>
                    <a:pt x="160" y="441"/>
                    <a:pt x="162" y="442"/>
                  </a:cubicBezTo>
                  <a:cubicBezTo>
                    <a:pt x="163" y="443"/>
                    <a:pt x="164" y="444"/>
                    <a:pt x="166" y="444"/>
                  </a:cubicBezTo>
                  <a:cubicBezTo>
                    <a:pt x="168" y="444"/>
                    <a:pt x="169" y="441"/>
                    <a:pt x="170" y="439"/>
                  </a:cubicBezTo>
                  <a:cubicBezTo>
                    <a:pt x="171" y="438"/>
                    <a:pt x="171" y="438"/>
                    <a:pt x="171" y="437"/>
                  </a:cubicBezTo>
                  <a:cubicBezTo>
                    <a:pt x="171" y="437"/>
                    <a:pt x="172" y="436"/>
                    <a:pt x="172" y="436"/>
                  </a:cubicBezTo>
                  <a:cubicBezTo>
                    <a:pt x="174" y="436"/>
                    <a:pt x="177" y="438"/>
                    <a:pt x="178" y="439"/>
                  </a:cubicBezTo>
                  <a:cubicBezTo>
                    <a:pt x="180" y="436"/>
                    <a:pt x="180" y="436"/>
                    <a:pt x="180" y="436"/>
                  </a:cubicBezTo>
                  <a:cubicBezTo>
                    <a:pt x="176" y="429"/>
                    <a:pt x="176" y="429"/>
                    <a:pt x="176" y="429"/>
                  </a:cubicBezTo>
                  <a:cubicBezTo>
                    <a:pt x="178" y="428"/>
                    <a:pt x="178" y="428"/>
                    <a:pt x="178" y="428"/>
                  </a:cubicBezTo>
                  <a:cubicBezTo>
                    <a:pt x="178" y="427"/>
                    <a:pt x="178" y="427"/>
                    <a:pt x="178" y="427"/>
                  </a:cubicBezTo>
                  <a:cubicBezTo>
                    <a:pt x="178" y="427"/>
                    <a:pt x="178" y="427"/>
                    <a:pt x="178" y="427"/>
                  </a:cubicBezTo>
                  <a:cubicBezTo>
                    <a:pt x="179" y="427"/>
                    <a:pt x="179" y="427"/>
                    <a:pt x="179" y="427"/>
                  </a:cubicBezTo>
                  <a:cubicBezTo>
                    <a:pt x="179" y="426"/>
                    <a:pt x="179" y="426"/>
                    <a:pt x="179" y="426"/>
                  </a:cubicBezTo>
                  <a:cubicBezTo>
                    <a:pt x="179" y="424"/>
                    <a:pt x="178" y="423"/>
                    <a:pt x="178" y="422"/>
                  </a:cubicBezTo>
                  <a:cubicBezTo>
                    <a:pt x="177" y="421"/>
                    <a:pt x="176" y="420"/>
                    <a:pt x="174" y="420"/>
                  </a:cubicBezTo>
                  <a:cubicBezTo>
                    <a:pt x="174" y="420"/>
                    <a:pt x="174" y="420"/>
                    <a:pt x="174" y="420"/>
                  </a:cubicBezTo>
                  <a:cubicBezTo>
                    <a:pt x="174" y="420"/>
                    <a:pt x="174" y="420"/>
                    <a:pt x="174" y="419"/>
                  </a:cubicBezTo>
                  <a:cubicBezTo>
                    <a:pt x="174" y="418"/>
                    <a:pt x="174" y="418"/>
                    <a:pt x="174" y="418"/>
                  </a:cubicBezTo>
                  <a:cubicBezTo>
                    <a:pt x="174" y="418"/>
                    <a:pt x="174" y="418"/>
                    <a:pt x="174" y="418"/>
                  </a:cubicBezTo>
                  <a:cubicBezTo>
                    <a:pt x="174" y="418"/>
                    <a:pt x="174" y="418"/>
                    <a:pt x="174" y="418"/>
                  </a:cubicBezTo>
                  <a:cubicBezTo>
                    <a:pt x="176" y="417"/>
                    <a:pt x="177" y="417"/>
                    <a:pt x="178" y="414"/>
                  </a:cubicBezTo>
                  <a:cubicBezTo>
                    <a:pt x="179" y="411"/>
                    <a:pt x="179" y="409"/>
                    <a:pt x="178" y="407"/>
                  </a:cubicBezTo>
                  <a:cubicBezTo>
                    <a:pt x="178" y="406"/>
                    <a:pt x="178" y="405"/>
                    <a:pt x="178" y="404"/>
                  </a:cubicBezTo>
                  <a:cubicBezTo>
                    <a:pt x="178" y="402"/>
                    <a:pt x="178" y="402"/>
                    <a:pt x="179" y="402"/>
                  </a:cubicBezTo>
                  <a:cubicBezTo>
                    <a:pt x="179" y="401"/>
                    <a:pt x="180" y="400"/>
                    <a:pt x="181" y="397"/>
                  </a:cubicBezTo>
                  <a:cubicBezTo>
                    <a:pt x="182" y="393"/>
                    <a:pt x="182" y="391"/>
                    <a:pt x="181" y="389"/>
                  </a:cubicBezTo>
                  <a:cubicBezTo>
                    <a:pt x="181" y="388"/>
                    <a:pt x="181" y="387"/>
                    <a:pt x="181" y="385"/>
                  </a:cubicBezTo>
                  <a:cubicBezTo>
                    <a:pt x="180" y="381"/>
                    <a:pt x="178" y="378"/>
                    <a:pt x="176" y="375"/>
                  </a:cubicBezTo>
                  <a:cubicBezTo>
                    <a:pt x="176" y="374"/>
                    <a:pt x="176" y="374"/>
                    <a:pt x="176" y="374"/>
                  </a:cubicBezTo>
                  <a:cubicBezTo>
                    <a:pt x="175" y="372"/>
                    <a:pt x="175" y="372"/>
                    <a:pt x="175" y="372"/>
                  </a:cubicBezTo>
                  <a:cubicBezTo>
                    <a:pt x="173" y="369"/>
                    <a:pt x="169" y="363"/>
                    <a:pt x="168" y="358"/>
                  </a:cubicBezTo>
                  <a:cubicBezTo>
                    <a:pt x="167" y="352"/>
                    <a:pt x="167" y="345"/>
                    <a:pt x="168" y="343"/>
                  </a:cubicBezTo>
                  <a:cubicBezTo>
                    <a:pt x="171" y="337"/>
                    <a:pt x="171" y="332"/>
                    <a:pt x="167" y="330"/>
                  </a:cubicBezTo>
                  <a:cubicBezTo>
                    <a:pt x="163" y="327"/>
                    <a:pt x="162" y="326"/>
                    <a:pt x="164" y="323"/>
                  </a:cubicBezTo>
                  <a:cubicBezTo>
                    <a:pt x="164" y="322"/>
                    <a:pt x="164" y="322"/>
                    <a:pt x="164" y="322"/>
                  </a:cubicBezTo>
                  <a:cubicBezTo>
                    <a:pt x="166" y="318"/>
                    <a:pt x="166" y="317"/>
                    <a:pt x="171" y="315"/>
                  </a:cubicBezTo>
                  <a:cubicBezTo>
                    <a:pt x="172" y="315"/>
                    <a:pt x="173" y="314"/>
                    <a:pt x="174" y="314"/>
                  </a:cubicBezTo>
                  <a:cubicBezTo>
                    <a:pt x="175" y="314"/>
                    <a:pt x="176" y="315"/>
                    <a:pt x="178" y="315"/>
                  </a:cubicBezTo>
                  <a:cubicBezTo>
                    <a:pt x="179" y="316"/>
                    <a:pt x="180" y="316"/>
                    <a:pt x="181" y="316"/>
                  </a:cubicBezTo>
                  <a:cubicBezTo>
                    <a:pt x="180" y="316"/>
                    <a:pt x="180" y="317"/>
                    <a:pt x="180" y="317"/>
                  </a:cubicBezTo>
                  <a:cubicBezTo>
                    <a:pt x="183" y="319"/>
                    <a:pt x="183" y="319"/>
                    <a:pt x="183" y="319"/>
                  </a:cubicBezTo>
                  <a:cubicBezTo>
                    <a:pt x="186" y="315"/>
                    <a:pt x="189" y="311"/>
                    <a:pt x="191" y="311"/>
                  </a:cubicBezTo>
                  <a:cubicBezTo>
                    <a:pt x="193" y="310"/>
                    <a:pt x="196" y="310"/>
                    <a:pt x="199" y="310"/>
                  </a:cubicBezTo>
                  <a:cubicBezTo>
                    <a:pt x="202" y="310"/>
                    <a:pt x="203" y="311"/>
                    <a:pt x="204" y="311"/>
                  </a:cubicBezTo>
                  <a:cubicBezTo>
                    <a:pt x="206" y="312"/>
                    <a:pt x="209" y="314"/>
                    <a:pt x="211" y="316"/>
                  </a:cubicBezTo>
                  <a:cubicBezTo>
                    <a:pt x="213" y="319"/>
                    <a:pt x="217" y="322"/>
                    <a:pt x="221" y="322"/>
                  </a:cubicBezTo>
                  <a:cubicBezTo>
                    <a:pt x="222" y="322"/>
                    <a:pt x="223" y="322"/>
                    <a:pt x="224" y="321"/>
                  </a:cubicBezTo>
                  <a:cubicBezTo>
                    <a:pt x="229" y="320"/>
                    <a:pt x="232" y="317"/>
                    <a:pt x="232" y="313"/>
                  </a:cubicBezTo>
                  <a:cubicBezTo>
                    <a:pt x="232" y="311"/>
                    <a:pt x="232" y="311"/>
                    <a:pt x="233" y="309"/>
                  </a:cubicBezTo>
                  <a:cubicBezTo>
                    <a:pt x="234" y="308"/>
                    <a:pt x="235" y="307"/>
                    <a:pt x="235" y="305"/>
                  </a:cubicBezTo>
                  <a:cubicBezTo>
                    <a:pt x="235" y="302"/>
                    <a:pt x="233" y="301"/>
                    <a:pt x="232" y="301"/>
                  </a:cubicBezTo>
                  <a:cubicBezTo>
                    <a:pt x="231" y="300"/>
                    <a:pt x="231" y="300"/>
                    <a:pt x="231" y="299"/>
                  </a:cubicBezTo>
                  <a:cubicBezTo>
                    <a:pt x="231" y="297"/>
                    <a:pt x="231" y="293"/>
                    <a:pt x="230" y="291"/>
                  </a:cubicBezTo>
                  <a:cubicBezTo>
                    <a:pt x="233" y="291"/>
                    <a:pt x="235" y="292"/>
                    <a:pt x="236" y="292"/>
                  </a:cubicBezTo>
                  <a:cubicBezTo>
                    <a:pt x="237" y="293"/>
                    <a:pt x="238" y="293"/>
                    <a:pt x="240" y="293"/>
                  </a:cubicBezTo>
                  <a:cubicBezTo>
                    <a:pt x="244" y="293"/>
                    <a:pt x="250" y="291"/>
                    <a:pt x="250" y="291"/>
                  </a:cubicBezTo>
                  <a:cubicBezTo>
                    <a:pt x="257" y="289"/>
                    <a:pt x="257" y="289"/>
                    <a:pt x="257" y="289"/>
                  </a:cubicBezTo>
                  <a:cubicBezTo>
                    <a:pt x="250" y="288"/>
                    <a:pt x="250" y="288"/>
                    <a:pt x="250" y="288"/>
                  </a:cubicBezTo>
                  <a:cubicBezTo>
                    <a:pt x="249" y="287"/>
                    <a:pt x="248" y="287"/>
                    <a:pt x="247" y="286"/>
                  </a:cubicBezTo>
                  <a:cubicBezTo>
                    <a:pt x="247" y="286"/>
                    <a:pt x="247" y="286"/>
                    <a:pt x="248" y="286"/>
                  </a:cubicBezTo>
                  <a:cubicBezTo>
                    <a:pt x="249" y="285"/>
                    <a:pt x="250" y="284"/>
                    <a:pt x="252" y="284"/>
                  </a:cubicBezTo>
                  <a:cubicBezTo>
                    <a:pt x="253" y="284"/>
                    <a:pt x="255" y="283"/>
                    <a:pt x="257" y="281"/>
                  </a:cubicBezTo>
                  <a:cubicBezTo>
                    <a:pt x="257" y="280"/>
                    <a:pt x="258" y="280"/>
                    <a:pt x="258" y="279"/>
                  </a:cubicBezTo>
                  <a:cubicBezTo>
                    <a:pt x="260" y="277"/>
                    <a:pt x="262" y="275"/>
                    <a:pt x="262" y="270"/>
                  </a:cubicBezTo>
                  <a:cubicBezTo>
                    <a:pt x="262" y="268"/>
                    <a:pt x="261" y="266"/>
                    <a:pt x="261" y="265"/>
                  </a:cubicBezTo>
                  <a:cubicBezTo>
                    <a:pt x="260" y="262"/>
                    <a:pt x="259" y="260"/>
                    <a:pt x="261" y="257"/>
                  </a:cubicBezTo>
                  <a:cubicBezTo>
                    <a:pt x="263" y="254"/>
                    <a:pt x="264" y="254"/>
                    <a:pt x="264" y="254"/>
                  </a:cubicBezTo>
                  <a:cubicBezTo>
                    <a:pt x="264" y="254"/>
                    <a:pt x="265" y="255"/>
                    <a:pt x="266" y="255"/>
                  </a:cubicBezTo>
                  <a:cubicBezTo>
                    <a:pt x="266" y="255"/>
                    <a:pt x="267" y="255"/>
                    <a:pt x="267" y="256"/>
                  </a:cubicBezTo>
                  <a:cubicBezTo>
                    <a:pt x="268" y="257"/>
                    <a:pt x="271" y="257"/>
                    <a:pt x="273" y="257"/>
                  </a:cubicBezTo>
                  <a:cubicBezTo>
                    <a:pt x="277" y="257"/>
                    <a:pt x="283" y="256"/>
                    <a:pt x="286" y="253"/>
                  </a:cubicBezTo>
                  <a:cubicBezTo>
                    <a:pt x="288" y="251"/>
                    <a:pt x="290" y="250"/>
                    <a:pt x="291" y="248"/>
                  </a:cubicBezTo>
                  <a:cubicBezTo>
                    <a:pt x="294" y="246"/>
                    <a:pt x="296" y="245"/>
                    <a:pt x="297" y="242"/>
                  </a:cubicBezTo>
                  <a:cubicBezTo>
                    <a:pt x="299" y="240"/>
                    <a:pt x="299" y="239"/>
                    <a:pt x="299" y="237"/>
                  </a:cubicBezTo>
                  <a:cubicBezTo>
                    <a:pt x="299" y="235"/>
                    <a:pt x="299" y="234"/>
                    <a:pt x="300" y="233"/>
                  </a:cubicBezTo>
                  <a:cubicBezTo>
                    <a:pt x="301" y="232"/>
                    <a:pt x="302" y="231"/>
                    <a:pt x="304" y="229"/>
                  </a:cubicBezTo>
                  <a:cubicBezTo>
                    <a:pt x="305" y="228"/>
                    <a:pt x="305" y="228"/>
                    <a:pt x="305" y="228"/>
                  </a:cubicBezTo>
                  <a:cubicBezTo>
                    <a:pt x="304" y="227"/>
                    <a:pt x="304" y="227"/>
                    <a:pt x="304" y="227"/>
                  </a:cubicBezTo>
                  <a:cubicBezTo>
                    <a:pt x="303" y="226"/>
                    <a:pt x="303" y="226"/>
                    <a:pt x="303" y="226"/>
                  </a:cubicBezTo>
                  <a:cubicBezTo>
                    <a:pt x="303" y="225"/>
                    <a:pt x="302" y="222"/>
                    <a:pt x="302" y="219"/>
                  </a:cubicBezTo>
                  <a:cubicBezTo>
                    <a:pt x="302" y="218"/>
                    <a:pt x="302" y="217"/>
                    <a:pt x="301" y="216"/>
                  </a:cubicBezTo>
                  <a:cubicBezTo>
                    <a:pt x="301" y="215"/>
                    <a:pt x="301" y="214"/>
                    <a:pt x="301" y="213"/>
                  </a:cubicBezTo>
                  <a:cubicBezTo>
                    <a:pt x="301" y="213"/>
                    <a:pt x="302" y="213"/>
                    <a:pt x="302" y="213"/>
                  </a:cubicBezTo>
                  <a:cubicBezTo>
                    <a:pt x="302" y="213"/>
                    <a:pt x="303" y="213"/>
                    <a:pt x="304" y="211"/>
                  </a:cubicBezTo>
                  <a:cubicBezTo>
                    <a:pt x="304" y="210"/>
                    <a:pt x="306" y="206"/>
                    <a:pt x="303" y="202"/>
                  </a:cubicBezTo>
                  <a:cubicBezTo>
                    <a:pt x="302" y="202"/>
                    <a:pt x="302" y="201"/>
                    <a:pt x="302" y="200"/>
                  </a:cubicBezTo>
                  <a:cubicBezTo>
                    <a:pt x="301" y="198"/>
                    <a:pt x="300" y="196"/>
                    <a:pt x="298" y="196"/>
                  </a:cubicBezTo>
                  <a:cubicBezTo>
                    <a:pt x="297" y="196"/>
                    <a:pt x="297" y="196"/>
                    <a:pt x="296" y="196"/>
                  </a:cubicBezTo>
                  <a:cubicBezTo>
                    <a:pt x="294" y="196"/>
                    <a:pt x="293" y="196"/>
                    <a:pt x="291" y="197"/>
                  </a:cubicBezTo>
                  <a:cubicBezTo>
                    <a:pt x="291" y="198"/>
                    <a:pt x="290" y="198"/>
                    <a:pt x="290" y="198"/>
                  </a:cubicBezTo>
                  <a:cubicBezTo>
                    <a:pt x="288" y="199"/>
                    <a:pt x="286" y="200"/>
                    <a:pt x="286" y="202"/>
                  </a:cubicBezTo>
                  <a:cubicBezTo>
                    <a:pt x="285" y="203"/>
                    <a:pt x="286" y="205"/>
                    <a:pt x="287" y="206"/>
                  </a:cubicBezTo>
                  <a:cubicBezTo>
                    <a:pt x="287" y="206"/>
                    <a:pt x="287" y="206"/>
                    <a:pt x="287" y="206"/>
                  </a:cubicBezTo>
                  <a:cubicBezTo>
                    <a:pt x="286" y="207"/>
                    <a:pt x="283" y="207"/>
                    <a:pt x="282" y="207"/>
                  </a:cubicBezTo>
                  <a:cubicBezTo>
                    <a:pt x="281" y="207"/>
                    <a:pt x="280" y="206"/>
                    <a:pt x="279" y="204"/>
                  </a:cubicBezTo>
                  <a:cubicBezTo>
                    <a:pt x="279" y="203"/>
                    <a:pt x="279" y="203"/>
                    <a:pt x="279" y="202"/>
                  </a:cubicBezTo>
                  <a:cubicBezTo>
                    <a:pt x="279" y="202"/>
                    <a:pt x="279" y="201"/>
                    <a:pt x="279" y="201"/>
                  </a:cubicBezTo>
                  <a:cubicBezTo>
                    <a:pt x="282" y="201"/>
                    <a:pt x="283" y="197"/>
                    <a:pt x="284" y="195"/>
                  </a:cubicBezTo>
                  <a:cubicBezTo>
                    <a:pt x="284" y="194"/>
                    <a:pt x="285" y="193"/>
                    <a:pt x="285" y="192"/>
                  </a:cubicBezTo>
                  <a:cubicBezTo>
                    <a:pt x="288" y="189"/>
                    <a:pt x="288" y="185"/>
                    <a:pt x="285" y="183"/>
                  </a:cubicBezTo>
                  <a:cubicBezTo>
                    <a:pt x="285" y="183"/>
                    <a:pt x="286" y="182"/>
                    <a:pt x="287" y="182"/>
                  </a:cubicBezTo>
                  <a:cubicBezTo>
                    <a:pt x="289" y="180"/>
                    <a:pt x="288" y="178"/>
                    <a:pt x="288" y="176"/>
                  </a:cubicBezTo>
                  <a:cubicBezTo>
                    <a:pt x="288" y="175"/>
                    <a:pt x="287" y="174"/>
                    <a:pt x="288" y="173"/>
                  </a:cubicBezTo>
                  <a:cubicBezTo>
                    <a:pt x="288" y="171"/>
                    <a:pt x="292" y="170"/>
                    <a:pt x="294" y="170"/>
                  </a:cubicBezTo>
                  <a:cubicBezTo>
                    <a:pt x="297" y="170"/>
                    <a:pt x="298" y="169"/>
                    <a:pt x="298" y="168"/>
                  </a:cubicBezTo>
                  <a:cubicBezTo>
                    <a:pt x="299" y="167"/>
                    <a:pt x="298" y="165"/>
                    <a:pt x="297" y="162"/>
                  </a:cubicBezTo>
                  <a:cubicBezTo>
                    <a:pt x="297" y="162"/>
                    <a:pt x="296" y="162"/>
                    <a:pt x="296" y="161"/>
                  </a:cubicBezTo>
                  <a:cubicBezTo>
                    <a:pt x="297" y="161"/>
                    <a:pt x="297" y="161"/>
                    <a:pt x="299" y="161"/>
                  </a:cubicBezTo>
                  <a:cubicBezTo>
                    <a:pt x="300" y="161"/>
                    <a:pt x="302" y="161"/>
                    <a:pt x="303" y="159"/>
                  </a:cubicBezTo>
                  <a:cubicBezTo>
                    <a:pt x="304" y="157"/>
                    <a:pt x="302" y="155"/>
                    <a:pt x="300" y="153"/>
                  </a:cubicBezTo>
                  <a:cubicBezTo>
                    <a:pt x="300" y="153"/>
                    <a:pt x="299" y="153"/>
                    <a:pt x="299" y="153"/>
                  </a:cubicBezTo>
                  <a:cubicBezTo>
                    <a:pt x="297" y="150"/>
                    <a:pt x="295" y="149"/>
                    <a:pt x="293" y="148"/>
                  </a:cubicBezTo>
                  <a:cubicBezTo>
                    <a:pt x="293" y="148"/>
                    <a:pt x="293" y="148"/>
                    <a:pt x="292" y="148"/>
                  </a:cubicBezTo>
                  <a:cubicBezTo>
                    <a:pt x="294" y="148"/>
                    <a:pt x="295" y="148"/>
                    <a:pt x="297" y="148"/>
                  </a:cubicBezTo>
                  <a:cubicBezTo>
                    <a:pt x="299" y="148"/>
                    <a:pt x="302" y="148"/>
                    <a:pt x="303" y="146"/>
                  </a:cubicBezTo>
                  <a:cubicBezTo>
                    <a:pt x="303" y="144"/>
                    <a:pt x="301" y="142"/>
                    <a:pt x="300" y="141"/>
                  </a:cubicBezTo>
                  <a:cubicBezTo>
                    <a:pt x="299" y="140"/>
                    <a:pt x="297" y="139"/>
                    <a:pt x="297" y="133"/>
                  </a:cubicBezTo>
                  <a:cubicBezTo>
                    <a:pt x="297" y="132"/>
                    <a:pt x="297" y="132"/>
                    <a:pt x="297" y="132"/>
                  </a:cubicBezTo>
                  <a:cubicBezTo>
                    <a:pt x="297" y="132"/>
                    <a:pt x="297" y="132"/>
                    <a:pt x="297" y="132"/>
                  </a:cubicBezTo>
                  <a:cubicBezTo>
                    <a:pt x="297" y="132"/>
                    <a:pt x="297" y="132"/>
                    <a:pt x="297" y="132"/>
                  </a:cubicBezTo>
                  <a:cubicBezTo>
                    <a:pt x="297" y="132"/>
                    <a:pt x="298" y="133"/>
                    <a:pt x="298" y="133"/>
                  </a:cubicBezTo>
                  <a:cubicBezTo>
                    <a:pt x="299" y="134"/>
                    <a:pt x="301" y="135"/>
                    <a:pt x="302" y="135"/>
                  </a:cubicBezTo>
                  <a:cubicBezTo>
                    <a:pt x="304" y="135"/>
                    <a:pt x="306" y="134"/>
                    <a:pt x="307" y="133"/>
                  </a:cubicBezTo>
                  <a:cubicBezTo>
                    <a:pt x="307" y="133"/>
                    <a:pt x="307" y="133"/>
                    <a:pt x="308" y="133"/>
                  </a:cubicBezTo>
                  <a:cubicBezTo>
                    <a:pt x="308" y="134"/>
                    <a:pt x="310" y="136"/>
                    <a:pt x="312" y="136"/>
                  </a:cubicBezTo>
                  <a:cubicBezTo>
                    <a:pt x="313" y="137"/>
                    <a:pt x="313" y="137"/>
                    <a:pt x="314" y="137"/>
                  </a:cubicBezTo>
                  <a:cubicBezTo>
                    <a:pt x="317" y="137"/>
                    <a:pt x="318" y="135"/>
                    <a:pt x="318" y="133"/>
                  </a:cubicBezTo>
                  <a:cubicBezTo>
                    <a:pt x="319" y="132"/>
                    <a:pt x="319" y="131"/>
                    <a:pt x="319" y="130"/>
                  </a:cubicBezTo>
                  <a:cubicBezTo>
                    <a:pt x="322" y="126"/>
                    <a:pt x="320" y="124"/>
                    <a:pt x="319" y="123"/>
                  </a:cubicBezTo>
                  <a:cubicBezTo>
                    <a:pt x="319" y="122"/>
                    <a:pt x="318" y="122"/>
                    <a:pt x="318" y="122"/>
                  </a:cubicBezTo>
                  <a:cubicBezTo>
                    <a:pt x="317" y="121"/>
                    <a:pt x="317" y="120"/>
                    <a:pt x="316" y="120"/>
                  </a:cubicBezTo>
                  <a:cubicBezTo>
                    <a:pt x="315" y="119"/>
                    <a:pt x="314" y="119"/>
                    <a:pt x="313" y="118"/>
                  </a:cubicBezTo>
                  <a:cubicBezTo>
                    <a:pt x="313" y="118"/>
                    <a:pt x="313" y="118"/>
                    <a:pt x="313" y="118"/>
                  </a:cubicBezTo>
                  <a:cubicBezTo>
                    <a:pt x="313" y="117"/>
                    <a:pt x="313" y="117"/>
                    <a:pt x="314" y="117"/>
                  </a:cubicBezTo>
                  <a:cubicBezTo>
                    <a:pt x="314" y="116"/>
                    <a:pt x="314" y="116"/>
                    <a:pt x="314" y="116"/>
                  </a:cubicBezTo>
                  <a:cubicBezTo>
                    <a:pt x="317" y="114"/>
                    <a:pt x="317" y="113"/>
                    <a:pt x="317" y="112"/>
                  </a:cubicBezTo>
                  <a:cubicBezTo>
                    <a:pt x="318" y="110"/>
                    <a:pt x="318" y="110"/>
                    <a:pt x="318" y="110"/>
                  </a:cubicBezTo>
                  <a:cubicBezTo>
                    <a:pt x="318" y="110"/>
                    <a:pt x="318" y="110"/>
                    <a:pt x="318" y="110"/>
                  </a:cubicBezTo>
                  <a:cubicBezTo>
                    <a:pt x="319" y="109"/>
                    <a:pt x="319" y="108"/>
                    <a:pt x="319" y="107"/>
                  </a:cubicBezTo>
                  <a:cubicBezTo>
                    <a:pt x="319" y="106"/>
                    <a:pt x="319" y="104"/>
                    <a:pt x="319" y="103"/>
                  </a:cubicBezTo>
                  <a:cubicBezTo>
                    <a:pt x="319" y="101"/>
                    <a:pt x="319" y="101"/>
                    <a:pt x="319" y="101"/>
                  </a:cubicBezTo>
                  <a:cubicBezTo>
                    <a:pt x="321" y="100"/>
                    <a:pt x="322" y="98"/>
                    <a:pt x="322" y="96"/>
                  </a:cubicBezTo>
                  <a:cubicBezTo>
                    <a:pt x="322" y="95"/>
                    <a:pt x="322" y="94"/>
                    <a:pt x="320" y="93"/>
                  </a:cubicBezTo>
                  <a:cubicBezTo>
                    <a:pt x="319" y="92"/>
                    <a:pt x="311" y="87"/>
                    <a:pt x="307" y="87"/>
                  </a:cubicBezTo>
                  <a:cubicBezTo>
                    <a:pt x="304" y="86"/>
                    <a:pt x="299" y="83"/>
                    <a:pt x="299" y="81"/>
                  </a:cubicBezTo>
                  <a:cubicBezTo>
                    <a:pt x="298" y="80"/>
                    <a:pt x="298" y="80"/>
                    <a:pt x="298" y="79"/>
                  </a:cubicBezTo>
                  <a:cubicBezTo>
                    <a:pt x="298" y="77"/>
                    <a:pt x="297" y="74"/>
                    <a:pt x="292" y="74"/>
                  </a:cubicBezTo>
                  <a:cubicBezTo>
                    <a:pt x="289" y="74"/>
                    <a:pt x="288" y="73"/>
                    <a:pt x="287" y="71"/>
                  </a:cubicBezTo>
                  <a:cubicBezTo>
                    <a:pt x="286" y="70"/>
                    <a:pt x="286" y="69"/>
                    <a:pt x="286" y="68"/>
                  </a:cubicBezTo>
                  <a:cubicBezTo>
                    <a:pt x="286" y="67"/>
                    <a:pt x="286" y="65"/>
                    <a:pt x="284" y="64"/>
                  </a:cubicBezTo>
                  <a:cubicBezTo>
                    <a:pt x="283" y="63"/>
                    <a:pt x="283" y="59"/>
                    <a:pt x="283" y="58"/>
                  </a:cubicBezTo>
                  <a:cubicBezTo>
                    <a:pt x="283" y="58"/>
                    <a:pt x="284" y="57"/>
                    <a:pt x="284" y="57"/>
                  </a:cubicBezTo>
                  <a:cubicBezTo>
                    <a:pt x="284" y="57"/>
                    <a:pt x="284" y="57"/>
                    <a:pt x="284" y="57"/>
                  </a:cubicBezTo>
                  <a:cubicBezTo>
                    <a:pt x="284" y="56"/>
                    <a:pt x="284" y="56"/>
                    <a:pt x="284" y="56"/>
                  </a:cubicBezTo>
                  <a:cubicBezTo>
                    <a:pt x="284" y="56"/>
                    <a:pt x="284" y="56"/>
                    <a:pt x="284" y="56"/>
                  </a:cubicBezTo>
                  <a:cubicBezTo>
                    <a:pt x="284" y="56"/>
                    <a:pt x="284" y="56"/>
                    <a:pt x="284" y="56"/>
                  </a:cubicBezTo>
                  <a:cubicBezTo>
                    <a:pt x="283" y="53"/>
                    <a:pt x="283" y="53"/>
                    <a:pt x="283" y="53"/>
                  </a:cubicBezTo>
                  <a:cubicBezTo>
                    <a:pt x="283" y="53"/>
                    <a:pt x="283" y="53"/>
                    <a:pt x="283" y="53"/>
                  </a:cubicBezTo>
                  <a:cubicBezTo>
                    <a:pt x="282" y="51"/>
                    <a:pt x="281" y="50"/>
                    <a:pt x="280" y="48"/>
                  </a:cubicBezTo>
                  <a:cubicBezTo>
                    <a:pt x="278" y="47"/>
                    <a:pt x="277" y="46"/>
                    <a:pt x="275" y="46"/>
                  </a:cubicBezTo>
                  <a:cubicBezTo>
                    <a:pt x="274" y="46"/>
                    <a:pt x="273" y="47"/>
                    <a:pt x="272" y="47"/>
                  </a:cubicBezTo>
                  <a:cubicBezTo>
                    <a:pt x="271" y="47"/>
                    <a:pt x="271" y="48"/>
                    <a:pt x="270" y="49"/>
                  </a:cubicBezTo>
                  <a:cubicBezTo>
                    <a:pt x="270" y="48"/>
                    <a:pt x="269" y="48"/>
                    <a:pt x="268" y="48"/>
                  </a:cubicBezTo>
                  <a:cubicBezTo>
                    <a:pt x="266" y="48"/>
                    <a:pt x="264" y="50"/>
                    <a:pt x="263" y="52"/>
                  </a:cubicBezTo>
                  <a:cubicBezTo>
                    <a:pt x="262" y="54"/>
                    <a:pt x="261" y="55"/>
                    <a:pt x="259" y="56"/>
                  </a:cubicBezTo>
                  <a:cubicBezTo>
                    <a:pt x="258" y="56"/>
                    <a:pt x="257" y="57"/>
                    <a:pt x="256" y="57"/>
                  </a:cubicBezTo>
                  <a:cubicBezTo>
                    <a:pt x="255" y="58"/>
                    <a:pt x="254" y="58"/>
                    <a:pt x="254" y="58"/>
                  </a:cubicBezTo>
                  <a:cubicBezTo>
                    <a:pt x="253" y="59"/>
                    <a:pt x="252" y="59"/>
                    <a:pt x="252" y="61"/>
                  </a:cubicBezTo>
                  <a:cubicBezTo>
                    <a:pt x="252" y="64"/>
                    <a:pt x="254" y="68"/>
                    <a:pt x="258" y="69"/>
                  </a:cubicBezTo>
                  <a:cubicBezTo>
                    <a:pt x="258" y="70"/>
                    <a:pt x="258" y="70"/>
                    <a:pt x="259" y="70"/>
                  </a:cubicBezTo>
                  <a:cubicBezTo>
                    <a:pt x="258" y="70"/>
                    <a:pt x="258" y="71"/>
                    <a:pt x="257" y="71"/>
                  </a:cubicBezTo>
                  <a:cubicBezTo>
                    <a:pt x="256" y="72"/>
                    <a:pt x="256" y="72"/>
                    <a:pt x="256" y="72"/>
                  </a:cubicBezTo>
                  <a:cubicBezTo>
                    <a:pt x="256" y="73"/>
                    <a:pt x="255" y="73"/>
                    <a:pt x="255" y="73"/>
                  </a:cubicBezTo>
                  <a:cubicBezTo>
                    <a:pt x="255" y="73"/>
                    <a:pt x="254" y="72"/>
                    <a:pt x="252" y="70"/>
                  </a:cubicBezTo>
                  <a:cubicBezTo>
                    <a:pt x="251" y="69"/>
                    <a:pt x="248" y="67"/>
                    <a:pt x="243" y="65"/>
                  </a:cubicBezTo>
                  <a:cubicBezTo>
                    <a:pt x="241" y="65"/>
                    <a:pt x="239" y="64"/>
                    <a:pt x="238" y="63"/>
                  </a:cubicBezTo>
                  <a:cubicBezTo>
                    <a:pt x="236" y="62"/>
                    <a:pt x="236" y="61"/>
                    <a:pt x="236" y="58"/>
                  </a:cubicBezTo>
                  <a:cubicBezTo>
                    <a:pt x="237" y="58"/>
                    <a:pt x="237" y="58"/>
                    <a:pt x="237" y="58"/>
                  </a:cubicBezTo>
                  <a:cubicBezTo>
                    <a:pt x="237" y="55"/>
                    <a:pt x="237" y="55"/>
                    <a:pt x="240" y="54"/>
                  </a:cubicBezTo>
                  <a:cubicBezTo>
                    <a:pt x="243" y="54"/>
                    <a:pt x="244" y="53"/>
                    <a:pt x="245" y="51"/>
                  </a:cubicBezTo>
                  <a:cubicBezTo>
                    <a:pt x="245" y="50"/>
                    <a:pt x="245" y="50"/>
                    <a:pt x="246" y="49"/>
                  </a:cubicBezTo>
                  <a:cubicBezTo>
                    <a:pt x="247" y="46"/>
                    <a:pt x="246" y="45"/>
                    <a:pt x="245" y="43"/>
                  </a:cubicBezTo>
                  <a:cubicBezTo>
                    <a:pt x="245" y="43"/>
                    <a:pt x="245" y="43"/>
                    <a:pt x="245" y="43"/>
                  </a:cubicBezTo>
                  <a:cubicBezTo>
                    <a:pt x="246" y="40"/>
                    <a:pt x="243" y="34"/>
                    <a:pt x="241" y="32"/>
                  </a:cubicBezTo>
                  <a:cubicBezTo>
                    <a:pt x="241" y="31"/>
                    <a:pt x="240" y="31"/>
                    <a:pt x="240" y="30"/>
                  </a:cubicBezTo>
                  <a:cubicBezTo>
                    <a:pt x="241" y="30"/>
                    <a:pt x="241" y="29"/>
                    <a:pt x="242" y="28"/>
                  </a:cubicBezTo>
                  <a:cubicBezTo>
                    <a:pt x="243" y="27"/>
                    <a:pt x="243" y="25"/>
                    <a:pt x="243" y="24"/>
                  </a:cubicBezTo>
                  <a:cubicBezTo>
                    <a:pt x="245" y="24"/>
                    <a:pt x="245" y="23"/>
                    <a:pt x="245" y="23"/>
                  </a:cubicBezTo>
                  <a:cubicBezTo>
                    <a:pt x="246" y="21"/>
                    <a:pt x="245" y="20"/>
                    <a:pt x="244" y="19"/>
                  </a:cubicBezTo>
                  <a:cubicBezTo>
                    <a:pt x="245" y="19"/>
                    <a:pt x="245" y="19"/>
                    <a:pt x="246" y="19"/>
                  </a:cubicBezTo>
                  <a:cubicBezTo>
                    <a:pt x="247" y="20"/>
                    <a:pt x="247" y="20"/>
                    <a:pt x="248" y="20"/>
                  </a:cubicBezTo>
                  <a:cubicBezTo>
                    <a:pt x="250" y="20"/>
                    <a:pt x="251" y="19"/>
                    <a:pt x="252" y="17"/>
                  </a:cubicBezTo>
                  <a:cubicBezTo>
                    <a:pt x="252" y="15"/>
                    <a:pt x="252" y="13"/>
                    <a:pt x="250" y="12"/>
                  </a:cubicBezTo>
                  <a:cubicBezTo>
                    <a:pt x="248" y="10"/>
                    <a:pt x="245" y="8"/>
                    <a:pt x="245" y="6"/>
                  </a:cubicBezTo>
                  <a:cubicBezTo>
                    <a:pt x="244" y="4"/>
                    <a:pt x="243" y="3"/>
                    <a:pt x="240" y="3"/>
                  </a:cubicBezTo>
                  <a:cubicBezTo>
                    <a:pt x="238" y="3"/>
                    <a:pt x="236" y="3"/>
                    <a:pt x="234" y="4"/>
                  </a:cubicBezTo>
                  <a:cubicBezTo>
                    <a:pt x="233" y="5"/>
                    <a:pt x="232" y="5"/>
                    <a:pt x="230" y="5"/>
                  </a:cubicBezTo>
                  <a:cubicBezTo>
                    <a:pt x="230" y="5"/>
                    <a:pt x="229" y="5"/>
                    <a:pt x="229" y="5"/>
                  </a:cubicBezTo>
                  <a:cubicBezTo>
                    <a:pt x="228" y="5"/>
                    <a:pt x="228" y="5"/>
                    <a:pt x="227" y="5"/>
                  </a:cubicBezTo>
                  <a:cubicBezTo>
                    <a:pt x="227" y="5"/>
                    <a:pt x="227" y="4"/>
                    <a:pt x="226" y="4"/>
                  </a:cubicBezTo>
                  <a:cubicBezTo>
                    <a:pt x="226" y="2"/>
                    <a:pt x="225" y="0"/>
                    <a:pt x="223" y="0"/>
                  </a:cubicBezTo>
                  <a:cubicBezTo>
                    <a:pt x="222" y="0"/>
                    <a:pt x="222" y="0"/>
                    <a:pt x="222" y="0"/>
                  </a:cubicBezTo>
                  <a:cubicBezTo>
                    <a:pt x="222" y="0"/>
                    <a:pt x="222" y="0"/>
                    <a:pt x="222" y="0"/>
                  </a:cubicBezTo>
                  <a:close/>
                  <a:moveTo>
                    <a:pt x="309" y="106"/>
                  </a:moveTo>
                  <a:cubicBezTo>
                    <a:pt x="309" y="106"/>
                    <a:pt x="309" y="106"/>
                    <a:pt x="310" y="105"/>
                  </a:cubicBezTo>
                  <a:cubicBezTo>
                    <a:pt x="311" y="104"/>
                    <a:pt x="311" y="104"/>
                    <a:pt x="311" y="104"/>
                  </a:cubicBezTo>
                  <a:cubicBezTo>
                    <a:pt x="311" y="104"/>
                    <a:pt x="312" y="104"/>
                    <a:pt x="312" y="107"/>
                  </a:cubicBezTo>
                  <a:cubicBezTo>
                    <a:pt x="313" y="107"/>
                    <a:pt x="313" y="108"/>
                    <a:pt x="313" y="109"/>
                  </a:cubicBezTo>
                  <a:cubicBezTo>
                    <a:pt x="312" y="108"/>
                    <a:pt x="311" y="108"/>
                    <a:pt x="310" y="107"/>
                  </a:cubicBezTo>
                  <a:cubicBezTo>
                    <a:pt x="309" y="107"/>
                    <a:pt x="309" y="106"/>
                    <a:pt x="309" y="106"/>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24" name="Freeform 16">
              <a:extLst>
                <a:ext uri="{FF2B5EF4-FFF2-40B4-BE49-F238E27FC236}">
                  <a16:creationId xmlns:a16="http://schemas.microsoft.com/office/drawing/2014/main" id="{1A7CDAA9-2AD6-78A3-3A80-BDDAE6B69948}"/>
                </a:ext>
              </a:extLst>
            </p:cNvPr>
            <p:cNvSpPr>
              <a:spLocks/>
            </p:cNvSpPr>
            <p:nvPr/>
          </p:nvSpPr>
          <p:spPr bwMode="auto">
            <a:xfrm>
              <a:off x="9024369" y="3549370"/>
              <a:ext cx="1106488" cy="909638"/>
            </a:xfrm>
            <a:custGeom>
              <a:avLst/>
              <a:gdLst>
                <a:gd name="T0" fmla="*/ 93 w 358"/>
                <a:gd name="T1" fmla="*/ 270 h 294"/>
                <a:gd name="T2" fmla="*/ 73 w 358"/>
                <a:gd name="T3" fmla="*/ 260 h 294"/>
                <a:gd name="T4" fmla="*/ 44 w 358"/>
                <a:gd name="T5" fmla="*/ 228 h 294"/>
                <a:gd name="T6" fmla="*/ 27 w 358"/>
                <a:gd name="T7" fmla="*/ 230 h 294"/>
                <a:gd name="T8" fmla="*/ 25 w 358"/>
                <a:gd name="T9" fmla="*/ 210 h 294"/>
                <a:gd name="T10" fmla="*/ 15 w 358"/>
                <a:gd name="T11" fmla="*/ 202 h 294"/>
                <a:gd name="T12" fmla="*/ 0 w 358"/>
                <a:gd name="T13" fmla="*/ 200 h 294"/>
                <a:gd name="T14" fmla="*/ 9 w 358"/>
                <a:gd name="T15" fmla="*/ 181 h 294"/>
                <a:gd name="T16" fmla="*/ 22 w 358"/>
                <a:gd name="T17" fmla="*/ 159 h 294"/>
                <a:gd name="T18" fmla="*/ 9 w 358"/>
                <a:gd name="T19" fmla="*/ 147 h 294"/>
                <a:gd name="T20" fmla="*/ 18 w 358"/>
                <a:gd name="T21" fmla="*/ 131 h 294"/>
                <a:gd name="T22" fmla="*/ 37 w 358"/>
                <a:gd name="T23" fmla="*/ 135 h 294"/>
                <a:gd name="T24" fmla="*/ 35 w 358"/>
                <a:gd name="T25" fmla="*/ 121 h 294"/>
                <a:gd name="T26" fmla="*/ 32 w 358"/>
                <a:gd name="T27" fmla="*/ 104 h 294"/>
                <a:gd name="T28" fmla="*/ 43 w 358"/>
                <a:gd name="T29" fmla="*/ 97 h 294"/>
                <a:gd name="T30" fmla="*/ 7 w 358"/>
                <a:gd name="T31" fmla="*/ 70 h 294"/>
                <a:gd name="T32" fmla="*/ 21 w 358"/>
                <a:gd name="T33" fmla="*/ 45 h 294"/>
                <a:gd name="T34" fmla="*/ 39 w 358"/>
                <a:gd name="T35" fmla="*/ 35 h 294"/>
                <a:gd name="T36" fmla="*/ 60 w 358"/>
                <a:gd name="T37" fmla="*/ 22 h 294"/>
                <a:gd name="T38" fmla="*/ 86 w 358"/>
                <a:gd name="T39" fmla="*/ 18 h 294"/>
                <a:gd name="T40" fmla="*/ 96 w 358"/>
                <a:gd name="T41" fmla="*/ 13 h 294"/>
                <a:gd name="T42" fmla="*/ 101 w 358"/>
                <a:gd name="T43" fmla="*/ 1 h 294"/>
                <a:gd name="T44" fmla="*/ 116 w 358"/>
                <a:gd name="T45" fmla="*/ 0 h 294"/>
                <a:gd name="T46" fmla="*/ 133 w 358"/>
                <a:gd name="T47" fmla="*/ 10 h 294"/>
                <a:gd name="T48" fmla="*/ 134 w 358"/>
                <a:gd name="T49" fmla="*/ 27 h 294"/>
                <a:gd name="T50" fmla="*/ 150 w 358"/>
                <a:gd name="T51" fmla="*/ 43 h 294"/>
                <a:gd name="T52" fmla="*/ 166 w 358"/>
                <a:gd name="T53" fmla="*/ 48 h 294"/>
                <a:gd name="T54" fmla="*/ 177 w 358"/>
                <a:gd name="T55" fmla="*/ 48 h 294"/>
                <a:gd name="T56" fmla="*/ 194 w 358"/>
                <a:gd name="T57" fmla="*/ 52 h 294"/>
                <a:gd name="T58" fmla="*/ 205 w 358"/>
                <a:gd name="T59" fmla="*/ 69 h 294"/>
                <a:gd name="T60" fmla="*/ 191 w 358"/>
                <a:gd name="T61" fmla="*/ 83 h 294"/>
                <a:gd name="T62" fmla="*/ 202 w 358"/>
                <a:gd name="T63" fmla="*/ 101 h 294"/>
                <a:gd name="T64" fmla="*/ 230 w 358"/>
                <a:gd name="T65" fmla="*/ 106 h 294"/>
                <a:gd name="T66" fmla="*/ 242 w 358"/>
                <a:gd name="T67" fmla="*/ 118 h 294"/>
                <a:gd name="T68" fmla="*/ 261 w 358"/>
                <a:gd name="T69" fmla="*/ 118 h 294"/>
                <a:gd name="T70" fmla="*/ 286 w 358"/>
                <a:gd name="T71" fmla="*/ 130 h 294"/>
                <a:gd name="T72" fmla="*/ 302 w 358"/>
                <a:gd name="T73" fmla="*/ 136 h 294"/>
                <a:gd name="T74" fmla="*/ 306 w 358"/>
                <a:gd name="T75" fmla="*/ 118 h 294"/>
                <a:gd name="T76" fmla="*/ 317 w 358"/>
                <a:gd name="T77" fmla="*/ 108 h 294"/>
                <a:gd name="T78" fmla="*/ 341 w 358"/>
                <a:gd name="T79" fmla="*/ 117 h 294"/>
                <a:gd name="T80" fmla="*/ 354 w 358"/>
                <a:gd name="T81" fmla="*/ 127 h 294"/>
                <a:gd name="T82" fmla="*/ 350 w 358"/>
                <a:gd name="T83" fmla="*/ 146 h 294"/>
                <a:gd name="T84" fmla="*/ 330 w 358"/>
                <a:gd name="T85" fmla="*/ 160 h 294"/>
                <a:gd name="T86" fmla="*/ 320 w 358"/>
                <a:gd name="T87" fmla="*/ 160 h 294"/>
                <a:gd name="T88" fmla="*/ 307 w 358"/>
                <a:gd name="T89" fmla="*/ 167 h 294"/>
                <a:gd name="T90" fmla="*/ 307 w 358"/>
                <a:gd name="T91" fmla="*/ 176 h 294"/>
                <a:gd name="T92" fmla="*/ 312 w 358"/>
                <a:gd name="T93" fmla="*/ 183 h 294"/>
                <a:gd name="T94" fmla="*/ 312 w 358"/>
                <a:gd name="T95" fmla="*/ 200 h 294"/>
                <a:gd name="T96" fmla="*/ 296 w 358"/>
                <a:gd name="T97" fmla="*/ 207 h 294"/>
                <a:gd name="T98" fmla="*/ 287 w 358"/>
                <a:gd name="T99" fmla="*/ 219 h 294"/>
                <a:gd name="T100" fmla="*/ 277 w 358"/>
                <a:gd name="T101" fmla="*/ 205 h 294"/>
                <a:gd name="T102" fmla="*/ 263 w 358"/>
                <a:gd name="T103" fmla="*/ 225 h 294"/>
                <a:gd name="T104" fmla="*/ 268 w 358"/>
                <a:gd name="T105" fmla="*/ 246 h 294"/>
                <a:gd name="T106" fmla="*/ 231 w 358"/>
                <a:gd name="T107" fmla="*/ 255 h 294"/>
                <a:gd name="T108" fmla="*/ 210 w 358"/>
                <a:gd name="T109" fmla="*/ 251 h 294"/>
                <a:gd name="T110" fmla="*/ 196 w 358"/>
                <a:gd name="T111" fmla="*/ 229 h 294"/>
                <a:gd name="T112" fmla="*/ 184 w 358"/>
                <a:gd name="T113" fmla="*/ 279 h 294"/>
                <a:gd name="T114" fmla="*/ 172 w 358"/>
                <a:gd name="T115" fmla="*/ 280 h 294"/>
                <a:gd name="T116" fmla="*/ 154 w 358"/>
                <a:gd name="T117" fmla="*/ 265 h 294"/>
                <a:gd name="T118" fmla="*/ 129 w 358"/>
                <a:gd name="T119" fmla="*/ 257 h 294"/>
                <a:gd name="T120" fmla="*/ 126 w 358"/>
                <a:gd name="T121" fmla="*/ 279 h 294"/>
                <a:gd name="T122" fmla="*/ 114 w 358"/>
                <a:gd name="T123" fmla="*/ 28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8" h="294">
                  <a:moveTo>
                    <a:pt x="109" y="294"/>
                  </a:moveTo>
                  <a:cubicBezTo>
                    <a:pt x="108" y="294"/>
                    <a:pt x="107" y="294"/>
                    <a:pt x="107" y="293"/>
                  </a:cubicBezTo>
                  <a:cubicBezTo>
                    <a:pt x="107" y="293"/>
                    <a:pt x="107" y="293"/>
                    <a:pt x="107" y="293"/>
                  </a:cubicBezTo>
                  <a:cubicBezTo>
                    <a:pt x="106" y="293"/>
                    <a:pt x="102" y="293"/>
                    <a:pt x="98" y="291"/>
                  </a:cubicBezTo>
                  <a:cubicBezTo>
                    <a:pt x="93" y="290"/>
                    <a:pt x="94" y="284"/>
                    <a:pt x="95" y="280"/>
                  </a:cubicBezTo>
                  <a:cubicBezTo>
                    <a:pt x="95" y="278"/>
                    <a:pt x="95" y="277"/>
                    <a:pt x="94" y="275"/>
                  </a:cubicBezTo>
                  <a:cubicBezTo>
                    <a:pt x="93" y="274"/>
                    <a:pt x="93" y="272"/>
                    <a:pt x="93" y="270"/>
                  </a:cubicBezTo>
                  <a:cubicBezTo>
                    <a:pt x="93" y="267"/>
                    <a:pt x="90" y="266"/>
                    <a:pt x="89" y="266"/>
                  </a:cubicBezTo>
                  <a:cubicBezTo>
                    <a:pt x="89" y="266"/>
                    <a:pt x="88" y="267"/>
                    <a:pt x="87" y="267"/>
                  </a:cubicBezTo>
                  <a:cubicBezTo>
                    <a:pt x="85" y="267"/>
                    <a:pt x="82" y="266"/>
                    <a:pt x="80" y="265"/>
                  </a:cubicBezTo>
                  <a:cubicBezTo>
                    <a:pt x="79" y="264"/>
                    <a:pt x="78" y="263"/>
                    <a:pt x="77" y="262"/>
                  </a:cubicBezTo>
                  <a:cubicBezTo>
                    <a:pt x="76" y="260"/>
                    <a:pt x="76" y="259"/>
                    <a:pt x="75" y="259"/>
                  </a:cubicBezTo>
                  <a:cubicBezTo>
                    <a:pt x="75" y="259"/>
                    <a:pt x="75" y="259"/>
                    <a:pt x="74" y="259"/>
                  </a:cubicBezTo>
                  <a:cubicBezTo>
                    <a:pt x="74" y="260"/>
                    <a:pt x="73" y="260"/>
                    <a:pt x="73" y="260"/>
                  </a:cubicBezTo>
                  <a:cubicBezTo>
                    <a:pt x="70" y="260"/>
                    <a:pt x="69" y="258"/>
                    <a:pt x="68" y="255"/>
                  </a:cubicBezTo>
                  <a:cubicBezTo>
                    <a:pt x="66" y="253"/>
                    <a:pt x="66" y="253"/>
                    <a:pt x="66" y="253"/>
                  </a:cubicBezTo>
                  <a:cubicBezTo>
                    <a:pt x="65" y="250"/>
                    <a:pt x="64" y="249"/>
                    <a:pt x="61" y="245"/>
                  </a:cubicBezTo>
                  <a:cubicBezTo>
                    <a:pt x="59" y="243"/>
                    <a:pt x="59" y="242"/>
                    <a:pt x="58" y="241"/>
                  </a:cubicBezTo>
                  <a:cubicBezTo>
                    <a:pt x="58" y="239"/>
                    <a:pt x="58" y="239"/>
                    <a:pt x="55" y="239"/>
                  </a:cubicBezTo>
                  <a:cubicBezTo>
                    <a:pt x="51" y="238"/>
                    <a:pt x="49" y="235"/>
                    <a:pt x="47" y="231"/>
                  </a:cubicBezTo>
                  <a:cubicBezTo>
                    <a:pt x="46" y="230"/>
                    <a:pt x="45" y="229"/>
                    <a:pt x="44" y="228"/>
                  </a:cubicBezTo>
                  <a:cubicBezTo>
                    <a:pt x="43" y="227"/>
                    <a:pt x="43" y="226"/>
                    <a:pt x="42" y="226"/>
                  </a:cubicBezTo>
                  <a:cubicBezTo>
                    <a:pt x="42" y="226"/>
                    <a:pt x="41" y="226"/>
                    <a:pt x="41" y="227"/>
                  </a:cubicBezTo>
                  <a:cubicBezTo>
                    <a:pt x="40" y="227"/>
                    <a:pt x="38" y="228"/>
                    <a:pt x="37" y="228"/>
                  </a:cubicBezTo>
                  <a:cubicBezTo>
                    <a:pt x="34" y="228"/>
                    <a:pt x="33" y="227"/>
                    <a:pt x="33" y="227"/>
                  </a:cubicBezTo>
                  <a:cubicBezTo>
                    <a:pt x="32" y="227"/>
                    <a:pt x="32" y="227"/>
                    <a:pt x="32" y="227"/>
                  </a:cubicBezTo>
                  <a:cubicBezTo>
                    <a:pt x="32" y="227"/>
                    <a:pt x="32" y="227"/>
                    <a:pt x="32" y="227"/>
                  </a:cubicBezTo>
                  <a:cubicBezTo>
                    <a:pt x="31" y="227"/>
                    <a:pt x="29" y="228"/>
                    <a:pt x="27" y="230"/>
                  </a:cubicBezTo>
                  <a:cubicBezTo>
                    <a:pt x="26" y="230"/>
                    <a:pt x="26" y="230"/>
                    <a:pt x="26" y="230"/>
                  </a:cubicBezTo>
                  <a:cubicBezTo>
                    <a:pt x="25" y="228"/>
                    <a:pt x="25" y="228"/>
                    <a:pt x="25" y="228"/>
                  </a:cubicBezTo>
                  <a:cubicBezTo>
                    <a:pt x="25" y="228"/>
                    <a:pt x="25" y="228"/>
                    <a:pt x="25" y="228"/>
                  </a:cubicBezTo>
                  <a:cubicBezTo>
                    <a:pt x="25" y="228"/>
                    <a:pt x="24" y="224"/>
                    <a:pt x="23" y="220"/>
                  </a:cubicBezTo>
                  <a:cubicBezTo>
                    <a:pt x="23" y="219"/>
                    <a:pt x="23" y="219"/>
                    <a:pt x="23" y="218"/>
                  </a:cubicBezTo>
                  <a:cubicBezTo>
                    <a:pt x="22" y="216"/>
                    <a:pt x="22" y="215"/>
                    <a:pt x="23" y="212"/>
                  </a:cubicBezTo>
                  <a:cubicBezTo>
                    <a:pt x="24" y="211"/>
                    <a:pt x="24" y="210"/>
                    <a:pt x="25" y="210"/>
                  </a:cubicBezTo>
                  <a:cubicBezTo>
                    <a:pt x="25" y="210"/>
                    <a:pt x="25" y="210"/>
                    <a:pt x="26" y="210"/>
                  </a:cubicBezTo>
                  <a:cubicBezTo>
                    <a:pt x="26" y="209"/>
                    <a:pt x="26" y="207"/>
                    <a:pt x="25" y="205"/>
                  </a:cubicBezTo>
                  <a:cubicBezTo>
                    <a:pt x="24" y="204"/>
                    <a:pt x="23" y="203"/>
                    <a:pt x="23" y="202"/>
                  </a:cubicBezTo>
                  <a:cubicBezTo>
                    <a:pt x="23" y="200"/>
                    <a:pt x="22" y="200"/>
                    <a:pt x="21" y="200"/>
                  </a:cubicBezTo>
                  <a:cubicBezTo>
                    <a:pt x="21" y="200"/>
                    <a:pt x="20" y="200"/>
                    <a:pt x="20" y="200"/>
                  </a:cubicBezTo>
                  <a:cubicBezTo>
                    <a:pt x="19" y="200"/>
                    <a:pt x="18" y="200"/>
                    <a:pt x="17" y="201"/>
                  </a:cubicBezTo>
                  <a:cubicBezTo>
                    <a:pt x="16" y="201"/>
                    <a:pt x="16" y="201"/>
                    <a:pt x="15" y="202"/>
                  </a:cubicBezTo>
                  <a:cubicBezTo>
                    <a:pt x="14" y="202"/>
                    <a:pt x="13" y="203"/>
                    <a:pt x="13" y="204"/>
                  </a:cubicBezTo>
                  <a:cubicBezTo>
                    <a:pt x="12" y="204"/>
                    <a:pt x="13" y="205"/>
                    <a:pt x="13" y="206"/>
                  </a:cubicBezTo>
                  <a:cubicBezTo>
                    <a:pt x="14" y="207"/>
                    <a:pt x="14" y="208"/>
                    <a:pt x="13" y="209"/>
                  </a:cubicBezTo>
                  <a:cubicBezTo>
                    <a:pt x="12" y="211"/>
                    <a:pt x="9" y="211"/>
                    <a:pt x="6" y="211"/>
                  </a:cubicBezTo>
                  <a:cubicBezTo>
                    <a:pt x="2" y="211"/>
                    <a:pt x="1" y="208"/>
                    <a:pt x="1" y="205"/>
                  </a:cubicBezTo>
                  <a:cubicBezTo>
                    <a:pt x="0" y="204"/>
                    <a:pt x="0" y="204"/>
                    <a:pt x="0" y="204"/>
                  </a:cubicBezTo>
                  <a:cubicBezTo>
                    <a:pt x="0" y="202"/>
                    <a:pt x="0" y="201"/>
                    <a:pt x="0" y="200"/>
                  </a:cubicBezTo>
                  <a:cubicBezTo>
                    <a:pt x="1" y="199"/>
                    <a:pt x="2" y="199"/>
                    <a:pt x="3" y="199"/>
                  </a:cubicBezTo>
                  <a:cubicBezTo>
                    <a:pt x="4" y="199"/>
                    <a:pt x="5" y="197"/>
                    <a:pt x="5" y="195"/>
                  </a:cubicBezTo>
                  <a:cubicBezTo>
                    <a:pt x="6" y="193"/>
                    <a:pt x="6" y="192"/>
                    <a:pt x="7" y="191"/>
                  </a:cubicBezTo>
                  <a:cubicBezTo>
                    <a:pt x="8" y="190"/>
                    <a:pt x="9" y="188"/>
                    <a:pt x="7" y="186"/>
                  </a:cubicBezTo>
                  <a:cubicBezTo>
                    <a:pt x="6" y="185"/>
                    <a:pt x="5" y="185"/>
                    <a:pt x="5" y="184"/>
                  </a:cubicBezTo>
                  <a:cubicBezTo>
                    <a:pt x="5" y="183"/>
                    <a:pt x="6" y="182"/>
                    <a:pt x="7" y="182"/>
                  </a:cubicBezTo>
                  <a:cubicBezTo>
                    <a:pt x="7" y="182"/>
                    <a:pt x="8" y="181"/>
                    <a:pt x="9" y="181"/>
                  </a:cubicBezTo>
                  <a:cubicBezTo>
                    <a:pt x="10" y="180"/>
                    <a:pt x="10" y="179"/>
                    <a:pt x="9" y="178"/>
                  </a:cubicBezTo>
                  <a:cubicBezTo>
                    <a:pt x="9" y="177"/>
                    <a:pt x="8" y="175"/>
                    <a:pt x="9" y="173"/>
                  </a:cubicBezTo>
                  <a:cubicBezTo>
                    <a:pt x="10" y="170"/>
                    <a:pt x="14" y="168"/>
                    <a:pt x="18" y="168"/>
                  </a:cubicBezTo>
                  <a:cubicBezTo>
                    <a:pt x="19" y="168"/>
                    <a:pt x="19" y="168"/>
                    <a:pt x="20" y="168"/>
                  </a:cubicBezTo>
                  <a:cubicBezTo>
                    <a:pt x="20" y="167"/>
                    <a:pt x="19" y="166"/>
                    <a:pt x="19" y="165"/>
                  </a:cubicBezTo>
                  <a:cubicBezTo>
                    <a:pt x="18" y="164"/>
                    <a:pt x="17" y="163"/>
                    <a:pt x="18" y="161"/>
                  </a:cubicBezTo>
                  <a:cubicBezTo>
                    <a:pt x="18" y="160"/>
                    <a:pt x="20" y="159"/>
                    <a:pt x="22" y="159"/>
                  </a:cubicBezTo>
                  <a:cubicBezTo>
                    <a:pt x="24" y="159"/>
                    <a:pt x="24" y="159"/>
                    <a:pt x="24" y="159"/>
                  </a:cubicBezTo>
                  <a:cubicBezTo>
                    <a:pt x="24" y="158"/>
                    <a:pt x="23" y="157"/>
                    <a:pt x="22" y="156"/>
                  </a:cubicBezTo>
                  <a:cubicBezTo>
                    <a:pt x="21" y="156"/>
                    <a:pt x="21" y="156"/>
                    <a:pt x="21" y="156"/>
                  </a:cubicBezTo>
                  <a:cubicBezTo>
                    <a:pt x="19" y="153"/>
                    <a:pt x="18" y="152"/>
                    <a:pt x="16" y="152"/>
                  </a:cubicBezTo>
                  <a:cubicBezTo>
                    <a:pt x="15" y="151"/>
                    <a:pt x="14" y="151"/>
                    <a:pt x="14" y="151"/>
                  </a:cubicBezTo>
                  <a:cubicBezTo>
                    <a:pt x="12" y="151"/>
                    <a:pt x="11" y="150"/>
                    <a:pt x="10" y="149"/>
                  </a:cubicBezTo>
                  <a:cubicBezTo>
                    <a:pt x="8" y="148"/>
                    <a:pt x="9" y="147"/>
                    <a:pt x="9" y="147"/>
                  </a:cubicBezTo>
                  <a:cubicBezTo>
                    <a:pt x="9" y="146"/>
                    <a:pt x="11" y="145"/>
                    <a:pt x="12" y="145"/>
                  </a:cubicBezTo>
                  <a:cubicBezTo>
                    <a:pt x="12" y="145"/>
                    <a:pt x="12" y="145"/>
                    <a:pt x="13" y="145"/>
                  </a:cubicBezTo>
                  <a:cubicBezTo>
                    <a:pt x="14" y="146"/>
                    <a:pt x="16" y="146"/>
                    <a:pt x="21" y="146"/>
                  </a:cubicBezTo>
                  <a:cubicBezTo>
                    <a:pt x="24" y="146"/>
                    <a:pt x="24" y="146"/>
                    <a:pt x="24" y="146"/>
                  </a:cubicBezTo>
                  <a:cubicBezTo>
                    <a:pt x="24" y="146"/>
                    <a:pt x="22" y="144"/>
                    <a:pt x="22" y="144"/>
                  </a:cubicBezTo>
                  <a:cubicBezTo>
                    <a:pt x="20" y="143"/>
                    <a:pt x="19" y="139"/>
                    <a:pt x="18" y="134"/>
                  </a:cubicBezTo>
                  <a:cubicBezTo>
                    <a:pt x="18" y="133"/>
                    <a:pt x="18" y="132"/>
                    <a:pt x="18" y="131"/>
                  </a:cubicBezTo>
                  <a:cubicBezTo>
                    <a:pt x="19" y="131"/>
                    <a:pt x="20" y="130"/>
                    <a:pt x="21" y="130"/>
                  </a:cubicBezTo>
                  <a:cubicBezTo>
                    <a:pt x="22" y="130"/>
                    <a:pt x="24" y="131"/>
                    <a:pt x="25" y="132"/>
                  </a:cubicBezTo>
                  <a:cubicBezTo>
                    <a:pt x="25" y="133"/>
                    <a:pt x="25" y="133"/>
                    <a:pt x="26" y="133"/>
                  </a:cubicBezTo>
                  <a:cubicBezTo>
                    <a:pt x="27" y="133"/>
                    <a:pt x="29" y="132"/>
                    <a:pt x="30" y="131"/>
                  </a:cubicBezTo>
                  <a:cubicBezTo>
                    <a:pt x="30" y="131"/>
                    <a:pt x="31" y="131"/>
                    <a:pt x="31" y="131"/>
                  </a:cubicBezTo>
                  <a:cubicBezTo>
                    <a:pt x="32" y="131"/>
                    <a:pt x="33" y="131"/>
                    <a:pt x="34" y="132"/>
                  </a:cubicBezTo>
                  <a:cubicBezTo>
                    <a:pt x="34" y="133"/>
                    <a:pt x="35" y="134"/>
                    <a:pt x="37" y="135"/>
                  </a:cubicBezTo>
                  <a:cubicBezTo>
                    <a:pt x="37" y="135"/>
                    <a:pt x="38" y="135"/>
                    <a:pt x="38" y="135"/>
                  </a:cubicBezTo>
                  <a:cubicBezTo>
                    <a:pt x="39" y="135"/>
                    <a:pt x="39" y="134"/>
                    <a:pt x="40" y="133"/>
                  </a:cubicBezTo>
                  <a:cubicBezTo>
                    <a:pt x="40" y="132"/>
                    <a:pt x="40" y="131"/>
                    <a:pt x="41" y="130"/>
                  </a:cubicBezTo>
                  <a:cubicBezTo>
                    <a:pt x="42" y="127"/>
                    <a:pt x="42" y="127"/>
                    <a:pt x="41" y="126"/>
                  </a:cubicBezTo>
                  <a:cubicBezTo>
                    <a:pt x="40" y="125"/>
                    <a:pt x="40" y="125"/>
                    <a:pt x="40" y="125"/>
                  </a:cubicBezTo>
                  <a:cubicBezTo>
                    <a:pt x="40" y="124"/>
                    <a:pt x="39" y="124"/>
                    <a:pt x="38" y="123"/>
                  </a:cubicBezTo>
                  <a:cubicBezTo>
                    <a:pt x="37" y="123"/>
                    <a:pt x="36" y="122"/>
                    <a:pt x="35" y="121"/>
                  </a:cubicBezTo>
                  <a:cubicBezTo>
                    <a:pt x="35" y="120"/>
                    <a:pt x="34" y="120"/>
                    <a:pt x="34" y="119"/>
                  </a:cubicBezTo>
                  <a:cubicBezTo>
                    <a:pt x="34" y="117"/>
                    <a:pt x="35" y="117"/>
                    <a:pt x="36" y="116"/>
                  </a:cubicBezTo>
                  <a:cubicBezTo>
                    <a:pt x="36" y="115"/>
                    <a:pt x="36" y="115"/>
                    <a:pt x="36" y="115"/>
                  </a:cubicBezTo>
                  <a:cubicBezTo>
                    <a:pt x="37" y="114"/>
                    <a:pt x="38" y="114"/>
                    <a:pt x="38" y="113"/>
                  </a:cubicBezTo>
                  <a:cubicBezTo>
                    <a:pt x="37" y="113"/>
                    <a:pt x="35" y="112"/>
                    <a:pt x="33" y="111"/>
                  </a:cubicBezTo>
                  <a:cubicBezTo>
                    <a:pt x="32" y="110"/>
                    <a:pt x="30" y="109"/>
                    <a:pt x="30" y="107"/>
                  </a:cubicBezTo>
                  <a:cubicBezTo>
                    <a:pt x="30" y="106"/>
                    <a:pt x="30" y="105"/>
                    <a:pt x="32" y="104"/>
                  </a:cubicBezTo>
                  <a:cubicBezTo>
                    <a:pt x="33" y="103"/>
                    <a:pt x="34" y="103"/>
                    <a:pt x="35" y="103"/>
                  </a:cubicBezTo>
                  <a:cubicBezTo>
                    <a:pt x="37" y="103"/>
                    <a:pt x="38" y="105"/>
                    <a:pt x="39" y="106"/>
                  </a:cubicBezTo>
                  <a:cubicBezTo>
                    <a:pt x="39" y="108"/>
                    <a:pt x="40" y="108"/>
                    <a:pt x="40" y="109"/>
                  </a:cubicBezTo>
                  <a:cubicBezTo>
                    <a:pt x="40" y="108"/>
                    <a:pt x="40" y="108"/>
                    <a:pt x="40" y="108"/>
                  </a:cubicBezTo>
                  <a:cubicBezTo>
                    <a:pt x="40" y="107"/>
                    <a:pt x="40" y="106"/>
                    <a:pt x="40" y="105"/>
                  </a:cubicBezTo>
                  <a:cubicBezTo>
                    <a:pt x="40" y="103"/>
                    <a:pt x="40" y="101"/>
                    <a:pt x="42" y="100"/>
                  </a:cubicBezTo>
                  <a:cubicBezTo>
                    <a:pt x="43" y="99"/>
                    <a:pt x="43" y="98"/>
                    <a:pt x="43" y="97"/>
                  </a:cubicBezTo>
                  <a:cubicBezTo>
                    <a:pt x="43" y="97"/>
                    <a:pt x="43" y="96"/>
                    <a:pt x="43" y="96"/>
                  </a:cubicBezTo>
                  <a:cubicBezTo>
                    <a:pt x="41" y="95"/>
                    <a:pt x="34" y="91"/>
                    <a:pt x="31" y="90"/>
                  </a:cubicBezTo>
                  <a:cubicBezTo>
                    <a:pt x="27" y="90"/>
                    <a:pt x="21" y="86"/>
                    <a:pt x="20" y="83"/>
                  </a:cubicBezTo>
                  <a:cubicBezTo>
                    <a:pt x="20" y="82"/>
                    <a:pt x="20" y="82"/>
                    <a:pt x="20" y="81"/>
                  </a:cubicBezTo>
                  <a:cubicBezTo>
                    <a:pt x="19" y="79"/>
                    <a:pt x="19" y="78"/>
                    <a:pt x="16" y="78"/>
                  </a:cubicBezTo>
                  <a:cubicBezTo>
                    <a:pt x="12" y="78"/>
                    <a:pt x="10" y="76"/>
                    <a:pt x="9" y="73"/>
                  </a:cubicBezTo>
                  <a:cubicBezTo>
                    <a:pt x="8" y="72"/>
                    <a:pt x="8" y="71"/>
                    <a:pt x="7" y="70"/>
                  </a:cubicBezTo>
                  <a:cubicBezTo>
                    <a:pt x="7" y="69"/>
                    <a:pt x="7" y="68"/>
                    <a:pt x="6" y="67"/>
                  </a:cubicBezTo>
                  <a:cubicBezTo>
                    <a:pt x="4" y="66"/>
                    <a:pt x="4" y="62"/>
                    <a:pt x="5" y="59"/>
                  </a:cubicBezTo>
                  <a:cubicBezTo>
                    <a:pt x="5" y="58"/>
                    <a:pt x="5" y="58"/>
                    <a:pt x="5" y="57"/>
                  </a:cubicBezTo>
                  <a:cubicBezTo>
                    <a:pt x="5" y="56"/>
                    <a:pt x="5" y="56"/>
                    <a:pt x="5" y="56"/>
                  </a:cubicBezTo>
                  <a:cubicBezTo>
                    <a:pt x="5" y="56"/>
                    <a:pt x="5" y="56"/>
                    <a:pt x="5" y="56"/>
                  </a:cubicBezTo>
                  <a:cubicBezTo>
                    <a:pt x="11" y="54"/>
                    <a:pt x="13" y="52"/>
                    <a:pt x="13" y="52"/>
                  </a:cubicBezTo>
                  <a:cubicBezTo>
                    <a:pt x="15" y="50"/>
                    <a:pt x="19" y="46"/>
                    <a:pt x="21" y="45"/>
                  </a:cubicBezTo>
                  <a:cubicBezTo>
                    <a:pt x="22" y="45"/>
                    <a:pt x="24" y="45"/>
                    <a:pt x="25" y="45"/>
                  </a:cubicBezTo>
                  <a:cubicBezTo>
                    <a:pt x="26" y="45"/>
                    <a:pt x="27" y="45"/>
                    <a:pt x="29" y="45"/>
                  </a:cubicBezTo>
                  <a:cubicBezTo>
                    <a:pt x="29" y="45"/>
                    <a:pt x="29" y="46"/>
                    <a:pt x="29" y="46"/>
                  </a:cubicBezTo>
                  <a:cubicBezTo>
                    <a:pt x="32" y="46"/>
                    <a:pt x="35" y="44"/>
                    <a:pt x="36" y="43"/>
                  </a:cubicBezTo>
                  <a:cubicBezTo>
                    <a:pt x="36" y="42"/>
                    <a:pt x="36" y="41"/>
                    <a:pt x="36" y="40"/>
                  </a:cubicBezTo>
                  <a:cubicBezTo>
                    <a:pt x="37" y="38"/>
                    <a:pt x="37" y="36"/>
                    <a:pt x="39" y="35"/>
                  </a:cubicBezTo>
                  <a:cubicBezTo>
                    <a:pt x="39" y="35"/>
                    <a:pt x="39" y="35"/>
                    <a:pt x="39" y="35"/>
                  </a:cubicBezTo>
                  <a:cubicBezTo>
                    <a:pt x="40" y="35"/>
                    <a:pt x="41" y="35"/>
                    <a:pt x="42" y="36"/>
                  </a:cubicBezTo>
                  <a:cubicBezTo>
                    <a:pt x="42" y="36"/>
                    <a:pt x="43" y="37"/>
                    <a:pt x="43" y="37"/>
                  </a:cubicBezTo>
                  <a:cubicBezTo>
                    <a:pt x="44" y="37"/>
                    <a:pt x="44" y="37"/>
                    <a:pt x="44" y="36"/>
                  </a:cubicBezTo>
                  <a:cubicBezTo>
                    <a:pt x="45" y="36"/>
                    <a:pt x="46" y="35"/>
                    <a:pt x="46" y="35"/>
                  </a:cubicBezTo>
                  <a:cubicBezTo>
                    <a:pt x="48" y="33"/>
                    <a:pt x="50" y="32"/>
                    <a:pt x="51" y="30"/>
                  </a:cubicBezTo>
                  <a:cubicBezTo>
                    <a:pt x="53" y="28"/>
                    <a:pt x="54" y="28"/>
                    <a:pt x="57" y="26"/>
                  </a:cubicBezTo>
                  <a:cubicBezTo>
                    <a:pt x="59" y="25"/>
                    <a:pt x="59" y="25"/>
                    <a:pt x="60" y="22"/>
                  </a:cubicBezTo>
                  <a:cubicBezTo>
                    <a:pt x="60" y="21"/>
                    <a:pt x="60" y="21"/>
                    <a:pt x="60" y="21"/>
                  </a:cubicBezTo>
                  <a:cubicBezTo>
                    <a:pt x="60" y="18"/>
                    <a:pt x="60" y="15"/>
                    <a:pt x="63" y="14"/>
                  </a:cubicBezTo>
                  <a:cubicBezTo>
                    <a:pt x="65" y="13"/>
                    <a:pt x="68" y="13"/>
                    <a:pt x="70" y="13"/>
                  </a:cubicBezTo>
                  <a:cubicBezTo>
                    <a:pt x="72" y="13"/>
                    <a:pt x="76" y="14"/>
                    <a:pt x="78" y="16"/>
                  </a:cubicBezTo>
                  <a:cubicBezTo>
                    <a:pt x="80" y="18"/>
                    <a:pt x="82" y="20"/>
                    <a:pt x="83" y="20"/>
                  </a:cubicBezTo>
                  <a:cubicBezTo>
                    <a:pt x="84" y="20"/>
                    <a:pt x="84" y="20"/>
                    <a:pt x="84" y="20"/>
                  </a:cubicBezTo>
                  <a:cubicBezTo>
                    <a:pt x="85" y="19"/>
                    <a:pt x="86" y="18"/>
                    <a:pt x="86" y="18"/>
                  </a:cubicBezTo>
                  <a:cubicBezTo>
                    <a:pt x="87" y="17"/>
                    <a:pt x="87" y="16"/>
                    <a:pt x="88" y="15"/>
                  </a:cubicBezTo>
                  <a:cubicBezTo>
                    <a:pt x="89" y="14"/>
                    <a:pt x="90" y="14"/>
                    <a:pt x="91" y="14"/>
                  </a:cubicBezTo>
                  <a:cubicBezTo>
                    <a:pt x="92" y="14"/>
                    <a:pt x="93" y="15"/>
                    <a:pt x="94" y="16"/>
                  </a:cubicBezTo>
                  <a:cubicBezTo>
                    <a:pt x="95" y="16"/>
                    <a:pt x="95" y="16"/>
                    <a:pt x="96" y="16"/>
                  </a:cubicBezTo>
                  <a:cubicBezTo>
                    <a:pt x="97" y="16"/>
                    <a:pt x="98" y="16"/>
                    <a:pt x="98" y="16"/>
                  </a:cubicBezTo>
                  <a:cubicBezTo>
                    <a:pt x="98" y="15"/>
                    <a:pt x="98" y="15"/>
                    <a:pt x="97" y="15"/>
                  </a:cubicBezTo>
                  <a:cubicBezTo>
                    <a:pt x="97" y="14"/>
                    <a:pt x="96" y="14"/>
                    <a:pt x="96" y="13"/>
                  </a:cubicBezTo>
                  <a:cubicBezTo>
                    <a:pt x="95" y="12"/>
                    <a:pt x="93" y="11"/>
                    <a:pt x="94" y="9"/>
                  </a:cubicBezTo>
                  <a:cubicBezTo>
                    <a:pt x="94" y="6"/>
                    <a:pt x="96" y="6"/>
                    <a:pt x="98" y="4"/>
                  </a:cubicBezTo>
                  <a:cubicBezTo>
                    <a:pt x="99" y="4"/>
                    <a:pt x="99" y="3"/>
                    <a:pt x="99" y="2"/>
                  </a:cubicBezTo>
                  <a:cubicBezTo>
                    <a:pt x="100" y="2"/>
                    <a:pt x="100" y="2"/>
                    <a:pt x="100" y="2"/>
                  </a:cubicBezTo>
                  <a:cubicBezTo>
                    <a:pt x="100" y="2"/>
                    <a:pt x="100" y="2"/>
                    <a:pt x="100" y="2"/>
                  </a:cubicBezTo>
                  <a:cubicBezTo>
                    <a:pt x="101" y="0"/>
                    <a:pt x="101" y="0"/>
                    <a:pt x="101" y="0"/>
                  </a:cubicBezTo>
                  <a:cubicBezTo>
                    <a:pt x="101" y="1"/>
                    <a:pt x="101" y="1"/>
                    <a:pt x="101" y="1"/>
                  </a:cubicBezTo>
                  <a:cubicBezTo>
                    <a:pt x="102" y="1"/>
                    <a:pt x="102" y="0"/>
                    <a:pt x="102" y="0"/>
                  </a:cubicBezTo>
                  <a:cubicBezTo>
                    <a:pt x="103" y="0"/>
                    <a:pt x="103" y="0"/>
                    <a:pt x="103" y="1"/>
                  </a:cubicBezTo>
                  <a:cubicBezTo>
                    <a:pt x="103" y="1"/>
                    <a:pt x="104" y="1"/>
                    <a:pt x="104" y="1"/>
                  </a:cubicBezTo>
                  <a:cubicBezTo>
                    <a:pt x="105" y="1"/>
                    <a:pt x="107" y="0"/>
                    <a:pt x="108" y="0"/>
                  </a:cubicBezTo>
                  <a:cubicBezTo>
                    <a:pt x="110" y="0"/>
                    <a:pt x="111" y="0"/>
                    <a:pt x="112" y="0"/>
                  </a:cubicBezTo>
                  <a:cubicBezTo>
                    <a:pt x="113" y="0"/>
                    <a:pt x="114" y="0"/>
                    <a:pt x="114" y="0"/>
                  </a:cubicBezTo>
                  <a:cubicBezTo>
                    <a:pt x="115" y="0"/>
                    <a:pt x="116" y="0"/>
                    <a:pt x="116" y="0"/>
                  </a:cubicBezTo>
                  <a:cubicBezTo>
                    <a:pt x="118" y="1"/>
                    <a:pt x="120" y="1"/>
                    <a:pt x="121" y="2"/>
                  </a:cubicBezTo>
                  <a:cubicBezTo>
                    <a:pt x="122" y="3"/>
                    <a:pt x="123" y="3"/>
                    <a:pt x="123" y="4"/>
                  </a:cubicBezTo>
                  <a:cubicBezTo>
                    <a:pt x="124" y="5"/>
                    <a:pt x="125" y="6"/>
                    <a:pt x="126" y="6"/>
                  </a:cubicBezTo>
                  <a:cubicBezTo>
                    <a:pt x="126" y="6"/>
                    <a:pt x="127" y="6"/>
                    <a:pt x="127" y="6"/>
                  </a:cubicBezTo>
                  <a:cubicBezTo>
                    <a:pt x="128" y="6"/>
                    <a:pt x="128" y="6"/>
                    <a:pt x="129" y="6"/>
                  </a:cubicBezTo>
                  <a:cubicBezTo>
                    <a:pt x="129" y="6"/>
                    <a:pt x="130" y="6"/>
                    <a:pt x="130" y="6"/>
                  </a:cubicBezTo>
                  <a:cubicBezTo>
                    <a:pt x="132" y="6"/>
                    <a:pt x="133" y="8"/>
                    <a:pt x="133" y="10"/>
                  </a:cubicBezTo>
                  <a:cubicBezTo>
                    <a:pt x="133" y="11"/>
                    <a:pt x="133" y="13"/>
                    <a:pt x="130" y="13"/>
                  </a:cubicBezTo>
                  <a:cubicBezTo>
                    <a:pt x="128" y="13"/>
                    <a:pt x="128" y="14"/>
                    <a:pt x="128" y="14"/>
                  </a:cubicBezTo>
                  <a:cubicBezTo>
                    <a:pt x="128" y="14"/>
                    <a:pt x="128" y="14"/>
                    <a:pt x="129" y="16"/>
                  </a:cubicBezTo>
                  <a:cubicBezTo>
                    <a:pt x="129" y="16"/>
                    <a:pt x="131" y="17"/>
                    <a:pt x="132" y="18"/>
                  </a:cubicBezTo>
                  <a:cubicBezTo>
                    <a:pt x="133" y="20"/>
                    <a:pt x="134" y="21"/>
                    <a:pt x="134" y="22"/>
                  </a:cubicBezTo>
                  <a:cubicBezTo>
                    <a:pt x="134" y="23"/>
                    <a:pt x="134" y="23"/>
                    <a:pt x="134" y="24"/>
                  </a:cubicBezTo>
                  <a:cubicBezTo>
                    <a:pt x="134" y="25"/>
                    <a:pt x="134" y="26"/>
                    <a:pt x="134" y="27"/>
                  </a:cubicBezTo>
                  <a:cubicBezTo>
                    <a:pt x="135" y="28"/>
                    <a:pt x="138" y="31"/>
                    <a:pt x="138" y="33"/>
                  </a:cubicBezTo>
                  <a:cubicBezTo>
                    <a:pt x="138" y="40"/>
                    <a:pt x="138" y="40"/>
                    <a:pt x="138" y="40"/>
                  </a:cubicBezTo>
                  <a:cubicBezTo>
                    <a:pt x="138" y="43"/>
                    <a:pt x="139" y="44"/>
                    <a:pt x="140" y="45"/>
                  </a:cubicBezTo>
                  <a:cubicBezTo>
                    <a:pt x="141" y="45"/>
                    <a:pt x="141" y="45"/>
                    <a:pt x="142" y="45"/>
                  </a:cubicBezTo>
                  <a:cubicBezTo>
                    <a:pt x="143" y="45"/>
                    <a:pt x="144" y="45"/>
                    <a:pt x="146" y="44"/>
                  </a:cubicBezTo>
                  <a:cubicBezTo>
                    <a:pt x="146" y="44"/>
                    <a:pt x="147" y="44"/>
                    <a:pt x="147" y="44"/>
                  </a:cubicBezTo>
                  <a:cubicBezTo>
                    <a:pt x="148" y="43"/>
                    <a:pt x="149" y="43"/>
                    <a:pt x="150" y="43"/>
                  </a:cubicBezTo>
                  <a:cubicBezTo>
                    <a:pt x="150" y="43"/>
                    <a:pt x="151" y="43"/>
                    <a:pt x="152" y="43"/>
                  </a:cubicBezTo>
                  <a:cubicBezTo>
                    <a:pt x="152" y="44"/>
                    <a:pt x="154" y="45"/>
                    <a:pt x="155" y="45"/>
                  </a:cubicBezTo>
                  <a:cubicBezTo>
                    <a:pt x="156" y="46"/>
                    <a:pt x="158" y="47"/>
                    <a:pt x="159" y="48"/>
                  </a:cubicBezTo>
                  <a:cubicBezTo>
                    <a:pt x="160" y="48"/>
                    <a:pt x="161" y="48"/>
                    <a:pt x="161" y="48"/>
                  </a:cubicBezTo>
                  <a:cubicBezTo>
                    <a:pt x="162" y="48"/>
                    <a:pt x="163" y="48"/>
                    <a:pt x="163" y="48"/>
                  </a:cubicBezTo>
                  <a:cubicBezTo>
                    <a:pt x="164" y="47"/>
                    <a:pt x="164" y="47"/>
                    <a:pt x="165" y="47"/>
                  </a:cubicBezTo>
                  <a:cubicBezTo>
                    <a:pt x="165" y="47"/>
                    <a:pt x="166" y="48"/>
                    <a:pt x="166" y="48"/>
                  </a:cubicBezTo>
                  <a:cubicBezTo>
                    <a:pt x="166" y="48"/>
                    <a:pt x="167" y="48"/>
                    <a:pt x="167" y="48"/>
                  </a:cubicBezTo>
                  <a:cubicBezTo>
                    <a:pt x="167" y="48"/>
                    <a:pt x="168" y="48"/>
                    <a:pt x="168" y="48"/>
                  </a:cubicBezTo>
                  <a:cubicBezTo>
                    <a:pt x="169" y="47"/>
                    <a:pt x="169" y="46"/>
                    <a:pt x="171" y="46"/>
                  </a:cubicBezTo>
                  <a:cubicBezTo>
                    <a:pt x="171" y="46"/>
                    <a:pt x="171" y="46"/>
                    <a:pt x="171" y="46"/>
                  </a:cubicBezTo>
                  <a:cubicBezTo>
                    <a:pt x="173" y="47"/>
                    <a:pt x="173" y="47"/>
                    <a:pt x="174" y="48"/>
                  </a:cubicBezTo>
                  <a:cubicBezTo>
                    <a:pt x="175" y="48"/>
                    <a:pt x="175" y="48"/>
                    <a:pt x="176" y="48"/>
                  </a:cubicBezTo>
                  <a:cubicBezTo>
                    <a:pt x="176" y="48"/>
                    <a:pt x="176" y="48"/>
                    <a:pt x="177" y="48"/>
                  </a:cubicBezTo>
                  <a:cubicBezTo>
                    <a:pt x="178" y="48"/>
                    <a:pt x="178" y="48"/>
                    <a:pt x="179" y="47"/>
                  </a:cubicBezTo>
                  <a:cubicBezTo>
                    <a:pt x="180" y="47"/>
                    <a:pt x="180" y="46"/>
                    <a:pt x="181" y="46"/>
                  </a:cubicBezTo>
                  <a:cubicBezTo>
                    <a:pt x="183" y="46"/>
                    <a:pt x="183" y="48"/>
                    <a:pt x="183" y="48"/>
                  </a:cubicBezTo>
                  <a:cubicBezTo>
                    <a:pt x="184" y="49"/>
                    <a:pt x="184" y="49"/>
                    <a:pt x="184" y="49"/>
                  </a:cubicBezTo>
                  <a:cubicBezTo>
                    <a:pt x="185" y="49"/>
                    <a:pt x="186" y="50"/>
                    <a:pt x="187" y="50"/>
                  </a:cubicBezTo>
                  <a:cubicBezTo>
                    <a:pt x="188" y="50"/>
                    <a:pt x="189" y="50"/>
                    <a:pt x="191" y="50"/>
                  </a:cubicBezTo>
                  <a:cubicBezTo>
                    <a:pt x="192" y="51"/>
                    <a:pt x="193" y="51"/>
                    <a:pt x="194" y="52"/>
                  </a:cubicBezTo>
                  <a:cubicBezTo>
                    <a:pt x="194" y="53"/>
                    <a:pt x="194" y="55"/>
                    <a:pt x="193" y="56"/>
                  </a:cubicBezTo>
                  <a:cubicBezTo>
                    <a:pt x="193" y="57"/>
                    <a:pt x="193" y="57"/>
                    <a:pt x="193" y="58"/>
                  </a:cubicBezTo>
                  <a:cubicBezTo>
                    <a:pt x="193" y="58"/>
                    <a:pt x="193" y="58"/>
                    <a:pt x="195" y="59"/>
                  </a:cubicBezTo>
                  <a:cubicBezTo>
                    <a:pt x="197" y="60"/>
                    <a:pt x="198" y="60"/>
                    <a:pt x="199" y="63"/>
                  </a:cubicBezTo>
                  <a:cubicBezTo>
                    <a:pt x="200" y="65"/>
                    <a:pt x="200" y="65"/>
                    <a:pt x="202" y="67"/>
                  </a:cubicBezTo>
                  <a:cubicBezTo>
                    <a:pt x="203" y="67"/>
                    <a:pt x="203" y="67"/>
                    <a:pt x="203" y="67"/>
                  </a:cubicBezTo>
                  <a:cubicBezTo>
                    <a:pt x="204" y="67"/>
                    <a:pt x="205" y="68"/>
                    <a:pt x="205" y="69"/>
                  </a:cubicBezTo>
                  <a:cubicBezTo>
                    <a:pt x="205" y="70"/>
                    <a:pt x="204" y="71"/>
                    <a:pt x="203" y="72"/>
                  </a:cubicBezTo>
                  <a:cubicBezTo>
                    <a:pt x="201" y="74"/>
                    <a:pt x="201" y="76"/>
                    <a:pt x="200" y="77"/>
                  </a:cubicBezTo>
                  <a:cubicBezTo>
                    <a:pt x="199" y="79"/>
                    <a:pt x="198" y="81"/>
                    <a:pt x="197" y="81"/>
                  </a:cubicBezTo>
                  <a:cubicBezTo>
                    <a:pt x="196" y="81"/>
                    <a:pt x="196" y="81"/>
                    <a:pt x="195" y="81"/>
                  </a:cubicBezTo>
                  <a:cubicBezTo>
                    <a:pt x="195" y="81"/>
                    <a:pt x="195" y="81"/>
                    <a:pt x="194" y="81"/>
                  </a:cubicBezTo>
                  <a:cubicBezTo>
                    <a:pt x="194" y="81"/>
                    <a:pt x="193" y="81"/>
                    <a:pt x="192" y="81"/>
                  </a:cubicBezTo>
                  <a:cubicBezTo>
                    <a:pt x="192" y="82"/>
                    <a:pt x="191" y="82"/>
                    <a:pt x="191" y="83"/>
                  </a:cubicBezTo>
                  <a:cubicBezTo>
                    <a:pt x="191" y="83"/>
                    <a:pt x="191" y="83"/>
                    <a:pt x="192" y="84"/>
                  </a:cubicBezTo>
                  <a:cubicBezTo>
                    <a:pt x="194" y="85"/>
                    <a:pt x="196" y="86"/>
                    <a:pt x="198" y="86"/>
                  </a:cubicBezTo>
                  <a:cubicBezTo>
                    <a:pt x="201" y="87"/>
                    <a:pt x="204" y="88"/>
                    <a:pt x="205" y="91"/>
                  </a:cubicBezTo>
                  <a:cubicBezTo>
                    <a:pt x="205" y="91"/>
                    <a:pt x="205" y="92"/>
                    <a:pt x="205" y="92"/>
                  </a:cubicBezTo>
                  <a:cubicBezTo>
                    <a:pt x="206" y="94"/>
                    <a:pt x="207" y="96"/>
                    <a:pt x="205" y="98"/>
                  </a:cubicBezTo>
                  <a:cubicBezTo>
                    <a:pt x="205" y="98"/>
                    <a:pt x="204" y="99"/>
                    <a:pt x="204" y="99"/>
                  </a:cubicBezTo>
                  <a:cubicBezTo>
                    <a:pt x="202" y="100"/>
                    <a:pt x="202" y="100"/>
                    <a:pt x="202" y="101"/>
                  </a:cubicBezTo>
                  <a:cubicBezTo>
                    <a:pt x="202" y="103"/>
                    <a:pt x="203" y="103"/>
                    <a:pt x="205" y="104"/>
                  </a:cubicBezTo>
                  <a:cubicBezTo>
                    <a:pt x="207" y="106"/>
                    <a:pt x="209" y="107"/>
                    <a:pt x="210" y="107"/>
                  </a:cubicBezTo>
                  <a:cubicBezTo>
                    <a:pt x="210" y="107"/>
                    <a:pt x="210" y="107"/>
                    <a:pt x="210" y="107"/>
                  </a:cubicBezTo>
                  <a:cubicBezTo>
                    <a:pt x="213" y="106"/>
                    <a:pt x="217" y="105"/>
                    <a:pt x="219" y="105"/>
                  </a:cubicBezTo>
                  <a:cubicBezTo>
                    <a:pt x="220" y="105"/>
                    <a:pt x="221" y="105"/>
                    <a:pt x="222" y="106"/>
                  </a:cubicBezTo>
                  <a:cubicBezTo>
                    <a:pt x="223" y="107"/>
                    <a:pt x="224" y="107"/>
                    <a:pt x="224" y="107"/>
                  </a:cubicBezTo>
                  <a:cubicBezTo>
                    <a:pt x="226" y="107"/>
                    <a:pt x="229" y="107"/>
                    <a:pt x="230" y="106"/>
                  </a:cubicBezTo>
                  <a:cubicBezTo>
                    <a:pt x="230" y="106"/>
                    <a:pt x="230" y="106"/>
                    <a:pt x="230" y="106"/>
                  </a:cubicBezTo>
                  <a:cubicBezTo>
                    <a:pt x="230" y="106"/>
                    <a:pt x="230" y="106"/>
                    <a:pt x="230" y="106"/>
                  </a:cubicBezTo>
                  <a:cubicBezTo>
                    <a:pt x="232" y="106"/>
                    <a:pt x="232" y="108"/>
                    <a:pt x="233" y="110"/>
                  </a:cubicBezTo>
                  <a:cubicBezTo>
                    <a:pt x="233" y="110"/>
                    <a:pt x="234" y="111"/>
                    <a:pt x="234" y="111"/>
                  </a:cubicBezTo>
                  <a:cubicBezTo>
                    <a:pt x="236" y="113"/>
                    <a:pt x="237" y="115"/>
                    <a:pt x="238" y="115"/>
                  </a:cubicBezTo>
                  <a:cubicBezTo>
                    <a:pt x="240" y="116"/>
                    <a:pt x="240" y="116"/>
                    <a:pt x="241" y="117"/>
                  </a:cubicBezTo>
                  <a:cubicBezTo>
                    <a:pt x="241" y="118"/>
                    <a:pt x="241" y="118"/>
                    <a:pt x="242" y="118"/>
                  </a:cubicBezTo>
                  <a:cubicBezTo>
                    <a:pt x="242" y="118"/>
                    <a:pt x="242" y="118"/>
                    <a:pt x="243" y="118"/>
                  </a:cubicBezTo>
                  <a:cubicBezTo>
                    <a:pt x="244" y="118"/>
                    <a:pt x="245" y="118"/>
                    <a:pt x="246" y="118"/>
                  </a:cubicBezTo>
                  <a:cubicBezTo>
                    <a:pt x="248" y="118"/>
                    <a:pt x="251" y="118"/>
                    <a:pt x="252" y="117"/>
                  </a:cubicBezTo>
                  <a:cubicBezTo>
                    <a:pt x="253" y="117"/>
                    <a:pt x="253" y="117"/>
                    <a:pt x="253" y="117"/>
                  </a:cubicBezTo>
                  <a:cubicBezTo>
                    <a:pt x="254" y="116"/>
                    <a:pt x="255" y="115"/>
                    <a:pt x="257" y="115"/>
                  </a:cubicBezTo>
                  <a:cubicBezTo>
                    <a:pt x="257" y="115"/>
                    <a:pt x="258" y="115"/>
                    <a:pt x="259" y="116"/>
                  </a:cubicBezTo>
                  <a:cubicBezTo>
                    <a:pt x="259" y="116"/>
                    <a:pt x="260" y="117"/>
                    <a:pt x="261" y="118"/>
                  </a:cubicBezTo>
                  <a:cubicBezTo>
                    <a:pt x="262" y="120"/>
                    <a:pt x="263" y="121"/>
                    <a:pt x="265" y="121"/>
                  </a:cubicBezTo>
                  <a:cubicBezTo>
                    <a:pt x="268" y="121"/>
                    <a:pt x="270" y="123"/>
                    <a:pt x="271" y="125"/>
                  </a:cubicBezTo>
                  <a:cubicBezTo>
                    <a:pt x="272" y="128"/>
                    <a:pt x="273" y="131"/>
                    <a:pt x="276" y="131"/>
                  </a:cubicBezTo>
                  <a:cubicBezTo>
                    <a:pt x="276" y="131"/>
                    <a:pt x="277" y="131"/>
                    <a:pt x="278" y="132"/>
                  </a:cubicBezTo>
                  <a:cubicBezTo>
                    <a:pt x="278" y="132"/>
                    <a:pt x="279" y="132"/>
                    <a:pt x="280" y="132"/>
                  </a:cubicBezTo>
                  <a:cubicBezTo>
                    <a:pt x="280" y="132"/>
                    <a:pt x="281" y="132"/>
                    <a:pt x="282" y="131"/>
                  </a:cubicBezTo>
                  <a:cubicBezTo>
                    <a:pt x="283" y="130"/>
                    <a:pt x="285" y="130"/>
                    <a:pt x="286" y="130"/>
                  </a:cubicBezTo>
                  <a:cubicBezTo>
                    <a:pt x="287" y="130"/>
                    <a:pt x="288" y="131"/>
                    <a:pt x="289" y="132"/>
                  </a:cubicBezTo>
                  <a:cubicBezTo>
                    <a:pt x="290" y="133"/>
                    <a:pt x="291" y="134"/>
                    <a:pt x="291" y="134"/>
                  </a:cubicBezTo>
                  <a:cubicBezTo>
                    <a:pt x="292" y="134"/>
                    <a:pt x="292" y="133"/>
                    <a:pt x="293" y="133"/>
                  </a:cubicBezTo>
                  <a:cubicBezTo>
                    <a:pt x="293" y="132"/>
                    <a:pt x="294" y="130"/>
                    <a:pt x="296" y="130"/>
                  </a:cubicBezTo>
                  <a:cubicBezTo>
                    <a:pt x="297" y="130"/>
                    <a:pt x="299" y="132"/>
                    <a:pt x="299" y="134"/>
                  </a:cubicBezTo>
                  <a:cubicBezTo>
                    <a:pt x="300" y="134"/>
                    <a:pt x="300" y="136"/>
                    <a:pt x="301" y="136"/>
                  </a:cubicBezTo>
                  <a:cubicBezTo>
                    <a:pt x="301" y="136"/>
                    <a:pt x="302" y="136"/>
                    <a:pt x="302" y="136"/>
                  </a:cubicBezTo>
                  <a:cubicBezTo>
                    <a:pt x="303" y="135"/>
                    <a:pt x="303" y="135"/>
                    <a:pt x="303" y="134"/>
                  </a:cubicBezTo>
                  <a:cubicBezTo>
                    <a:pt x="303" y="134"/>
                    <a:pt x="303" y="133"/>
                    <a:pt x="304" y="132"/>
                  </a:cubicBezTo>
                  <a:cubicBezTo>
                    <a:pt x="304" y="131"/>
                    <a:pt x="304" y="131"/>
                    <a:pt x="304" y="131"/>
                  </a:cubicBezTo>
                  <a:cubicBezTo>
                    <a:pt x="305" y="129"/>
                    <a:pt x="305" y="128"/>
                    <a:pt x="307" y="127"/>
                  </a:cubicBezTo>
                  <a:cubicBezTo>
                    <a:pt x="308" y="126"/>
                    <a:pt x="310" y="124"/>
                    <a:pt x="310" y="122"/>
                  </a:cubicBezTo>
                  <a:cubicBezTo>
                    <a:pt x="310" y="121"/>
                    <a:pt x="309" y="121"/>
                    <a:pt x="308" y="121"/>
                  </a:cubicBezTo>
                  <a:cubicBezTo>
                    <a:pt x="307" y="120"/>
                    <a:pt x="306" y="119"/>
                    <a:pt x="306" y="118"/>
                  </a:cubicBezTo>
                  <a:cubicBezTo>
                    <a:pt x="305" y="117"/>
                    <a:pt x="305" y="117"/>
                    <a:pt x="305" y="117"/>
                  </a:cubicBezTo>
                  <a:cubicBezTo>
                    <a:pt x="305" y="115"/>
                    <a:pt x="304" y="113"/>
                    <a:pt x="306" y="111"/>
                  </a:cubicBezTo>
                  <a:cubicBezTo>
                    <a:pt x="306" y="110"/>
                    <a:pt x="308" y="108"/>
                    <a:pt x="309" y="106"/>
                  </a:cubicBezTo>
                  <a:cubicBezTo>
                    <a:pt x="309" y="106"/>
                    <a:pt x="309" y="106"/>
                    <a:pt x="309" y="106"/>
                  </a:cubicBezTo>
                  <a:cubicBezTo>
                    <a:pt x="309" y="105"/>
                    <a:pt x="309" y="105"/>
                    <a:pt x="309" y="105"/>
                  </a:cubicBezTo>
                  <a:cubicBezTo>
                    <a:pt x="311" y="105"/>
                    <a:pt x="311" y="105"/>
                    <a:pt x="312" y="105"/>
                  </a:cubicBezTo>
                  <a:cubicBezTo>
                    <a:pt x="314" y="105"/>
                    <a:pt x="316" y="106"/>
                    <a:pt x="317" y="108"/>
                  </a:cubicBezTo>
                  <a:cubicBezTo>
                    <a:pt x="318" y="109"/>
                    <a:pt x="320" y="110"/>
                    <a:pt x="323" y="110"/>
                  </a:cubicBezTo>
                  <a:cubicBezTo>
                    <a:pt x="323" y="110"/>
                    <a:pt x="324" y="110"/>
                    <a:pt x="325" y="110"/>
                  </a:cubicBezTo>
                  <a:cubicBezTo>
                    <a:pt x="328" y="109"/>
                    <a:pt x="328" y="109"/>
                    <a:pt x="329" y="109"/>
                  </a:cubicBezTo>
                  <a:cubicBezTo>
                    <a:pt x="329" y="109"/>
                    <a:pt x="330" y="108"/>
                    <a:pt x="331" y="108"/>
                  </a:cubicBezTo>
                  <a:cubicBezTo>
                    <a:pt x="332" y="108"/>
                    <a:pt x="332" y="109"/>
                    <a:pt x="333" y="110"/>
                  </a:cubicBezTo>
                  <a:cubicBezTo>
                    <a:pt x="333" y="110"/>
                    <a:pt x="333" y="111"/>
                    <a:pt x="335" y="111"/>
                  </a:cubicBezTo>
                  <a:cubicBezTo>
                    <a:pt x="337" y="112"/>
                    <a:pt x="339" y="113"/>
                    <a:pt x="341" y="117"/>
                  </a:cubicBezTo>
                  <a:cubicBezTo>
                    <a:pt x="341" y="118"/>
                    <a:pt x="342" y="119"/>
                    <a:pt x="342" y="120"/>
                  </a:cubicBezTo>
                  <a:cubicBezTo>
                    <a:pt x="342" y="122"/>
                    <a:pt x="342" y="123"/>
                    <a:pt x="344" y="124"/>
                  </a:cubicBezTo>
                  <a:cubicBezTo>
                    <a:pt x="346" y="124"/>
                    <a:pt x="347" y="124"/>
                    <a:pt x="347" y="125"/>
                  </a:cubicBezTo>
                  <a:cubicBezTo>
                    <a:pt x="348" y="125"/>
                    <a:pt x="348" y="125"/>
                    <a:pt x="348" y="125"/>
                  </a:cubicBezTo>
                  <a:cubicBezTo>
                    <a:pt x="348" y="125"/>
                    <a:pt x="348" y="125"/>
                    <a:pt x="349" y="124"/>
                  </a:cubicBezTo>
                  <a:cubicBezTo>
                    <a:pt x="350" y="124"/>
                    <a:pt x="350" y="124"/>
                    <a:pt x="351" y="124"/>
                  </a:cubicBezTo>
                  <a:cubicBezTo>
                    <a:pt x="352" y="124"/>
                    <a:pt x="353" y="125"/>
                    <a:pt x="354" y="127"/>
                  </a:cubicBezTo>
                  <a:cubicBezTo>
                    <a:pt x="354" y="127"/>
                    <a:pt x="354" y="128"/>
                    <a:pt x="354" y="128"/>
                  </a:cubicBezTo>
                  <a:cubicBezTo>
                    <a:pt x="355" y="130"/>
                    <a:pt x="355" y="130"/>
                    <a:pt x="355" y="130"/>
                  </a:cubicBezTo>
                  <a:cubicBezTo>
                    <a:pt x="355" y="132"/>
                    <a:pt x="356" y="134"/>
                    <a:pt x="357" y="137"/>
                  </a:cubicBezTo>
                  <a:cubicBezTo>
                    <a:pt x="357" y="139"/>
                    <a:pt x="357" y="139"/>
                    <a:pt x="357" y="139"/>
                  </a:cubicBezTo>
                  <a:cubicBezTo>
                    <a:pt x="358" y="142"/>
                    <a:pt x="358" y="143"/>
                    <a:pt x="356" y="145"/>
                  </a:cubicBezTo>
                  <a:cubicBezTo>
                    <a:pt x="355" y="146"/>
                    <a:pt x="353" y="146"/>
                    <a:pt x="350" y="146"/>
                  </a:cubicBezTo>
                  <a:cubicBezTo>
                    <a:pt x="350" y="146"/>
                    <a:pt x="350" y="146"/>
                    <a:pt x="350" y="146"/>
                  </a:cubicBezTo>
                  <a:cubicBezTo>
                    <a:pt x="349" y="146"/>
                    <a:pt x="347" y="146"/>
                    <a:pt x="346" y="146"/>
                  </a:cubicBezTo>
                  <a:cubicBezTo>
                    <a:pt x="344" y="146"/>
                    <a:pt x="343" y="146"/>
                    <a:pt x="341" y="146"/>
                  </a:cubicBezTo>
                  <a:cubicBezTo>
                    <a:pt x="339" y="146"/>
                    <a:pt x="338" y="146"/>
                    <a:pt x="337" y="146"/>
                  </a:cubicBezTo>
                  <a:cubicBezTo>
                    <a:pt x="335" y="147"/>
                    <a:pt x="334" y="149"/>
                    <a:pt x="333" y="151"/>
                  </a:cubicBezTo>
                  <a:cubicBezTo>
                    <a:pt x="333" y="152"/>
                    <a:pt x="332" y="152"/>
                    <a:pt x="332" y="153"/>
                  </a:cubicBezTo>
                  <a:cubicBezTo>
                    <a:pt x="331" y="154"/>
                    <a:pt x="331" y="156"/>
                    <a:pt x="331" y="157"/>
                  </a:cubicBezTo>
                  <a:cubicBezTo>
                    <a:pt x="331" y="158"/>
                    <a:pt x="330" y="159"/>
                    <a:pt x="330" y="160"/>
                  </a:cubicBezTo>
                  <a:cubicBezTo>
                    <a:pt x="329" y="160"/>
                    <a:pt x="329" y="160"/>
                    <a:pt x="329" y="160"/>
                  </a:cubicBezTo>
                  <a:cubicBezTo>
                    <a:pt x="329" y="160"/>
                    <a:pt x="329" y="160"/>
                    <a:pt x="329" y="160"/>
                  </a:cubicBezTo>
                  <a:cubicBezTo>
                    <a:pt x="328" y="160"/>
                    <a:pt x="328" y="160"/>
                    <a:pt x="327" y="156"/>
                  </a:cubicBezTo>
                  <a:cubicBezTo>
                    <a:pt x="326" y="157"/>
                    <a:pt x="326" y="157"/>
                    <a:pt x="325" y="158"/>
                  </a:cubicBezTo>
                  <a:cubicBezTo>
                    <a:pt x="324" y="158"/>
                    <a:pt x="323" y="158"/>
                    <a:pt x="322" y="159"/>
                  </a:cubicBezTo>
                  <a:cubicBezTo>
                    <a:pt x="321" y="159"/>
                    <a:pt x="320" y="159"/>
                    <a:pt x="320" y="160"/>
                  </a:cubicBezTo>
                  <a:cubicBezTo>
                    <a:pt x="320" y="160"/>
                    <a:pt x="320" y="160"/>
                    <a:pt x="320" y="160"/>
                  </a:cubicBezTo>
                  <a:cubicBezTo>
                    <a:pt x="320" y="162"/>
                    <a:pt x="319" y="163"/>
                    <a:pt x="317" y="163"/>
                  </a:cubicBezTo>
                  <a:cubicBezTo>
                    <a:pt x="317" y="163"/>
                    <a:pt x="317" y="163"/>
                    <a:pt x="316" y="163"/>
                  </a:cubicBezTo>
                  <a:cubicBezTo>
                    <a:pt x="315" y="163"/>
                    <a:pt x="315" y="163"/>
                    <a:pt x="315" y="163"/>
                  </a:cubicBezTo>
                  <a:cubicBezTo>
                    <a:pt x="315" y="163"/>
                    <a:pt x="314" y="162"/>
                    <a:pt x="313" y="162"/>
                  </a:cubicBezTo>
                  <a:cubicBezTo>
                    <a:pt x="313" y="162"/>
                    <a:pt x="312" y="163"/>
                    <a:pt x="312" y="163"/>
                  </a:cubicBezTo>
                  <a:cubicBezTo>
                    <a:pt x="311" y="164"/>
                    <a:pt x="311" y="164"/>
                    <a:pt x="311" y="164"/>
                  </a:cubicBezTo>
                  <a:cubicBezTo>
                    <a:pt x="310" y="166"/>
                    <a:pt x="310" y="166"/>
                    <a:pt x="307" y="167"/>
                  </a:cubicBezTo>
                  <a:cubicBezTo>
                    <a:pt x="306" y="167"/>
                    <a:pt x="306" y="167"/>
                    <a:pt x="306" y="167"/>
                  </a:cubicBezTo>
                  <a:cubicBezTo>
                    <a:pt x="306" y="167"/>
                    <a:pt x="308" y="168"/>
                    <a:pt x="309" y="169"/>
                  </a:cubicBezTo>
                  <a:cubicBezTo>
                    <a:pt x="310" y="169"/>
                    <a:pt x="310" y="169"/>
                    <a:pt x="310" y="169"/>
                  </a:cubicBezTo>
                  <a:cubicBezTo>
                    <a:pt x="312" y="169"/>
                    <a:pt x="313" y="169"/>
                    <a:pt x="313" y="170"/>
                  </a:cubicBezTo>
                  <a:cubicBezTo>
                    <a:pt x="314" y="171"/>
                    <a:pt x="313" y="172"/>
                    <a:pt x="313" y="173"/>
                  </a:cubicBezTo>
                  <a:cubicBezTo>
                    <a:pt x="311" y="175"/>
                    <a:pt x="309" y="176"/>
                    <a:pt x="308" y="176"/>
                  </a:cubicBezTo>
                  <a:cubicBezTo>
                    <a:pt x="308" y="176"/>
                    <a:pt x="307" y="176"/>
                    <a:pt x="307" y="176"/>
                  </a:cubicBezTo>
                  <a:cubicBezTo>
                    <a:pt x="306" y="177"/>
                    <a:pt x="305" y="178"/>
                    <a:pt x="305" y="180"/>
                  </a:cubicBezTo>
                  <a:cubicBezTo>
                    <a:pt x="306" y="180"/>
                    <a:pt x="306" y="180"/>
                    <a:pt x="306" y="180"/>
                  </a:cubicBezTo>
                  <a:cubicBezTo>
                    <a:pt x="306" y="180"/>
                    <a:pt x="307" y="180"/>
                    <a:pt x="307" y="179"/>
                  </a:cubicBezTo>
                  <a:cubicBezTo>
                    <a:pt x="308" y="179"/>
                    <a:pt x="308" y="179"/>
                    <a:pt x="308" y="179"/>
                  </a:cubicBezTo>
                  <a:cubicBezTo>
                    <a:pt x="309" y="178"/>
                    <a:pt x="309" y="178"/>
                    <a:pt x="310" y="178"/>
                  </a:cubicBezTo>
                  <a:cubicBezTo>
                    <a:pt x="310" y="178"/>
                    <a:pt x="311" y="179"/>
                    <a:pt x="311" y="179"/>
                  </a:cubicBezTo>
                  <a:cubicBezTo>
                    <a:pt x="312" y="180"/>
                    <a:pt x="312" y="181"/>
                    <a:pt x="312" y="183"/>
                  </a:cubicBezTo>
                  <a:cubicBezTo>
                    <a:pt x="311" y="184"/>
                    <a:pt x="311" y="185"/>
                    <a:pt x="311" y="185"/>
                  </a:cubicBezTo>
                  <a:cubicBezTo>
                    <a:pt x="310" y="186"/>
                    <a:pt x="310" y="186"/>
                    <a:pt x="310" y="187"/>
                  </a:cubicBezTo>
                  <a:cubicBezTo>
                    <a:pt x="311" y="188"/>
                    <a:pt x="311" y="189"/>
                    <a:pt x="315" y="189"/>
                  </a:cubicBezTo>
                  <a:cubicBezTo>
                    <a:pt x="317" y="190"/>
                    <a:pt x="318" y="191"/>
                    <a:pt x="318" y="192"/>
                  </a:cubicBezTo>
                  <a:cubicBezTo>
                    <a:pt x="318" y="194"/>
                    <a:pt x="317" y="197"/>
                    <a:pt x="315" y="198"/>
                  </a:cubicBezTo>
                  <a:cubicBezTo>
                    <a:pt x="314" y="198"/>
                    <a:pt x="314" y="198"/>
                    <a:pt x="314" y="198"/>
                  </a:cubicBezTo>
                  <a:cubicBezTo>
                    <a:pt x="313" y="199"/>
                    <a:pt x="313" y="199"/>
                    <a:pt x="312" y="200"/>
                  </a:cubicBezTo>
                  <a:cubicBezTo>
                    <a:pt x="312" y="200"/>
                    <a:pt x="312" y="200"/>
                    <a:pt x="312" y="200"/>
                  </a:cubicBezTo>
                  <a:cubicBezTo>
                    <a:pt x="311" y="202"/>
                    <a:pt x="310" y="202"/>
                    <a:pt x="308" y="203"/>
                  </a:cubicBezTo>
                  <a:cubicBezTo>
                    <a:pt x="308" y="203"/>
                    <a:pt x="307" y="203"/>
                    <a:pt x="306" y="203"/>
                  </a:cubicBezTo>
                  <a:cubicBezTo>
                    <a:pt x="305" y="203"/>
                    <a:pt x="304" y="203"/>
                    <a:pt x="304" y="203"/>
                  </a:cubicBezTo>
                  <a:cubicBezTo>
                    <a:pt x="303" y="204"/>
                    <a:pt x="301" y="205"/>
                    <a:pt x="297" y="205"/>
                  </a:cubicBezTo>
                  <a:cubicBezTo>
                    <a:pt x="297" y="205"/>
                    <a:pt x="297" y="205"/>
                    <a:pt x="297" y="205"/>
                  </a:cubicBezTo>
                  <a:cubicBezTo>
                    <a:pt x="297" y="206"/>
                    <a:pt x="297" y="207"/>
                    <a:pt x="296" y="207"/>
                  </a:cubicBezTo>
                  <a:cubicBezTo>
                    <a:pt x="295" y="209"/>
                    <a:pt x="295" y="209"/>
                    <a:pt x="296" y="210"/>
                  </a:cubicBezTo>
                  <a:cubicBezTo>
                    <a:pt x="297" y="211"/>
                    <a:pt x="297" y="214"/>
                    <a:pt x="293" y="216"/>
                  </a:cubicBezTo>
                  <a:cubicBezTo>
                    <a:pt x="293" y="217"/>
                    <a:pt x="292" y="217"/>
                    <a:pt x="292" y="217"/>
                  </a:cubicBezTo>
                  <a:cubicBezTo>
                    <a:pt x="291" y="217"/>
                    <a:pt x="290" y="215"/>
                    <a:pt x="290" y="215"/>
                  </a:cubicBezTo>
                  <a:cubicBezTo>
                    <a:pt x="290" y="214"/>
                    <a:pt x="289" y="214"/>
                    <a:pt x="289" y="214"/>
                  </a:cubicBezTo>
                  <a:cubicBezTo>
                    <a:pt x="289" y="214"/>
                    <a:pt x="289" y="214"/>
                    <a:pt x="289" y="215"/>
                  </a:cubicBezTo>
                  <a:cubicBezTo>
                    <a:pt x="289" y="216"/>
                    <a:pt x="288" y="217"/>
                    <a:pt x="287" y="219"/>
                  </a:cubicBezTo>
                  <a:cubicBezTo>
                    <a:pt x="286" y="220"/>
                    <a:pt x="285" y="220"/>
                    <a:pt x="284" y="220"/>
                  </a:cubicBezTo>
                  <a:cubicBezTo>
                    <a:pt x="282" y="220"/>
                    <a:pt x="280" y="217"/>
                    <a:pt x="279" y="216"/>
                  </a:cubicBezTo>
                  <a:cubicBezTo>
                    <a:pt x="279" y="214"/>
                    <a:pt x="279" y="212"/>
                    <a:pt x="280" y="211"/>
                  </a:cubicBezTo>
                  <a:cubicBezTo>
                    <a:pt x="279" y="211"/>
                    <a:pt x="278" y="209"/>
                    <a:pt x="278" y="207"/>
                  </a:cubicBezTo>
                  <a:cubicBezTo>
                    <a:pt x="278" y="206"/>
                    <a:pt x="278" y="206"/>
                    <a:pt x="278" y="205"/>
                  </a:cubicBezTo>
                  <a:cubicBezTo>
                    <a:pt x="278" y="205"/>
                    <a:pt x="278" y="205"/>
                    <a:pt x="278" y="205"/>
                  </a:cubicBezTo>
                  <a:cubicBezTo>
                    <a:pt x="277" y="205"/>
                    <a:pt x="277" y="205"/>
                    <a:pt x="277" y="205"/>
                  </a:cubicBezTo>
                  <a:cubicBezTo>
                    <a:pt x="276" y="207"/>
                    <a:pt x="275" y="207"/>
                    <a:pt x="274" y="208"/>
                  </a:cubicBezTo>
                  <a:cubicBezTo>
                    <a:pt x="274" y="208"/>
                    <a:pt x="273" y="209"/>
                    <a:pt x="273" y="209"/>
                  </a:cubicBezTo>
                  <a:cubicBezTo>
                    <a:pt x="270" y="211"/>
                    <a:pt x="269" y="211"/>
                    <a:pt x="268" y="214"/>
                  </a:cubicBezTo>
                  <a:cubicBezTo>
                    <a:pt x="268" y="214"/>
                    <a:pt x="268" y="214"/>
                    <a:pt x="268" y="214"/>
                  </a:cubicBezTo>
                  <a:cubicBezTo>
                    <a:pt x="267" y="217"/>
                    <a:pt x="266" y="219"/>
                    <a:pt x="263" y="220"/>
                  </a:cubicBezTo>
                  <a:cubicBezTo>
                    <a:pt x="263" y="220"/>
                    <a:pt x="262" y="221"/>
                    <a:pt x="262" y="221"/>
                  </a:cubicBezTo>
                  <a:cubicBezTo>
                    <a:pt x="262" y="221"/>
                    <a:pt x="262" y="223"/>
                    <a:pt x="263" y="225"/>
                  </a:cubicBezTo>
                  <a:cubicBezTo>
                    <a:pt x="263" y="226"/>
                    <a:pt x="263" y="226"/>
                    <a:pt x="263" y="226"/>
                  </a:cubicBezTo>
                  <a:cubicBezTo>
                    <a:pt x="264" y="226"/>
                    <a:pt x="264" y="226"/>
                    <a:pt x="265" y="225"/>
                  </a:cubicBezTo>
                  <a:cubicBezTo>
                    <a:pt x="266" y="225"/>
                    <a:pt x="266" y="225"/>
                    <a:pt x="267" y="225"/>
                  </a:cubicBezTo>
                  <a:cubicBezTo>
                    <a:pt x="269" y="225"/>
                    <a:pt x="271" y="227"/>
                    <a:pt x="272" y="230"/>
                  </a:cubicBezTo>
                  <a:cubicBezTo>
                    <a:pt x="273" y="234"/>
                    <a:pt x="272" y="236"/>
                    <a:pt x="268" y="238"/>
                  </a:cubicBezTo>
                  <a:cubicBezTo>
                    <a:pt x="265" y="240"/>
                    <a:pt x="265" y="241"/>
                    <a:pt x="263" y="243"/>
                  </a:cubicBezTo>
                  <a:cubicBezTo>
                    <a:pt x="263" y="244"/>
                    <a:pt x="266" y="245"/>
                    <a:pt x="268" y="246"/>
                  </a:cubicBezTo>
                  <a:cubicBezTo>
                    <a:pt x="268" y="248"/>
                    <a:pt x="268" y="248"/>
                    <a:pt x="268" y="248"/>
                  </a:cubicBezTo>
                  <a:cubicBezTo>
                    <a:pt x="267" y="248"/>
                    <a:pt x="265" y="249"/>
                    <a:pt x="264" y="250"/>
                  </a:cubicBezTo>
                  <a:cubicBezTo>
                    <a:pt x="260" y="252"/>
                    <a:pt x="260" y="252"/>
                    <a:pt x="254" y="252"/>
                  </a:cubicBezTo>
                  <a:cubicBezTo>
                    <a:pt x="251" y="252"/>
                    <a:pt x="250" y="251"/>
                    <a:pt x="250" y="250"/>
                  </a:cubicBezTo>
                  <a:cubicBezTo>
                    <a:pt x="250" y="250"/>
                    <a:pt x="249" y="250"/>
                    <a:pt x="248" y="250"/>
                  </a:cubicBezTo>
                  <a:cubicBezTo>
                    <a:pt x="245" y="250"/>
                    <a:pt x="238" y="252"/>
                    <a:pt x="233" y="254"/>
                  </a:cubicBezTo>
                  <a:cubicBezTo>
                    <a:pt x="232" y="255"/>
                    <a:pt x="231" y="255"/>
                    <a:pt x="231" y="255"/>
                  </a:cubicBezTo>
                  <a:cubicBezTo>
                    <a:pt x="229" y="255"/>
                    <a:pt x="228" y="254"/>
                    <a:pt x="227" y="253"/>
                  </a:cubicBezTo>
                  <a:cubicBezTo>
                    <a:pt x="226" y="253"/>
                    <a:pt x="226" y="252"/>
                    <a:pt x="225" y="252"/>
                  </a:cubicBezTo>
                  <a:cubicBezTo>
                    <a:pt x="225" y="252"/>
                    <a:pt x="224" y="251"/>
                    <a:pt x="224" y="251"/>
                  </a:cubicBezTo>
                  <a:cubicBezTo>
                    <a:pt x="224" y="251"/>
                    <a:pt x="223" y="252"/>
                    <a:pt x="222" y="254"/>
                  </a:cubicBezTo>
                  <a:cubicBezTo>
                    <a:pt x="221" y="255"/>
                    <a:pt x="220" y="256"/>
                    <a:pt x="219" y="257"/>
                  </a:cubicBezTo>
                  <a:cubicBezTo>
                    <a:pt x="218" y="258"/>
                    <a:pt x="217" y="258"/>
                    <a:pt x="216" y="258"/>
                  </a:cubicBezTo>
                  <a:cubicBezTo>
                    <a:pt x="213" y="258"/>
                    <a:pt x="211" y="253"/>
                    <a:pt x="210" y="251"/>
                  </a:cubicBezTo>
                  <a:cubicBezTo>
                    <a:pt x="210" y="248"/>
                    <a:pt x="209" y="247"/>
                    <a:pt x="206" y="246"/>
                  </a:cubicBezTo>
                  <a:cubicBezTo>
                    <a:pt x="205" y="246"/>
                    <a:pt x="204" y="245"/>
                    <a:pt x="203" y="243"/>
                  </a:cubicBezTo>
                  <a:cubicBezTo>
                    <a:pt x="201" y="241"/>
                    <a:pt x="201" y="238"/>
                    <a:pt x="201" y="237"/>
                  </a:cubicBezTo>
                  <a:cubicBezTo>
                    <a:pt x="202" y="235"/>
                    <a:pt x="202" y="232"/>
                    <a:pt x="201" y="230"/>
                  </a:cubicBezTo>
                  <a:cubicBezTo>
                    <a:pt x="200" y="230"/>
                    <a:pt x="200" y="229"/>
                    <a:pt x="200" y="229"/>
                  </a:cubicBezTo>
                  <a:cubicBezTo>
                    <a:pt x="199" y="229"/>
                    <a:pt x="198" y="229"/>
                    <a:pt x="197" y="229"/>
                  </a:cubicBezTo>
                  <a:cubicBezTo>
                    <a:pt x="197" y="229"/>
                    <a:pt x="196" y="229"/>
                    <a:pt x="196" y="229"/>
                  </a:cubicBezTo>
                  <a:cubicBezTo>
                    <a:pt x="193" y="229"/>
                    <a:pt x="193" y="230"/>
                    <a:pt x="193" y="230"/>
                  </a:cubicBezTo>
                  <a:cubicBezTo>
                    <a:pt x="192" y="233"/>
                    <a:pt x="190" y="234"/>
                    <a:pt x="186" y="236"/>
                  </a:cubicBezTo>
                  <a:cubicBezTo>
                    <a:pt x="183" y="238"/>
                    <a:pt x="181" y="239"/>
                    <a:pt x="180" y="240"/>
                  </a:cubicBezTo>
                  <a:cubicBezTo>
                    <a:pt x="181" y="242"/>
                    <a:pt x="181" y="248"/>
                    <a:pt x="184" y="252"/>
                  </a:cubicBezTo>
                  <a:cubicBezTo>
                    <a:pt x="186" y="256"/>
                    <a:pt x="185" y="260"/>
                    <a:pt x="185" y="264"/>
                  </a:cubicBezTo>
                  <a:cubicBezTo>
                    <a:pt x="185" y="266"/>
                    <a:pt x="185" y="269"/>
                    <a:pt x="185" y="272"/>
                  </a:cubicBezTo>
                  <a:cubicBezTo>
                    <a:pt x="185" y="276"/>
                    <a:pt x="185" y="278"/>
                    <a:pt x="184" y="279"/>
                  </a:cubicBezTo>
                  <a:cubicBezTo>
                    <a:pt x="183" y="280"/>
                    <a:pt x="182" y="280"/>
                    <a:pt x="181" y="280"/>
                  </a:cubicBezTo>
                  <a:cubicBezTo>
                    <a:pt x="181" y="280"/>
                    <a:pt x="180" y="280"/>
                    <a:pt x="180" y="280"/>
                  </a:cubicBezTo>
                  <a:cubicBezTo>
                    <a:pt x="180" y="280"/>
                    <a:pt x="180" y="280"/>
                    <a:pt x="179" y="280"/>
                  </a:cubicBezTo>
                  <a:cubicBezTo>
                    <a:pt x="178" y="280"/>
                    <a:pt x="177" y="280"/>
                    <a:pt x="177" y="279"/>
                  </a:cubicBezTo>
                  <a:cubicBezTo>
                    <a:pt x="176" y="279"/>
                    <a:pt x="176" y="279"/>
                    <a:pt x="176" y="279"/>
                  </a:cubicBezTo>
                  <a:cubicBezTo>
                    <a:pt x="176" y="279"/>
                    <a:pt x="175" y="279"/>
                    <a:pt x="175" y="279"/>
                  </a:cubicBezTo>
                  <a:cubicBezTo>
                    <a:pt x="174" y="280"/>
                    <a:pt x="173" y="280"/>
                    <a:pt x="172" y="280"/>
                  </a:cubicBezTo>
                  <a:cubicBezTo>
                    <a:pt x="171" y="280"/>
                    <a:pt x="169" y="279"/>
                    <a:pt x="167" y="277"/>
                  </a:cubicBezTo>
                  <a:cubicBezTo>
                    <a:pt x="164" y="275"/>
                    <a:pt x="166" y="271"/>
                    <a:pt x="166" y="271"/>
                  </a:cubicBezTo>
                  <a:cubicBezTo>
                    <a:pt x="166" y="269"/>
                    <a:pt x="167" y="265"/>
                    <a:pt x="165" y="264"/>
                  </a:cubicBezTo>
                  <a:cubicBezTo>
                    <a:pt x="164" y="263"/>
                    <a:pt x="163" y="263"/>
                    <a:pt x="162" y="263"/>
                  </a:cubicBezTo>
                  <a:cubicBezTo>
                    <a:pt x="161" y="263"/>
                    <a:pt x="161" y="263"/>
                    <a:pt x="161" y="263"/>
                  </a:cubicBezTo>
                  <a:cubicBezTo>
                    <a:pt x="161" y="263"/>
                    <a:pt x="161" y="263"/>
                    <a:pt x="161" y="263"/>
                  </a:cubicBezTo>
                  <a:cubicBezTo>
                    <a:pt x="161" y="263"/>
                    <a:pt x="157" y="265"/>
                    <a:pt x="154" y="265"/>
                  </a:cubicBezTo>
                  <a:cubicBezTo>
                    <a:pt x="153" y="265"/>
                    <a:pt x="153" y="265"/>
                    <a:pt x="152" y="265"/>
                  </a:cubicBezTo>
                  <a:cubicBezTo>
                    <a:pt x="149" y="263"/>
                    <a:pt x="148" y="263"/>
                    <a:pt x="148" y="263"/>
                  </a:cubicBezTo>
                  <a:cubicBezTo>
                    <a:pt x="148" y="264"/>
                    <a:pt x="147" y="265"/>
                    <a:pt x="147" y="265"/>
                  </a:cubicBezTo>
                  <a:cubicBezTo>
                    <a:pt x="145" y="265"/>
                    <a:pt x="143" y="263"/>
                    <a:pt x="142" y="261"/>
                  </a:cubicBezTo>
                  <a:cubicBezTo>
                    <a:pt x="141" y="259"/>
                    <a:pt x="137" y="258"/>
                    <a:pt x="134" y="258"/>
                  </a:cubicBezTo>
                  <a:cubicBezTo>
                    <a:pt x="133" y="258"/>
                    <a:pt x="132" y="258"/>
                    <a:pt x="131" y="258"/>
                  </a:cubicBezTo>
                  <a:cubicBezTo>
                    <a:pt x="130" y="258"/>
                    <a:pt x="130" y="257"/>
                    <a:pt x="129" y="257"/>
                  </a:cubicBezTo>
                  <a:cubicBezTo>
                    <a:pt x="128" y="257"/>
                    <a:pt x="126" y="258"/>
                    <a:pt x="125" y="258"/>
                  </a:cubicBezTo>
                  <a:cubicBezTo>
                    <a:pt x="122" y="259"/>
                    <a:pt x="121" y="260"/>
                    <a:pt x="117" y="262"/>
                  </a:cubicBezTo>
                  <a:cubicBezTo>
                    <a:pt x="116" y="263"/>
                    <a:pt x="116" y="263"/>
                    <a:pt x="116" y="263"/>
                  </a:cubicBezTo>
                  <a:cubicBezTo>
                    <a:pt x="112" y="266"/>
                    <a:pt x="112" y="268"/>
                    <a:pt x="114" y="271"/>
                  </a:cubicBezTo>
                  <a:cubicBezTo>
                    <a:pt x="114" y="272"/>
                    <a:pt x="114" y="272"/>
                    <a:pt x="114" y="272"/>
                  </a:cubicBezTo>
                  <a:cubicBezTo>
                    <a:pt x="115" y="275"/>
                    <a:pt x="118" y="276"/>
                    <a:pt x="121" y="277"/>
                  </a:cubicBezTo>
                  <a:cubicBezTo>
                    <a:pt x="123" y="278"/>
                    <a:pt x="124" y="278"/>
                    <a:pt x="126" y="279"/>
                  </a:cubicBezTo>
                  <a:cubicBezTo>
                    <a:pt x="129" y="281"/>
                    <a:pt x="130" y="283"/>
                    <a:pt x="129" y="285"/>
                  </a:cubicBezTo>
                  <a:cubicBezTo>
                    <a:pt x="129" y="287"/>
                    <a:pt x="127" y="289"/>
                    <a:pt x="125" y="289"/>
                  </a:cubicBezTo>
                  <a:cubicBezTo>
                    <a:pt x="124" y="289"/>
                    <a:pt x="123" y="288"/>
                    <a:pt x="122" y="288"/>
                  </a:cubicBezTo>
                  <a:cubicBezTo>
                    <a:pt x="122" y="288"/>
                    <a:pt x="122" y="288"/>
                    <a:pt x="122" y="288"/>
                  </a:cubicBezTo>
                  <a:cubicBezTo>
                    <a:pt x="122" y="288"/>
                    <a:pt x="122" y="288"/>
                    <a:pt x="121" y="289"/>
                  </a:cubicBezTo>
                  <a:cubicBezTo>
                    <a:pt x="120" y="290"/>
                    <a:pt x="119" y="290"/>
                    <a:pt x="118" y="290"/>
                  </a:cubicBezTo>
                  <a:cubicBezTo>
                    <a:pt x="116" y="290"/>
                    <a:pt x="115" y="290"/>
                    <a:pt x="114" y="289"/>
                  </a:cubicBezTo>
                  <a:cubicBezTo>
                    <a:pt x="114" y="291"/>
                    <a:pt x="113" y="292"/>
                    <a:pt x="113" y="293"/>
                  </a:cubicBezTo>
                  <a:cubicBezTo>
                    <a:pt x="112" y="294"/>
                    <a:pt x="111" y="294"/>
                    <a:pt x="109" y="2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25" name="Freeform 17">
              <a:extLst>
                <a:ext uri="{FF2B5EF4-FFF2-40B4-BE49-F238E27FC236}">
                  <a16:creationId xmlns:a16="http://schemas.microsoft.com/office/drawing/2014/main" id="{911A043A-1F21-E5EB-7682-43D3C5AECC16}"/>
                </a:ext>
              </a:extLst>
            </p:cNvPr>
            <p:cNvSpPr>
              <a:spLocks noEditPoints="1"/>
            </p:cNvSpPr>
            <p:nvPr/>
          </p:nvSpPr>
          <p:spPr bwMode="auto">
            <a:xfrm>
              <a:off x="9021194" y="3544608"/>
              <a:ext cx="1116013" cy="917575"/>
            </a:xfrm>
            <a:custGeom>
              <a:avLst/>
              <a:gdLst>
                <a:gd name="T0" fmla="*/ 138 w 361"/>
                <a:gd name="T1" fmla="*/ 35 h 297"/>
                <a:gd name="T2" fmla="*/ 168 w 361"/>
                <a:gd name="T3" fmla="*/ 51 h 297"/>
                <a:gd name="T4" fmla="*/ 203 w 361"/>
                <a:gd name="T5" fmla="*/ 74 h 297"/>
                <a:gd name="T6" fmla="*/ 220 w 361"/>
                <a:gd name="T7" fmla="*/ 108 h 297"/>
                <a:gd name="T8" fmla="*/ 271 w 361"/>
                <a:gd name="T9" fmla="*/ 128 h 297"/>
                <a:gd name="T10" fmla="*/ 305 w 361"/>
                <a:gd name="T11" fmla="*/ 134 h 297"/>
                <a:gd name="T12" fmla="*/ 335 w 361"/>
                <a:gd name="T13" fmla="*/ 114 h 297"/>
                <a:gd name="T14" fmla="*/ 332 w 361"/>
                <a:gd name="T15" fmla="*/ 154 h 297"/>
                <a:gd name="T16" fmla="*/ 313 w 361"/>
                <a:gd name="T17" fmla="*/ 175 h 297"/>
                <a:gd name="T18" fmla="*/ 307 w 361"/>
                <a:gd name="T19" fmla="*/ 204 h 297"/>
                <a:gd name="T20" fmla="*/ 280 w 361"/>
                <a:gd name="T21" fmla="*/ 208 h 297"/>
                <a:gd name="T22" fmla="*/ 263 w 361"/>
                <a:gd name="T23" fmla="*/ 245 h 297"/>
                <a:gd name="T24" fmla="*/ 208 w 361"/>
                <a:gd name="T25" fmla="*/ 247 h 297"/>
                <a:gd name="T26" fmla="*/ 175 w 361"/>
                <a:gd name="T27" fmla="*/ 281 h 297"/>
                <a:gd name="T28" fmla="*/ 144 w 361"/>
                <a:gd name="T29" fmla="*/ 263 h 297"/>
                <a:gd name="T30" fmla="*/ 110 w 361"/>
                <a:gd name="T31" fmla="*/ 295 h 297"/>
                <a:gd name="T32" fmla="*/ 63 w 361"/>
                <a:gd name="T33" fmla="*/ 247 h 297"/>
                <a:gd name="T34" fmla="*/ 27 w 361"/>
                <a:gd name="T35" fmla="*/ 214 h 297"/>
                <a:gd name="T36" fmla="*/ 10 w 361"/>
                <a:gd name="T37" fmla="*/ 184 h 297"/>
                <a:gd name="T38" fmla="*/ 20 w 361"/>
                <a:gd name="T39" fmla="*/ 136 h 297"/>
                <a:gd name="T40" fmla="*/ 41 w 361"/>
                <a:gd name="T41" fmla="*/ 115 h 297"/>
                <a:gd name="T42" fmla="*/ 10 w 361"/>
                <a:gd name="T43" fmla="*/ 75 h 297"/>
                <a:gd name="T44" fmla="*/ 44 w 361"/>
                <a:gd name="T45" fmla="*/ 40 h 297"/>
                <a:gd name="T46" fmla="*/ 95 w 361"/>
                <a:gd name="T47" fmla="*/ 18 h 297"/>
                <a:gd name="T48" fmla="*/ 102 w 361"/>
                <a:gd name="T49" fmla="*/ 0 h 297"/>
                <a:gd name="T50" fmla="*/ 86 w 361"/>
                <a:gd name="T51" fmla="*/ 19 h 297"/>
                <a:gd name="T52" fmla="*/ 44 w 361"/>
                <a:gd name="T53" fmla="*/ 38 h 297"/>
                <a:gd name="T54" fmla="*/ 5 w 361"/>
                <a:gd name="T55" fmla="*/ 57 h 297"/>
                <a:gd name="T56" fmla="*/ 44 w 361"/>
                <a:gd name="T57" fmla="*/ 99 h 297"/>
                <a:gd name="T58" fmla="*/ 39 w 361"/>
                <a:gd name="T59" fmla="*/ 126 h 297"/>
                <a:gd name="T60" fmla="*/ 22 w 361"/>
                <a:gd name="T61" fmla="*/ 131 h 297"/>
                <a:gd name="T62" fmla="*/ 22 w 361"/>
                <a:gd name="T63" fmla="*/ 158 h 297"/>
                <a:gd name="T64" fmla="*/ 5 w 361"/>
                <a:gd name="T65" fmla="*/ 186 h 297"/>
                <a:gd name="T66" fmla="*/ 15 w 361"/>
                <a:gd name="T67" fmla="*/ 206 h 297"/>
                <a:gd name="T68" fmla="*/ 25 w 361"/>
                <a:gd name="T69" fmla="*/ 231 h 297"/>
                <a:gd name="T70" fmla="*/ 59 w 361"/>
                <a:gd name="T71" fmla="*/ 243 h 297"/>
                <a:gd name="T72" fmla="*/ 93 w 361"/>
                <a:gd name="T73" fmla="*/ 272 h 297"/>
                <a:gd name="T74" fmla="*/ 126 w 361"/>
                <a:gd name="T75" fmla="*/ 292 h 297"/>
                <a:gd name="T76" fmla="*/ 142 w 361"/>
                <a:gd name="T77" fmla="*/ 263 h 297"/>
                <a:gd name="T78" fmla="*/ 177 w 361"/>
                <a:gd name="T79" fmla="*/ 282 h 297"/>
                <a:gd name="T80" fmla="*/ 197 w 361"/>
                <a:gd name="T81" fmla="*/ 232 h 297"/>
                <a:gd name="T82" fmla="*/ 225 w 361"/>
                <a:gd name="T83" fmla="*/ 255 h 297"/>
                <a:gd name="T84" fmla="*/ 274 w 361"/>
                <a:gd name="T85" fmla="*/ 232 h 297"/>
                <a:gd name="T86" fmla="*/ 278 w 361"/>
                <a:gd name="T87" fmla="*/ 209 h 297"/>
                <a:gd name="T88" fmla="*/ 305 w 361"/>
                <a:gd name="T89" fmla="*/ 206 h 297"/>
                <a:gd name="T90" fmla="*/ 314 w 361"/>
                <a:gd name="T91" fmla="*/ 185 h 297"/>
                <a:gd name="T92" fmla="*/ 309 w 361"/>
                <a:gd name="T93" fmla="*/ 169 h 297"/>
                <a:gd name="T94" fmla="*/ 330 w 361"/>
                <a:gd name="T95" fmla="*/ 163 h 297"/>
                <a:gd name="T96" fmla="*/ 359 w 361"/>
                <a:gd name="T97" fmla="*/ 139 h 297"/>
                <a:gd name="T98" fmla="*/ 336 w 361"/>
                <a:gd name="T99" fmla="*/ 112 h 297"/>
                <a:gd name="T100" fmla="*/ 309 w 361"/>
                <a:gd name="T101" fmla="*/ 107 h 297"/>
                <a:gd name="T102" fmla="*/ 302 w 361"/>
                <a:gd name="T103" fmla="*/ 137 h 297"/>
                <a:gd name="T104" fmla="*/ 273 w 361"/>
                <a:gd name="T105" fmla="*/ 127 h 297"/>
                <a:gd name="T106" fmla="*/ 240 w 361"/>
                <a:gd name="T107" fmla="*/ 116 h 297"/>
                <a:gd name="T108" fmla="*/ 205 w 361"/>
                <a:gd name="T109" fmla="*/ 102 h 297"/>
                <a:gd name="T110" fmla="*/ 204 w 361"/>
                <a:gd name="T111" fmla="*/ 75 h 297"/>
                <a:gd name="T112" fmla="*/ 185 w 361"/>
                <a:gd name="T113" fmla="*/ 50 h 297"/>
                <a:gd name="T114" fmla="*/ 168 w 361"/>
                <a:gd name="T115" fmla="*/ 49 h 297"/>
                <a:gd name="T116" fmla="*/ 140 w 361"/>
                <a:gd name="T117" fmla="*/ 42 h 297"/>
                <a:gd name="T118" fmla="*/ 128 w 361"/>
                <a:gd name="T119" fmla="*/ 7 h 297"/>
                <a:gd name="T120" fmla="*/ 104 w 361"/>
                <a:gd name="T121" fmla="*/ 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1" h="297">
                  <a:moveTo>
                    <a:pt x="113" y="3"/>
                  </a:moveTo>
                  <a:cubicBezTo>
                    <a:pt x="114" y="3"/>
                    <a:pt x="114" y="3"/>
                    <a:pt x="115" y="3"/>
                  </a:cubicBezTo>
                  <a:cubicBezTo>
                    <a:pt x="117" y="3"/>
                    <a:pt x="120" y="3"/>
                    <a:pt x="122" y="5"/>
                  </a:cubicBezTo>
                  <a:cubicBezTo>
                    <a:pt x="123" y="6"/>
                    <a:pt x="125" y="9"/>
                    <a:pt x="127" y="9"/>
                  </a:cubicBezTo>
                  <a:cubicBezTo>
                    <a:pt x="127" y="9"/>
                    <a:pt x="127" y="9"/>
                    <a:pt x="127" y="9"/>
                  </a:cubicBezTo>
                  <a:cubicBezTo>
                    <a:pt x="127" y="9"/>
                    <a:pt x="128" y="9"/>
                    <a:pt x="128" y="9"/>
                  </a:cubicBezTo>
                  <a:cubicBezTo>
                    <a:pt x="129" y="9"/>
                    <a:pt x="130" y="9"/>
                    <a:pt x="131" y="9"/>
                  </a:cubicBezTo>
                  <a:cubicBezTo>
                    <a:pt x="133" y="9"/>
                    <a:pt x="135" y="14"/>
                    <a:pt x="131" y="14"/>
                  </a:cubicBezTo>
                  <a:cubicBezTo>
                    <a:pt x="127" y="15"/>
                    <a:pt x="128" y="16"/>
                    <a:pt x="129" y="18"/>
                  </a:cubicBezTo>
                  <a:cubicBezTo>
                    <a:pt x="131" y="20"/>
                    <a:pt x="134" y="23"/>
                    <a:pt x="134" y="24"/>
                  </a:cubicBezTo>
                  <a:cubicBezTo>
                    <a:pt x="135" y="25"/>
                    <a:pt x="133" y="28"/>
                    <a:pt x="134" y="29"/>
                  </a:cubicBezTo>
                  <a:cubicBezTo>
                    <a:pt x="136" y="31"/>
                    <a:pt x="138" y="34"/>
                    <a:pt x="138" y="35"/>
                  </a:cubicBezTo>
                  <a:cubicBezTo>
                    <a:pt x="138" y="37"/>
                    <a:pt x="138" y="40"/>
                    <a:pt x="138" y="42"/>
                  </a:cubicBezTo>
                  <a:cubicBezTo>
                    <a:pt x="138" y="45"/>
                    <a:pt x="139" y="47"/>
                    <a:pt x="141" y="48"/>
                  </a:cubicBezTo>
                  <a:cubicBezTo>
                    <a:pt x="141" y="48"/>
                    <a:pt x="142" y="48"/>
                    <a:pt x="143" y="48"/>
                  </a:cubicBezTo>
                  <a:cubicBezTo>
                    <a:pt x="144" y="48"/>
                    <a:pt x="145" y="48"/>
                    <a:pt x="147" y="47"/>
                  </a:cubicBezTo>
                  <a:cubicBezTo>
                    <a:pt x="149" y="47"/>
                    <a:pt x="150" y="46"/>
                    <a:pt x="151" y="46"/>
                  </a:cubicBezTo>
                  <a:cubicBezTo>
                    <a:pt x="151" y="46"/>
                    <a:pt x="152" y="46"/>
                    <a:pt x="152" y="46"/>
                  </a:cubicBezTo>
                  <a:cubicBezTo>
                    <a:pt x="154" y="47"/>
                    <a:pt x="158" y="50"/>
                    <a:pt x="160" y="50"/>
                  </a:cubicBezTo>
                  <a:cubicBezTo>
                    <a:pt x="161" y="51"/>
                    <a:pt x="162" y="51"/>
                    <a:pt x="162" y="51"/>
                  </a:cubicBezTo>
                  <a:cubicBezTo>
                    <a:pt x="163" y="51"/>
                    <a:pt x="164" y="51"/>
                    <a:pt x="165" y="50"/>
                  </a:cubicBezTo>
                  <a:cubicBezTo>
                    <a:pt x="165" y="50"/>
                    <a:pt x="165" y="50"/>
                    <a:pt x="166" y="50"/>
                  </a:cubicBezTo>
                  <a:cubicBezTo>
                    <a:pt x="166" y="50"/>
                    <a:pt x="167" y="51"/>
                    <a:pt x="168" y="51"/>
                  </a:cubicBezTo>
                  <a:cubicBezTo>
                    <a:pt x="168" y="51"/>
                    <a:pt x="168" y="51"/>
                    <a:pt x="168" y="51"/>
                  </a:cubicBezTo>
                  <a:cubicBezTo>
                    <a:pt x="170" y="51"/>
                    <a:pt x="170" y="49"/>
                    <a:pt x="172" y="49"/>
                  </a:cubicBezTo>
                  <a:cubicBezTo>
                    <a:pt x="172" y="49"/>
                    <a:pt x="172" y="49"/>
                    <a:pt x="172" y="49"/>
                  </a:cubicBezTo>
                  <a:cubicBezTo>
                    <a:pt x="174" y="50"/>
                    <a:pt x="175" y="51"/>
                    <a:pt x="177" y="51"/>
                  </a:cubicBezTo>
                  <a:cubicBezTo>
                    <a:pt x="177" y="51"/>
                    <a:pt x="178" y="51"/>
                    <a:pt x="178" y="51"/>
                  </a:cubicBezTo>
                  <a:cubicBezTo>
                    <a:pt x="181" y="50"/>
                    <a:pt x="181" y="49"/>
                    <a:pt x="182" y="49"/>
                  </a:cubicBezTo>
                  <a:cubicBezTo>
                    <a:pt x="184" y="49"/>
                    <a:pt x="183" y="52"/>
                    <a:pt x="185" y="52"/>
                  </a:cubicBezTo>
                  <a:cubicBezTo>
                    <a:pt x="188" y="53"/>
                    <a:pt x="189" y="53"/>
                    <a:pt x="191" y="53"/>
                  </a:cubicBezTo>
                  <a:cubicBezTo>
                    <a:pt x="194" y="54"/>
                    <a:pt x="195" y="56"/>
                    <a:pt x="194" y="58"/>
                  </a:cubicBezTo>
                  <a:cubicBezTo>
                    <a:pt x="193" y="60"/>
                    <a:pt x="193" y="61"/>
                    <a:pt x="195" y="62"/>
                  </a:cubicBezTo>
                  <a:cubicBezTo>
                    <a:pt x="198" y="63"/>
                    <a:pt x="198" y="63"/>
                    <a:pt x="199" y="65"/>
                  </a:cubicBezTo>
                  <a:cubicBezTo>
                    <a:pt x="200" y="67"/>
                    <a:pt x="201" y="68"/>
                    <a:pt x="203" y="69"/>
                  </a:cubicBezTo>
                  <a:cubicBezTo>
                    <a:pt x="205" y="71"/>
                    <a:pt x="206" y="71"/>
                    <a:pt x="203" y="74"/>
                  </a:cubicBezTo>
                  <a:cubicBezTo>
                    <a:pt x="200" y="77"/>
                    <a:pt x="199" y="82"/>
                    <a:pt x="198" y="82"/>
                  </a:cubicBezTo>
                  <a:cubicBezTo>
                    <a:pt x="197" y="82"/>
                    <a:pt x="196" y="82"/>
                    <a:pt x="195" y="82"/>
                  </a:cubicBezTo>
                  <a:cubicBezTo>
                    <a:pt x="195" y="82"/>
                    <a:pt x="194" y="82"/>
                    <a:pt x="193" y="83"/>
                  </a:cubicBezTo>
                  <a:cubicBezTo>
                    <a:pt x="191" y="84"/>
                    <a:pt x="190" y="85"/>
                    <a:pt x="192" y="86"/>
                  </a:cubicBezTo>
                  <a:cubicBezTo>
                    <a:pt x="194" y="88"/>
                    <a:pt x="197" y="89"/>
                    <a:pt x="199" y="89"/>
                  </a:cubicBezTo>
                  <a:cubicBezTo>
                    <a:pt x="201" y="89"/>
                    <a:pt x="204" y="91"/>
                    <a:pt x="205" y="93"/>
                  </a:cubicBezTo>
                  <a:cubicBezTo>
                    <a:pt x="205" y="95"/>
                    <a:pt x="207" y="98"/>
                    <a:pt x="206" y="99"/>
                  </a:cubicBezTo>
                  <a:cubicBezTo>
                    <a:pt x="204" y="101"/>
                    <a:pt x="202" y="101"/>
                    <a:pt x="202" y="103"/>
                  </a:cubicBezTo>
                  <a:cubicBezTo>
                    <a:pt x="203" y="105"/>
                    <a:pt x="204" y="106"/>
                    <a:pt x="205" y="107"/>
                  </a:cubicBezTo>
                  <a:cubicBezTo>
                    <a:pt x="206" y="108"/>
                    <a:pt x="209" y="110"/>
                    <a:pt x="211" y="110"/>
                  </a:cubicBezTo>
                  <a:cubicBezTo>
                    <a:pt x="211" y="110"/>
                    <a:pt x="211" y="110"/>
                    <a:pt x="212" y="110"/>
                  </a:cubicBezTo>
                  <a:cubicBezTo>
                    <a:pt x="214" y="109"/>
                    <a:pt x="218" y="108"/>
                    <a:pt x="220" y="108"/>
                  </a:cubicBezTo>
                  <a:cubicBezTo>
                    <a:pt x="222" y="108"/>
                    <a:pt x="223" y="110"/>
                    <a:pt x="225" y="110"/>
                  </a:cubicBezTo>
                  <a:cubicBezTo>
                    <a:pt x="227" y="110"/>
                    <a:pt x="230" y="110"/>
                    <a:pt x="231" y="109"/>
                  </a:cubicBezTo>
                  <a:cubicBezTo>
                    <a:pt x="231" y="109"/>
                    <a:pt x="231" y="109"/>
                    <a:pt x="231" y="109"/>
                  </a:cubicBezTo>
                  <a:cubicBezTo>
                    <a:pt x="233" y="109"/>
                    <a:pt x="233" y="113"/>
                    <a:pt x="234" y="114"/>
                  </a:cubicBezTo>
                  <a:cubicBezTo>
                    <a:pt x="235" y="115"/>
                    <a:pt x="237" y="117"/>
                    <a:pt x="239" y="118"/>
                  </a:cubicBezTo>
                  <a:cubicBezTo>
                    <a:pt x="241" y="119"/>
                    <a:pt x="241" y="121"/>
                    <a:pt x="243" y="121"/>
                  </a:cubicBezTo>
                  <a:cubicBezTo>
                    <a:pt x="243" y="121"/>
                    <a:pt x="244" y="121"/>
                    <a:pt x="244" y="121"/>
                  </a:cubicBezTo>
                  <a:cubicBezTo>
                    <a:pt x="247" y="120"/>
                    <a:pt x="252" y="121"/>
                    <a:pt x="253" y="120"/>
                  </a:cubicBezTo>
                  <a:cubicBezTo>
                    <a:pt x="255" y="119"/>
                    <a:pt x="256" y="118"/>
                    <a:pt x="258" y="118"/>
                  </a:cubicBezTo>
                  <a:cubicBezTo>
                    <a:pt x="258" y="118"/>
                    <a:pt x="259" y="118"/>
                    <a:pt x="259" y="118"/>
                  </a:cubicBezTo>
                  <a:cubicBezTo>
                    <a:pt x="261" y="120"/>
                    <a:pt x="263" y="124"/>
                    <a:pt x="266" y="124"/>
                  </a:cubicBezTo>
                  <a:cubicBezTo>
                    <a:pt x="269" y="124"/>
                    <a:pt x="270" y="125"/>
                    <a:pt x="271" y="128"/>
                  </a:cubicBezTo>
                  <a:cubicBezTo>
                    <a:pt x="272" y="130"/>
                    <a:pt x="274" y="134"/>
                    <a:pt x="276" y="134"/>
                  </a:cubicBezTo>
                  <a:cubicBezTo>
                    <a:pt x="278" y="134"/>
                    <a:pt x="279" y="135"/>
                    <a:pt x="281" y="135"/>
                  </a:cubicBezTo>
                  <a:cubicBezTo>
                    <a:pt x="281" y="135"/>
                    <a:pt x="282" y="135"/>
                    <a:pt x="283" y="134"/>
                  </a:cubicBezTo>
                  <a:cubicBezTo>
                    <a:pt x="284" y="133"/>
                    <a:pt x="286" y="133"/>
                    <a:pt x="287" y="133"/>
                  </a:cubicBezTo>
                  <a:cubicBezTo>
                    <a:pt x="288" y="133"/>
                    <a:pt x="289" y="133"/>
                    <a:pt x="289" y="134"/>
                  </a:cubicBezTo>
                  <a:cubicBezTo>
                    <a:pt x="290" y="135"/>
                    <a:pt x="291" y="137"/>
                    <a:pt x="292" y="137"/>
                  </a:cubicBezTo>
                  <a:cubicBezTo>
                    <a:pt x="292" y="137"/>
                    <a:pt x="293" y="137"/>
                    <a:pt x="293" y="137"/>
                  </a:cubicBezTo>
                  <a:cubicBezTo>
                    <a:pt x="294" y="136"/>
                    <a:pt x="295" y="133"/>
                    <a:pt x="297" y="133"/>
                  </a:cubicBezTo>
                  <a:cubicBezTo>
                    <a:pt x="298" y="133"/>
                    <a:pt x="299" y="135"/>
                    <a:pt x="299" y="136"/>
                  </a:cubicBezTo>
                  <a:cubicBezTo>
                    <a:pt x="300" y="137"/>
                    <a:pt x="300" y="139"/>
                    <a:pt x="302" y="139"/>
                  </a:cubicBezTo>
                  <a:cubicBezTo>
                    <a:pt x="302" y="139"/>
                    <a:pt x="303" y="139"/>
                    <a:pt x="303" y="139"/>
                  </a:cubicBezTo>
                  <a:cubicBezTo>
                    <a:pt x="306" y="137"/>
                    <a:pt x="304" y="136"/>
                    <a:pt x="305" y="134"/>
                  </a:cubicBezTo>
                  <a:cubicBezTo>
                    <a:pt x="306" y="132"/>
                    <a:pt x="306" y="131"/>
                    <a:pt x="308" y="130"/>
                  </a:cubicBezTo>
                  <a:cubicBezTo>
                    <a:pt x="311" y="128"/>
                    <a:pt x="312" y="126"/>
                    <a:pt x="312" y="124"/>
                  </a:cubicBezTo>
                  <a:cubicBezTo>
                    <a:pt x="311" y="122"/>
                    <a:pt x="308" y="122"/>
                    <a:pt x="307" y="120"/>
                  </a:cubicBezTo>
                  <a:cubicBezTo>
                    <a:pt x="307" y="118"/>
                    <a:pt x="306" y="116"/>
                    <a:pt x="307" y="114"/>
                  </a:cubicBezTo>
                  <a:cubicBezTo>
                    <a:pt x="308" y="112"/>
                    <a:pt x="310" y="110"/>
                    <a:pt x="311" y="108"/>
                  </a:cubicBezTo>
                  <a:cubicBezTo>
                    <a:pt x="311" y="108"/>
                    <a:pt x="311" y="108"/>
                    <a:pt x="311" y="108"/>
                  </a:cubicBezTo>
                  <a:cubicBezTo>
                    <a:pt x="312" y="108"/>
                    <a:pt x="312" y="108"/>
                    <a:pt x="313" y="108"/>
                  </a:cubicBezTo>
                  <a:cubicBezTo>
                    <a:pt x="315" y="108"/>
                    <a:pt x="316" y="109"/>
                    <a:pt x="318" y="110"/>
                  </a:cubicBezTo>
                  <a:cubicBezTo>
                    <a:pt x="319" y="112"/>
                    <a:pt x="321" y="113"/>
                    <a:pt x="324" y="113"/>
                  </a:cubicBezTo>
                  <a:cubicBezTo>
                    <a:pt x="325" y="113"/>
                    <a:pt x="325" y="113"/>
                    <a:pt x="326" y="112"/>
                  </a:cubicBezTo>
                  <a:cubicBezTo>
                    <a:pt x="331" y="112"/>
                    <a:pt x="330" y="111"/>
                    <a:pt x="332" y="111"/>
                  </a:cubicBezTo>
                  <a:cubicBezTo>
                    <a:pt x="333" y="111"/>
                    <a:pt x="333" y="114"/>
                    <a:pt x="335" y="114"/>
                  </a:cubicBezTo>
                  <a:cubicBezTo>
                    <a:pt x="338" y="115"/>
                    <a:pt x="340" y="116"/>
                    <a:pt x="341" y="119"/>
                  </a:cubicBezTo>
                  <a:cubicBezTo>
                    <a:pt x="343" y="123"/>
                    <a:pt x="341" y="126"/>
                    <a:pt x="345" y="127"/>
                  </a:cubicBezTo>
                  <a:cubicBezTo>
                    <a:pt x="348" y="127"/>
                    <a:pt x="348" y="128"/>
                    <a:pt x="349" y="128"/>
                  </a:cubicBezTo>
                  <a:cubicBezTo>
                    <a:pt x="349" y="128"/>
                    <a:pt x="349" y="127"/>
                    <a:pt x="350" y="127"/>
                  </a:cubicBezTo>
                  <a:cubicBezTo>
                    <a:pt x="351" y="127"/>
                    <a:pt x="351" y="127"/>
                    <a:pt x="352" y="127"/>
                  </a:cubicBezTo>
                  <a:cubicBezTo>
                    <a:pt x="353" y="127"/>
                    <a:pt x="353" y="129"/>
                    <a:pt x="354" y="131"/>
                  </a:cubicBezTo>
                  <a:cubicBezTo>
                    <a:pt x="355" y="133"/>
                    <a:pt x="356" y="135"/>
                    <a:pt x="357" y="140"/>
                  </a:cubicBezTo>
                  <a:cubicBezTo>
                    <a:pt x="358" y="144"/>
                    <a:pt x="359" y="144"/>
                    <a:pt x="356" y="146"/>
                  </a:cubicBezTo>
                  <a:cubicBezTo>
                    <a:pt x="355" y="147"/>
                    <a:pt x="354" y="147"/>
                    <a:pt x="351" y="147"/>
                  </a:cubicBezTo>
                  <a:cubicBezTo>
                    <a:pt x="349" y="147"/>
                    <a:pt x="345" y="147"/>
                    <a:pt x="342" y="147"/>
                  </a:cubicBezTo>
                  <a:cubicBezTo>
                    <a:pt x="340" y="147"/>
                    <a:pt x="339" y="147"/>
                    <a:pt x="338" y="147"/>
                  </a:cubicBezTo>
                  <a:cubicBezTo>
                    <a:pt x="334" y="149"/>
                    <a:pt x="334" y="152"/>
                    <a:pt x="332" y="154"/>
                  </a:cubicBezTo>
                  <a:cubicBezTo>
                    <a:pt x="331" y="157"/>
                    <a:pt x="331" y="161"/>
                    <a:pt x="330" y="161"/>
                  </a:cubicBezTo>
                  <a:cubicBezTo>
                    <a:pt x="330" y="161"/>
                    <a:pt x="330" y="161"/>
                    <a:pt x="330" y="161"/>
                  </a:cubicBezTo>
                  <a:cubicBezTo>
                    <a:pt x="329" y="161"/>
                    <a:pt x="329" y="155"/>
                    <a:pt x="329" y="155"/>
                  </a:cubicBezTo>
                  <a:cubicBezTo>
                    <a:pt x="329" y="155"/>
                    <a:pt x="328" y="158"/>
                    <a:pt x="325" y="159"/>
                  </a:cubicBezTo>
                  <a:cubicBezTo>
                    <a:pt x="323" y="160"/>
                    <a:pt x="321" y="159"/>
                    <a:pt x="320" y="162"/>
                  </a:cubicBezTo>
                  <a:cubicBezTo>
                    <a:pt x="320" y="163"/>
                    <a:pt x="320" y="164"/>
                    <a:pt x="318" y="164"/>
                  </a:cubicBezTo>
                  <a:cubicBezTo>
                    <a:pt x="318" y="164"/>
                    <a:pt x="318" y="164"/>
                    <a:pt x="318" y="164"/>
                  </a:cubicBezTo>
                  <a:cubicBezTo>
                    <a:pt x="316" y="164"/>
                    <a:pt x="315" y="163"/>
                    <a:pt x="314" y="163"/>
                  </a:cubicBezTo>
                  <a:cubicBezTo>
                    <a:pt x="313" y="163"/>
                    <a:pt x="313" y="164"/>
                    <a:pt x="312" y="165"/>
                  </a:cubicBezTo>
                  <a:cubicBezTo>
                    <a:pt x="310" y="167"/>
                    <a:pt x="311" y="167"/>
                    <a:pt x="308" y="168"/>
                  </a:cubicBezTo>
                  <a:cubicBezTo>
                    <a:pt x="305" y="169"/>
                    <a:pt x="308" y="171"/>
                    <a:pt x="310" y="172"/>
                  </a:cubicBezTo>
                  <a:cubicBezTo>
                    <a:pt x="313" y="172"/>
                    <a:pt x="314" y="172"/>
                    <a:pt x="313" y="175"/>
                  </a:cubicBezTo>
                  <a:cubicBezTo>
                    <a:pt x="311" y="177"/>
                    <a:pt x="309" y="177"/>
                    <a:pt x="308" y="177"/>
                  </a:cubicBezTo>
                  <a:cubicBezTo>
                    <a:pt x="306" y="178"/>
                    <a:pt x="305" y="179"/>
                    <a:pt x="306" y="182"/>
                  </a:cubicBezTo>
                  <a:cubicBezTo>
                    <a:pt x="306" y="183"/>
                    <a:pt x="306" y="183"/>
                    <a:pt x="307" y="183"/>
                  </a:cubicBezTo>
                  <a:cubicBezTo>
                    <a:pt x="307" y="183"/>
                    <a:pt x="309" y="182"/>
                    <a:pt x="310" y="181"/>
                  </a:cubicBezTo>
                  <a:cubicBezTo>
                    <a:pt x="310" y="181"/>
                    <a:pt x="310" y="181"/>
                    <a:pt x="311" y="181"/>
                  </a:cubicBezTo>
                  <a:cubicBezTo>
                    <a:pt x="312" y="181"/>
                    <a:pt x="312" y="183"/>
                    <a:pt x="312" y="185"/>
                  </a:cubicBezTo>
                  <a:cubicBezTo>
                    <a:pt x="311" y="187"/>
                    <a:pt x="310" y="187"/>
                    <a:pt x="310" y="189"/>
                  </a:cubicBezTo>
                  <a:cubicBezTo>
                    <a:pt x="311" y="191"/>
                    <a:pt x="312" y="192"/>
                    <a:pt x="316" y="192"/>
                  </a:cubicBezTo>
                  <a:cubicBezTo>
                    <a:pt x="320" y="193"/>
                    <a:pt x="318" y="198"/>
                    <a:pt x="316" y="199"/>
                  </a:cubicBezTo>
                  <a:cubicBezTo>
                    <a:pt x="314" y="200"/>
                    <a:pt x="313" y="200"/>
                    <a:pt x="312" y="201"/>
                  </a:cubicBezTo>
                  <a:cubicBezTo>
                    <a:pt x="311" y="203"/>
                    <a:pt x="311" y="203"/>
                    <a:pt x="309" y="204"/>
                  </a:cubicBezTo>
                  <a:cubicBezTo>
                    <a:pt x="309" y="204"/>
                    <a:pt x="308" y="204"/>
                    <a:pt x="307" y="204"/>
                  </a:cubicBezTo>
                  <a:cubicBezTo>
                    <a:pt x="306" y="204"/>
                    <a:pt x="305" y="204"/>
                    <a:pt x="305" y="204"/>
                  </a:cubicBezTo>
                  <a:cubicBezTo>
                    <a:pt x="305" y="204"/>
                    <a:pt x="302" y="206"/>
                    <a:pt x="298" y="207"/>
                  </a:cubicBezTo>
                  <a:cubicBezTo>
                    <a:pt x="294" y="207"/>
                    <a:pt x="298" y="207"/>
                    <a:pt x="297" y="209"/>
                  </a:cubicBezTo>
                  <a:cubicBezTo>
                    <a:pt x="295" y="211"/>
                    <a:pt x="295" y="211"/>
                    <a:pt x="296" y="213"/>
                  </a:cubicBezTo>
                  <a:cubicBezTo>
                    <a:pt x="297" y="215"/>
                    <a:pt x="296" y="216"/>
                    <a:pt x="294" y="217"/>
                  </a:cubicBezTo>
                  <a:cubicBezTo>
                    <a:pt x="293" y="218"/>
                    <a:pt x="293" y="218"/>
                    <a:pt x="293" y="218"/>
                  </a:cubicBezTo>
                  <a:cubicBezTo>
                    <a:pt x="292" y="218"/>
                    <a:pt x="292" y="215"/>
                    <a:pt x="290" y="215"/>
                  </a:cubicBezTo>
                  <a:cubicBezTo>
                    <a:pt x="289" y="215"/>
                    <a:pt x="290" y="217"/>
                    <a:pt x="287" y="220"/>
                  </a:cubicBezTo>
                  <a:cubicBezTo>
                    <a:pt x="287" y="221"/>
                    <a:pt x="286" y="221"/>
                    <a:pt x="285" y="221"/>
                  </a:cubicBezTo>
                  <a:cubicBezTo>
                    <a:pt x="283" y="221"/>
                    <a:pt x="281" y="219"/>
                    <a:pt x="281" y="217"/>
                  </a:cubicBezTo>
                  <a:cubicBezTo>
                    <a:pt x="280" y="216"/>
                    <a:pt x="282" y="213"/>
                    <a:pt x="282" y="213"/>
                  </a:cubicBezTo>
                  <a:cubicBezTo>
                    <a:pt x="282" y="213"/>
                    <a:pt x="278" y="210"/>
                    <a:pt x="280" y="208"/>
                  </a:cubicBezTo>
                  <a:cubicBezTo>
                    <a:pt x="281" y="207"/>
                    <a:pt x="280" y="206"/>
                    <a:pt x="279" y="206"/>
                  </a:cubicBezTo>
                  <a:cubicBezTo>
                    <a:pt x="278" y="206"/>
                    <a:pt x="277" y="206"/>
                    <a:pt x="277" y="207"/>
                  </a:cubicBezTo>
                  <a:cubicBezTo>
                    <a:pt x="276" y="209"/>
                    <a:pt x="276" y="209"/>
                    <a:pt x="273" y="210"/>
                  </a:cubicBezTo>
                  <a:cubicBezTo>
                    <a:pt x="271" y="212"/>
                    <a:pt x="269" y="212"/>
                    <a:pt x="268" y="215"/>
                  </a:cubicBezTo>
                  <a:cubicBezTo>
                    <a:pt x="267" y="219"/>
                    <a:pt x="267" y="221"/>
                    <a:pt x="264" y="221"/>
                  </a:cubicBezTo>
                  <a:cubicBezTo>
                    <a:pt x="262" y="222"/>
                    <a:pt x="262" y="224"/>
                    <a:pt x="263" y="227"/>
                  </a:cubicBezTo>
                  <a:cubicBezTo>
                    <a:pt x="263" y="229"/>
                    <a:pt x="264" y="229"/>
                    <a:pt x="264" y="229"/>
                  </a:cubicBezTo>
                  <a:cubicBezTo>
                    <a:pt x="265" y="229"/>
                    <a:pt x="266" y="229"/>
                    <a:pt x="267" y="228"/>
                  </a:cubicBezTo>
                  <a:cubicBezTo>
                    <a:pt x="267" y="228"/>
                    <a:pt x="268" y="227"/>
                    <a:pt x="268" y="227"/>
                  </a:cubicBezTo>
                  <a:cubicBezTo>
                    <a:pt x="269" y="227"/>
                    <a:pt x="271" y="230"/>
                    <a:pt x="272" y="233"/>
                  </a:cubicBezTo>
                  <a:cubicBezTo>
                    <a:pt x="273" y="236"/>
                    <a:pt x="273" y="237"/>
                    <a:pt x="269" y="239"/>
                  </a:cubicBezTo>
                  <a:cubicBezTo>
                    <a:pt x="265" y="242"/>
                    <a:pt x="265" y="242"/>
                    <a:pt x="263" y="245"/>
                  </a:cubicBezTo>
                  <a:cubicBezTo>
                    <a:pt x="262" y="247"/>
                    <a:pt x="267" y="249"/>
                    <a:pt x="269" y="249"/>
                  </a:cubicBezTo>
                  <a:cubicBezTo>
                    <a:pt x="268" y="249"/>
                    <a:pt x="266" y="250"/>
                    <a:pt x="265" y="251"/>
                  </a:cubicBezTo>
                  <a:cubicBezTo>
                    <a:pt x="261" y="253"/>
                    <a:pt x="260" y="253"/>
                    <a:pt x="255" y="253"/>
                  </a:cubicBezTo>
                  <a:cubicBezTo>
                    <a:pt x="249" y="253"/>
                    <a:pt x="253" y="251"/>
                    <a:pt x="249" y="251"/>
                  </a:cubicBezTo>
                  <a:cubicBezTo>
                    <a:pt x="245" y="251"/>
                    <a:pt x="238" y="254"/>
                    <a:pt x="234" y="256"/>
                  </a:cubicBezTo>
                  <a:cubicBezTo>
                    <a:pt x="233" y="256"/>
                    <a:pt x="232" y="256"/>
                    <a:pt x="232" y="256"/>
                  </a:cubicBezTo>
                  <a:cubicBezTo>
                    <a:pt x="229" y="256"/>
                    <a:pt x="228" y="254"/>
                    <a:pt x="226" y="253"/>
                  </a:cubicBezTo>
                  <a:cubicBezTo>
                    <a:pt x="226" y="253"/>
                    <a:pt x="226" y="253"/>
                    <a:pt x="225" y="253"/>
                  </a:cubicBezTo>
                  <a:cubicBezTo>
                    <a:pt x="223" y="253"/>
                    <a:pt x="222" y="256"/>
                    <a:pt x="219" y="258"/>
                  </a:cubicBezTo>
                  <a:cubicBezTo>
                    <a:pt x="219" y="259"/>
                    <a:pt x="218" y="259"/>
                    <a:pt x="217" y="259"/>
                  </a:cubicBezTo>
                  <a:cubicBezTo>
                    <a:pt x="215" y="259"/>
                    <a:pt x="213" y="255"/>
                    <a:pt x="212" y="253"/>
                  </a:cubicBezTo>
                  <a:cubicBezTo>
                    <a:pt x="212" y="250"/>
                    <a:pt x="211" y="248"/>
                    <a:pt x="208" y="247"/>
                  </a:cubicBezTo>
                  <a:cubicBezTo>
                    <a:pt x="204" y="247"/>
                    <a:pt x="203" y="241"/>
                    <a:pt x="203" y="239"/>
                  </a:cubicBezTo>
                  <a:cubicBezTo>
                    <a:pt x="204" y="237"/>
                    <a:pt x="204" y="231"/>
                    <a:pt x="201" y="231"/>
                  </a:cubicBezTo>
                  <a:cubicBezTo>
                    <a:pt x="199" y="231"/>
                    <a:pt x="198" y="230"/>
                    <a:pt x="197" y="230"/>
                  </a:cubicBezTo>
                  <a:cubicBezTo>
                    <a:pt x="195" y="230"/>
                    <a:pt x="193" y="231"/>
                    <a:pt x="193" y="232"/>
                  </a:cubicBezTo>
                  <a:cubicBezTo>
                    <a:pt x="192" y="234"/>
                    <a:pt x="190" y="235"/>
                    <a:pt x="187" y="238"/>
                  </a:cubicBezTo>
                  <a:cubicBezTo>
                    <a:pt x="183" y="240"/>
                    <a:pt x="180" y="242"/>
                    <a:pt x="180" y="242"/>
                  </a:cubicBezTo>
                  <a:cubicBezTo>
                    <a:pt x="180" y="242"/>
                    <a:pt x="181" y="250"/>
                    <a:pt x="184" y="255"/>
                  </a:cubicBezTo>
                  <a:cubicBezTo>
                    <a:pt x="187" y="260"/>
                    <a:pt x="185" y="266"/>
                    <a:pt x="185" y="274"/>
                  </a:cubicBezTo>
                  <a:cubicBezTo>
                    <a:pt x="186" y="281"/>
                    <a:pt x="184" y="281"/>
                    <a:pt x="182" y="281"/>
                  </a:cubicBezTo>
                  <a:cubicBezTo>
                    <a:pt x="181" y="281"/>
                    <a:pt x="181" y="281"/>
                    <a:pt x="180" y="281"/>
                  </a:cubicBezTo>
                  <a:cubicBezTo>
                    <a:pt x="179" y="281"/>
                    <a:pt x="178" y="280"/>
                    <a:pt x="177" y="280"/>
                  </a:cubicBezTo>
                  <a:cubicBezTo>
                    <a:pt x="176" y="280"/>
                    <a:pt x="176" y="280"/>
                    <a:pt x="175" y="281"/>
                  </a:cubicBezTo>
                  <a:cubicBezTo>
                    <a:pt x="175" y="281"/>
                    <a:pt x="174" y="282"/>
                    <a:pt x="173" y="282"/>
                  </a:cubicBezTo>
                  <a:cubicBezTo>
                    <a:pt x="172" y="282"/>
                    <a:pt x="170" y="280"/>
                    <a:pt x="168" y="279"/>
                  </a:cubicBezTo>
                  <a:cubicBezTo>
                    <a:pt x="166" y="277"/>
                    <a:pt x="168" y="273"/>
                    <a:pt x="168" y="273"/>
                  </a:cubicBezTo>
                  <a:cubicBezTo>
                    <a:pt x="168" y="273"/>
                    <a:pt x="169" y="267"/>
                    <a:pt x="167" y="265"/>
                  </a:cubicBezTo>
                  <a:cubicBezTo>
                    <a:pt x="166" y="264"/>
                    <a:pt x="164" y="264"/>
                    <a:pt x="163" y="264"/>
                  </a:cubicBezTo>
                  <a:cubicBezTo>
                    <a:pt x="162" y="264"/>
                    <a:pt x="162" y="264"/>
                    <a:pt x="162" y="264"/>
                  </a:cubicBezTo>
                  <a:cubicBezTo>
                    <a:pt x="162" y="264"/>
                    <a:pt x="158" y="266"/>
                    <a:pt x="155" y="266"/>
                  </a:cubicBezTo>
                  <a:cubicBezTo>
                    <a:pt x="155" y="266"/>
                    <a:pt x="154" y="266"/>
                    <a:pt x="154" y="266"/>
                  </a:cubicBezTo>
                  <a:cubicBezTo>
                    <a:pt x="152" y="265"/>
                    <a:pt x="150" y="264"/>
                    <a:pt x="149" y="264"/>
                  </a:cubicBezTo>
                  <a:cubicBezTo>
                    <a:pt x="149" y="264"/>
                    <a:pt x="148" y="264"/>
                    <a:pt x="148" y="265"/>
                  </a:cubicBezTo>
                  <a:cubicBezTo>
                    <a:pt x="148" y="265"/>
                    <a:pt x="148" y="266"/>
                    <a:pt x="148" y="266"/>
                  </a:cubicBezTo>
                  <a:cubicBezTo>
                    <a:pt x="147" y="266"/>
                    <a:pt x="145" y="264"/>
                    <a:pt x="144" y="263"/>
                  </a:cubicBezTo>
                  <a:cubicBezTo>
                    <a:pt x="143" y="260"/>
                    <a:pt x="138" y="259"/>
                    <a:pt x="135" y="259"/>
                  </a:cubicBezTo>
                  <a:cubicBezTo>
                    <a:pt x="133" y="259"/>
                    <a:pt x="132" y="258"/>
                    <a:pt x="130" y="258"/>
                  </a:cubicBezTo>
                  <a:cubicBezTo>
                    <a:pt x="129" y="258"/>
                    <a:pt x="127" y="259"/>
                    <a:pt x="126" y="259"/>
                  </a:cubicBezTo>
                  <a:cubicBezTo>
                    <a:pt x="122" y="261"/>
                    <a:pt x="121" y="261"/>
                    <a:pt x="116" y="265"/>
                  </a:cubicBezTo>
                  <a:cubicBezTo>
                    <a:pt x="111" y="268"/>
                    <a:pt x="113" y="270"/>
                    <a:pt x="114" y="274"/>
                  </a:cubicBezTo>
                  <a:cubicBezTo>
                    <a:pt x="116" y="279"/>
                    <a:pt x="122" y="279"/>
                    <a:pt x="127" y="282"/>
                  </a:cubicBezTo>
                  <a:cubicBezTo>
                    <a:pt x="132" y="285"/>
                    <a:pt x="129" y="290"/>
                    <a:pt x="126" y="290"/>
                  </a:cubicBezTo>
                  <a:cubicBezTo>
                    <a:pt x="124" y="290"/>
                    <a:pt x="124" y="289"/>
                    <a:pt x="123" y="289"/>
                  </a:cubicBezTo>
                  <a:cubicBezTo>
                    <a:pt x="122" y="289"/>
                    <a:pt x="122" y="289"/>
                    <a:pt x="121" y="290"/>
                  </a:cubicBezTo>
                  <a:cubicBezTo>
                    <a:pt x="121" y="291"/>
                    <a:pt x="120" y="292"/>
                    <a:pt x="119" y="292"/>
                  </a:cubicBezTo>
                  <a:cubicBezTo>
                    <a:pt x="116" y="292"/>
                    <a:pt x="113" y="290"/>
                    <a:pt x="113" y="290"/>
                  </a:cubicBezTo>
                  <a:cubicBezTo>
                    <a:pt x="114" y="294"/>
                    <a:pt x="112" y="295"/>
                    <a:pt x="110" y="295"/>
                  </a:cubicBezTo>
                  <a:cubicBezTo>
                    <a:pt x="109" y="295"/>
                    <a:pt x="108" y="295"/>
                    <a:pt x="108" y="295"/>
                  </a:cubicBezTo>
                  <a:cubicBezTo>
                    <a:pt x="108" y="295"/>
                    <a:pt x="104" y="294"/>
                    <a:pt x="100" y="293"/>
                  </a:cubicBezTo>
                  <a:cubicBezTo>
                    <a:pt x="95" y="291"/>
                    <a:pt x="96" y="286"/>
                    <a:pt x="97" y="282"/>
                  </a:cubicBezTo>
                  <a:cubicBezTo>
                    <a:pt x="97" y="278"/>
                    <a:pt x="95" y="277"/>
                    <a:pt x="95" y="272"/>
                  </a:cubicBezTo>
                  <a:cubicBezTo>
                    <a:pt x="95" y="268"/>
                    <a:pt x="90" y="267"/>
                    <a:pt x="90" y="267"/>
                  </a:cubicBezTo>
                  <a:cubicBezTo>
                    <a:pt x="90" y="267"/>
                    <a:pt x="89" y="268"/>
                    <a:pt x="88" y="268"/>
                  </a:cubicBezTo>
                  <a:cubicBezTo>
                    <a:pt x="86" y="268"/>
                    <a:pt x="83" y="267"/>
                    <a:pt x="81" y="266"/>
                  </a:cubicBezTo>
                  <a:cubicBezTo>
                    <a:pt x="79" y="264"/>
                    <a:pt x="79" y="260"/>
                    <a:pt x="76" y="260"/>
                  </a:cubicBezTo>
                  <a:cubicBezTo>
                    <a:pt x="76" y="260"/>
                    <a:pt x="75" y="260"/>
                    <a:pt x="75" y="261"/>
                  </a:cubicBezTo>
                  <a:cubicBezTo>
                    <a:pt x="75" y="261"/>
                    <a:pt x="74" y="261"/>
                    <a:pt x="74" y="261"/>
                  </a:cubicBezTo>
                  <a:cubicBezTo>
                    <a:pt x="71" y="261"/>
                    <a:pt x="71" y="259"/>
                    <a:pt x="69" y="256"/>
                  </a:cubicBezTo>
                  <a:cubicBezTo>
                    <a:pt x="67" y="252"/>
                    <a:pt x="66" y="251"/>
                    <a:pt x="63" y="247"/>
                  </a:cubicBezTo>
                  <a:cubicBezTo>
                    <a:pt x="59" y="242"/>
                    <a:pt x="61" y="240"/>
                    <a:pt x="56" y="240"/>
                  </a:cubicBezTo>
                  <a:cubicBezTo>
                    <a:pt x="51" y="239"/>
                    <a:pt x="49" y="233"/>
                    <a:pt x="46" y="229"/>
                  </a:cubicBezTo>
                  <a:cubicBezTo>
                    <a:pt x="45" y="228"/>
                    <a:pt x="44" y="227"/>
                    <a:pt x="43" y="227"/>
                  </a:cubicBezTo>
                  <a:cubicBezTo>
                    <a:pt x="42" y="227"/>
                    <a:pt x="40" y="229"/>
                    <a:pt x="38" y="229"/>
                  </a:cubicBezTo>
                  <a:cubicBezTo>
                    <a:pt x="34" y="229"/>
                    <a:pt x="34" y="228"/>
                    <a:pt x="33" y="228"/>
                  </a:cubicBezTo>
                  <a:cubicBezTo>
                    <a:pt x="33" y="228"/>
                    <a:pt x="33" y="228"/>
                    <a:pt x="33" y="228"/>
                  </a:cubicBezTo>
                  <a:cubicBezTo>
                    <a:pt x="31" y="228"/>
                    <a:pt x="29" y="229"/>
                    <a:pt x="27" y="231"/>
                  </a:cubicBezTo>
                  <a:cubicBezTo>
                    <a:pt x="27" y="230"/>
                    <a:pt x="27" y="230"/>
                    <a:pt x="27" y="230"/>
                  </a:cubicBezTo>
                  <a:cubicBezTo>
                    <a:pt x="27" y="230"/>
                    <a:pt x="26" y="226"/>
                    <a:pt x="25" y="222"/>
                  </a:cubicBezTo>
                  <a:cubicBezTo>
                    <a:pt x="24" y="219"/>
                    <a:pt x="23" y="217"/>
                    <a:pt x="25" y="214"/>
                  </a:cubicBezTo>
                  <a:cubicBezTo>
                    <a:pt x="25" y="213"/>
                    <a:pt x="26" y="213"/>
                    <a:pt x="26" y="213"/>
                  </a:cubicBezTo>
                  <a:cubicBezTo>
                    <a:pt x="26" y="213"/>
                    <a:pt x="27" y="214"/>
                    <a:pt x="27" y="214"/>
                  </a:cubicBezTo>
                  <a:cubicBezTo>
                    <a:pt x="27" y="214"/>
                    <a:pt x="27" y="214"/>
                    <a:pt x="27" y="214"/>
                  </a:cubicBezTo>
                  <a:cubicBezTo>
                    <a:pt x="28" y="212"/>
                    <a:pt x="29" y="209"/>
                    <a:pt x="27" y="207"/>
                  </a:cubicBezTo>
                  <a:cubicBezTo>
                    <a:pt x="24" y="204"/>
                    <a:pt x="25" y="201"/>
                    <a:pt x="22" y="201"/>
                  </a:cubicBezTo>
                  <a:cubicBezTo>
                    <a:pt x="22" y="201"/>
                    <a:pt x="22" y="201"/>
                    <a:pt x="21" y="201"/>
                  </a:cubicBezTo>
                  <a:cubicBezTo>
                    <a:pt x="19" y="201"/>
                    <a:pt x="18" y="202"/>
                    <a:pt x="16" y="203"/>
                  </a:cubicBezTo>
                  <a:cubicBezTo>
                    <a:pt x="12" y="204"/>
                    <a:pt x="12" y="205"/>
                    <a:pt x="14" y="209"/>
                  </a:cubicBezTo>
                  <a:cubicBezTo>
                    <a:pt x="15" y="212"/>
                    <a:pt x="10" y="212"/>
                    <a:pt x="7" y="212"/>
                  </a:cubicBezTo>
                  <a:cubicBezTo>
                    <a:pt x="4" y="212"/>
                    <a:pt x="3" y="210"/>
                    <a:pt x="3" y="207"/>
                  </a:cubicBezTo>
                  <a:cubicBezTo>
                    <a:pt x="2" y="204"/>
                    <a:pt x="1" y="202"/>
                    <a:pt x="4" y="202"/>
                  </a:cubicBezTo>
                  <a:cubicBezTo>
                    <a:pt x="6" y="202"/>
                    <a:pt x="7" y="196"/>
                    <a:pt x="9" y="194"/>
                  </a:cubicBezTo>
                  <a:cubicBezTo>
                    <a:pt x="10" y="192"/>
                    <a:pt x="11" y="189"/>
                    <a:pt x="8" y="187"/>
                  </a:cubicBezTo>
                  <a:cubicBezTo>
                    <a:pt x="6" y="185"/>
                    <a:pt x="8" y="186"/>
                    <a:pt x="10" y="184"/>
                  </a:cubicBezTo>
                  <a:cubicBezTo>
                    <a:pt x="13" y="181"/>
                    <a:pt x="10" y="179"/>
                    <a:pt x="11" y="176"/>
                  </a:cubicBezTo>
                  <a:cubicBezTo>
                    <a:pt x="12" y="173"/>
                    <a:pt x="16" y="171"/>
                    <a:pt x="19" y="171"/>
                  </a:cubicBezTo>
                  <a:cubicBezTo>
                    <a:pt x="23" y="171"/>
                    <a:pt x="21" y="168"/>
                    <a:pt x="20" y="166"/>
                  </a:cubicBezTo>
                  <a:cubicBezTo>
                    <a:pt x="19" y="165"/>
                    <a:pt x="18" y="163"/>
                    <a:pt x="23" y="162"/>
                  </a:cubicBezTo>
                  <a:cubicBezTo>
                    <a:pt x="29" y="162"/>
                    <a:pt x="25" y="159"/>
                    <a:pt x="23" y="157"/>
                  </a:cubicBezTo>
                  <a:cubicBezTo>
                    <a:pt x="21" y="155"/>
                    <a:pt x="19" y="154"/>
                    <a:pt x="17" y="153"/>
                  </a:cubicBezTo>
                  <a:cubicBezTo>
                    <a:pt x="15" y="152"/>
                    <a:pt x="14" y="152"/>
                    <a:pt x="11" y="151"/>
                  </a:cubicBezTo>
                  <a:cubicBezTo>
                    <a:pt x="10" y="149"/>
                    <a:pt x="11" y="148"/>
                    <a:pt x="13" y="148"/>
                  </a:cubicBezTo>
                  <a:cubicBezTo>
                    <a:pt x="13" y="148"/>
                    <a:pt x="13" y="148"/>
                    <a:pt x="14" y="148"/>
                  </a:cubicBezTo>
                  <a:cubicBezTo>
                    <a:pt x="15" y="149"/>
                    <a:pt x="17" y="149"/>
                    <a:pt x="22" y="149"/>
                  </a:cubicBezTo>
                  <a:cubicBezTo>
                    <a:pt x="28" y="149"/>
                    <a:pt x="26" y="147"/>
                    <a:pt x="23" y="145"/>
                  </a:cubicBezTo>
                  <a:cubicBezTo>
                    <a:pt x="21" y="144"/>
                    <a:pt x="20" y="140"/>
                    <a:pt x="20" y="136"/>
                  </a:cubicBezTo>
                  <a:cubicBezTo>
                    <a:pt x="19" y="134"/>
                    <a:pt x="21" y="133"/>
                    <a:pt x="22" y="133"/>
                  </a:cubicBezTo>
                  <a:cubicBezTo>
                    <a:pt x="23" y="133"/>
                    <a:pt x="24" y="134"/>
                    <a:pt x="25" y="135"/>
                  </a:cubicBezTo>
                  <a:cubicBezTo>
                    <a:pt x="26" y="136"/>
                    <a:pt x="26" y="136"/>
                    <a:pt x="27" y="136"/>
                  </a:cubicBezTo>
                  <a:cubicBezTo>
                    <a:pt x="28" y="136"/>
                    <a:pt x="30" y="135"/>
                    <a:pt x="31" y="134"/>
                  </a:cubicBezTo>
                  <a:cubicBezTo>
                    <a:pt x="32" y="134"/>
                    <a:pt x="32" y="134"/>
                    <a:pt x="32" y="134"/>
                  </a:cubicBezTo>
                  <a:cubicBezTo>
                    <a:pt x="34" y="134"/>
                    <a:pt x="34" y="137"/>
                    <a:pt x="38" y="138"/>
                  </a:cubicBezTo>
                  <a:cubicBezTo>
                    <a:pt x="38" y="138"/>
                    <a:pt x="39" y="138"/>
                    <a:pt x="39" y="138"/>
                  </a:cubicBezTo>
                  <a:cubicBezTo>
                    <a:pt x="41" y="138"/>
                    <a:pt x="41" y="135"/>
                    <a:pt x="43" y="132"/>
                  </a:cubicBezTo>
                  <a:cubicBezTo>
                    <a:pt x="45" y="129"/>
                    <a:pt x="43" y="128"/>
                    <a:pt x="42" y="126"/>
                  </a:cubicBezTo>
                  <a:cubicBezTo>
                    <a:pt x="41" y="124"/>
                    <a:pt x="39" y="124"/>
                    <a:pt x="37" y="122"/>
                  </a:cubicBezTo>
                  <a:cubicBezTo>
                    <a:pt x="35" y="120"/>
                    <a:pt x="36" y="120"/>
                    <a:pt x="38" y="118"/>
                  </a:cubicBezTo>
                  <a:cubicBezTo>
                    <a:pt x="40" y="116"/>
                    <a:pt x="41" y="115"/>
                    <a:pt x="41" y="115"/>
                  </a:cubicBezTo>
                  <a:cubicBezTo>
                    <a:pt x="41" y="115"/>
                    <a:pt x="38" y="114"/>
                    <a:pt x="34" y="112"/>
                  </a:cubicBezTo>
                  <a:cubicBezTo>
                    <a:pt x="31" y="110"/>
                    <a:pt x="31" y="109"/>
                    <a:pt x="33" y="107"/>
                  </a:cubicBezTo>
                  <a:cubicBezTo>
                    <a:pt x="34" y="106"/>
                    <a:pt x="35" y="105"/>
                    <a:pt x="36" y="105"/>
                  </a:cubicBezTo>
                  <a:cubicBezTo>
                    <a:pt x="37" y="105"/>
                    <a:pt x="38" y="107"/>
                    <a:pt x="39" y="109"/>
                  </a:cubicBezTo>
                  <a:cubicBezTo>
                    <a:pt x="40" y="111"/>
                    <a:pt x="41" y="112"/>
                    <a:pt x="41" y="112"/>
                  </a:cubicBezTo>
                  <a:cubicBezTo>
                    <a:pt x="42" y="112"/>
                    <a:pt x="42" y="111"/>
                    <a:pt x="42" y="110"/>
                  </a:cubicBezTo>
                  <a:cubicBezTo>
                    <a:pt x="43" y="107"/>
                    <a:pt x="41" y="104"/>
                    <a:pt x="43" y="103"/>
                  </a:cubicBezTo>
                  <a:cubicBezTo>
                    <a:pt x="46" y="101"/>
                    <a:pt x="46" y="98"/>
                    <a:pt x="44" y="97"/>
                  </a:cubicBezTo>
                  <a:cubicBezTo>
                    <a:pt x="43" y="96"/>
                    <a:pt x="35" y="92"/>
                    <a:pt x="32" y="92"/>
                  </a:cubicBezTo>
                  <a:cubicBezTo>
                    <a:pt x="28" y="91"/>
                    <a:pt x="23" y="87"/>
                    <a:pt x="22" y="84"/>
                  </a:cubicBezTo>
                  <a:cubicBezTo>
                    <a:pt x="21" y="81"/>
                    <a:pt x="21" y="79"/>
                    <a:pt x="17" y="79"/>
                  </a:cubicBezTo>
                  <a:cubicBezTo>
                    <a:pt x="14" y="79"/>
                    <a:pt x="12" y="77"/>
                    <a:pt x="10" y="75"/>
                  </a:cubicBezTo>
                  <a:cubicBezTo>
                    <a:pt x="9" y="72"/>
                    <a:pt x="10" y="70"/>
                    <a:pt x="8" y="69"/>
                  </a:cubicBezTo>
                  <a:cubicBezTo>
                    <a:pt x="6" y="67"/>
                    <a:pt x="7" y="61"/>
                    <a:pt x="7" y="59"/>
                  </a:cubicBezTo>
                  <a:cubicBezTo>
                    <a:pt x="7" y="59"/>
                    <a:pt x="7" y="59"/>
                    <a:pt x="7" y="59"/>
                  </a:cubicBezTo>
                  <a:cubicBezTo>
                    <a:pt x="9" y="58"/>
                    <a:pt x="14" y="56"/>
                    <a:pt x="15" y="54"/>
                  </a:cubicBezTo>
                  <a:cubicBezTo>
                    <a:pt x="17" y="52"/>
                    <a:pt x="20" y="49"/>
                    <a:pt x="23" y="48"/>
                  </a:cubicBezTo>
                  <a:cubicBezTo>
                    <a:pt x="24" y="48"/>
                    <a:pt x="25" y="48"/>
                    <a:pt x="26" y="48"/>
                  </a:cubicBezTo>
                  <a:cubicBezTo>
                    <a:pt x="27" y="48"/>
                    <a:pt x="28" y="48"/>
                    <a:pt x="30" y="48"/>
                  </a:cubicBezTo>
                  <a:cubicBezTo>
                    <a:pt x="30" y="48"/>
                    <a:pt x="30" y="48"/>
                    <a:pt x="30" y="48"/>
                  </a:cubicBezTo>
                  <a:cubicBezTo>
                    <a:pt x="33" y="48"/>
                    <a:pt x="37" y="47"/>
                    <a:pt x="38" y="45"/>
                  </a:cubicBezTo>
                  <a:cubicBezTo>
                    <a:pt x="39" y="42"/>
                    <a:pt x="38" y="39"/>
                    <a:pt x="40" y="38"/>
                  </a:cubicBezTo>
                  <a:cubicBezTo>
                    <a:pt x="40" y="38"/>
                    <a:pt x="40" y="38"/>
                    <a:pt x="40" y="38"/>
                  </a:cubicBezTo>
                  <a:cubicBezTo>
                    <a:pt x="42" y="38"/>
                    <a:pt x="43" y="40"/>
                    <a:pt x="44" y="40"/>
                  </a:cubicBezTo>
                  <a:cubicBezTo>
                    <a:pt x="45" y="40"/>
                    <a:pt x="45" y="39"/>
                    <a:pt x="46" y="39"/>
                  </a:cubicBezTo>
                  <a:cubicBezTo>
                    <a:pt x="49" y="37"/>
                    <a:pt x="51" y="35"/>
                    <a:pt x="53" y="33"/>
                  </a:cubicBezTo>
                  <a:cubicBezTo>
                    <a:pt x="55" y="31"/>
                    <a:pt x="56" y="30"/>
                    <a:pt x="58" y="29"/>
                  </a:cubicBezTo>
                  <a:cubicBezTo>
                    <a:pt x="61" y="27"/>
                    <a:pt x="61" y="27"/>
                    <a:pt x="62" y="24"/>
                  </a:cubicBezTo>
                  <a:cubicBezTo>
                    <a:pt x="62" y="22"/>
                    <a:pt x="62" y="18"/>
                    <a:pt x="64" y="17"/>
                  </a:cubicBezTo>
                  <a:cubicBezTo>
                    <a:pt x="66" y="16"/>
                    <a:pt x="69" y="16"/>
                    <a:pt x="71" y="16"/>
                  </a:cubicBezTo>
                  <a:cubicBezTo>
                    <a:pt x="73" y="16"/>
                    <a:pt x="77" y="17"/>
                    <a:pt x="78" y="19"/>
                  </a:cubicBezTo>
                  <a:cubicBezTo>
                    <a:pt x="79" y="20"/>
                    <a:pt x="82" y="23"/>
                    <a:pt x="84" y="23"/>
                  </a:cubicBezTo>
                  <a:cubicBezTo>
                    <a:pt x="85" y="23"/>
                    <a:pt x="85" y="23"/>
                    <a:pt x="86" y="23"/>
                  </a:cubicBezTo>
                  <a:cubicBezTo>
                    <a:pt x="88" y="21"/>
                    <a:pt x="88" y="19"/>
                    <a:pt x="90" y="18"/>
                  </a:cubicBezTo>
                  <a:cubicBezTo>
                    <a:pt x="91" y="17"/>
                    <a:pt x="91" y="17"/>
                    <a:pt x="92" y="17"/>
                  </a:cubicBezTo>
                  <a:cubicBezTo>
                    <a:pt x="93" y="17"/>
                    <a:pt x="94" y="17"/>
                    <a:pt x="95" y="18"/>
                  </a:cubicBezTo>
                  <a:cubicBezTo>
                    <a:pt x="95" y="19"/>
                    <a:pt x="96" y="19"/>
                    <a:pt x="97" y="19"/>
                  </a:cubicBezTo>
                  <a:cubicBezTo>
                    <a:pt x="99" y="19"/>
                    <a:pt x="101" y="18"/>
                    <a:pt x="99" y="16"/>
                  </a:cubicBezTo>
                  <a:cubicBezTo>
                    <a:pt x="97" y="14"/>
                    <a:pt x="95" y="14"/>
                    <a:pt x="96" y="11"/>
                  </a:cubicBezTo>
                  <a:cubicBezTo>
                    <a:pt x="96" y="9"/>
                    <a:pt x="97" y="8"/>
                    <a:pt x="100" y="7"/>
                  </a:cubicBezTo>
                  <a:cubicBezTo>
                    <a:pt x="101" y="6"/>
                    <a:pt x="101" y="5"/>
                    <a:pt x="102" y="4"/>
                  </a:cubicBezTo>
                  <a:cubicBezTo>
                    <a:pt x="103" y="8"/>
                    <a:pt x="103" y="8"/>
                    <a:pt x="103" y="8"/>
                  </a:cubicBezTo>
                  <a:cubicBezTo>
                    <a:pt x="102" y="4"/>
                    <a:pt x="102" y="4"/>
                    <a:pt x="102" y="4"/>
                  </a:cubicBezTo>
                  <a:cubicBezTo>
                    <a:pt x="102" y="4"/>
                    <a:pt x="102" y="3"/>
                    <a:pt x="103" y="3"/>
                  </a:cubicBezTo>
                  <a:cubicBezTo>
                    <a:pt x="104" y="3"/>
                    <a:pt x="104" y="3"/>
                    <a:pt x="104" y="3"/>
                  </a:cubicBezTo>
                  <a:cubicBezTo>
                    <a:pt x="104" y="3"/>
                    <a:pt x="105" y="3"/>
                    <a:pt x="105" y="3"/>
                  </a:cubicBezTo>
                  <a:cubicBezTo>
                    <a:pt x="108" y="3"/>
                    <a:pt x="111" y="3"/>
                    <a:pt x="113" y="3"/>
                  </a:cubicBezTo>
                  <a:moveTo>
                    <a:pt x="102" y="0"/>
                  </a:moveTo>
                  <a:cubicBezTo>
                    <a:pt x="100" y="3"/>
                    <a:pt x="100" y="3"/>
                    <a:pt x="100" y="3"/>
                  </a:cubicBezTo>
                  <a:cubicBezTo>
                    <a:pt x="100" y="4"/>
                    <a:pt x="100" y="4"/>
                    <a:pt x="100" y="4"/>
                  </a:cubicBezTo>
                  <a:cubicBezTo>
                    <a:pt x="100" y="4"/>
                    <a:pt x="100" y="4"/>
                    <a:pt x="100" y="4"/>
                  </a:cubicBezTo>
                  <a:cubicBezTo>
                    <a:pt x="99" y="5"/>
                    <a:pt x="99" y="5"/>
                    <a:pt x="99" y="5"/>
                  </a:cubicBezTo>
                  <a:cubicBezTo>
                    <a:pt x="96" y="7"/>
                    <a:pt x="94" y="8"/>
                    <a:pt x="94" y="11"/>
                  </a:cubicBezTo>
                  <a:cubicBezTo>
                    <a:pt x="93" y="14"/>
                    <a:pt x="95" y="15"/>
                    <a:pt x="96" y="16"/>
                  </a:cubicBezTo>
                  <a:cubicBezTo>
                    <a:pt x="97" y="16"/>
                    <a:pt x="97" y="17"/>
                    <a:pt x="97" y="17"/>
                  </a:cubicBezTo>
                  <a:cubicBezTo>
                    <a:pt x="97" y="17"/>
                    <a:pt x="97" y="17"/>
                    <a:pt x="97" y="17"/>
                  </a:cubicBezTo>
                  <a:cubicBezTo>
                    <a:pt x="96" y="17"/>
                    <a:pt x="96" y="17"/>
                    <a:pt x="96" y="17"/>
                  </a:cubicBezTo>
                  <a:cubicBezTo>
                    <a:pt x="95" y="16"/>
                    <a:pt x="94" y="15"/>
                    <a:pt x="92" y="15"/>
                  </a:cubicBezTo>
                  <a:cubicBezTo>
                    <a:pt x="91" y="15"/>
                    <a:pt x="90" y="16"/>
                    <a:pt x="89" y="16"/>
                  </a:cubicBezTo>
                  <a:cubicBezTo>
                    <a:pt x="87" y="17"/>
                    <a:pt x="87" y="18"/>
                    <a:pt x="86" y="19"/>
                  </a:cubicBezTo>
                  <a:cubicBezTo>
                    <a:pt x="86" y="20"/>
                    <a:pt x="85" y="21"/>
                    <a:pt x="85" y="21"/>
                  </a:cubicBezTo>
                  <a:cubicBezTo>
                    <a:pt x="85" y="21"/>
                    <a:pt x="85" y="21"/>
                    <a:pt x="84" y="21"/>
                  </a:cubicBezTo>
                  <a:cubicBezTo>
                    <a:pt x="83" y="21"/>
                    <a:pt x="81" y="20"/>
                    <a:pt x="80" y="18"/>
                  </a:cubicBezTo>
                  <a:cubicBezTo>
                    <a:pt x="78" y="15"/>
                    <a:pt x="73" y="14"/>
                    <a:pt x="71" y="14"/>
                  </a:cubicBezTo>
                  <a:cubicBezTo>
                    <a:pt x="69" y="14"/>
                    <a:pt x="66" y="14"/>
                    <a:pt x="63" y="15"/>
                  </a:cubicBezTo>
                  <a:cubicBezTo>
                    <a:pt x="60" y="17"/>
                    <a:pt x="60" y="20"/>
                    <a:pt x="60" y="23"/>
                  </a:cubicBezTo>
                  <a:cubicBezTo>
                    <a:pt x="60" y="23"/>
                    <a:pt x="60" y="24"/>
                    <a:pt x="60" y="24"/>
                  </a:cubicBezTo>
                  <a:cubicBezTo>
                    <a:pt x="59" y="26"/>
                    <a:pt x="59" y="26"/>
                    <a:pt x="57" y="27"/>
                  </a:cubicBezTo>
                  <a:cubicBezTo>
                    <a:pt x="55" y="29"/>
                    <a:pt x="54" y="30"/>
                    <a:pt x="52" y="32"/>
                  </a:cubicBezTo>
                  <a:cubicBezTo>
                    <a:pt x="51" y="33"/>
                    <a:pt x="49" y="35"/>
                    <a:pt x="47" y="36"/>
                  </a:cubicBezTo>
                  <a:cubicBezTo>
                    <a:pt x="46" y="36"/>
                    <a:pt x="45" y="37"/>
                    <a:pt x="45" y="37"/>
                  </a:cubicBezTo>
                  <a:cubicBezTo>
                    <a:pt x="45" y="38"/>
                    <a:pt x="44" y="38"/>
                    <a:pt x="44" y="38"/>
                  </a:cubicBezTo>
                  <a:cubicBezTo>
                    <a:pt x="44" y="38"/>
                    <a:pt x="44" y="37"/>
                    <a:pt x="43" y="37"/>
                  </a:cubicBezTo>
                  <a:cubicBezTo>
                    <a:pt x="42" y="37"/>
                    <a:pt x="42" y="36"/>
                    <a:pt x="40" y="36"/>
                  </a:cubicBezTo>
                  <a:cubicBezTo>
                    <a:pt x="40" y="36"/>
                    <a:pt x="40" y="36"/>
                    <a:pt x="39" y="36"/>
                  </a:cubicBezTo>
                  <a:cubicBezTo>
                    <a:pt x="37" y="37"/>
                    <a:pt x="37" y="39"/>
                    <a:pt x="36" y="41"/>
                  </a:cubicBezTo>
                  <a:cubicBezTo>
                    <a:pt x="36" y="42"/>
                    <a:pt x="36" y="43"/>
                    <a:pt x="36" y="44"/>
                  </a:cubicBezTo>
                  <a:cubicBezTo>
                    <a:pt x="35" y="45"/>
                    <a:pt x="33" y="47"/>
                    <a:pt x="30" y="47"/>
                  </a:cubicBezTo>
                  <a:cubicBezTo>
                    <a:pt x="30" y="47"/>
                    <a:pt x="30" y="47"/>
                    <a:pt x="30" y="47"/>
                  </a:cubicBezTo>
                  <a:cubicBezTo>
                    <a:pt x="28" y="46"/>
                    <a:pt x="27" y="46"/>
                    <a:pt x="26" y="46"/>
                  </a:cubicBezTo>
                  <a:cubicBezTo>
                    <a:pt x="25" y="46"/>
                    <a:pt x="23" y="46"/>
                    <a:pt x="22" y="47"/>
                  </a:cubicBezTo>
                  <a:cubicBezTo>
                    <a:pt x="19" y="47"/>
                    <a:pt x="15" y="51"/>
                    <a:pt x="14" y="53"/>
                  </a:cubicBezTo>
                  <a:cubicBezTo>
                    <a:pt x="13" y="54"/>
                    <a:pt x="11" y="55"/>
                    <a:pt x="6" y="57"/>
                  </a:cubicBezTo>
                  <a:cubicBezTo>
                    <a:pt x="5" y="57"/>
                    <a:pt x="5" y="57"/>
                    <a:pt x="5" y="57"/>
                  </a:cubicBezTo>
                  <a:cubicBezTo>
                    <a:pt x="5" y="59"/>
                    <a:pt x="5" y="59"/>
                    <a:pt x="5" y="59"/>
                  </a:cubicBezTo>
                  <a:cubicBezTo>
                    <a:pt x="5" y="59"/>
                    <a:pt x="5" y="59"/>
                    <a:pt x="5" y="59"/>
                  </a:cubicBezTo>
                  <a:cubicBezTo>
                    <a:pt x="5" y="60"/>
                    <a:pt x="5" y="60"/>
                    <a:pt x="5" y="61"/>
                  </a:cubicBezTo>
                  <a:cubicBezTo>
                    <a:pt x="4" y="64"/>
                    <a:pt x="4" y="68"/>
                    <a:pt x="7" y="70"/>
                  </a:cubicBezTo>
                  <a:cubicBezTo>
                    <a:pt x="7" y="70"/>
                    <a:pt x="7" y="71"/>
                    <a:pt x="7" y="72"/>
                  </a:cubicBezTo>
                  <a:cubicBezTo>
                    <a:pt x="8" y="73"/>
                    <a:pt x="8" y="74"/>
                    <a:pt x="9" y="76"/>
                  </a:cubicBezTo>
                  <a:cubicBezTo>
                    <a:pt x="11" y="79"/>
                    <a:pt x="13" y="81"/>
                    <a:pt x="17" y="81"/>
                  </a:cubicBezTo>
                  <a:cubicBezTo>
                    <a:pt x="19" y="81"/>
                    <a:pt x="19" y="81"/>
                    <a:pt x="20" y="83"/>
                  </a:cubicBezTo>
                  <a:cubicBezTo>
                    <a:pt x="20" y="84"/>
                    <a:pt x="20" y="84"/>
                    <a:pt x="20" y="85"/>
                  </a:cubicBezTo>
                  <a:cubicBezTo>
                    <a:pt x="21" y="89"/>
                    <a:pt x="27" y="93"/>
                    <a:pt x="32" y="93"/>
                  </a:cubicBezTo>
                  <a:cubicBezTo>
                    <a:pt x="35" y="94"/>
                    <a:pt x="42" y="98"/>
                    <a:pt x="43" y="99"/>
                  </a:cubicBezTo>
                  <a:cubicBezTo>
                    <a:pt x="43" y="99"/>
                    <a:pt x="44" y="99"/>
                    <a:pt x="44" y="99"/>
                  </a:cubicBezTo>
                  <a:cubicBezTo>
                    <a:pt x="44" y="100"/>
                    <a:pt x="43" y="101"/>
                    <a:pt x="42" y="101"/>
                  </a:cubicBezTo>
                  <a:cubicBezTo>
                    <a:pt x="40" y="103"/>
                    <a:pt x="40" y="105"/>
                    <a:pt x="40" y="107"/>
                  </a:cubicBezTo>
                  <a:cubicBezTo>
                    <a:pt x="40" y="105"/>
                    <a:pt x="38" y="104"/>
                    <a:pt x="36" y="104"/>
                  </a:cubicBezTo>
                  <a:cubicBezTo>
                    <a:pt x="35" y="104"/>
                    <a:pt x="34" y="104"/>
                    <a:pt x="32" y="105"/>
                  </a:cubicBezTo>
                  <a:cubicBezTo>
                    <a:pt x="32" y="106"/>
                    <a:pt x="30" y="107"/>
                    <a:pt x="30" y="110"/>
                  </a:cubicBezTo>
                  <a:cubicBezTo>
                    <a:pt x="30" y="112"/>
                    <a:pt x="32" y="113"/>
                    <a:pt x="34" y="114"/>
                  </a:cubicBezTo>
                  <a:cubicBezTo>
                    <a:pt x="35" y="114"/>
                    <a:pt x="36" y="115"/>
                    <a:pt x="38" y="115"/>
                  </a:cubicBezTo>
                  <a:cubicBezTo>
                    <a:pt x="37" y="116"/>
                    <a:pt x="37" y="116"/>
                    <a:pt x="37" y="116"/>
                  </a:cubicBezTo>
                  <a:cubicBezTo>
                    <a:pt x="36" y="117"/>
                    <a:pt x="36" y="117"/>
                    <a:pt x="36" y="117"/>
                  </a:cubicBezTo>
                  <a:cubicBezTo>
                    <a:pt x="35" y="118"/>
                    <a:pt x="34" y="119"/>
                    <a:pt x="34" y="121"/>
                  </a:cubicBezTo>
                  <a:cubicBezTo>
                    <a:pt x="34" y="122"/>
                    <a:pt x="35" y="123"/>
                    <a:pt x="36" y="124"/>
                  </a:cubicBezTo>
                  <a:cubicBezTo>
                    <a:pt x="37" y="125"/>
                    <a:pt x="38" y="126"/>
                    <a:pt x="39" y="126"/>
                  </a:cubicBezTo>
                  <a:cubicBezTo>
                    <a:pt x="40" y="126"/>
                    <a:pt x="40" y="127"/>
                    <a:pt x="40" y="127"/>
                  </a:cubicBezTo>
                  <a:cubicBezTo>
                    <a:pt x="40" y="127"/>
                    <a:pt x="41" y="128"/>
                    <a:pt x="41" y="128"/>
                  </a:cubicBezTo>
                  <a:cubicBezTo>
                    <a:pt x="42" y="129"/>
                    <a:pt x="42" y="130"/>
                    <a:pt x="41" y="131"/>
                  </a:cubicBezTo>
                  <a:cubicBezTo>
                    <a:pt x="40" y="133"/>
                    <a:pt x="40" y="134"/>
                    <a:pt x="40" y="134"/>
                  </a:cubicBezTo>
                  <a:cubicBezTo>
                    <a:pt x="40" y="135"/>
                    <a:pt x="39" y="136"/>
                    <a:pt x="39" y="136"/>
                  </a:cubicBezTo>
                  <a:cubicBezTo>
                    <a:pt x="39" y="136"/>
                    <a:pt x="39" y="136"/>
                    <a:pt x="38" y="136"/>
                  </a:cubicBezTo>
                  <a:cubicBezTo>
                    <a:pt x="37" y="135"/>
                    <a:pt x="36" y="135"/>
                    <a:pt x="35" y="134"/>
                  </a:cubicBezTo>
                  <a:cubicBezTo>
                    <a:pt x="35" y="133"/>
                    <a:pt x="34" y="132"/>
                    <a:pt x="32" y="132"/>
                  </a:cubicBezTo>
                  <a:cubicBezTo>
                    <a:pt x="31" y="132"/>
                    <a:pt x="31" y="132"/>
                    <a:pt x="30" y="132"/>
                  </a:cubicBezTo>
                  <a:cubicBezTo>
                    <a:pt x="29" y="134"/>
                    <a:pt x="28" y="134"/>
                    <a:pt x="27" y="134"/>
                  </a:cubicBezTo>
                  <a:cubicBezTo>
                    <a:pt x="27" y="134"/>
                    <a:pt x="27" y="134"/>
                    <a:pt x="26" y="134"/>
                  </a:cubicBezTo>
                  <a:cubicBezTo>
                    <a:pt x="25" y="132"/>
                    <a:pt x="24" y="131"/>
                    <a:pt x="22" y="131"/>
                  </a:cubicBezTo>
                  <a:cubicBezTo>
                    <a:pt x="21" y="131"/>
                    <a:pt x="19" y="132"/>
                    <a:pt x="19" y="133"/>
                  </a:cubicBezTo>
                  <a:cubicBezTo>
                    <a:pt x="18" y="133"/>
                    <a:pt x="18" y="134"/>
                    <a:pt x="18" y="136"/>
                  </a:cubicBezTo>
                  <a:cubicBezTo>
                    <a:pt x="19" y="142"/>
                    <a:pt x="20" y="145"/>
                    <a:pt x="22" y="147"/>
                  </a:cubicBezTo>
                  <a:cubicBezTo>
                    <a:pt x="22" y="147"/>
                    <a:pt x="23" y="147"/>
                    <a:pt x="23" y="147"/>
                  </a:cubicBezTo>
                  <a:cubicBezTo>
                    <a:pt x="23" y="147"/>
                    <a:pt x="22" y="147"/>
                    <a:pt x="22" y="147"/>
                  </a:cubicBezTo>
                  <a:cubicBezTo>
                    <a:pt x="17" y="147"/>
                    <a:pt x="16" y="147"/>
                    <a:pt x="14" y="146"/>
                  </a:cubicBezTo>
                  <a:cubicBezTo>
                    <a:pt x="14" y="146"/>
                    <a:pt x="13" y="146"/>
                    <a:pt x="13" y="146"/>
                  </a:cubicBezTo>
                  <a:cubicBezTo>
                    <a:pt x="11" y="146"/>
                    <a:pt x="9" y="147"/>
                    <a:pt x="9" y="149"/>
                  </a:cubicBezTo>
                  <a:cubicBezTo>
                    <a:pt x="9" y="149"/>
                    <a:pt x="8" y="151"/>
                    <a:pt x="10" y="152"/>
                  </a:cubicBezTo>
                  <a:cubicBezTo>
                    <a:pt x="12" y="153"/>
                    <a:pt x="13" y="154"/>
                    <a:pt x="14" y="154"/>
                  </a:cubicBezTo>
                  <a:cubicBezTo>
                    <a:pt x="15" y="154"/>
                    <a:pt x="16" y="154"/>
                    <a:pt x="16" y="154"/>
                  </a:cubicBezTo>
                  <a:cubicBezTo>
                    <a:pt x="18" y="155"/>
                    <a:pt x="20" y="156"/>
                    <a:pt x="22" y="158"/>
                  </a:cubicBezTo>
                  <a:cubicBezTo>
                    <a:pt x="22" y="158"/>
                    <a:pt x="22" y="159"/>
                    <a:pt x="22" y="159"/>
                  </a:cubicBezTo>
                  <a:cubicBezTo>
                    <a:pt x="23" y="159"/>
                    <a:pt x="23" y="160"/>
                    <a:pt x="24" y="160"/>
                  </a:cubicBezTo>
                  <a:cubicBezTo>
                    <a:pt x="24" y="160"/>
                    <a:pt x="23" y="160"/>
                    <a:pt x="23" y="160"/>
                  </a:cubicBezTo>
                  <a:cubicBezTo>
                    <a:pt x="21" y="160"/>
                    <a:pt x="19" y="161"/>
                    <a:pt x="18" y="163"/>
                  </a:cubicBezTo>
                  <a:cubicBezTo>
                    <a:pt x="17" y="165"/>
                    <a:pt x="18" y="167"/>
                    <a:pt x="19" y="167"/>
                  </a:cubicBezTo>
                  <a:cubicBezTo>
                    <a:pt x="19" y="168"/>
                    <a:pt x="20" y="169"/>
                    <a:pt x="20" y="169"/>
                  </a:cubicBezTo>
                  <a:cubicBezTo>
                    <a:pt x="20" y="169"/>
                    <a:pt x="19" y="169"/>
                    <a:pt x="19" y="169"/>
                  </a:cubicBezTo>
                  <a:cubicBezTo>
                    <a:pt x="14" y="169"/>
                    <a:pt x="10" y="171"/>
                    <a:pt x="9" y="175"/>
                  </a:cubicBezTo>
                  <a:cubicBezTo>
                    <a:pt x="8" y="177"/>
                    <a:pt x="9" y="179"/>
                    <a:pt x="9" y="180"/>
                  </a:cubicBezTo>
                  <a:cubicBezTo>
                    <a:pt x="10" y="182"/>
                    <a:pt x="10" y="182"/>
                    <a:pt x="9" y="182"/>
                  </a:cubicBezTo>
                  <a:cubicBezTo>
                    <a:pt x="9" y="183"/>
                    <a:pt x="8" y="183"/>
                    <a:pt x="7" y="183"/>
                  </a:cubicBezTo>
                  <a:cubicBezTo>
                    <a:pt x="6" y="184"/>
                    <a:pt x="5" y="184"/>
                    <a:pt x="5" y="186"/>
                  </a:cubicBezTo>
                  <a:cubicBezTo>
                    <a:pt x="5" y="187"/>
                    <a:pt x="6" y="188"/>
                    <a:pt x="7" y="189"/>
                  </a:cubicBezTo>
                  <a:cubicBezTo>
                    <a:pt x="8" y="189"/>
                    <a:pt x="9" y="190"/>
                    <a:pt x="7" y="193"/>
                  </a:cubicBezTo>
                  <a:cubicBezTo>
                    <a:pt x="7" y="194"/>
                    <a:pt x="6" y="195"/>
                    <a:pt x="6" y="196"/>
                  </a:cubicBezTo>
                  <a:cubicBezTo>
                    <a:pt x="5" y="197"/>
                    <a:pt x="4" y="200"/>
                    <a:pt x="4" y="200"/>
                  </a:cubicBezTo>
                  <a:cubicBezTo>
                    <a:pt x="4" y="200"/>
                    <a:pt x="4" y="200"/>
                    <a:pt x="4" y="200"/>
                  </a:cubicBezTo>
                  <a:cubicBezTo>
                    <a:pt x="2" y="200"/>
                    <a:pt x="1" y="201"/>
                    <a:pt x="1" y="201"/>
                  </a:cubicBezTo>
                  <a:cubicBezTo>
                    <a:pt x="0" y="203"/>
                    <a:pt x="0" y="204"/>
                    <a:pt x="0" y="206"/>
                  </a:cubicBezTo>
                  <a:cubicBezTo>
                    <a:pt x="1" y="207"/>
                    <a:pt x="1" y="207"/>
                    <a:pt x="1" y="207"/>
                  </a:cubicBezTo>
                  <a:cubicBezTo>
                    <a:pt x="1" y="209"/>
                    <a:pt x="2" y="214"/>
                    <a:pt x="7" y="214"/>
                  </a:cubicBezTo>
                  <a:cubicBezTo>
                    <a:pt x="10" y="214"/>
                    <a:pt x="14" y="214"/>
                    <a:pt x="15" y="211"/>
                  </a:cubicBezTo>
                  <a:cubicBezTo>
                    <a:pt x="16" y="211"/>
                    <a:pt x="16" y="209"/>
                    <a:pt x="15" y="208"/>
                  </a:cubicBezTo>
                  <a:cubicBezTo>
                    <a:pt x="14" y="206"/>
                    <a:pt x="14" y="206"/>
                    <a:pt x="15" y="206"/>
                  </a:cubicBezTo>
                  <a:cubicBezTo>
                    <a:pt x="15" y="206"/>
                    <a:pt x="15" y="205"/>
                    <a:pt x="16" y="205"/>
                  </a:cubicBezTo>
                  <a:cubicBezTo>
                    <a:pt x="17" y="204"/>
                    <a:pt x="18" y="204"/>
                    <a:pt x="18" y="204"/>
                  </a:cubicBezTo>
                  <a:cubicBezTo>
                    <a:pt x="20" y="203"/>
                    <a:pt x="20" y="202"/>
                    <a:pt x="21" y="202"/>
                  </a:cubicBezTo>
                  <a:cubicBezTo>
                    <a:pt x="21" y="202"/>
                    <a:pt x="22" y="203"/>
                    <a:pt x="22" y="203"/>
                  </a:cubicBezTo>
                  <a:cubicBezTo>
                    <a:pt x="23" y="203"/>
                    <a:pt x="23" y="203"/>
                    <a:pt x="23" y="204"/>
                  </a:cubicBezTo>
                  <a:cubicBezTo>
                    <a:pt x="24" y="205"/>
                    <a:pt x="24" y="206"/>
                    <a:pt x="25" y="208"/>
                  </a:cubicBezTo>
                  <a:cubicBezTo>
                    <a:pt x="26" y="209"/>
                    <a:pt x="26" y="210"/>
                    <a:pt x="26" y="211"/>
                  </a:cubicBezTo>
                  <a:cubicBezTo>
                    <a:pt x="24" y="211"/>
                    <a:pt x="24" y="213"/>
                    <a:pt x="23" y="214"/>
                  </a:cubicBezTo>
                  <a:cubicBezTo>
                    <a:pt x="22" y="216"/>
                    <a:pt x="22" y="218"/>
                    <a:pt x="23" y="220"/>
                  </a:cubicBezTo>
                  <a:cubicBezTo>
                    <a:pt x="23" y="221"/>
                    <a:pt x="23" y="222"/>
                    <a:pt x="23" y="222"/>
                  </a:cubicBezTo>
                  <a:cubicBezTo>
                    <a:pt x="24" y="226"/>
                    <a:pt x="25" y="230"/>
                    <a:pt x="25" y="230"/>
                  </a:cubicBezTo>
                  <a:cubicBezTo>
                    <a:pt x="25" y="231"/>
                    <a:pt x="25" y="231"/>
                    <a:pt x="25" y="231"/>
                  </a:cubicBezTo>
                  <a:cubicBezTo>
                    <a:pt x="25" y="231"/>
                    <a:pt x="25" y="231"/>
                    <a:pt x="25" y="231"/>
                  </a:cubicBezTo>
                  <a:cubicBezTo>
                    <a:pt x="26" y="232"/>
                    <a:pt x="26" y="232"/>
                    <a:pt x="26" y="232"/>
                  </a:cubicBezTo>
                  <a:cubicBezTo>
                    <a:pt x="27" y="234"/>
                    <a:pt x="27" y="234"/>
                    <a:pt x="27" y="234"/>
                  </a:cubicBezTo>
                  <a:cubicBezTo>
                    <a:pt x="29" y="232"/>
                    <a:pt x="29" y="232"/>
                    <a:pt x="29" y="232"/>
                  </a:cubicBezTo>
                  <a:cubicBezTo>
                    <a:pt x="30" y="231"/>
                    <a:pt x="32" y="230"/>
                    <a:pt x="33" y="230"/>
                  </a:cubicBezTo>
                  <a:cubicBezTo>
                    <a:pt x="34" y="230"/>
                    <a:pt x="35" y="231"/>
                    <a:pt x="38" y="231"/>
                  </a:cubicBezTo>
                  <a:cubicBezTo>
                    <a:pt x="40" y="231"/>
                    <a:pt x="41" y="230"/>
                    <a:pt x="42" y="230"/>
                  </a:cubicBezTo>
                  <a:cubicBezTo>
                    <a:pt x="42" y="229"/>
                    <a:pt x="43" y="229"/>
                    <a:pt x="43" y="229"/>
                  </a:cubicBezTo>
                  <a:cubicBezTo>
                    <a:pt x="43" y="229"/>
                    <a:pt x="44" y="229"/>
                    <a:pt x="44" y="230"/>
                  </a:cubicBezTo>
                  <a:cubicBezTo>
                    <a:pt x="45" y="231"/>
                    <a:pt x="46" y="233"/>
                    <a:pt x="47" y="234"/>
                  </a:cubicBezTo>
                  <a:cubicBezTo>
                    <a:pt x="49" y="237"/>
                    <a:pt x="52" y="241"/>
                    <a:pt x="56" y="241"/>
                  </a:cubicBezTo>
                  <a:cubicBezTo>
                    <a:pt x="58" y="242"/>
                    <a:pt x="58" y="242"/>
                    <a:pt x="59" y="243"/>
                  </a:cubicBezTo>
                  <a:cubicBezTo>
                    <a:pt x="59" y="244"/>
                    <a:pt x="60" y="246"/>
                    <a:pt x="61" y="248"/>
                  </a:cubicBezTo>
                  <a:cubicBezTo>
                    <a:pt x="64" y="251"/>
                    <a:pt x="65" y="253"/>
                    <a:pt x="67" y="255"/>
                  </a:cubicBezTo>
                  <a:cubicBezTo>
                    <a:pt x="67" y="257"/>
                    <a:pt x="67" y="257"/>
                    <a:pt x="67" y="257"/>
                  </a:cubicBezTo>
                  <a:cubicBezTo>
                    <a:pt x="68" y="257"/>
                    <a:pt x="68" y="257"/>
                    <a:pt x="68" y="258"/>
                  </a:cubicBezTo>
                  <a:cubicBezTo>
                    <a:pt x="69" y="260"/>
                    <a:pt x="71" y="263"/>
                    <a:pt x="74" y="263"/>
                  </a:cubicBezTo>
                  <a:cubicBezTo>
                    <a:pt x="74" y="263"/>
                    <a:pt x="75" y="262"/>
                    <a:pt x="76" y="262"/>
                  </a:cubicBezTo>
                  <a:cubicBezTo>
                    <a:pt x="76" y="262"/>
                    <a:pt x="76" y="262"/>
                    <a:pt x="76" y="262"/>
                  </a:cubicBezTo>
                  <a:cubicBezTo>
                    <a:pt x="76" y="262"/>
                    <a:pt x="77" y="263"/>
                    <a:pt x="77" y="264"/>
                  </a:cubicBezTo>
                  <a:cubicBezTo>
                    <a:pt x="78" y="265"/>
                    <a:pt x="79" y="267"/>
                    <a:pt x="80" y="268"/>
                  </a:cubicBezTo>
                  <a:cubicBezTo>
                    <a:pt x="82" y="269"/>
                    <a:pt x="85" y="269"/>
                    <a:pt x="88" y="269"/>
                  </a:cubicBezTo>
                  <a:cubicBezTo>
                    <a:pt x="89" y="269"/>
                    <a:pt x="90" y="269"/>
                    <a:pt x="90" y="269"/>
                  </a:cubicBezTo>
                  <a:cubicBezTo>
                    <a:pt x="91" y="270"/>
                    <a:pt x="93" y="270"/>
                    <a:pt x="93" y="272"/>
                  </a:cubicBezTo>
                  <a:cubicBezTo>
                    <a:pt x="93" y="275"/>
                    <a:pt x="93" y="276"/>
                    <a:pt x="94" y="278"/>
                  </a:cubicBezTo>
                  <a:cubicBezTo>
                    <a:pt x="95" y="279"/>
                    <a:pt x="95" y="280"/>
                    <a:pt x="95" y="282"/>
                  </a:cubicBezTo>
                  <a:cubicBezTo>
                    <a:pt x="94" y="286"/>
                    <a:pt x="93" y="292"/>
                    <a:pt x="99" y="294"/>
                  </a:cubicBezTo>
                  <a:cubicBezTo>
                    <a:pt x="103" y="296"/>
                    <a:pt x="107" y="296"/>
                    <a:pt x="107" y="296"/>
                  </a:cubicBezTo>
                  <a:cubicBezTo>
                    <a:pt x="108" y="297"/>
                    <a:pt x="109" y="297"/>
                    <a:pt x="110" y="297"/>
                  </a:cubicBezTo>
                  <a:cubicBezTo>
                    <a:pt x="113" y="297"/>
                    <a:pt x="114" y="296"/>
                    <a:pt x="114" y="295"/>
                  </a:cubicBezTo>
                  <a:cubicBezTo>
                    <a:pt x="115" y="295"/>
                    <a:pt x="115" y="294"/>
                    <a:pt x="115" y="293"/>
                  </a:cubicBezTo>
                  <a:cubicBezTo>
                    <a:pt x="116" y="293"/>
                    <a:pt x="118" y="293"/>
                    <a:pt x="119" y="293"/>
                  </a:cubicBezTo>
                  <a:cubicBezTo>
                    <a:pt x="121" y="293"/>
                    <a:pt x="122" y="292"/>
                    <a:pt x="123" y="292"/>
                  </a:cubicBezTo>
                  <a:cubicBezTo>
                    <a:pt x="123" y="291"/>
                    <a:pt x="123" y="291"/>
                    <a:pt x="123" y="291"/>
                  </a:cubicBezTo>
                  <a:cubicBezTo>
                    <a:pt x="123" y="291"/>
                    <a:pt x="123" y="291"/>
                    <a:pt x="123" y="291"/>
                  </a:cubicBezTo>
                  <a:cubicBezTo>
                    <a:pt x="124" y="291"/>
                    <a:pt x="125" y="292"/>
                    <a:pt x="126" y="292"/>
                  </a:cubicBezTo>
                  <a:cubicBezTo>
                    <a:pt x="128" y="292"/>
                    <a:pt x="130" y="290"/>
                    <a:pt x="131" y="287"/>
                  </a:cubicBezTo>
                  <a:cubicBezTo>
                    <a:pt x="132" y="285"/>
                    <a:pt x="130" y="282"/>
                    <a:pt x="128" y="280"/>
                  </a:cubicBezTo>
                  <a:cubicBezTo>
                    <a:pt x="126" y="279"/>
                    <a:pt x="124" y="279"/>
                    <a:pt x="122" y="278"/>
                  </a:cubicBezTo>
                  <a:cubicBezTo>
                    <a:pt x="119" y="277"/>
                    <a:pt x="117" y="276"/>
                    <a:pt x="116" y="274"/>
                  </a:cubicBezTo>
                  <a:cubicBezTo>
                    <a:pt x="116" y="273"/>
                    <a:pt x="116" y="273"/>
                    <a:pt x="116" y="273"/>
                  </a:cubicBezTo>
                  <a:cubicBezTo>
                    <a:pt x="114" y="269"/>
                    <a:pt x="114" y="269"/>
                    <a:pt x="117" y="266"/>
                  </a:cubicBezTo>
                  <a:cubicBezTo>
                    <a:pt x="119" y="265"/>
                    <a:pt x="119" y="265"/>
                    <a:pt x="119" y="265"/>
                  </a:cubicBezTo>
                  <a:cubicBezTo>
                    <a:pt x="122" y="263"/>
                    <a:pt x="123" y="262"/>
                    <a:pt x="127" y="261"/>
                  </a:cubicBezTo>
                  <a:cubicBezTo>
                    <a:pt x="128" y="261"/>
                    <a:pt x="129" y="260"/>
                    <a:pt x="130" y="260"/>
                  </a:cubicBezTo>
                  <a:cubicBezTo>
                    <a:pt x="130" y="260"/>
                    <a:pt x="131" y="261"/>
                    <a:pt x="132" y="261"/>
                  </a:cubicBezTo>
                  <a:cubicBezTo>
                    <a:pt x="133" y="261"/>
                    <a:pt x="134" y="261"/>
                    <a:pt x="135" y="261"/>
                  </a:cubicBezTo>
                  <a:cubicBezTo>
                    <a:pt x="138" y="261"/>
                    <a:pt x="142" y="262"/>
                    <a:pt x="142" y="263"/>
                  </a:cubicBezTo>
                  <a:cubicBezTo>
                    <a:pt x="143" y="265"/>
                    <a:pt x="145" y="268"/>
                    <a:pt x="148" y="268"/>
                  </a:cubicBezTo>
                  <a:cubicBezTo>
                    <a:pt x="148" y="268"/>
                    <a:pt x="149" y="267"/>
                    <a:pt x="150" y="266"/>
                  </a:cubicBezTo>
                  <a:cubicBezTo>
                    <a:pt x="150" y="266"/>
                    <a:pt x="151" y="267"/>
                    <a:pt x="153" y="268"/>
                  </a:cubicBezTo>
                  <a:cubicBezTo>
                    <a:pt x="153" y="268"/>
                    <a:pt x="154" y="268"/>
                    <a:pt x="155" y="268"/>
                  </a:cubicBezTo>
                  <a:cubicBezTo>
                    <a:pt x="158" y="268"/>
                    <a:pt x="161" y="266"/>
                    <a:pt x="162" y="266"/>
                  </a:cubicBezTo>
                  <a:cubicBezTo>
                    <a:pt x="162" y="266"/>
                    <a:pt x="163" y="266"/>
                    <a:pt x="163" y="266"/>
                  </a:cubicBezTo>
                  <a:cubicBezTo>
                    <a:pt x="164" y="266"/>
                    <a:pt x="165" y="266"/>
                    <a:pt x="166" y="267"/>
                  </a:cubicBezTo>
                  <a:cubicBezTo>
                    <a:pt x="167" y="268"/>
                    <a:pt x="166" y="271"/>
                    <a:pt x="166" y="272"/>
                  </a:cubicBezTo>
                  <a:cubicBezTo>
                    <a:pt x="165" y="274"/>
                    <a:pt x="165" y="278"/>
                    <a:pt x="167" y="280"/>
                  </a:cubicBezTo>
                  <a:cubicBezTo>
                    <a:pt x="170" y="282"/>
                    <a:pt x="172" y="283"/>
                    <a:pt x="173" y="283"/>
                  </a:cubicBezTo>
                  <a:cubicBezTo>
                    <a:pt x="175" y="283"/>
                    <a:pt x="176" y="283"/>
                    <a:pt x="177" y="282"/>
                  </a:cubicBezTo>
                  <a:cubicBezTo>
                    <a:pt x="177" y="282"/>
                    <a:pt x="177" y="282"/>
                    <a:pt x="177" y="282"/>
                  </a:cubicBezTo>
                  <a:cubicBezTo>
                    <a:pt x="177" y="282"/>
                    <a:pt x="177" y="282"/>
                    <a:pt x="177" y="282"/>
                  </a:cubicBezTo>
                  <a:cubicBezTo>
                    <a:pt x="178" y="283"/>
                    <a:pt x="179" y="283"/>
                    <a:pt x="180" y="283"/>
                  </a:cubicBezTo>
                  <a:cubicBezTo>
                    <a:pt x="181" y="283"/>
                    <a:pt x="181" y="283"/>
                    <a:pt x="181" y="283"/>
                  </a:cubicBezTo>
                  <a:cubicBezTo>
                    <a:pt x="181" y="283"/>
                    <a:pt x="182" y="283"/>
                    <a:pt x="182" y="283"/>
                  </a:cubicBezTo>
                  <a:cubicBezTo>
                    <a:pt x="183" y="283"/>
                    <a:pt x="184" y="283"/>
                    <a:pt x="186" y="282"/>
                  </a:cubicBezTo>
                  <a:cubicBezTo>
                    <a:pt x="187" y="281"/>
                    <a:pt x="187" y="278"/>
                    <a:pt x="187" y="274"/>
                  </a:cubicBezTo>
                  <a:cubicBezTo>
                    <a:pt x="187" y="271"/>
                    <a:pt x="187" y="269"/>
                    <a:pt x="187" y="266"/>
                  </a:cubicBezTo>
                  <a:cubicBezTo>
                    <a:pt x="187" y="261"/>
                    <a:pt x="187" y="258"/>
                    <a:pt x="185" y="254"/>
                  </a:cubicBezTo>
                  <a:cubicBezTo>
                    <a:pt x="183" y="250"/>
                    <a:pt x="183" y="245"/>
                    <a:pt x="182" y="243"/>
                  </a:cubicBezTo>
                  <a:cubicBezTo>
                    <a:pt x="183" y="242"/>
                    <a:pt x="185" y="240"/>
                    <a:pt x="188" y="239"/>
                  </a:cubicBezTo>
                  <a:cubicBezTo>
                    <a:pt x="191" y="237"/>
                    <a:pt x="194" y="235"/>
                    <a:pt x="195" y="233"/>
                  </a:cubicBezTo>
                  <a:cubicBezTo>
                    <a:pt x="195" y="233"/>
                    <a:pt x="195" y="232"/>
                    <a:pt x="197" y="232"/>
                  </a:cubicBezTo>
                  <a:cubicBezTo>
                    <a:pt x="197" y="232"/>
                    <a:pt x="198" y="232"/>
                    <a:pt x="198" y="232"/>
                  </a:cubicBezTo>
                  <a:cubicBezTo>
                    <a:pt x="199" y="232"/>
                    <a:pt x="200" y="232"/>
                    <a:pt x="201" y="232"/>
                  </a:cubicBezTo>
                  <a:cubicBezTo>
                    <a:pt x="201" y="232"/>
                    <a:pt x="201" y="232"/>
                    <a:pt x="201" y="233"/>
                  </a:cubicBezTo>
                  <a:cubicBezTo>
                    <a:pt x="202" y="234"/>
                    <a:pt x="202" y="237"/>
                    <a:pt x="202" y="238"/>
                  </a:cubicBezTo>
                  <a:cubicBezTo>
                    <a:pt x="201" y="240"/>
                    <a:pt x="201" y="243"/>
                    <a:pt x="203" y="246"/>
                  </a:cubicBezTo>
                  <a:cubicBezTo>
                    <a:pt x="204" y="248"/>
                    <a:pt x="205" y="249"/>
                    <a:pt x="207" y="249"/>
                  </a:cubicBezTo>
                  <a:cubicBezTo>
                    <a:pt x="209" y="250"/>
                    <a:pt x="210" y="251"/>
                    <a:pt x="211" y="253"/>
                  </a:cubicBezTo>
                  <a:cubicBezTo>
                    <a:pt x="211" y="256"/>
                    <a:pt x="214" y="261"/>
                    <a:pt x="217" y="261"/>
                  </a:cubicBezTo>
                  <a:cubicBezTo>
                    <a:pt x="219" y="261"/>
                    <a:pt x="220" y="261"/>
                    <a:pt x="221" y="260"/>
                  </a:cubicBezTo>
                  <a:cubicBezTo>
                    <a:pt x="222" y="259"/>
                    <a:pt x="223" y="257"/>
                    <a:pt x="224" y="256"/>
                  </a:cubicBezTo>
                  <a:cubicBezTo>
                    <a:pt x="224" y="255"/>
                    <a:pt x="225" y="255"/>
                    <a:pt x="225" y="254"/>
                  </a:cubicBezTo>
                  <a:cubicBezTo>
                    <a:pt x="225" y="254"/>
                    <a:pt x="225" y="254"/>
                    <a:pt x="225" y="255"/>
                  </a:cubicBezTo>
                  <a:cubicBezTo>
                    <a:pt x="226" y="255"/>
                    <a:pt x="227" y="255"/>
                    <a:pt x="227" y="256"/>
                  </a:cubicBezTo>
                  <a:cubicBezTo>
                    <a:pt x="228" y="257"/>
                    <a:pt x="230" y="258"/>
                    <a:pt x="232" y="258"/>
                  </a:cubicBezTo>
                  <a:cubicBezTo>
                    <a:pt x="233" y="258"/>
                    <a:pt x="234" y="258"/>
                    <a:pt x="235" y="257"/>
                  </a:cubicBezTo>
                  <a:cubicBezTo>
                    <a:pt x="239" y="255"/>
                    <a:pt x="246" y="253"/>
                    <a:pt x="249" y="253"/>
                  </a:cubicBezTo>
                  <a:cubicBezTo>
                    <a:pt x="250" y="253"/>
                    <a:pt x="250" y="253"/>
                    <a:pt x="250" y="253"/>
                  </a:cubicBezTo>
                  <a:cubicBezTo>
                    <a:pt x="251" y="254"/>
                    <a:pt x="252" y="255"/>
                    <a:pt x="255" y="255"/>
                  </a:cubicBezTo>
                  <a:cubicBezTo>
                    <a:pt x="260" y="255"/>
                    <a:pt x="262" y="255"/>
                    <a:pt x="266" y="252"/>
                  </a:cubicBezTo>
                  <a:cubicBezTo>
                    <a:pt x="267" y="252"/>
                    <a:pt x="268" y="251"/>
                    <a:pt x="269" y="251"/>
                  </a:cubicBezTo>
                  <a:cubicBezTo>
                    <a:pt x="270" y="247"/>
                    <a:pt x="270" y="247"/>
                    <a:pt x="270" y="247"/>
                  </a:cubicBezTo>
                  <a:cubicBezTo>
                    <a:pt x="267" y="247"/>
                    <a:pt x="266" y="246"/>
                    <a:pt x="265" y="245"/>
                  </a:cubicBezTo>
                  <a:cubicBezTo>
                    <a:pt x="266" y="243"/>
                    <a:pt x="267" y="243"/>
                    <a:pt x="270" y="241"/>
                  </a:cubicBezTo>
                  <a:cubicBezTo>
                    <a:pt x="274" y="239"/>
                    <a:pt x="275" y="237"/>
                    <a:pt x="274" y="232"/>
                  </a:cubicBezTo>
                  <a:cubicBezTo>
                    <a:pt x="273" y="229"/>
                    <a:pt x="271" y="226"/>
                    <a:pt x="268" y="226"/>
                  </a:cubicBezTo>
                  <a:cubicBezTo>
                    <a:pt x="267" y="226"/>
                    <a:pt x="266" y="226"/>
                    <a:pt x="266" y="227"/>
                  </a:cubicBezTo>
                  <a:cubicBezTo>
                    <a:pt x="265" y="227"/>
                    <a:pt x="265" y="227"/>
                    <a:pt x="265" y="227"/>
                  </a:cubicBezTo>
                  <a:cubicBezTo>
                    <a:pt x="265" y="227"/>
                    <a:pt x="265" y="227"/>
                    <a:pt x="264" y="227"/>
                  </a:cubicBezTo>
                  <a:cubicBezTo>
                    <a:pt x="264" y="224"/>
                    <a:pt x="264" y="223"/>
                    <a:pt x="264" y="223"/>
                  </a:cubicBezTo>
                  <a:cubicBezTo>
                    <a:pt x="264" y="223"/>
                    <a:pt x="264" y="223"/>
                    <a:pt x="265" y="223"/>
                  </a:cubicBezTo>
                  <a:cubicBezTo>
                    <a:pt x="268" y="222"/>
                    <a:pt x="269" y="219"/>
                    <a:pt x="270" y="217"/>
                  </a:cubicBezTo>
                  <a:cubicBezTo>
                    <a:pt x="270" y="216"/>
                    <a:pt x="270" y="216"/>
                    <a:pt x="270" y="216"/>
                  </a:cubicBezTo>
                  <a:cubicBezTo>
                    <a:pt x="271" y="214"/>
                    <a:pt x="272" y="213"/>
                    <a:pt x="274" y="212"/>
                  </a:cubicBezTo>
                  <a:cubicBezTo>
                    <a:pt x="274" y="212"/>
                    <a:pt x="274" y="212"/>
                    <a:pt x="274" y="212"/>
                  </a:cubicBezTo>
                  <a:cubicBezTo>
                    <a:pt x="275" y="211"/>
                    <a:pt x="275" y="211"/>
                    <a:pt x="276" y="211"/>
                  </a:cubicBezTo>
                  <a:cubicBezTo>
                    <a:pt x="277" y="210"/>
                    <a:pt x="277" y="210"/>
                    <a:pt x="278" y="209"/>
                  </a:cubicBezTo>
                  <a:cubicBezTo>
                    <a:pt x="278" y="211"/>
                    <a:pt x="279" y="213"/>
                    <a:pt x="280" y="214"/>
                  </a:cubicBezTo>
                  <a:cubicBezTo>
                    <a:pt x="279" y="215"/>
                    <a:pt x="279" y="217"/>
                    <a:pt x="279" y="218"/>
                  </a:cubicBezTo>
                  <a:cubicBezTo>
                    <a:pt x="280" y="220"/>
                    <a:pt x="282" y="223"/>
                    <a:pt x="285" y="223"/>
                  </a:cubicBezTo>
                  <a:cubicBezTo>
                    <a:pt x="286" y="223"/>
                    <a:pt x="288" y="222"/>
                    <a:pt x="289" y="221"/>
                  </a:cubicBezTo>
                  <a:cubicBezTo>
                    <a:pt x="290" y="220"/>
                    <a:pt x="290" y="219"/>
                    <a:pt x="291" y="218"/>
                  </a:cubicBezTo>
                  <a:cubicBezTo>
                    <a:pt x="291" y="219"/>
                    <a:pt x="292" y="220"/>
                    <a:pt x="293" y="220"/>
                  </a:cubicBezTo>
                  <a:cubicBezTo>
                    <a:pt x="293" y="220"/>
                    <a:pt x="294" y="219"/>
                    <a:pt x="294" y="219"/>
                  </a:cubicBezTo>
                  <a:cubicBezTo>
                    <a:pt x="300" y="217"/>
                    <a:pt x="298" y="213"/>
                    <a:pt x="298" y="212"/>
                  </a:cubicBezTo>
                  <a:cubicBezTo>
                    <a:pt x="298" y="212"/>
                    <a:pt x="297" y="211"/>
                    <a:pt x="297" y="211"/>
                  </a:cubicBezTo>
                  <a:cubicBezTo>
                    <a:pt x="297" y="211"/>
                    <a:pt x="298" y="210"/>
                    <a:pt x="298" y="210"/>
                  </a:cubicBezTo>
                  <a:cubicBezTo>
                    <a:pt x="299" y="209"/>
                    <a:pt x="299" y="209"/>
                    <a:pt x="299" y="208"/>
                  </a:cubicBezTo>
                  <a:cubicBezTo>
                    <a:pt x="302" y="208"/>
                    <a:pt x="304" y="207"/>
                    <a:pt x="305" y="206"/>
                  </a:cubicBezTo>
                  <a:cubicBezTo>
                    <a:pt x="306" y="206"/>
                    <a:pt x="306" y="206"/>
                    <a:pt x="307" y="206"/>
                  </a:cubicBezTo>
                  <a:cubicBezTo>
                    <a:pt x="308" y="206"/>
                    <a:pt x="309" y="206"/>
                    <a:pt x="310" y="206"/>
                  </a:cubicBezTo>
                  <a:cubicBezTo>
                    <a:pt x="312" y="205"/>
                    <a:pt x="313" y="204"/>
                    <a:pt x="313" y="203"/>
                  </a:cubicBezTo>
                  <a:cubicBezTo>
                    <a:pt x="314" y="203"/>
                    <a:pt x="314" y="203"/>
                    <a:pt x="314" y="202"/>
                  </a:cubicBezTo>
                  <a:cubicBezTo>
                    <a:pt x="314" y="201"/>
                    <a:pt x="315" y="201"/>
                    <a:pt x="316" y="201"/>
                  </a:cubicBezTo>
                  <a:cubicBezTo>
                    <a:pt x="316" y="201"/>
                    <a:pt x="316" y="201"/>
                    <a:pt x="317" y="200"/>
                  </a:cubicBezTo>
                  <a:cubicBezTo>
                    <a:pt x="319" y="199"/>
                    <a:pt x="320" y="196"/>
                    <a:pt x="320" y="194"/>
                  </a:cubicBezTo>
                  <a:cubicBezTo>
                    <a:pt x="320" y="192"/>
                    <a:pt x="318" y="191"/>
                    <a:pt x="316" y="191"/>
                  </a:cubicBezTo>
                  <a:cubicBezTo>
                    <a:pt x="312" y="190"/>
                    <a:pt x="312" y="189"/>
                    <a:pt x="312" y="188"/>
                  </a:cubicBezTo>
                  <a:cubicBezTo>
                    <a:pt x="312" y="188"/>
                    <a:pt x="312" y="188"/>
                    <a:pt x="312" y="188"/>
                  </a:cubicBezTo>
                  <a:cubicBezTo>
                    <a:pt x="312" y="188"/>
                    <a:pt x="312" y="188"/>
                    <a:pt x="312" y="188"/>
                  </a:cubicBezTo>
                  <a:cubicBezTo>
                    <a:pt x="313" y="187"/>
                    <a:pt x="313" y="186"/>
                    <a:pt x="314" y="185"/>
                  </a:cubicBezTo>
                  <a:cubicBezTo>
                    <a:pt x="314" y="183"/>
                    <a:pt x="314" y="182"/>
                    <a:pt x="313" y="180"/>
                  </a:cubicBezTo>
                  <a:cubicBezTo>
                    <a:pt x="312" y="180"/>
                    <a:pt x="311" y="179"/>
                    <a:pt x="311" y="179"/>
                  </a:cubicBezTo>
                  <a:cubicBezTo>
                    <a:pt x="310" y="179"/>
                    <a:pt x="309" y="179"/>
                    <a:pt x="309" y="180"/>
                  </a:cubicBezTo>
                  <a:cubicBezTo>
                    <a:pt x="308" y="180"/>
                    <a:pt x="308" y="180"/>
                    <a:pt x="308" y="180"/>
                  </a:cubicBezTo>
                  <a:cubicBezTo>
                    <a:pt x="308" y="181"/>
                    <a:pt x="307" y="181"/>
                    <a:pt x="307" y="181"/>
                  </a:cubicBezTo>
                  <a:cubicBezTo>
                    <a:pt x="307" y="180"/>
                    <a:pt x="307" y="179"/>
                    <a:pt x="308" y="179"/>
                  </a:cubicBezTo>
                  <a:cubicBezTo>
                    <a:pt x="309" y="179"/>
                    <a:pt x="309" y="179"/>
                    <a:pt x="309" y="179"/>
                  </a:cubicBezTo>
                  <a:cubicBezTo>
                    <a:pt x="311" y="179"/>
                    <a:pt x="313" y="178"/>
                    <a:pt x="314" y="176"/>
                  </a:cubicBezTo>
                  <a:cubicBezTo>
                    <a:pt x="315" y="175"/>
                    <a:pt x="316" y="173"/>
                    <a:pt x="315" y="172"/>
                  </a:cubicBezTo>
                  <a:cubicBezTo>
                    <a:pt x="314" y="170"/>
                    <a:pt x="313" y="170"/>
                    <a:pt x="311" y="170"/>
                  </a:cubicBezTo>
                  <a:cubicBezTo>
                    <a:pt x="311" y="170"/>
                    <a:pt x="311" y="170"/>
                    <a:pt x="311" y="170"/>
                  </a:cubicBezTo>
                  <a:cubicBezTo>
                    <a:pt x="310" y="170"/>
                    <a:pt x="310" y="169"/>
                    <a:pt x="309" y="169"/>
                  </a:cubicBezTo>
                  <a:cubicBezTo>
                    <a:pt x="311" y="169"/>
                    <a:pt x="312" y="168"/>
                    <a:pt x="313" y="167"/>
                  </a:cubicBezTo>
                  <a:cubicBezTo>
                    <a:pt x="313" y="166"/>
                    <a:pt x="313" y="166"/>
                    <a:pt x="313" y="166"/>
                  </a:cubicBezTo>
                  <a:cubicBezTo>
                    <a:pt x="314" y="165"/>
                    <a:pt x="314" y="165"/>
                    <a:pt x="314" y="165"/>
                  </a:cubicBezTo>
                  <a:cubicBezTo>
                    <a:pt x="315" y="165"/>
                    <a:pt x="315" y="166"/>
                    <a:pt x="316" y="166"/>
                  </a:cubicBezTo>
                  <a:cubicBezTo>
                    <a:pt x="316" y="166"/>
                    <a:pt x="317" y="166"/>
                    <a:pt x="317" y="166"/>
                  </a:cubicBezTo>
                  <a:cubicBezTo>
                    <a:pt x="318" y="166"/>
                    <a:pt x="318" y="166"/>
                    <a:pt x="318" y="166"/>
                  </a:cubicBezTo>
                  <a:cubicBezTo>
                    <a:pt x="321" y="166"/>
                    <a:pt x="322" y="164"/>
                    <a:pt x="322" y="163"/>
                  </a:cubicBezTo>
                  <a:cubicBezTo>
                    <a:pt x="322" y="162"/>
                    <a:pt x="322" y="162"/>
                    <a:pt x="322" y="162"/>
                  </a:cubicBezTo>
                  <a:cubicBezTo>
                    <a:pt x="322" y="162"/>
                    <a:pt x="323" y="162"/>
                    <a:pt x="323" y="161"/>
                  </a:cubicBezTo>
                  <a:cubicBezTo>
                    <a:pt x="324" y="161"/>
                    <a:pt x="325" y="161"/>
                    <a:pt x="326" y="161"/>
                  </a:cubicBezTo>
                  <a:cubicBezTo>
                    <a:pt x="327" y="161"/>
                    <a:pt x="327" y="160"/>
                    <a:pt x="327" y="160"/>
                  </a:cubicBezTo>
                  <a:cubicBezTo>
                    <a:pt x="328" y="162"/>
                    <a:pt x="329" y="163"/>
                    <a:pt x="330" y="163"/>
                  </a:cubicBezTo>
                  <a:cubicBezTo>
                    <a:pt x="330" y="163"/>
                    <a:pt x="330" y="163"/>
                    <a:pt x="330" y="163"/>
                  </a:cubicBezTo>
                  <a:cubicBezTo>
                    <a:pt x="331" y="163"/>
                    <a:pt x="331" y="163"/>
                    <a:pt x="331" y="163"/>
                  </a:cubicBezTo>
                  <a:cubicBezTo>
                    <a:pt x="332" y="162"/>
                    <a:pt x="333" y="161"/>
                    <a:pt x="333" y="159"/>
                  </a:cubicBezTo>
                  <a:cubicBezTo>
                    <a:pt x="333" y="158"/>
                    <a:pt x="333" y="156"/>
                    <a:pt x="334" y="155"/>
                  </a:cubicBezTo>
                  <a:cubicBezTo>
                    <a:pt x="334" y="155"/>
                    <a:pt x="334" y="154"/>
                    <a:pt x="335" y="153"/>
                  </a:cubicBezTo>
                  <a:cubicBezTo>
                    <a:pt x="336" y="152"/>
                    <a:pt x="336" y="150"/>
                    <a:pt x="339" y="149"/>
                  </a:cubicBezTo>
                  <a:cubicBezTo>
                    <a:pt x="339" y="149"/>
                    <a:pt x="340" y="149"/>
                    <a:pt x="342" y="149"/>
                  </a:cubicBezTo>
                  <a:cubicBezTo>
                    <a:pt x="344" y="149"/>
                    <a:pt x="345" y="149"/>
                    <a:pt x="347" y="149"/>
                  </a:cubicBezTo>
                  <a:cubicBezTo>
                    <a:pt x="348" y="149"/>
                    <a:pt x="350" y="149"/>
                    <a:pt x="351" y="149"/>
                  </a:cubicBezTo>
                  <a:cubicBezTo>
                    <a:pt x="355" y="149"/>
                    <a:pt x="356" y="149"/>
                    <a:pt x="357" y="148"/>
                  </a:cubicBezTo>
                  <a:cubicBezTo>
                    <a:pt x="361" y="145"/>
                    <a:pt x="360" y="144"/>
                    <a:pt x="359" y="140"/>
                  </a:cubicBezTo>
                  <a:cubicBezTo>
                    <a:pt x="359" y="139"/>
                    <a:pt x="359" y="139"/>
                    <a:pt x="359" y="139"/>
                  </a:cubicBezTo>
                  <a:cubicBezTo>
                    <a:pt x="358" y="136"/>
                    <a:pt x="357" y="134"/>
                    <a:pt x="356" y="132"/>
                  </a:cubicBezTo>
                  <a:cubicBezTo>
                    <a:pt x="356" y="131"/>
                    <a:pt x="356" y="131"/>
                    <a:pt x="356" y="130"/>
                  </a:cubicBezTo>
                  <a:cubicBezTo>
                    <a:pt x="356" y="130"/>
                    <a:pt x="356" y="129"/>
                    <a:pt x="355" y="129"/>
                  </a:cubicBezTo>
                  <a:cubicBezTo>
                    <a:pt x="355" y="127"/>
                    <a:pt x="354" y="125"/>
                    <a:pt x="352" y="125"/>
                  </a:cubicBezTo>
                  <a:cubicBezTo>
                    <a:pt x="351" y="125"/>
                    <a:pt x="350" y="125"/>
                    <a:pt x="350" y="125"/>
                  </a:cubicBezTo>
                  <a:cubicBezTo>
                    <a:pt x="350" y="125"/>
                    <a:pt x="350" y="125"/>
                    <a:pt x="350" y="125"/>
                  </a:cubicBezTo>
                  <a:cubicBezTo>
                    <a:pt x="349" y="126"/>
                    <a:pt x="349" y="126"/>
                    <a:pt x="349" y="126"/>
                  </a:cubicBezTo>
                  <a:cubicBezTo>
                    <a:pt x="349" y="126"/>
                    <a:pt x="349" y="126"/>
                    <a:pt x="349" y="126"/>
                  </a:cubicBezTo>
                  <a:cubicBezTo>
                    <a:pt x="348" y="126"/>
                    <a:pt x="347" y="125"/>
                    <a:pt x="346" y="125"/>
                  </a:cubicBezTo>
                  <a:cubicBezTo>
                    <a:pt x="344" y="124"/>
                    <a:pt x="344" y="124"/>
                    <a:pt x="344" y="122"/>
                  </a:cubicBezTo>
                  <a:cubicBezTo>
                    <a:pt x="344" y="121"/>
                    <a:pt x="343" y="120"/>
                    <a:pt x="343" y="119"/>
                  </a:cubicBezTo>
                  <a:cubicBezTo>
                    <a:pt x="341" y="115"/>
                    <a:pt x="339" y="113"/>
                    <a:pt x="336" y="112"/>
                  </a:cubicBezTo>
                  <a:cubicBezTo>
                    <a:pt x="335" y="112"/>
                    <a:pt x="335" y="112"/>
                    <a:pt x="335" y="111"/>
                  </a:cubicBezTo>
                  <a:cubicBezTo>
                    <a:pt x="334" y="111"/>
                    <a:pt x="333" y="110"/>
                    <a:pt x="332" y="110"/>
                  </a:cubicBezTo>
                  <a:cubicBezTo>
                    <a:pt x="331" y="110"/>
                    <a:pt x="330" y="110"/>
                    <a:pt x="330" y="110"/>
                  </a:cubicBezTo>
                  <a:cubicBezTo>
                    <a:pt x="329" y="110"/>
                    <a:pt x="328" y="110"/>
                    <a:pt x="326" y="111"/>
                  </a:cubicBezTo>
                  <a:cubicBezTo>
                    <a:pt x="325" y="111"/>
                    <a:pt x="324" y="111"/>
                    <a:pt x="324" y="111"/>
                  </a:cubicBezTo>
                  <a:cubicBezTo>
                    <a:pt x="321" y="111"/>
                    <a:pt x="320" y="110"/>
                    <a:pt x="319" y="109"/>
                  </a:cubicBezTo>
                  <a:cubicBezTo>
                    <a:pt x="317" y="107"/>
                    <a:pt x="316" y="106"/>
                    <a:pt x="313" y="106"/>
                  </a:cubicBezTo>
                  <a:cubicBezTo>
                    <a:pt x="312" y="106"/>
                    <a:pt x="311" y="106"/>
                    <a:pt x="311" y="106"/>
                  </a:cubicBezTo>
                  <a:cubicBezTo>
                    <a:pt x="310" y="106"/>
                    <a:pt x="310" y="106"/>
                    <a:pt x="310" y="106"/>
                  </a:cubicBezTo>
                  <a:cubicBezTo>
                    <a:pt x="310" y="107"/>
                    <a:pt x="310" y="107"/>
                    <a:pt x="310" y="107"/>
                  </a:cubicBezTo>
                  <a:cubicBezTo>
                    <a:pt x="309" y="107"/>
                    <a:pt x="309" y="107"/>
                    <a:pt x="309" y="107"/>
                  </a:cubicBezTo>
                  <a:cubicBezTo>
                    <a:pt x="309" y="107"/>
                    <a:pt x="309" y="107"/>
                    <a:pt x="309" y="107"/>
                  </a:cubicBezTo>
                  <a:cubicBezTo>
                    <a:pt x="308" y="110"/>
                    <a:pt x="307" y="111"/>
                    <a:pt x="306" y="112"/>
                  </a:cubicBezTo>
                  <a:cubicBezTo>
                    <a:pt x="304" y="115"/>
                    <a:pt x="305" y="118"/>
                    <a:pt x="305" y="120"/>
                  </a:cubicBezTo>
                  <a:cubicBezTo>
                    <a:pt x="306" y="120"/>
                    <a:pt x="306" y="120"/>
                    <a:pt x="306" y="120"/>
                  </a:cubicBezTo>
                  <a:cubicBezTo>
                    <a:pt x="306" y="122"/>
                    <a:pt x="308" y="123"/>
                    <a:pt x="309" y="123"/>
                  </a:cubicBezTo>
                  <a:cubicBezTo>
                    <a:pt x="309" y="124"/>
                    <a:pt x="310" y="124"/>
                    <a:pt x="310" y="124"/>
                  </a:cubicBezTo>
                  <a:cubicBezTo>
                    <a:pt x="310" y="125"/>
                    <a:pt x="309" y="127"/>
                    <a:pt x="307" y="128"/>
                  </a:cubicBezTo>
                  <a:cubicBezTo>
                    <a:pt x="305" y="130"/>
                    <a:pt x="305" y="131"/>
                    <a:pt x="304" y="133"/>
                  </a:cubicBezTo>
                  <a:cubicBezTo>
                    <a:pt x="304" y="133"/>
                    <a:pt x="304" y="133"/>
                    <a:pt x="304" y="133"/>
                  </a:cubicBezTo>
                  <a:cubicBezTo>
                    <a:pt x="303" y="135"/>
                    <a:pt x="303" y="135"/>
                    <a:pt x="303" y="136"/>
                  </a:cubicBezTo>
                  <a:cubicBezTo>
                    <a:pt x="303" y="136"/>
                    <a:pt x="303" y="136"/>
                    <a:pt x="303" y="137"/>
                  </a:cubicBezTo>
                  <a:cubicBezTo>
                    <a:pt x="303" y="137"/>
                    <a:pt x="303" y="137"/>
                    <a:pt x="303" y="137"/>
                  </a:cubicBezTo>
                  <a:cubicBezTo>
                    <a:pt x="303" y="137"/>
                    <a:pt x="303" y="137"/>
                    <a:pt x="302" y="137"/>
                  </a:cubicBezTo>
                  <a:cubicBezTo>
                    <a:pt x="302" y="137"/>
                    <a:pt x="302" y="137"/>
                    <a:pt x="302" y="137"/>
                  </a:cubicBezTo>
                  <a:cubicBezTo>
                    <a:pt x="302" y="137"/>
                    <a:pt x="302" y="137"/>
                    <a:pt x="301" y="135"/>
                  </a:cubicBezTo>
                  <a:cubicBezTo>
                    <a:pt x="301" y="133"/>
                    <a:pt x="299" y="132"/>
                    <a:pt x="297" y="132"/>
                  </a:cubicBezTo>
                  <a:cubicBezTo>
                    <a:pt x="295" y="132"/>
                    <a:pt x="294" y="133"/>
                    <a:pt x="293" y="134"/>
                  </a:cubicBezTo>
                  <a:cubicBezTo>
                    <a:pt x="293" y="134"/>
                    <a:pt x="292" y="135"/>
                    <a:pt x="292" y="135"/>
                  </a:cubicBezTo>
                  <a:cubicBezTo>
                    <a:pt x="292" y="135"/>
                    <a:pt x="291" y="134"/>
                    <a:pt x="291" y="133"/>
                  </a:cubicBezTo>
                  <a:cubicBezTo>
                    <a:pt x="290" y="132"/>
                    <a:pt x="288" y="131"/>
                    <a:pt x="287" y="131"/>
                  </a:cubicBezTo>
                  <a:cubicBezTo>
                    <a:pt x="285" y="131"/>
                    <a:pt x="284" y="132"/>
                    <a:pt x="282" y="132"/>
                  </a:cubicBezTo>
                  <a:cubicBezTo>
                    <a:pt x="281" y="133"/>
                    <a:pt x="281" y="133"/>
                    <a:pt x="281" y="133"/>
                  </a:cubicBezTo>
                  <a:cubicBezTo>
                    <a:pt x="280" y="133"/>
                    <a:pt x="280" y="133"/>
                    <a:pt x="279" y="133"/>
                  </a:cubicBezTo>
                  <a:cubicBezTo>
                    <a:pt x="278" y="132"/>
                    <a:pt x="278" y="132"/>
                    <a:pt x="277" y="132"/>
                  </a:cubicBezTo>
                  <a:cubicBezTo>
                    <a:pt x="275" y="132"/>
                    <a:pt x="274" y="129"/>
                    <a:pt x="273" y="127"/>
                  </a:cubicBezTo>
                  <a:cubicBezTo>
                    <a:pt x="273" y="127"/>
                    <a:pt x="273" y="127"/>
                    <a:pt x="273" y="127"/>
                  </a:cubicBezTo>
                  <a:cubicBezTo>
                    <a:pt x="272" y="124"/>
                    <a:pt x="269" y="122"/>
                    <a:pt x="266" y="122"/>
                  </a:cubicBezTo>
                  <a:cubicBezTo>
                    <a:pt x="265" y="122"/>
                    <a:pt x="263" y="121"/>
                    <a:pt x="262" y="119"/>
                  </a:cubicBezTo>
                  <a:cubicBezTo>
                    <a:pt x="262" y="118"/>
                    <a:pt x="261" y="118"/>
                    <a:pt x="260" y="117"/>
                  </a:cubicBezTo>
                  <a:cubicBezTo>
                    <a:pt x="259" y="116"/>
                    <a:pt x="259" y="116"/>
                    <a:pt x="258" y="116"/>
                  </a:cubicBezTo>
                  <a:cubicBezTo>
                    <a:pt x="256" y="116"/>
                    <a:pt x="254" y="117"/>
                    <a:pt x="253" y="118"/>
                  </a:cubicBezTo>
                  <a:cubicBezTo>
                    <a:pt x="253" y="118"/>
                    <a:pt x="253" y="118"/>
                    <a:pt x="253" y="118"/>
                  </a:cubicBezTo>
                  <a:cubicBezTo>
                    <a:pt x="252" y="119"/>
                    <a:pt x="249" y="119"/>
                    <a:pt x="247" y="119"/>
                  </a:cubicBezTo>
                  <a:cubicBezTo>
                    <a:pt x="246" y="119"/>
                    <a:pt x="245" y="119"/>
                    <a:pt x="243" y="119"/>
                  </a:cubicBezTo>
                  <a:cubicBezTo>
                    <a:pt x="243" y="119"/>
                    <a:pt x="243" y="119"/>
                    <a:pt x="243" y="119"/>
                  </a:cubicBezTo>
                  <a:cubicBezTo>
                    <a:pt x="243" y="119"/>
                    <a:pt x="243" y="119"/>
                    <a:pt x="242" y="118"/>
                  </a:cubicBezTo>
                  <a:cubicBezTo>
                    <a:pt x="242" y="118"/>
                    <a:pt x="241" y="117"/>
                    <a:pt x="240" y="116"/>
                  </a:cubicBezTo>
                  <a:cubicBezTo>
                    <a:pt x="239" y="116"/>
                    <a:pt x="237" y="115"/>
                    <a:pt x="236" y="113"/>
                  </a:cubicBezTo>
                  <a:cubicBezTo>
                    <a:pt x="236" y="112"/>
                    <a:pt x="235" y="112"/>
                    <a:pt x="235" y="111"/>
                  </a:cubicBezTo>
                  <a:cubicBezTo>
                    <a:pt x="234" y="109"/>
                    <a:pt x="233" y="107"/>
                    <a:pt x="231" y="107"/>
                  </a:cubicBezTo>
                  <a:cubicBezTo>
                    <a:pt x="231" y="107"/>
                    <a:pt x="231" y="107"/>
                    <a:pt x="231" y="108"/>
                  </a:cubicBezTo>
                  <a:cubicBezTo>
                    <a:pt x="229" y="108"/>
                    <a:pt x="227" y="108"/>
                    <a:pt x="225" y="108"/>
                  </a:cubicBezTo>
                  <a:cubicBezTo>
                    <a:pt x="225" y="108"/>
                    <a:pt x="224" y="108"/>
                    <a:pt x="224" y="107"/>
                  </a:cubicBezTo>
                  <a:cubicBezTo>
                    <a:pt x="223" y="107"/>
                    <a:pt x="222" y="106"/>
                    <a:pt x="220" y="106"/>
                  </a:cubicBezTo>
                  <a:cubicBezTo>
                    <a:pt x="218" y="106"/>
                    <a:pt x="214" y="107"/>
                    <a:pt x="211" y="108"/>
                  </a:cubicBezTo>
                  <a:cubicBezTo>
                    <a:pt x="211" y="108"/>
                    <a:pt x="211" y="108"/>
                    <a:pt x="211" y="108"/>
                  </a:cubicBezTo>
                  <a:cubicBezTo>
                    <a:pt x="210" y="108"/>
                    <a:pt x="208" y="107"/>
                    <a:pt x="206" y="106"/>
                  </a:cubicBezTo>
                  <a:cubicBezTo>
                    <a:pt x="205" y="105"/>
                    <a:pt x="204" y="104"/>
                    <a:pt x="204" y="103"/>
                  </a:cubicBezTo>
                  <a:cubicBezTo>
                    <a:pt x="204" y="102"/>
                    <a:pt x="205" y="102"/>
                    <a:pt x="205" y="102"/>
                  </a:cubicBezTo>
                  <a:cubicBezTo>
                    <a:pt x="206" y="102"/>
                    <a:pt x="206" y="101"/>
                    <a:pt x="207" y="101"/>
                  </a:cubicBezTo>
                  <a:cubicBezTo>
                    <a:pt x="209" y="99"/>
                    <a:pt x="208" y="96"/>
                    <a:pt x="207" y="94"/>
                  </a:cubicBezTo>
                  <a:cubicBezTo>
                    <a:pt x="207" y="93"/>
                    <a:pt x="207" y="93"/>
                    <a:pt x="206" y="92"/>
                  </a:cubicBezTo>
                  <a:cubicBezTo>
                    <a:pt x="206" y="90"/>
                    <a:pt x="202" y="88"/>
                    <a:pt x="199" y="87"/>
                  </a:cubicBezTo>
                  <a:cubicBezTo>
                    <a:pt x="198" y="87"/>
                    <a:pt x="195" y="86"/>
                    <a:pt x="193" y="85"/>
                  </a:cubicBezTo>
                  <a:cubicBezTo>
                    <a:pt x="193" y="85"/>
                    <a:pt x="193" y="85"/>
                    <a:pt x="193" y="85"/>
                  </a:cubicBezTo>
                  <a:cubicBezTo>
                    <a:pt x="193" y="84"/>
                    <a:pt x="194" y="84"/>
                    <a:pt x="194" y="84"/>
                  </a:cubicBezTo>
                  <a:cubicBezTo>
                    <a:pt x="195" y="84"/>
                    <a:pt x="195" y="84"/>
                    <a:pt x="195" y="84"/>
                  </a:cubicBezTo>
                  <a:cubicBezTo>
                    <a:pt x="196" y="84"/>
                    <a:pt x="196" y="84"/>
                    <a:pt x="196" y="84"/>
                  </a:cubicBezTo>
                  <a:cubicBezTo>
                    <a:pt x="197" y="84"/>
                    <a:pt x="197" y="84"/>
                    <a:pt x="198" y="84"/>
                  </a:cubicBezTo>
                  <a:cubicBezTo>
                    <a:pt x="200" y="84"/>
                    <a:pt x="201" y="82"/>
                    <a:pt x="202" y="79"/>
                  </a:cubicBezTo>
                  <a:cubicBezTo>
                    <a:pt x="202" y="78"/>
                    <a:pt x="203" y="76"/>
                    <a:pt x="204" y="75"/>
                  </a:cubicBezTo>
                  <a:cubicBezTo>
                    <a:pt x="206" y="73"/>
                    <a:pt x="207" y="72"/>
                    <a:pt x="207" y="71"/>
                  </a:cubicBezTo>
                  <a:cubicBezTo>
                    <a:pt x="206" y="69"/>
                    <a:pt x="205" y="69"/>
                    <a:pt x="204" y="68"/>
                  </a:cubicBezTo>
                  <a:cubicBezTo>
                    <a:pt x="204" y="68"/>
                    <a:pt x="204" y="68"/>
                    <a:pt x="204" y="68"/>
                  </a:cubicBezTo>
                  <a:cubicBezTo>
                    <a:pt x="202" y="66"/>
                    <a:pt x="202" y="66"/>
                    <a:pt x="201" y="64"/>
                  </a:cubicBezTo>
                  <a:cubicBezTo>
                    <a:pt x="200" y="62"/>
                    <a:pt x="199" y="61"/>
                    <a:pt x="196" y="60"/>
                  </a:cubicBezTo>
                  <a:cubicBezTo>
                    <a:pt x="195" y="60"/>
                    <a:pt x="195" y="59"/>
                    <a:pt x="195" y="59"/>
                  </a:cubicBezTo>
                  <a:cubicBezTo>
                    <a:pt x="195" y="59"/>
                    <a:pt x="195" y="59"/>
                    <a:pt x="195" y="59"/>
                  </a:cubicBezTo>
                  <a:cubicBezTo>
                    <a:pt x="196" y="57"/>
                    <a:pt x="196" y="55"/>
                    <a:pt x="196" y="54"/>
                  </a:cubicBezTo>
                  <a:cubicBezTo>
                    <a:pt x="195" y="53"/>
                    <a:pt x="193" y="52"/>
                    <a:pt x="192" y="51"/>
                  </a:cubicBezTo>
                  <a:cubicBezTo>
                    <a:pt x="190" y="51"/>
                    <a:pt x="189" y="51"/>
                    <a:pt x="188" y="51"/>
                  </a:cubicBezTo>
                  <a:cubicBezTo>
                    <a:pt x="188" y="51"/>
                    <a:pt x="187" y="51"/>
                    <a:pt x="185" y="50"/>
                  </a:cubicBezTo>
                  <a:cubicBezTo>
                    <a:pt x="185" y="50"/>
                    <a:pt x="185" y="50"/>
                    <a:pt x="185" y="50"/>
                  </a:cubicBezTo>
                  <a:cubicBezTo>
                    <a:pt x="185" y="50"/>
                    <a:pt x="185" y="50"/>
                    <a:pt x="185" y="50"/>
                  </a:cubicBezTo>
                  <a:cubicBezTo>
                    <a:pt x="185" y="50"/>
                    <a:pt x="185" y="50"/>
                    <a:pt x="185" y="50"/>
                  </a:cubicBezTo>
                  <a:cubicBezTo>
                    <a:pt x="185" y="49"/>
                    <a:pt x="185" y="48"/>
                    <a:pt x="182" y="48"/>
                  </a:cubicBezTo>
                  <a:cubicBezTo>
                    <a:pt x="181" y="48"/>
                    <a:pt x="180" y="48"/>
                    <a:pt x="180" y="48"/>
                  </a:cubicBezTo>
                  <a:cubicBezTo>
                    <a:pt x="179" y="49"/>
                    <a:pt x="179" y="49"/>
                    <a:pt x="177" y="49"/>
                  </a:cubicBezTo>
                  <a:cubicBezTo>
                    <a:pt x="177" y="49"/>
                    <a:pt x="177" y="49"/>
                    <a:pt x="177" y="49"/>
                  </a:cubicBezTo>
                  <a:cubicBezTo>
                    <a:pt x="176" y="49"/>
                    <a:pt x="176" y="49"/>
                    <a:pt x="176" y="49"/>
                  </a:cubicBezTo>
                  <a:cubicBezTo>
                    <a:pt x="175" y="48"/>
                    <a:pt x="174" y="48"/>
                    <a:pt x="173" y="48"/>
                  </a:cubicBezTo>
                  <a:cubicBezTo>
                    <a:pt x="172" y="48"/>
                    <a:pt x="172" y="48"/>
                    <a:pt x="172" y="48"/>
                  </a:cubicBezTo>
                  <a:cubicBezTo>
                    <a:pt x="170" y="48"/>
                    <a:pt x="169" y="48"/>
                    <a:pt x="168" y="49"/>
                  </a:cubicBezTo>
                  <a:cubicBezTo>
                    <a:pt x="168" y="49"/>
                    <a:pt x="168" y="49"/>
                    <a:pt x="168" y="49"/>
                  </a:cubicBezTo>
                  <a:cubicBezTo>
                    <a:pt x="168" y="49"/>
                    <a:pt x="168" y="49"/>
                    <a:pt x="168" y="49"/>
                  </a:cubicBezTo>
                  <a:cubicBezTo>
                    <a:pt x="167" y="49"/>
                    <a:pt x="167" y="48"/>
                    <a:pt x="166" y="48"/>
                  </a:cubicBezTo>
                  <a:cubicBezTo>
                    <a:pt x="165" y="48"/>
                    <a:pt x="164" y="48"/>
                    <a:pt x="164" y="49"/>
                  </a:cubicBezTo>
                  <a:cubicBezTo>
                    <a:pt x="163" y="49"/>
                    <a:pt x="163" y="49"/>
                    <a:pt x="162" y="49"/>
                  </a:cubicBezTo>
                  <a:cubicBezTo>
                    <a:pt x="162" y="49"/>
                    <a:pt x="161" y="49"/>
                    <a:pt x="161" y="49"/>
                  </a:cubicBezTo>
                  <a:cubicBezTo>
                    <a:pt x="160" y="48"/>
                    <a:pt x="158" y="47"/>
                    <a:pt x="156" y="46"/>
                  </a:cubicBezTo>
                  <a:cubicBezTo>
                    <a:pt x="155" y="46"/>
                    <a:pt x="154" y="45"/>
                    <a:pt x="153" y="45"/>
                  </a:cubicBezTo>
                  <a:cubicBezTo>
                    <a:pt x="152" y="44"/>
                    <a:pt x="151" y="44"/>
                    <a:pt x="151" y="44"/>
                  </a:cubicBezTo>
                  <a:cubicBezTo>
                    <a:pt x="150" y="44"/>
                    <a:pt x="149" y="44"/>
                    <a:pt x="148" y="45"/>
                  </a:cubicBezTo>
                  <a:cubicBezTo>
                    <a:pt x="148" y="45"/>
                    <a:pt x="147" y="45"/>
                    <a:pt x="146" y="46"/>
                  </a:cubicBezTo>
                  <a:cubicBezTo>
                    <a:pt x="145" y="46"/>
                    <a:pt x="144" y="46"/>
                    <a:pt x="143" y="46"/>
                  </a:cubicBezTo>
                  <a:cubicBezTo>
                    <a:pt x="142" y="46"/>
                    <a:pt x="142" y="46"/>
                    <a:pt x="141" y="46"/>
                  </a:cubicBezTo>
                  <a:cubicBezTo>
                    <a:pt x="140" y="46"/>
                    <a:pt x="140" y="44"/>
                    <a:pt x="140" y="42"/>
                  </a:cubicBezTo>
                  <a:cubicBezTo>
                    <a:pt x="140" y="35"/>
                    <a:pt x="140" y="35"/>
                    <a:pt x="140" y="35"/>
                  </a:cubicBezTo>
                  <a:cubicBezTo>
                    <a:pt x="140" y="33"/>
                    <a:pt x="137" y="29"/>
                    <a:pt x="136" y="28"/>
                  </a:cubicBezTo>
                  <a:cubicBezTo>
                    <a:pt x="136" y="28"/>
                    <a:pt x="136" y="27"/>
                    <a:pt x="136" y="26"/>
                  </a:cubicBezTo>
                  <a:cubicBezTo>
                    <a:pt x="136" y="26"/>
                    <a:pt x="136" y="25"/>
                    <a:pt x="136" y="24"/>
                  </a:cubicBezTo>
                  <a:cubicBezTo>
                    <a:pt x="136" y="22"/>
                    <a:pt x="135" y="21"/>
                    <a:pt x="133" y="20"/>
                  </a:cubicBezTo>
                  <a:cubicBezTo>
                    <a:pt x="132" y="19"/>
                    <a:pt x="131" y="18"/>
                    <a:pt x="131" y="17"/>
                  </a:cubicBezTo>
                  <a:cubicBezTo>
                    <a:pt x="130" y="17"/>
                    <a:pt x="130" y="16"/>
                    <a:pt x="130" y="16"/>
                  </a:cubicBezTo>
                  <a:cubicBezTo>
                    <a:pt x="130" y="16"/>
                    <a:pt x="131" y="16"/>
                    <a:pt x="131" y="16"/>
                  </a:cubicBezTo>
                  <a:cubicBezTo>
                    <a:pt x="134" y="16"/>
                    <a:pt x="135" y="14"/>
                    <a:pt x="135" y="12"/>
                  </a:cubicBezTo>
                  <a:cubicBezTo>
                    <a:pt x="135" y="10"/>
                    <a:pt x="133" y="7"/>
                    <a:pt x="131" y="7"/>
                  </a:cubicBezTo>
                  <a:cubicBezTo>
                    <a:pt x="131" y="7"/>
                    <a:pt x="130" y="7"/>
                    <a:pt x="130" y="7"/>
                  </a:cubicBezTo>
                  <a:cubicBezTo>
                    <a:pt x="130" y="7"/>
                    <a:pt x="129" y="7"/>
                    <a:pt x="128" y="7"/>
                  </a:cubicBezTo>
                  <a:cubicBezTo>
                    <a:pt x="128" y="7"/>
                    <a:pt x="127" y="7"/>
                    <a:pt x="127" y="7"/>
                  </a:cubicBezTo>
                  <a:cubicBezTo>
                    <a:pt x="127" y="7"/>
                    <a:pt x="127" y="7"/>
                    <a:pt x="127" y="7"/>
                  </a:cubicBezTo>
                  <a:cubicBezTo>
                    <a:pt x="126" y="7"/>
                    <a:pt x="125" y="6"/>
                    <a:pt x="125" y="5"/>
                  </a:cubicBezTo>
                  <a:cubicBezTo>
                    <a:pt x="124" y="5"/>
                    <a:pt x="124" y="4"/>
                    <a:pt x="123" y="3"/>
                  </a:cubicBezTo>
                  <a:cubicBezTo>
                    <a:pt x="121" y="2"/>
                    <a:pt x="120" y="2"/>
                    <a:pt x="118" y="1"/>
                  </a:cubicBezTo>
                  <a:cubicBezTo>
                    <a:pt x="117" y="1"/>
                    <a:pt x="116" y="1"/>
                    <a:pt x="115" y="1"/>
                  </a:cubicBezTo>
                  <a:cubicBezTo>
                    <a:pt x="115" y="1"/>
                    <a:pt x="114" y="1"/>
                    <a:pt x="113" y="1"/>
                  </a:cubicBezTo>
                  <a:cubicBezTo>
                    <a:pt x="113" y="1"/>
                    <a:pt x="113" y="1"/>
                    <a:pt x="113" y="1"/>
                  </a:cubicBezTo>
                  <a:cubicBezTo>
                    <a:pt x="113" y="1"/>
                    <a:pt x="113" y="1"/>
                    <a:pt x="113" y="1"/>
                  </a:cubicBezTo>
                  <a:cubicBezTo>
                    <a:pt x="112" y="1"/>
                    <a:pt x="111" y="1"/>
                    <a:pt x="109" y="1"/>
                  </a:cubicBezTo>
                  <a:cubicBezTo>
                    <a:pt x="108" y="1"/>
                    <a:pt x="106" y="2"/>
                    <a:pt x="105" y="2"/>
                  </a:cubicBezTo>
                  <a:cubicBezTo>
                    <a:pt x="105" y="2"/>
                    <a:pt x="104" y="2"/>
                    <a:pt x="104" y="2"/>
                  </a:cubicBezTo>
                  <a:cubicBezTo>
                    <a:pt x="104" y="2"/>
                    <a:pt x="104" y="2"/>
                    <a:pt x="103" y="2"/>
                  </a:cubicBezTo>
                  <a:cubicBezTo>
                    <a:pt x="103" y="2"/>
                    <a:pt x="103" y="2"/>
                    <a:pt x="103" y="2"/>
                  </a:cubicBezTo>
                  <a:cubicBezTo>
                    <a:pt x="102" y="0"/>
                    <a:pt x="102" y="0"/>
                    <a:pt x="102"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27" name="Freeform 18">
              <a:extLst>
                <a:ext uri="{FF2B5EF4-FFF2-40B4-BE49-F238E27FC236}">
                  <a16:creationId xmlns:a16="http://schemas.microsoft.com/office/drawing/2014/main" id="{374E84A6-1628-40BC-367C-B70DCB6EDA60}"/>
                </a:ext>
              </a:extLst>
            </p:cNvPr>
            <p:cNvSpPr>
              <a:spLocks/>
            </p:cNvSpPr>
            <p:nvPr/>
          </p:nvSpPr>
          <p:spPr bwMode="auto">
            <a:xfrm>
              <a:off x="9273606" y="2660370"/>
              <a:ext cx="1042988" cy="1316038"/>
            </a:xfrm>
            <a:custGeom>
              <a:avLst/>
              <a:gdLst>
                <a:gd name="T0" fmla="*/ 112 w 337"/>
                <a:gd name="T1" fmla="*/ 23 h 426"/>
                <a:gd name="T2" fmla="*/ 84 w 337"/>
                <a:gd name="T3" fmla="*/ 37 h 426"/>
                <a:gd name="T4" fmla="*/ 53 w 337"/>
                <a:gd name="T5" fmla="*/ 31 h 426"/>
                <a:gd name="T6" fmla="*/ 23 w 337"/>
                <a:gd name="T7" fmla="*/ 53 h 426"/>
                <a:gd name="T8" fmla="*/ 46 w 337"/>
                <a:gd name="T9" fmla="*/ 90 h 426"/>
                <a:gd name="T10" fmla="*/ 57 w 337"/>
                <a:gd name="T11" fmla="*/ 115 h 426"/>
                <a:gd name="T12" fmla="*/ 64 w 337"/>
                <a:gd name="T13" fmla="*/ 138 h 426"/>
                <a:gd name="T14" fmla="*/ 63 w 337"/>
                <a:gd name="T15" fmla="*/ 166 h 426"/>
                <a:gd name="T16" fmla="*/ 62 w 337"/>
                <a:gd name="T17" fmla="*/ 189 h 426"/>
                <a:gd name="T18" fmla="*/ 40 w 337"/>
                <a:gd name="T19" fmla="*/ 207 h 426"/>
                <a:gd name="T20" fmla="*/ 2 w 337"/>
                <a:gd name="T21" fmla="*/ 217 h 426"/>
                <a:gd name="T22" fmla="*/ 11 w 337"/>
                <a:gd name="T23" fmla="*/ 244 h 426"/>
                <a:gd name="T24" fmla="*/ 18 w 337"/>
                <a:gd name="T25" fmla="*/ 286 h 426"/>
                <a:gd name="T26" fmla="*/ 40 w 337"/>
                <a:gd name="T27" fmla="*/ 291 h 426"/>
                <a:gd name="T28" fmla="*/ 47 w 337"/>
                <a:gd name="T29" fmla="*/ 304 h 426"/>
                <a:gd name="T30" fmla="*/ 56 w 337"/>
                <a:gd name="T31" fmla="*/ 328 h 426"/>
                <a:gd name="T32" fmla="*/ 78 w 337"/>
                <a:gd name="T33" fmla="*/ 336 h 426"/>
                <a:gd name="T34" fmla="*/ 96 w 337"/>
                <a:gd name="T35" fmla="*/ 337 h 426"/>
                <a:gd name="T36" fmla="*/ 112 w 337"/>
                <a:gd name="T37" fmla="*/ 344 h 426"/>
                <a:gd name="T38" fmla="*/ 121 w 337"/>
                <a:gd name="T39" fmla="*/ 360 h 426"/>
                <a:gd name="T40" fmla="*/ 117 w 337"/>
                <a:gd name="T41" fmla="*/ 375 h 426"/>
                <a:gd name="T42" fmla="*/ 123 w 337"/>
                <a:gd name="T43" fmla="*/ 393 h 426"/>
                <a:gd name="T44" fmla="*/ 149 w 337"/>
                <a:gd name="T45" fmla="*/ 395 h 426"/>
                <a:gd name="T46" fmla="*/ 171 w 337"/>
                <a:gd name="T47" fmla="*/ 406 h 426"/>
                <a:gd name="T48" fmla="*/ 194 w 337"/>
                <a:gd name="T49" fmla="*/ 420 h 426"/>
                <a:gd name="T50" fmla="*/ 215 w 337"/>
                <a:gd name="T51" fmla="*/ 419 h 426"/>
                <a:gd name="T52" fmla="*/ 226 w 337"/>
                <a:gd name="T53" fmla="*/ 416 h 426"/>
                <a:gd name="T54" fmla="*/ 229 w 337"/>
                <a:gd name="T55" fmla="*/ 394 h 426"/>
                <a:gd name="T56" fmla="*/ 216 w 337"/>
                <a:gd name="T57" fmla="*/ 371 h 426"/>
                <a:gd name="T58" fmla="*/ 214 w 337"/>
                <a:gd name="T59" fmla="*/ 343 h 426"/>
                <a:gd name="T60" fmla="*/ 213 w 337"/>
                <a:gd name="T61" fmla="*/ 316 h 426"/>
                <a:gd name="T62" fmla="*/ 223 w 337"/>
                <a:gd name="T63" fmla="*/ 300 h 426"/>
                <a:gd name="T64" fmla="*/ 246 w 337"/>
                <a:gd name="T65" fmla="*/ 290 h 426"/>
                <a:gd name="T66" fmla="*/ 266 w 337"/>
                <a:gd name="T67" fmla="*/ 287 h 426"/>
                <a:gd name="T68" fmla="*/ 289 w 337"/>
                <a:gd name="T69" fmla="*/ 275 h 426"/>
                <a:gd name="T70" fmla="*/ 313 w 337"/>
                <a:gd name="T71" fmla="*/ 272 h 426"/>
                <a:gd name="T72" fmla="*/ 334 w 337"/>
                <a:gd name="T73" fmla="*/ 268 h 426"/>
                <a:gd name="T74" fmla="*/ 328 w 337"/>
                <a:gd name="T75" fmla="*/ 238 h 426"/>
                <a:gd name="T76" fmla="*/ 305 w 337"/>
                <a:gd name="T77" fmla="*/ 221 h 426"/>
                <a:gd name="T78" fmla="*/ 279 w 337"/>
                <a:gd name="T79" fmla="*/ 210 h 426"/>
                <a:gd name="T80" fmla="*/ 252 w 337"/>
                <a:gd name="T81" fmla="*/ 211 h 426"/>
                <a:gd name="T82" fmla="*/ 228 w 337"/>
                <a:gd name="T83" fmla="*/ 199 h 426"/>
                <a:gd name="T84" fmla="*/ 213 w 337"/>
                <a:gd name="T85" fmla="*/ 170 h 426"/>
                <a:gd name="T86" fmla="*/ 219 w 337"/>
                <a:gd name="T87" fmla="*/ 142 h 426"/>
                <a:gd name="T88" fmla="*/ 214 w 337"/>
                <a:gd name="T89" fmla="*/ 111 h 426"/>
                <a:gd name="T90" fmla="*/ 203 w 337"/>
                <a:gd name="T91" fmla="*/ 103 h 426"/>
                <a:gd name="T92" fmla="*/ 206 w 337"/>
                <a:gd name="T93" fmla="*/ 82 h 426"/>
                <a:gd name="T94" fmla="*/ 207 w 337"/>
                <a:gd name="T95" fmla="*/ 49 h 426"/>
                <a:gd name="T96" fmla="*/ 192 w 337"/>
                <a:gd name="T97" fmla="*/ 32 h 426"/>
                <a:gd name="T98" fmla="*/ 156 w 337"/>
                <a:gd name="T99" fmla="*/ 25 h 426"/>
                <a:gd name="T100" fmla="*/ 142 w 337"/>
                <a:gd name="T101" fmla="*/ 11 h 426"/>
                <a:gd name="T102" fmla="*/ 128 w 337"/>
                <a:gd name="T103"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426">
                  <a:moveTo>
                    <a:pt x="121" y="10"/>
                  </a:moveTo>
                  <a:cubicBezTo>
                    <a:pt x="119" y="11"/>
                    <a:pt x="116" y="8"/>
                    <a:pt x="116" y="8"/>
                  </a:cubicBezTo>
                  <a:cubicBezTo>
                    <a:pt x="116" y="8"/>
                    <a:pt x="115" y="14"/>
                    <a:pt x="113" y="17"/>
                  </a:cubicBezTo>
                  <a:cubicBezTo>
                    <a:pt x="111" y="20"/>
                    <a:pt x="115" y="22"/>
                    <a:pt x="112" y="23"/>
                  </a:cubicBezTo>
                  <a:cubicBezTo>
                    <a:pt x="110" y="23"/>
                    <a:pt x="108" y="25"/>
                    <a:pt x="105" y="27"/>
                  </a:cubicBezTo>
                  <a:cubicBezTo>
                    <a:pt x="103" y="29"/>
                    <a:pt x="100" y="31"/>
                    <a:pt x="98" y="33"/>
                  </a:cubicBezTo>
                  <a:cubicBezTo>
                    <a:pt x="96" y="35"/>
                    <a:pt x="93" y="35"/>
                    <a:pt x="89" y="36"/>
                  </a:cubicBezTo>
                  <a:cubicBezTo>
                    <a:pt x="86" y="37"/>
                    <a:pt x="86" y="36"/>
                    <a:pt x="84" y="37"/>
                  </a:cubicBezTo>
                  <a:cubicBezTo>
                    <a:pt x="82" y="37"/>
                    <a:pt x="78" y="33"/>
                    <a:pt x="75" y="32"/>
                  </a:cubicBezTo>
                  <a:cubicBezTo>
                    <a:pt x="72" y="30"/>
                    <a:pt x="71" y="32"/>
                    <a:pt x="69" y="33"/>
                  </a:cubicBezTo>
                  <a:cubicBezTo>
                    <a:pt x="68" y="34"/>
                    <a:pt x="64" y="30"/>
                    <a:pt x="64" y="30"/>
                  </a:cubicBezTo>
                  <a:cubicBezTo>
                    <a:pt x="64" y="30"/>
                    <a:pt x="57" y="31"/>
                    <a:pt x="53" y="31"/>
                  </a:cubicBezTo>
                  <a:cubicBezTo>
                    <a:pt x="50" y="32"/>
                    <a:pt x="50" y="36"/>
                    <a:pt x="49" y="39"/>
                  </a:cubicBezTo>
                  <a:cubicBezTo>
                    <a:pt x="47" y="41"/>
                    <a:pt x="46" y="42"/>
                    <a:pt x="42" y="43"/>
                  </a:cubicBezTo>
                  <a:cubicBezTo>
                    <a:pt x="39" y="45"/>
                    <a:pt x="34" y="43"/>
                    <a:pt x="29" y="44"/>
                  </a:cubicBezTo>
                  <a:cubicBezTo>
                    <a:pt x="23" y="44"/>
                    <a:pt x="23" y="48"/>
                    <a:pt x="23" y="53"/>
                  </a:cubicBezTo>
                  <a:cubicBezTo>
                    <a:pt x="22" y="57"/>
                    <a:pt x="26" y="65"/>
                    <a:pt x="27" y="67"/>
                  </a:cubicBezTo>
                  <a:cubicBezTo>
                    <a:pt x="27" y="70"/>
                    <a:pt x="33" y="73"/>
                    <a:pt x="33" y="75"/>
                  </a:cubicBezTo>
                  <a:cubicBezTo>
                    <a:pt x="33" y="75"/>
                    <a:pt x="39" y="80"/>
                    <a:pt x="40" y="83"/>
                  </a:cubicBezTo>
                  <a:cubicBezTo>
                    <a:pt x="42" y="86"/>
                    <a:pt x="43" y="92"/>
                    <a:pt x="46" y="90"/>
                  </a:cubicBezTo>
                  <a:cubicBezTo>
                    <a:pt x="50" y="88"/>
                    <a:pt x="53" y="89"/>
                    <a:pt x="52" y="91"/>
                  </a:cubicBezTo>
                  <a:cubicBezTo>
                    <a:pt x="51" y="92"/>
                    <a:pt x="49" y="96"/>
                    <a:pt x="49" y="99"/>
                  </a:cubicBezTo>
                  <a:cubicBezTo>
                    <a:pt x="48" y="102"/>
                    <a:pt x="49" y="105"/>
                    <a:pt x="51" y="109"/>
                  </a:cubicBezTo>
                  <a:cubicBezTo>
                    <a:pt x="52" y="112"/>
                    <a:pt x="57" y="115"/>
                    <a:pt x="57" y="115"/>
                  </a:cubicBezTo>
                  <a:cubicBezTo>
                    <a:pt x="57" y="115"/>
                    <a:pt x="55" y="115"/>
                    <a:pt x="51" y="115"/>
                  </a:cubicBezTo>
                  <a:cubicBezTo>
                    <a:pt x="47" y="116"/>
                    <a:pt x="48" y="116"/>
                    <a:pt x="47" y="121"/>
                  </a:cubicBezTo>
                  <a:cubicBezTo>
                    <a:pt x="47" y="125"/>
                    <a:pt x="51" y="129"/>
                    <a:pt x="55" y="131"/>
                  </a:cubicBezTo>
                  <a:cubicBezTo>
                    <a:pt x="58" y="133"/>
                    <a:pt x="61" y="136"/>
                    <a:pt x="64" y="138"/>
                  </a:cubicBezTo>
                  <a:cubicBezTo>
                    <a:pt x="68" y="140"/>
                    <a:pt x="64" y="145"/>
                    <a:pt x="60" y="146"/>
                  </a:cubicBezTo>
                  <a:cubicBezTo>
                    <a:pt x="55" y="147"/>
                    <a:pt x="54" y="148"/>
                    <a:pt x="57" y="150"/>
                  </a:cubicBezTo>
                  <a:cubicBezTo>
                    <a:pt x="61" y="151"/>
                    <a:pt x="59" y="156"/>
                    <a:pt x="58" y="159"/>
                  </a:cubicBezTo>
                  <a:cubicBezTo>
                    <a:pt x="58" y="161"/>
                    <a:pt x="60" y="163"/>
                    <a:pt x="63" y="166"/>
                  </a:cubicBezTo>
                  <a:cubicBezTo>
                    <a:pt x="66" y="169"/>
                    <a:pt x="67" y="170"/>
                    <a:pt x="67" y="171"/>
                  </a:cubicBezTo>
                  <a:cubicBezTo>
                    <a:pt x="66" y="173"/>
                    <a:pt x="62" y="173"/>
                    <a:pt x="60" y="174"/>
                  </a:cubicBezTo>
                  <a:cubicBezTo>
                    <a:pt x="58" y="176"/>
                    <a:pt x="57" y="180"/>
                    <a:pt x="62" y="181"/>
                  </a:cubicBezTo>
                  <a:cubicBezTo>
                    <a:pt x="67" y="182"/>
                    <a:pt x="64" y="186"/>
                    <a:pt x="62" y="189"/>
                  </a:cubicBezTo>
                  <a:cubicBezTo>
                    <a:pt x="60" y="192"/>
                    <a:pt x="59" y="193"/>
                    <a:pt x="55" y="194"/>
                  </a:cubicBezTo>
                  <a:cubicBezTo>
                    <a:pt x="51" y="194"/>
                    <a:pt x="50" y="196"/>
                    <a:pt x="52" y="199"/>
                  </a:cubicBezTo>
                  <a:cubicBezTo>
                    <a:pt x="55" y="202"/>
                    <a:pt x="55" y="203"/>
                    <a:pt x="51" y="205"/>
                  </a:cubicBezTo>
                  <a:cubicBezTo>
                    <a:pt x="46" y="207"/>
                    <a:pt x="44" y="206"/>
                    <a:pt x="40" y="207"/>
                  </a:cubicBezTo>
                  <a:cubicBezTo>
                    <a:pt x="35" y="208"/>
                    <a:pt x="27" y="207"/>
                    <a:pt x="22" y="208"/>
                  </a:cubicBezTo>
                  <a:cubicBezTo>
                    <a:pt x="17" y="208"/>
                    <a:pt x="16" y="209"/>
                    <a:pt x="13" y="213"/>
                  </a:cubicBezTo>
                  <a:cubicBezTo>
                    <a:pt x="10" y="217"/>
                    <a:pt x="10" y="216"/>
                    <a:pt x="6" y="216"/>
                  </a:cubicBezTo>
                  <a:cubicBezTo>
                    <a:pt x="2" y="216"/>
                    <a:pt x="3" y="214"/>
                    <a:pt x="2" y="217"/>
                  </a:cubicBezTo>
                  <a:cubicBezTo>
                    <a:pt x="0" y="221"/>
                    <a:pt x="6" y="222"/>
                    <a:pt x="9" y="224"/>
                  </a:cubicBezTo>
                  <a:cubicBezTo>
                    <a:pt x="13" y="226"/>
                    <a:pt x="12" y="227"/>
                    <a:pt x="10" y="229"/>
                  </a:cubicBezTo>
                  <a:cubicBezTo>
                    <a:pt x="8" y="232"/>
                    <a:pt x="10" y="232"/>
                    <a:pt x="14" y="235"/>
                  </a:cubicBezTo>
                  <a:cubicBezTo>
                    <a:pt x="17" y="238"/>
                    <a:pt x="14" y="241"/>
                    <a:pt x="11" y="244"/>
                  </a:cubicBezTo>
                  <a:cubicBezTo>
                    <a:pt x="8" y="247"/>
                    <a:pt x="7" y="247"/>
                    <a:pt x="6" y="252"/>
                  </a:cubicBezTo>
                  <a:cubicBezTo>
                    <a:pt x="4" y="256"/>
                    <a:pt x="7" y="262"/>
                    <a:pt x="8" y="265"/>
                  </a:cubicBezTo>
                  <a:cubicBezTo>
                    <a:pt x="9" y="268"/>
                    <a:pt x="12" y="271"/>
                    <a:pt x="15" y="274"/>
                  </a:cubicBezTo>
                  <a:cubicBezTo>
                    <a:pt x="18" y="276"/>
                    <a:pt x="18" y="281"/>
                    <a:pt x="18" y="286"/>
                  </a:cubicBezTo>
                  <a:cubicBezTo>
                    <a:pt x="20" y="290"/>
                    <a:pt x="20" y="290"/>
                    <a:pt x="20" y="290"/>
                  </a:cubicBezTo>
                  <a:cubicBezTo>
                    <a:pt x="20" y="290"/>
                    <a:pt x="21" y="289"/>
                    <a:pt x="22" y="289"/>
                  </a:cubicBezTo>
                  <a:cubicBezTo>
                    <a:pt x="25" y="290"/>
                    <a:pt x="30" y="288"/>
                    <a:pt x="33" y="289"/>
                  </a:cubicBezTo>
                  <a:cubicBezTo>
                    <a:pt x="35" y="289"/>
                    <a:pt x="38" y="289"/>
                    <a:pt x="40" y="291"/>
                  </a:cubicBezTo>
                  <a:cubicBezTo>
                    <a:pt x="42" y="292"/>
                    <a:pt x="43" y="295"/>
                    <a:pt x="45" y="295"/>
                  </a:cubicBezTo>
                  <a:cubicBezTo>
                    <a:pt x="47" y="294"/>
                    <a:pt x="47" y="295"/>
                    <a:pt x="49" y="295"/>
                  </a:cubicBezTo>
                  <a:cubicBezTo>
                    <a:pt x="51" y="295"/>
                    <a:pt x="53" y="300"/>
                    <a:pt x="49" y="300"/>
                  </a:cubicBezTo>
                  <a:cubicBezTo>
                    <a:pt x="45" y="301"/>
                    <a:pt x="46" y="302"/>
                    <a:pt x="47" y="304"/>
                  </a:cubicBezTo>
                  <a:cubicBezTo>
                    <a:pt x="49" y="306"/>
                    <a:pt x="52" y="309"/>
                    <a:pt x="52" y="310"/>
                  </a:cubicBezTo>
                  <a:cubicBezTo>
                    <a:pt x="53" y="311"/>
                    <a:pt x="51" y="314"/>
                    <a:pt x="52" y="315"/>
                  </a:cubicBezTo>
                  <a:cubicBezTo>
                    <a:pt x="54" y="317"/>
                    <a:pt x="56" y="320"/>
                    <a:pt x="56" y="321"/>
                  </a:cubicBezTo>
                  <a:cubicBezTo>
                    <a:pt x="56" y="323"/>
                    <a:pt x="56" y="326"/>
                    <a:pt x="56" y="328"/>
                  </a:cubicBezTo>
                  <a:cubicBezTo>
                    <a:pt x="56" y="331"/>
                    <a:pt x="57" y="333"/>
                    <a:pt x="59" y="334"/>
                  </a:cubicBezTo>
                  <a:cubicBezTo>
                    <a:pt x="60" y="334"/>
                    <a:pt x="62" y="334"/>
                    <a:pt x="65" y="333"/>
                  </a:cubicBezTo>
                  <a:cubicBezTo>
                    <a:pt x="68" y="332"/>
                    <a:pt x="68" y="331"/>
                    <a:pt x="70" y="332"/>
                  </a:cubicBezTo>
                  <a:cubicBezTo>
                    <a:pt x="72" y="333"/>
                    <a:pt x="76" y="336"/>
                    <a:pt x="78" y="336"/>
                  </a:cubicBezTo>
                  <a:cubicBezTo>
                    <a:pt x="80" y="337"/>
                    <a:pt x="81" y="338"/>
                    <a:pt x="83" y="336"/>
                  </a:cubicBezTo>
                  <a:cubicBezTo>
                    <a:pt x="84" y="335"/>
                    <a:pt x="84" y="338"/>
                    <a:pt x="86" y="337"/>
                  </a:cubicBezTo>
                  <a:cubicBezTo>
                    <a:pt x="88" y="337"/>
                    <a:pt x="88" y="335"/>
                    <a:pt x="90" y="335"/>
                  </a:cubicBezTo>
                  <a:cubicBezTo>
                    <a:pt x="93" y="336"/>
                    <a:pt x="93" y="338"/>
                    <a:pt x="96" y="337"/>
                  </a:cubicBezTo>
                  <a:cubicBezTo>
                    <a:pt x="99" y="336"/>
                    <a:pt x="99" y="335"/>
                    <a:pt x="100" y="335"/>
                  </a:cubicBezTo>
                  <a:cubicBezTo>
                    <a:pt x="102" y="335"/>
                    <a:pt x="101" y="338"/>
                    <a:pt x="103" y="338"/>
                  </a:cubicBezTo>
                  <a:cubicBezTo>
                    <a:pt x="106" y="339"/>
                    <a:pt x="107" y="339"/>
                    <a:pt x="109" y="339"/>
                  </a:cubicBezTo>
                  <a:cubicBezTo>
                    <a:pt x="112" y="340"/>
                    <a:pt x="113" y="342"/>
                    <a:pt x="112" y="344"/>
                  </a:cubicBezTo>
                  <a:cubicBezTo>
                    <a:pt x="111" y="346"/>
                    <a:pt x="111" y="347"/>
                    <a:pt x="113" y="348"/>
                  </a:cubicBezTo>
                  <a:cubicBezTo>
                    <a:pt x="116" y="349"/>
                    <a:pt x="116" y="349"/>
                    <a:pt x="117" y="351"/>
                  </a:cubicBezTo>
                  <a:cubicBezTo>
                    <a:pt x="118" y="353"/>
                    <a:pt x="119" y="354"/>
                    <a:pt x="121" y="355"/>
                  </a:cubicBezTo>
                  <a:cubicBezTo>
                    <a:pt x="123" y="357"/>
                    <a:pt x="124" y="357"/>
                    <a:pt x="121" y="360"/>
                  </a:cubicBezTo>
                  <a:cubicBezTo>
                    <a:pt x="118" y="363"/>
                    <a:pt x="117" y="368"/>
                    <a:pt x="116" y="368"/>
                  </a:cubicBezTo>
                  <a:cubicBezTo>
                    <a:pt x="114" y="368"/>
                    <a:pt x="113" y="367"/>
                    <a:pt x="111" y="369"/>
                  </a:cubicBezTo>
                  <a:cubicBezTo>
                    <a:pt x="109" y="370"/>
                    <a:pt x="108" y="371"/>
                    <a:pt x="110" y="372"/>
                  </a:cubicBezTo>
                  <a:cubicBezTo>
                    <a:pt x="112" y="374"/>
                    <a:pt x="115" y="375"/>
                    <a:pt x="117" y="375"/>
                  </a:cubicBezTo>
                  <a:cubicBezTo>
                    <a:pt x="119" y="375"/>
                    <a:pt x="122" y="377"/>
                    <a:pt x="123" y="379"/>
                  </a:cubicBezTo>
                  <a:cubicBezTo>
                    <a:pt x="123" y="381"/>
                    <a:pt x="125" y="384"/>
                    <a:pt x="124" y="385"/>
                  </a:cubicBezTo>
                  <a:cubicBezTo>
                    <a:pt x="122" y="387"/>
                    <a:pt x="120" y="387"/>
                    <a:pt x="120" y="389"/>
                  </a:cubicBezTo>
                  <a:cubicBezTo>
                    <a:pt x="121" y="391"/>
                    <a:pt x="122" y="392"/>
                    <a:pt x="123" y="393"/>
                  </a:cubicBezTo>
                  <a:cubicBezTo>
                    <a:pt x="124" y="394"/>
                    <a:pt x="128" y="396"/>
                    <a:pt x="130" y="396"/>
                  </a:cubicBezTo>
                  <a:cubicBezTo>
                    <a:pt x="132" y="395"/>
                    <a:pt x="136" y="394"/>
                    <a:pt x="138" y="394"/>
                  </a:cubicBezTo>
                  <a:cubicBezTo>
                    <a:pt x="140" y="394"/>
                    <a:pt x="141" y="396"/>
                    <a:pt x="143" y="396"/>
                  </a:cubicBezTo>
                  <a:cubicBezTo>
                    <a:pt x="145" y="396"/>
                    <a:pt x="148" y="396"/>
                    <a:pt x="149" y="395"/>
                  </a:cubicBezTo>
                  <a:cubicBezTo>
                    <a:pt x="151" y="395"/>
                    <a:pt x="151" y="398"/>
                    <a:pt x="152" y="400"/>
                  </a:cubicBezTo>
                  <a:cubicBezTo>
                    <a:pt x="153" y="401"/>
                    <a:pt x="155" y="403"/>
                    <a:pt x="157" y="404"/>
                  </a:cubicBezTo>
                  <a:cubicBezTo>
                    <a:pt x="159" y="405"/>
                    <a:pt x="159" y="407"/>
                    <a:pt x="162" y="407"/>
                  </a:cubicBezTo>
                  <a:cubicBezTo>
                    <a:pt x="165" y="406"/>
                    <a:pt x="170" y="407"/>
                    <a:pt x="171" y="406"/>
                  </a:cubicBezTo>
                  <a:cubicBezTo>
                    <a:pt x="173" y="405"/>
                    <a:pt x="175" y="403"/>
                    <a:pt x="177" y="404"/>
                  </a:cubicBezTo>
                  <a:cubicBezTo>
                    <a:pt x="179" y="406"/>
                    <a:pt x="181" y="410"/>
                    <a:pt x="184" y="410"/>
                  </a:cubicBezTo>
                  <a:cubicBezTo>
                    <a:pt x="187" y="410"/>
                    <a:pt x="188" y="411"/>
                    <a:pt x="189" y="414"/>
                  </a:cubicBezTo>
                  <a:cubicBezTo>
                    <a:pt x="190" y="416"/>
                    <a:pt x="192" y="420"/>
                    <a:pt x="194" y="420"/>
                  </a:cubicBezTo>
                  <a:cubicBezTo>
                    <a:pt x="197" y="420"/>
                    <a:pt x="199" y="421"/>
                    <a:pt x="201" y="420"/>
                  </a:cubicBezTo>
                  <a:cubicBezTo>
                    <a:pt x="204" y="419"/>
                    <a:pt x="206" y="418"/>
                    <a:pt x="207" y="420"/>
                  </a:cubicBezTo>
                  <a:cubicBezTo>
                    <a:pt x="208" y="422"/>
                    <a:pt x="209" y="424"/>
                    <a:pt x="211" y="423"/>
                  </a:cubicBezTo>
                  <a:cubicBezTo>
                    <a:pt x="212" y="422"/>
                    <a:pt x="213" y="419"/>
                    <a:pt x="215" y="419"/>
                  </a:cubicBezTo>
                  <a:cubicBezTo>
                    <a:pt x="216" y="419"/>
                    <a:pt x="217" y="421"/>
                    <a:pt x="217" y="422"/>
                  </a:cubicBezTo>
                  <a:cubicBezTo>
                    <a:pt x="218" y="423"/>
                    <a:pt x="219" y="426"/>
                    <a:pt x="221" y="425"/>
                  </a:cubicBezTo>
                  <a:cubicBezTo>
                    <a:pt x="224" y="423"/>
                    <a:pt x="222" y="422"/>
                    <a:pt x="223" y="420"/>
                  </a:cubicBezTo>
                  <a:cubicBezTo>
                    <a:pt x="224" y="418"/>
                    <a:pt x="224" y="417"/>
                    <a:pt x="226" y="416"/>
                  </a:cubicBezTo>
                  <a:cubicBezTo>
                    <a:pt x="229" y="414"/>
                    <a:pt x="230" y="412"/>
                    <a:pt x="230" y="410"/>
                  </a:cubicBezTo>
                  <a:cubicBezTo>
                    <a:pt x="229" y="408"/>
                    <a:pt x="226" y="408"/>
                    <a:pt x="225" y="406"/>
                  </a:cubicBezTo>
                  <a:cubicBezTo>
                    <a:pt x="225" y="404"/>
                    <a:pt x="224" y="402"/>
                    <a:pt x="225" y="400"/>
                  </a:cubicBezTo>
                  <a:cubicBezTo>
                    <a:pt x="226" y="398"/>
                    <a:pt x="228" y="396"/>
                    <a:pt x="229" y="394"/>
                  </a:cubicBezTo>
                  <a:cubicBezTo>
                    <a:pt x="225" y="395"/>
                    <a:pt x="218" y="393"/>
                    <a:pt x="220" y="391"/>
                  </a:cubicBezTo>
                  <a:cubicBezTo>
                    <a:pt x="221" y="389"/>
                    <a:pt x="220" y="386"/>
                    <a:pt x="218" y="386"/>
                  </a:cubicBezTo>
                  <a:cubicBezTo>
                    <a:pt x="216" y="386"/>
                    <a:pt x="219" y="381"/>
                    <a:pt x="217" y="378"/>
                  </a:cubicBezTo>
                  <a:cubicBezTo>
                    <a:pt x="214" y="374"/>
                    <a:pt x="215" y="372"/>
                    <a:pt x="216" y="371"/>
                  </a:cubicBezTo>
                  <a:cubicBezTo>
                    <a:pt x="218" y="369"/>
                    <a:pt x="217" y="367"/>
                    <a:pt x="216" y="365"/>
                  </a:cubicBezTo>
                  <a:cubicBezTo>
                    <a:pt x="215" y="363"/>
                    <a:pt x="212" y="365"/>
                    <a:pt x="211" y="360"/>
                  </a:cubicBezTo>
                  <a:cubicBezTo>
                    <a:pt x="210" y="355"/>
                    <a:pt x="207" y="351"/>
                    <a:pt x="210" y="350"/>
                  </a:cubicBezTo>
                  <a:cubicBezTo>
                    <a:pt x="213" y="348"/>
                    <a:pt x="216" y="348"/>
                    <a:pt x="214" y="343"/>
                  </a:cubicBezTo>
                  <a:cubicBezTo>
                    <a:pt x="213" y="338"/>
                    <a:pt x="209" y="334"/>
                    <a:pt x="212" y="332"/>
                  </a:cubicBezTo>
                  <a:cubicBezTo>
                    <a:pt x="214" y="330"/>
                    <a:pt x="213" y="327"/>
                    <a:pt x="210" y="327"/>
                  </a:cubicBezTo>
                  <a:cubicBezTo>
                    <a:pt x="207" y="327"/>
                    <a:pt x="207" y="325"/>
                    <a:pt x="209" y="322"/>
                  </a:cubicBezTo>
                  <a:cubicBezTo>
                    <a:pt x="210" y="318"/>
                    <a:pt x="212" y="318"/>
                    <a:pt x="213" y="316"/>
                  </a:cubicBezTo>
                  <a:cubicBezTo>
                    <a:pt x="214" y="315"/>
                    <a:pt x="214" y="311"/>
                    <a:pt x="214" y="309"/>
                  </a:cubicBezTo>
                  <a:cubicBezTo>
                    <a:pt x="213" y="307"/>
                    <a:pt x="217" y="305"/>
                    <a:pt x="217" y="303"/>
                  </a:cubicBezTo>
                  <a:cubicBezTo>
                    <a:pt x="218" y="302"/>
                    <a:pt x="218" y="299"/>
                    <a:pt x="219" y="298"/>
                  </a:cubicBezTo>
                  <a:cubicBezTo>
                    <a:pt x="221" y="297"/>
                    <a:pt x="220" y="301"/>
                    <a:pt x="223" y="300"/>
                  </a:cubicBezTo>
                  <a:cubicBezTo>
                    <a:pt x="225" y="300"/>
                    <a:pt x="225" y="299"/>
                    <a:pt x="227" y="297"/>
                  </a:cubicBezTo>
                  <a:cubicBezTo>
                    <a:pt x="228" y="296"/>
                    <a:pt x="229" y="293"/>
                    <a:pt x="233" y="293"/>
                  </a:cubicBezTo>
                  <a:cubicBezTo>
                    <a:pt x="237" y="293"/>
                    <a:pt x="242" y="292"/>
                    <a:pt x="242" y="292"/>
                  </a:cubicBezTo>
                  <a:cubicBezTo>
                    <a:pt x="242" y="292"/>
                    <a:pt x="243" y="290"/>
                    <a:pt x="246" y="290"/>
                  </a:cubicBezTo>
                  <a:cubicBezTo>
                    <a:pt x="249" y="290"/>
                    <a:pt x="249" y="292"/>
                    <a:pt x="251" y="292"/>
                  </a:cubicBezTo>
                  <a:cubicBezTo>
                    <a:pt x="252" y="292"/>
                    <a:pt x="253" y="291"/>
                    <a:pt x="255" y="289"/>
                  </a:cubicBezTo>
                  <a:cubicBezTo>
                    <a:pt x="258" y="288"/>
                    <a:pt x="258" y="288"/>
                    <a:pt x="260" y="287"/>
                  </a:cubicBezTo>
                  <a:cubicBezTo>
                    <a:pt x="262" y="287"/>
                    <a:pt x="264" y="287"/>
                    <a:pt x="266" y="287"/>
                  </a:cubicBezTo>
                  <a:cubicBezTo>
                    <a:pt x="268" y="287"/>
                    <a:pt x="269" y="287"/>
                    <a:pt x="271" y="284"/>
                  </a:cubicBezTo>
                  <a:cubicBezTo>
                    <a:pt x="273" y="280"/>
                    <a:pt x="274" y="277"/>
                    <a:pt x="277" y="277"/>
                  </a:cubicBezTo>
                  <a:cubicBezTo>
                    <a:pt x="279" y="276"/>
                    <a:pt x="279" y="279"/>
                    <a:pt x="283" y="278"/>
                  </a:cubicBezTo>
                  <a:cubicBezTo>
                    <a:pt x="286" y="278"/>
                    <a:pt x="287" y="277"/>
                    <a:pt x="289" y="275"/>
                  </a:cubicBezTo>
                  <a:cubicBezTo>
                    <a:pt x="291" y="272"/>
                    <a:pt x="294" y="271"/>
                    <a:pt x="296" y="272"/>
                  </a:cubicBezTo>
                  <a:cubicBezTo>
                    <a:pt x="299" y="273"/>
                    <a:pt x="297" y="277"/>
                    <a:pt x="300" y="277"/>
                  </a:cubicBezTo>
                  <a:cubicBezTo>
                    <a:pt x="302" y="277"/>
                    <a:pt x="305" y="279"/>
                    <a:pt x="308" y="277"/>
                  </a:cubicBezTo>
                  <a:cubicBezTo>
                    <a:pt x="310" y="274"/>
                    <a:pt x="312" y="272"/>
                    <a:pt x="313" y="272"/>
                  </a:cubicBezTo>
                  <a:cubicBezTo>
                    <a:pt x="315" y="273"/>
                    <a:pt x="314" y="277"/>
                    <a:pt x="317" y="277"/>
                  </a:cubicBezTo>
                  <a:cubicBezTo>
                    <a:pt x="318" y="277"/>
                    <a:pt x="319" y="277"/>
                    <a:pt x="320" y="278"/>
                  </a:cubicBezTo>
                  <a:cubicBezTo>
                    <a:pt x="321" y="277"/>
                    <a:pt x="323" y="275"/>
                    <a:pt x="325" y="274"/>
                  </a:cubicBezTo>
                  <a:cubicBezTo>
                    <a:pt x="329" y="272"/>
                    <a:pt x="332" y="271"/>
                    <a:pt x="334" y="268"/>
                  </a:cubicBezTo>
                  <a:cubicBezTo>
                    <a:pt x="336" y="265"/>
                    <a:pt x="337" y="261"/>
                    <a:pt x="335" y="259"/>
                  </a:cubicBezTo>
                  <a:cubicBezTo>
                    <a:pt x="332" y="257"/>
                    <a:pt x="331" y="254"/>
                    <a:pt x="332" y="251"/>
                  </a:cubicBezTo>
                  <a:cubicBezTo>
                    <a:pt x="334" y="248"/>
                    <a:pt x="334" y="245"/>
                    <a:pt x="332" y="243"/>
                  </a:cubicBezTo>
                  <a:cubicBezTo>
                    <a:pt x="330" y="242"/>
                    <a:pt x="328" y="240"/>
                    <a:pt x="328" y="238"/>
                  </a:cubicBezTo>
                  <a:cubicBezTo>
                    <a:pt x="329" y="235"/>
                    <a:pt x="330" y="228"/>
                    <a:pt x="323" y="230"/>
                  </a:cubicBezTo>
                  <a:cubicBezTo>
                    <a:pt x="316" y="232"/>
                    <a:pt x="311" y="229"/>
                    <a:pt x="313" y="227"/>
                  </a:cubicBezTo>
                  <a:cubicBezTo>
                    <a:pt x="315" y="225"/>
                    <a:pt x="313" y="225"/>
                    <a:pt x="310" y="225"/>
                  </a:cubicBezTo>
                  <a:cubicBezTo>
                    <a:pt x="307" y="225"/>
                    <a:pt x="306" y="224"/>
                    <a:pt x="305" y="221"/>
                  </a:cubicBezTo>
                  <a:cubicBezTo>
                    <a:pt x="305" y="219"/>
                    <a:pt x="303" y="216"/>
                    <a:pt x="301" y="218"/>
                  </a:cubicBezTo>
                  <a:cubicBezTo>
                    <a:pt x="298" y="220"/>
                    <a:pt x="294" y="222"/>
                    <a:pt x="292" y="218"/>
                  </a:cubicBezTo>
                  <a:cubicBezTo>
                    <a:pt x="290" y="213"/>
                    <a:pt x="289" y="214"/>
                    <a:pt x="286" y="214"/>
                  </a:cubicBezTo>
                  <a:cubicBezTo>
                    <a:pt x="284" y="215"/>
                    <a:pt x="280" y="212"/>
                    <a:pt x="279" y="210"/>
                  </a:cubicBezTo>
                  <a:cubicBezTo>
                    <a:pt x="277" y="208"/>
                    <a:pt x="275" y="211"/>
                    <a:pt x="274" y="209"/>
                  </a:cubicBezTo>
                  <a:cubicBezTo>
                    <a:pt x="272" y="207"/>
                    <a:pt x="274" y="204"/>
                    <a:pt x="271" y="205"/>
                  </a:cubicBezTo>
                  <a:cubicBezTo>
                    <a:pt x="268" y="206"/>
                    <a:pt x="265" y="209"/>
                    <a:pt x="261" y="211"/>
                  </a:cubicBezTo>
                  <a:cubicBezTo>
                    <a:pt x="257" y="213"/>
                    <a:pt x="254" y="215"/>
                    <a:pt x="252" y="211"/>
                  </a:cubicBezTo>
                  <a:cubicBezTo>
                    <a:pt x="249" y="208"/>
                    <a:pt x="247" y="206"/>
                    <a:pt x="245" y="204"/>
                  </a:cubicBezTo>
                  <a:cubicBezTo>
                    <a:pt x="244" y="202"/>
                    <a:pt x="241" y="203"/>
                    <a:pt x="241" y="203"/>
                  </a:cubicBezTo>
                  <a:cubicBezTo>
                    <a:pt x="241" y="203"/>
                    <a:pt x="241" y="207"/>
                    <a:pt x="239" y="206"/>
                  </a:cubicBezTo>
                  <a:cubicBezTo>
                    <a:pt x="237" y="205"/>
                    <a:pt x="228" y="199"/>
                    <a:pt x="228" y="199"/>
                  </a:cubicBezTo>
                  <a:cubicBezTo>
                    <a:pt x="228" y="199"/>
                    <a:pt x="226" y="199"/>
                    <a:pt x="224" y="195"/>
                  </a:cubicBezTo>
                  <a:cubicBezTo>
                    <a:pt x="223" y="191"/>
                    <a:pt x="219" y="190"/>
                    <a:pt x="217" y="188"/>
                  </a:cubicBezTo>
                  <a:cubicBezTo>
                    <a:pt x="216" y="186"/>
                    <a:pt x="212" y="183"/>
                    <a:pt x="211" y="179"/>
                  </a:cubicBezTo>
                  <a:cubicBezTo>
                    <a:pt x="210" y="175"/>
                    <a:pt x="210" y="173"/>
                    <a:pt x="213" y="170"/>
                  </a:cubicBezTo>
                  <a:cubicBezTo>
                    <a:pt x="215" y="166"/>
                    <a:pt x="216" y="168"/>
                    <a:pt x="218" y="166"/>
                  </a:cubicBezTo>
                  <a:cubicBezTo>
                    <a:pt x="220" y="165"/>
                    <a:pt x="216" y="163"/>
                    <a:pt x="214" y="161"/>
                  </a:cubicBezTo>
                  <a:cubicBezTo>
                    <a:pt x="212" y="159"/>
                    <a:pt x="213" y="157"/>
                    <a:pt x="214" y="152"/>
                  </a:cubicBezTo>
                  <a:cubicBezTo>
                    <a:pt x="215" y="147"/>
                    <a:pt x="218" y="145"/>
                    <a:pt x="219" y="142"/>
                  </a:cubicBezTo>
                  <a:cubicBezTo>
                    <a:pt x="219" y="140"/>
                    <a:pt x="218" y="138"/>
                    <a:pt x="217" y="135"/>
                  </a:cubicBezTo>
                  <a:cubicBezTo>
                    <a:pt x="217" y="131"/>
                    <a:pt x="216" y="123"/>
                    <a:pt x="218" y="120"/>
                  </a:cubicBezTo>
                  <a:cubicBezTo>
                    <a:pt x="220" y="117"/>
                    <a:pt x="223" y="114"/>
                    <a:pt x="221" y="112"/>
                  </a:cubicBezTo>
                  <a:cubicBezTo>
                    <a:pt x="219" y="110"/>
                    <a:pt x="217" y="113"/>
                    <a:pt x="214" y="111"/>
                  </a:cubicBezTo>
                  <a:cubicBezTo>
                    <a:pt x="212" y="110"/>
                    <a:pt x="213" y="104"/>
                    <a:pt x="211" y="104"/>
                  </a:cubicBezTo>
                  <a:cubicBezTo>
                    <a:pt x="209" y="103"/>
                    <a:pt x="209" y="103"/>
                    <a:pt x="207" y="105"/>
                  </a:cubicBezTo>
                  <a:cubicBezTo>
                    <a:pt x="205" y="107"/>
                    <a:pt x="202" y="111"/>
                    <a:pt x="201" y="107"/>
                  </a:cubicBezTo>
                  <a:cubicBezTo>
                    <a:pt x="201" y="104"/>
                    <a:pt x="202" y="104"/>
                    <a:pt x="203" y="103"/>
                  </a:cubicBezTo>
                  <a:cubicBezTo>
                    <a:pt x="204" y="101"/>
                    <a:pt x="198" y="101"/>
                    <a:pt x="198" y="101"/>
                  </a:cubicBezTo>
                  <a:cubicBezTo>
                    <a:pt x="198" y="101"/>
                    <a:pt x="199" y="99"/>
                    <a:pt x="200" y="95"/>
                  </a:cubicBezTo>
                  <a:cubicBezTo>
                    <a:pt x="201" y="92"/>
                    <a:pt x="200" y="87"/>
                    <a:pt x="201" y="86"/>
                  </a:cubicBezTo>
                  <a:cubicBezTo>
                    <a:pt x="202" y="84"/>
                    <a:pt x="205" y="83"/>
                    <a:pt x="206" y="82"/>
                  </a:cubicBezTo>
                  <a:cubicBezTo>
                    <a:pt x="207" y="80"/>
                    <a:pt x="209" y="76"/>
                    <a:pt x="206" y="71"/>
                  </a:cubicBezTo>
                  <a:cubicBezTo>
                    <a:pt x="204" y="66"/>
                    <a:pt x="202" y="64"/>
                    <a:pt x="203" y="61"/>
                  </a:cubicBezTo>
                  <a:cubicBezTo>
                    <a:pt x="205" y="58"/>
                    <a:pt x="203" y="57"/>
                    <a:pt x="203" y="55"/>
                  </a:cubicBezTo>
                  <a:cubicBezTo>
                    <a:pt x="202" y="53"/>
                    <a:pt x="204" y="51"/>
                    <a:pt x="207" y="49"/>
                  </a:cubicBezTo>
                  <a:cubicBezTo>
                    <a:pt x="209" y="47"/>
                    <a:pt x="208" y="44"/>
                    <a:pt x="207" y="42"/>
                  </a:cubicBezTo>
                  <a:cubicBezTo>
                    <a:pt x="206" y="39"/>
                    <a:pt x="202" y="33"/>
                    <a:pt x="200" y="33"/>
                  </a:cubicBezTo>
                  <a:cubicBezTo>
                    <a:pt x="197" y="32"/>
                    <a:pt x="197" y="35"/>
                    <a:pt x="195" y="36"/>
                  </a:cubicBezTo>
                  <a:cubicBezTo>
                    <a:pt x="192" y="37"/>
                    <a:pt x="193" y="34"/>
                    <a:pt x="192" y="32"/>
                  </a:cubicBezTo>
                  <a:cubicBezTo>
                    <a:pt x="191" y="30"/>
                    <a:pt x="191" y="33"/>
                    <a:pt x="187" y="32"/>
                  </a:cubicBezTo>
                  <a:cubicBezTo>
                    <a:pt x="184" y="32"/>
                    <a:pt x="180" y="31"/>
                    <a:pt x="178" y="31"/>
                  </a:cubicBezTo>
                  <a:cubicBezTo>
                    <a:pt x="177" y="32"/>
                    <a:pt x="170" y="32"/>
                    <a:pt x="166" y="30"/>
                  </a:cubicBezTo>
                  <a:cubicBezTo>
                    <a:pt x="161" y="28"/>
                    <a:pt x="157" y="27"/>
                    <a:pt x="156" y="25"/>
                  </a:cubicBezTo>
                  <a:cubicBezTo>
                    <a:pt x="155" y="24"/>
                    <a:pt x="156" y="22"/>
                    <a:pt x="157" y="20"/>
                  </a:cubicBezTo>
                  <a:cubicBezTo>
                    <a:pt x="158" y="18"/>
                    <a:pt x="155" y="16"/>
                    <a:pt x="152" y="18"/>
                  </a:cubicBezTo>
                  <a:cubicBezTo>
                    <a:pt x="149" y="19"/>
                    <a:pt x="148" y="13"/>
                    <a:pt x="148" y="13"/>
                  </a:cubicBezTo>
                  <a:cubicBezTo>
                    <a:pt x="145" y="10"/>
                    <a:pt x="144" y="10"/>
                    <a:pt x="142" y="11"/>
                  </a:cubicBezTo>
                  <a:cubicBezTo>
                    <a:pt x="139" y="13"/>
                    <a:pt x="137" y="14"/>
                    <a:pt x="136" y="11"/>
                  </a:cubicBezTo>
                  <a:cubicBezTo>
                    <a:pt x="136" y="8"/>
                    <a:pt x="135" y="8"/>
                    <a:pt x="133" y="8"/>
                  </a:cubicBezTo>
                  <a:cubicBezTo>
                    <a:pt x="130" y="7"/>
                    <a:pt x="130" y="6"/>
                    <a:pt x="131" y="3"/>
                  </a:cubicBezTo>
                  <a:cubicBezTo>
                    <a:pt x="132" y="2"/>
                    <a:pt x="131" y="0"/>
                    <a:pt x="128" y="0"/>
                  </a:cubicBezTo>
                  <a:cubicBezTo>
                    <a:pt x="126" y="2"/>
                    <a:pt x="125" y="4"/>
                    <a:pt x="125" y="5"/>
                  </a:cubicBezTo>
                  <a:cubicBezTo>
                    <a:pt x="125" y="7"/>
                    <a:pt x="122" y="9"/>
                    <a:pt x="121" y="1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28" name="Freeform 19">
              <a:extLst>
                <a:ext uri="{FF2B5EF4-FFF2-40B4-BE49-F238E27FC236}">
                  <a16:creationId xmlns:a16="http://schemas.microsoft.com/office/drawing/2014/main" id="{AA6A7741-128C-588B-FDF9-0BD2427CCA46}"/>
                </a:ext>
              </a:extLst>
            </p:cNvPr>
            <p:cNvSpPr>
              <a:spLocks/>
            </p:cNvSpPr>
            <p:nvPr/>
          </p:nvSpPr>
          <p:spPr bwMode="auto">
            <a:xfrm>
              <a:off x="7787706" y="2134908"/>
              <a:ext cx="1882775" cy="1652588"/>
            </a:xfrm>
            <a:custGeom>
              <a:avLst/>
              <a:gdLst>
                <a:gd name="T0" fmla="*/ 571 w 609"/>
                <a:gd name="T1" fmla="*/ 166 h 535"/>
                <a:gd name="T2" fmla="*/ 538 w 609"/>
                <a:gd name="T3" fmla="*/ 131 h 535"/>
                <a:gd name="T4" fmla="*/ 498 w 609"/>
                <a:gd name="T5" fmla="*/ 111 h 535"/>
                <a:gd name="T6" fmla="*/ 463 w 609"/>
                <a:gd name="T7" fmla="*/ 102 h 535"/>
                <a:gd name="T8" fmla="*/ 420 w 609"/>
                <a:gd name="T9" fmla="*/ 95 h 535"/>
                <a:gd name="T10" fmla="*/ 391 w 609"/>
                <a:gd name="T11" fmla="*/ 96 h 535"/>
                <a:gd name="T12" fmla="*/ 350 w 609"/>
                <a:gd name="T13" fmla="*/ 48 h 535"/>
                <a:gd name="T14" fmla="*/ 308 w 609"/>
                <a:gd name="T15" fmla="*/ 9 h 535"/>
                <a:gd name="T16" fmla="*/ 232 w 609"/>
                <a:gd name="T17" fmla="*/ 19 h 535"/>
                <a:gd name="T18" fmla="*/ 227 w 609"/>
                <a:gd name="T19" fmla="*/ 73 h 535"/>
                <a:gd name="T20" fmla="*/ 193 w 609"/>
                <a:gd name="T21" fmla="*/ 78 h 535"/>
                <a:gd name="T22" fmla="*/ 178 w 609"/>
                <a:gd name="T23" fmla="*/ 92 h 535"/>
                <a:gd name="T24" fmla="*/ 170 w 609"/>
                <a:gd name="T25" fmla="*/ 48 h 535"/>
                <a:gd name="T26" fmla="*/ 107 w 609"/>
                <a:gd name="T27" fmla="*/ 47 h 535"/>
                <a:gd name="T28" fmla="*/ 55 w 609"/>
                <a:gd name="T29" fmla="*/ 76 h 535"/>
                <a:gd name="T30" fmla="*/ 71 w 609"/>
                <a:gd name="T31" fmla="*/ 121 h 535"/>
                <a:gd name="T32" fmla="*/ 65 w 609"/>
                <a:gd name="T33" fmla="*/ 187 h 535"/>
                <a:gd name="T34" fmla="*/ 27 w 609"/>
                <a:gd name="T35" fmla="*/ 255 h 535"/>
                <a:gd name="T36" fmla="*/ 0 w 609"/>
                <a:gd name="T37" fmla="*/ 277 h 535"/>
                <a:gd name="T38" fmla="*/ 44 w 609"/>
                <a:gd name="T39" fmla="*/ 306 h 535"/>
                <a:gd name="T40" fmla="*/ 50 w 609"/>
                <a:gd name="T41" fmla="*/ 336 h 535"/>
                <a:gd name="T42" fmla="*/ 111 w 609"/>
                <a:gd name="T43" fmla="*/ 307 h 535"/>
                <a:gd name="T44" fmla="*/ 125 w 609"/>
                <a:gd name="T45" fmla="*/ 304 h 535"/>
                <a:gd name="T46" fmla="*/ 157 w 609"/>
                <a:gd name="T47" fmla="*/ 322 h 535"/>
                <a:gd name="T48" fmla="*/ 151 w 609"/>
                <a:gd name="T49" fmla="*/ 351 h 535"/>
                <a:gd name="T50" fmla="*/ 150 w 609"/>
                <a:gd name="T51" fmla="*/ 376 h 535"/>
                <a:gd name="T52" fmla="*/ 188 w 609"/>
                <a:gd name="T53" fmla="*/ 368 h 535"/>
                <a:gd name="T54" fmla="*/ 225 w 609"/>
                <a:gd name="T55" fmla="*/ 353 h 535"/>
                <a:gd name="T56" fmla="*/ 209 w 609"/>
                <a:gd name="T57" fmla="*/ 310 h 535"/>
                <a:gd name="T58" fmla="*/ 220 w 609"/>
                <a:gd name="T59" fmla="*/ 288 h 535"/>
                <a:gd name="T60" fmla="*/ 249 w 609"/>
                <a:gd name="T61" fmla="*/ 291 h 535"/>
                <a:gd name="T62" fmla="*/ 288 w 609"/>
                <a:gd name="T63" fmla="*/ 295 h 535"/>
                <a:gd name="T64" fmla="*/ 301 w 609"/>
                <a:gd name="T65" fmla="*/ 309 h 535"/>
                <a:gd name="T66" fmla="*/ 296 w 609"/>
                <a:gd name="T67" fmla="*/ 343 h 535"/>
                <a:gd name="T68" fmla="*/ 305 w 609"/>
                <a:gd name="T69" fmla="*/ 363 h 535"/>
                <a:gd name="T70" fmla="*/ 315 w 609"/>
                <a:gd name="T71" fmla="*/ 396 h 535"/>
                <a:gd name="T72" fmla="*/ 341 w 609"/>
                <a:gd name="T73" fmla="*/ 425 h 535"/>
                <a:gd name="T74" fmla="*/ 335 w 609"/>
                <a:gd name="T75" fmla="*/ 461 h 535"/>
                <a:gd name="T76" fmla="*/ 367 w 609"/>
                <a:gd name="T77" fmla="*/ 466 h 535"/>
                <a:gd name="T78" fmla="*/ 364 w 609"/>
                <a:gd name="T79" fmla="*/ 486 h 535"/>
                <a:gd name="T80" fmla="*/ 359 w 609"/>
                <a:gd name="T81" fmla="*/ 516 h 535"/>
                <a:gd name="T82" fmla="*/ 377 w 609"/>
                <a:gd name="T83" fmla="*/ 520 h 535"/>
                <a:gd name="T84" fmla="*/ 397 w 609"/>
                <a:gd name="T85" fmla="*/ 508 h 535"/>
                <a:gd name="T86" fmla="*/ 429 w 609"/>
                <a:gd name="T87" fmla="*/ 504 h 535"/>
                <a:gd name="T88" fmla="*/ 457 w 609"/>
                <a:gd name="T89" fmla="*/ 485 h 535"/>
                <a:gd name="T90" fmla="*/ 485 w 609"/>
                <a:gd name="T91" fmla="*/ 479 h 535"/>
                <a:gd name="T92" fmla="*/ 499 w 609"/>
                <a:gd name="T93" fmla="*/ 463 h 535"/>
                <a:gd name="T94" fmla="*/ 487 w 609"/>
                <a:gd name="T95" fmla="*/ 422 h 535"/>
                <a:gd name="T96" fmla="*/ 483 w 609"/>
                <a:gd name="T97" fmla="*/ 387 h 535"/>
                <a:gd name="T98" fmla="*/ 532 w 609"/>
                <a:gd name="T99" fmla="*/ 375 h 535"/>
                <a:gd name="T100" fmla="*/ 541 w 609"/>
                <a:gd name="T101" fmla="*/ 344 h 535"/>
                <a:gd name="T102" fmla="*/ 541 w 609"/>
                <a:gd name="T103" fmla="*/ 316 h 535"/>
                <a:gd name="T104" fmla="*/ 538 w 609"/>
                <a:gd name="T105" fmla="*/ 285 h 535"/>
                <a:gd name="T106" fmla="*/ 521 w 609"/>
                <a:gd name="T107" fmla="*/ 253 h 535"/>
                <a:gd name="T108" fmla="*/ 523 w 609"/>
                <a:gd name="T109" fmla="*/ 213 h 535"/>
                <a:gd name="T110" fmla="*/ 556 w 609"/>
                <a:gd name="T111" fmla="*/ 202 h 535"/>
                <a:gd name="T112" fmla="*/ 593 w 609"/>
                <a:gd name="T113" fmla="*/ 193 h 535"/>
                <a:gd name="T114" fmla="*/ 609 w 609"/>
                <a:gd name="T115" fmla="*/ 17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9" h="535">
                  <a:moveTo>
                    <a:pt x="608" y="170"/>
                  </a:moveTo>
                  <a:cubicBezTo>
                    <a:pt x="605" y="170"/>
                    <a:pt x="604" y="171"/>
                    <a:pt x="600" y="171"/>
                  </a:cubicBezTo>
                  <a:cubicBezTo>
                    <a:pt x="596" y="170"/>
                    <a:pt x="594" y="167"/>
                    <a:pt x="590" y="166"/>
                  </a:cubicBezTo>
                  <a:cubicBezTo>
                    <a:pt x="585" y="164"/>
                    <a:pt x="582" y="167"/>
                    <a:pt x="579" y="168"/>
                  </a:cubicBezTo>
                  <a:cubicBezTo>
                    <a:pt x="577" y="169"/>
                    <a:pt x="574" y="169"/>
                    <a:pt x="571" y="166"/>
                  </a:cubicBezTo>
                  <a:cubicBezTo>
                    <a:pt x="569" y="163"/>
                    <a:pt x="565" y="157"/>
                    <a:pt x="567" y="157"/>
                  </a:cubicBezTo>
                  <a:cubicBezTo>
                    <a:pt x="565" y="154"/>
                    <a:pt x="560" y="153"/>
                    <a:pt x="556" y="154"/>
                  </a:cubicBezTo>
                  <a:cubicBezTo>
                    <a:pt x="551" y="155"/>
                    <a:pt x="551" y="150"/>
                    <a:pt x="555" y="148"/>
                  </a:cubicBezTo>
                  <a:cubicBezTo>
                    <a:pt x="558" y="146"/>
                    <a:pt x="551" y="143"/>
                    <a:pt x="548" y="142"/>
                  </a:cubicBezTo>
                  <a:cubicBezTo>
                    <a:pt x="545" y="141"/>
                    <a:pt x="539" y="133"/>
                    <a:pt x="538" y="131"/>
                  </a:cubicBezTo>
                  <a:cubicBezTo>
                    <a:pt x="537" y="128"/>
                    <a:pt x="533" y="123"/>
                    <a:pt x="531" y="119"/>
                  </a:cubicBezTo>
                  <a:cubicBezTo>
                    <a:pt x="528" y="114"/>
                    <a:pt x="526" y="113"/>
                    <a:pt x="522" y="112"/>
                  </a:cubicBezTo>
                  <a:cubicBezTo>
                    <a:pt x="518" y="112"/>
                    <a:pt x="518" y="114"/>
                    <a:pt x="515" y="118"/>
                  </a:cubicBezTo>
                  <a:cubicBezTo>
                    <a:pt x="512" y="121"/>
                    <a:pt x="509" y="121"/>
                    <a:pt x="507" y="120"/>
                  </a:cubicBezTo>
                  <a:cubicBezTo>
                    <a:pt x="504" y="119"/>
                    <a:pt x="500" y="113"/>
                    <a:pt x="498" y="111"/>
                  </a:cubicBezTo>
                  <a:cubicBezTo>
                    <a:pt x="497" y="108"/>
                    <a:pt x="495" y="108"/>
                    <a:pt x="492" y="109"/>
                  </a:cubicBezTo>
                  <a:cubicBezTo>
                    <a:pt x="491" y="109"/>
                    <a:pt x="487" y="108"/>
                    <a:pt x="486" y="107"/>
                  </a:cubicBezTo>
                  <a:cubicBezTo>
                    <a:pt x="484" y="107"/>
                    <a:pt x="483" y="108"/>
                    <a:pt x="483" y="108"/>
                  </a:cubicBezTo>
                  <a:cubicBezTo>
                    <a:pt x="480" y="110"/>
                    <a:pt x="476" y="108"/>
                    <a:pt x="473" y="107"/>
                  </a:cubicBezTo>
                  <a:cubicBezTo>
                    <a:pt x="470" y="107"/>
                    <a:pt x="465" y="103"/>
                    <a:pt x="463" y="102"/>
                  </a:cubicBezTo>
                  <a:cubicBezTo>
                    <a:pt x="461" y="101"/>
                    <a:pt x="455" y="98"/>
                    <a:pt x="452" y="96"/>
                  </a:cubicBezTo>
                  <a:cubicBezTo>
                    <a:pt x="450" y="95"/>
                    <a:pt x="448" y="97"/>
                    <a:pt x="444" y="97"/>
                  </a:cubicBezTo>
                  <a:cubicBezTo>
                    <a:pt x="441" y="98"/>
                    <a:pt x="441" y="99"/>
                    <a:pt x="439" y="101"/>
                  </a:cubicBezTo>
                  <a:cubicBezTo>
                    <a:pt x="437" y="103"/>
                    <a:pt x="434" y="102"/>
                    <a:pt x="431" y="103"/>
                  </a:cubicBezTo>
                  <a:cubicBezTo>
                    <a:pt x="427" y="103"/>
                    <a:pt x="422" y="98"/>
                    <a:pt x="420" y="95"/>
                  </a:cubicBezTo>
                  <a:cubicBezTo>
                    <a:pt x="417" y="91"/>
                    <a:pt x="416" y="93"/>
                    <a:pt x="413" y="94"/>
                  </a:cubicBezTo>
                  <a:cubicBezTo>
                    <a:pt x="410" y="96"/>
                    <a:pt x="409" y="98"/>
                    <a:pt x="407" y="100"/>
                  </a:cubicBezTo>
                  <a:cubicBezTo>
                    <a:pt x="404" y="102"/>
                    <a:pt x="400" y="100"/>
                    <a:pt x="399" y="98"/>
                  </a:cubicBezTo>
                  <a:cubicBezTo>
                    <a:pt x="398" y="96"/>
                    <a:pt x="399" y="93"/>
                    <a:pt x="397" y="93"/>
                  </a:cubicBezTo>
                  <a:cubicBezTo>
                    <a:pt x="395" y="92"/>
                    <a:pt x="394" y="94"/>
                    <a:pt x="391" y="96"/>
                  </a:cubicBezTo>
                  <a:cubicBezTo>
                    <a:pt x="388" y="98"/>
                    <a:pt x="387" y="92"/>
                    <a:pt x="385" y="90"/>
                  </a:cubicBezTo>
                  <a:cubicBezTo>
                    <a:pt x="383" y="88"/>
                    <a:pt x="383" y="83"/>
                    <a:pt x="384" y="80"/>
                  </a:cubicBezTo>
                  <a:cubicBezTo>
                    <a:pt x="384" y="77"/>
                    <a:pt x="382" y="74"/>
                    <a:pt x="379" y="72"/>
                  </a:cubicBezTo>
                  <a:cubicBezTo>
                    <a:pt x="376" y="70"/>
                    <a:pt x="368" y="68"/>
                    <a:pt x="363" y="66"/>
                  </a:cubicBezTo>
                  <a:cubicBezTo>
                    <a:pt x="359" y="64"/>
                    <a:pt x="352" y="53"/>
                    <a:pt x="350" y="48"/>
                  </a:cubicBezTo>
                  <a:cubicBezTo>
                    <a:pt x="349" y="42"/>
                    <a:pt x="342" y="39"/>
                    <a:pt x="340" y="36"/>
                  </a:cubicBezTo>
                  <a:cubicBezTo>
                    <a:pt x="338" y="34"/>
                    <a:pt x="335" y="29"/>
                    <a:pt x="332" y="24"/>
                  </a:cubicBezTo>
                  <a:cubicBezTo>
                    <a:pt x="333" y="25"/>
                    <a:pt x="333" y="25"/>
                    <a:pt x="333" y="25"/>
                  </a:cubicBezTo>
                  <a:cubicBezTo>
                    <a:pt x="333" y="25"/>
                    <a:pt x="328" y="19"/>
                    <a:pt x="323" y="15"/>
                  </a:cubicBezTo>
                  <a:cubicBezTo>
                    <a:pt x="318" y="12"/>
                    <a:pt x="313" y="9"/>
                    <a:pt x="308" y="9"/>
                  </a:cubicBezTo>
                  <a:cubicBezTo>
                    <a:pt x="302" y="10"/>
                    <a:pt x="296" y="9"/>
                    <a:pt x="292" y="13"/>
                  </a:cubicBezTo>
                  <a:cubicBezTo>
                    <a:pt x="287" y="16"/>
                    <a:pt x="280" y="18"/>
                    <a:pt x="273" y="16"/>
                  </a:cubicBezTo>
                  <a:cubicBezTo>
                    <a:pt x="265" y="15"/>
                    <a:pt x="260" y="19"/>
                    <a:pt x="256" y="14"/>
                  </a:cubicBezTo>
                  <a:cubicBezTo>
                    <a:pt x="252" y="9"/>
                    <a:pt x="246" y="0"/>
                    <a:pt x="241" y="5"/>
                  </a:cubicBezTo>
                  <a:cubicBezTo>
                    <a:pt x="236" y="11"/>
                    <a:pt x="232" y="15"/>
                    <a:pt x="232" y="19"/>
                  </a:cubicBezTo>
                  <a:cubicBezTo>
                    <a:pt x="231" y="23"/>
                    <a:pt x="228" y="35"/>
                    <a:pt x="225" y="40"/>
                  </a:cubicBezTo>
                  <a:cubicBezTo>
                    <a:pt x="223" y="45"/>
                    <a:pt x="225" y="55"/>
                    <a:pt x="228" y="59"/>
                  </a:cubicBezTo>
                  <a:cubicBezTo>
                    <a:pt x="230" y="63"/>
                    <a:pt x="232" y="64"/>
                    <a:pt x="232" y="70"/>
                  </a:cubicBezTo>
                  <a:cubicBezTo>
                    <a:pt x="232" y="76"/>
                    <a:pt x="232" y="81"/>
                    <a:pt x="232" y="81"/>
                  </a:cubicBezTo>
                  <a:cubicBezTo>
                    <a:pt x="232" y="81"/>
                    <a:pt x="230" y="76"/>
                    <a:pt x="227" y="73"/>
                  </a:cubicBezTo>
                  <a:cubicBezTo>
                    <a:pt x="224" y="70"/>
                    <a:pt x="227" y="73"/>
                    <a:pt x="221" y="71"/>
                  </a:cubicBezTo>
                  <a:cubicBezTo>
                    <a:pt x="216" y="70"/>
                    <a:pt x="216" y="71"/>
                    <a:pt x="212" y="67"/>
                  </a:cubicBezTo>
                  <a:cubicBezTo>
                    <a:pt x="209" y="62"/>
                    <a:pt x="206" y="55"/>
                    <a:pt x="201" y="58"/>
                  </a:cubicBezTo>
                  <a:cubicBezTo>
                    <a:pt x="196" y="62"/>
                    <a:pt x="194" y="61"/>
                    <a:pt x="194" y="66"/>
                  </a:cubicBezTo>
                  <a:cubicBezTo>
                    <a:pt x="194" y="71"/>
                    <a:pt x="194" y="74"/>
                    <a:pt x="193" y="78"/>
                  </a:cubicBezTo>
                  <a:cubicBezTo>
                    <a:pt x="191" y="81"/>
                    <a:pt x="195" y="85"/>
                    <a:pt x="198" y="81"/>
                  </a:cubicBezTo>
                  <a:cubicBezTo>
                    <a:pt x="201" y="76"/>
                    <a:pt x="202" y="80"/>
                    <a:pt x="203" y="86"/>
                  </a:cubicBezTo>
                  <a:cubicBezTo>
                    <a:pt x="204" y="92"/>
                    <a:pt x="203" y="95"/>
                    <a:pt x="200" y="99"/>
                  </a:cubicBezTo>
                  <a:cubicBezTo>
                    <a:pt x="196" y="103"/>
                    <a:pt x="193" y="106"/>
                    <a:pt x="188" y="101"/>
                  </a:cubicBezTo>
                  <a:cubicBezTo>
                    <a:pt x="183" y="97"/>
                    <a:pt x="184" y="92"/>
                    <a:pt x="178" y="92"/>
                  </a:cubicBezTo>
                  <a:cubicBezTo>
                    <a:pt x="172" y="92"/>
                    <a:pt x="168" y="83"/>
                    <a:pt x="173" y="82"/>
                  </a:cubicBezTo>
                  <a:cubicBezTo>
                    <a:pt x="177" y="81"/>
                    <a:pt x="182" y="85"/>
                    <a:pt x="184" y="81"/>
                  </a:cubicBezTo>
                  <a:cubicBezTo>
                    <a:pt x="186" y="76"/>
                    <a:pt x="186" y="74"/>
                    <a:pt x="184" y="69"/>
                  </a:cubicBezTo>
                  <a:cubicBezTo>
                    <a:pt x="181" y="64"/>
                    <a:pt x="179" y="58"/>
                    <a:pt x="177" y="55"/>
                  </a:cubicBezTo>
                  <a:cubicBezTo>
                    <a:pt x="175" y="52"/>
                    <a:pt x="170" y="55"/>
                    <a:pt x="170" y="48"/>
                  </a:cubicBezTo>
                  <a:cubicBezTo>
                    <a:pt x="170" y="42"/>
                    <a:pt x="171" y="41"/>
                    <a:pt x="166" y="39"/>
                  </a:cubicBezTo>
                  <a:cubicBezTo>
                    <a:pt x="166" y="39"/>
                    <a:pt x="161" y="37"/>
                    <a:pt x="156" y="37"/>
                  </a:cubicBezTo>
                  <a:cubicBezTo>
                    <a:pt x="152" y="37"/>
                    <a:pt x="148" y="35"/>
                    <a:pt x="145" y="38"/>
                  </a:cubicBezTo>
                  <a:cubicBezTo>
                    <a:pt x="143" y="41"/>
                    <a:pt x="133" y="39"/>
                    <a:pt x="129" y="41"/>
                  </a:cubicBezTo>
                  <a:cubicBezTo>
                    <a:pt x="124" y="44"/>
                    <a:pt x="111" y="49"/>
                    <a:pt x="107" y="47"/>
                  </a:cubicBezTo>
                  <a:cubicBezTo>
                    <a:pt x="103" y="45"/>
                    <a:pt x="95" y="43"/>
                    <a:pt x="90" y="44"/>
                  </a:cubicBezTo>
                  <a:cubicBezTo>
                    <a:pt x="85" y="46"/>
                    <a:pt x="75" y="44"/>
                    <a:pt x="71" y="48"/>
                  </a:cubicBezTo>
                  <a:cubicBezTo>
                    <a:pt x="67" y="53"/>
                    <a:pt x="59" y="58"/>
                    <a:pt x="56" y="62"/>
                  </a:cubicBezTo>
                  <a:cubicBezTo>
                    <a:pt x="53" y="67"/>
                    <a:pt x="54" y="69"/>
                    <a:pt x="58" y="71"/>
                  </a:cubicBezTo>
                  <a:cubicBezTo>
                    <a:pt x="62" y="74"/>
                    <a:pt x="61" y="77"/>
                    <a:pt x="55" y="76"/>
                  </a:cubicBezTo>
                  <a:cubicBezTo>
                    <a:pt x="49" y="76"/>
                    <a:pt x="49" y="76"/>
                    <a:pt x="47" y="82"/>
                  </a:cubicBezTo>
                  <a:cubicBezTo>
                    <a:pt x="46" y="87"/>
                    <a:pt x="46" y="93"/>
                    <a:pt x="44" y="99"/>
                  </a:cubicBezTo>
                  <a:cubicBezTo>
                    <a:pt x="42" y="104"/>
                    <a:pt x="40" y="113"/>
                    <a:pt x="48" y="115"/>
                  </a:cubicBezTo>
                  <a:cubicBezTo>
                    <a:pt x="55" y="116"/>
                    <a:pt x="67" y="114"/>
                    <a:pt x="71" y="115"/>
                  </a:cubicBezTo>
                  <a:cubicBezTo>
                    <a:pt x="74" y="117"/>
                    <a:pt x="72" y="115"/>
                    <a:pt x="71" y="121"/>
                  </a:cubicBezTo>
                  <a:cubicBezTo>
                    <a:pt x="70" y="126"/>
                    <a:pt x="71" y="131"/>
                    <a:pt x="68" y="133"/>
                  </a:cubicBezTo>
                  <a:cubicBezTo>
                    <a:pt x="65" y="136"/>
                    <a:pt x="69" y="137"/>
                    <a:pt x="69" y="143"/>
                  </a:cubicBezTo>
                  <a:cubicBezTo>
                    <a:pt x="68" y="148"/>
                    <a:pt x="66" y="145"/>
                    <a:pt x="65" y="149"/>
                  </a:cubicBezTo>
                  <a:cubicBezTo>
                    <a:pt x="63" y="154"/>
                    <a:pt x="64" y="156"/>
                    <a:pt x="65" y="163"/>
                  </a:cubicBezTo>
                  <a:cubicBezTo>
                    <a:pt x="67" y="170"/>
                    <a:pt x="69" y="181"/>
                    <a:pt x="65" y="187"/>
                  </a:cubicBezTo>
                  <a:cubicBezTo>
                    <a:pt x="62" y="193"/>
                    <a:pt x="57" y="205"/>
                    <a:pt x="53" y="210"/>
                  </a:cubicBezTo>
                  <a:cubicBezTo>
                    <a:pt x="49" y="215"/>
                    <a:pt x="46" y="224"/>
                    <a:pt x="47" y="230"/>
                  </a:cubicBezTo>
                  <a:cubicBezTo>
                    <a:pt x="48" y="237"/>
                    <a:pt x="45" y="246"/>
                    <a:pt x="45" y="249"/>
                  </a:cubicBezTo>
                  <a:cubicBezTo>
                    <a:pt x="45" y="252"/>
                    <a:pt x="45" y="260"/>
                    <a:pt x="40" y="257"/>
                  </a:cubicBezTo>
                  <a:cubicBezTo>
                    <a:pt x="35" y="255"/>
                    <a:pt x="32" y="256"/>
                    <a:pt x="27" y="255"/>
                  </a:cubicBezTo>
                  <a:cubicBezTo>
                    <a:pt x="22" y="253"/>
                    <a:pt x="19" y="250"/>
                    <a:pt x="15" y="252"/>
                  </a:cubicBezTo>
                  <a:cubicBezTo>
                    <a:pt x="12" y="253"/>
                    <a:pt x="3" y="251"/>
                    <a:pt x="3" y="256"/>
                  </a:cubicBezTo>
                  <a:cubicBezTo>
                    <a:pt x="3" y="261"/>
                    <a:pt x="2" y="265"/>
                    <a:pt x="4" y="266"/>
                  </a:cubicBezTo>
                  <a:cubicBezTo>
                    <a:pt x="6" y="268"/>
                    <a:pt x="9" y="269"/>
                    <a:pt x="5" y="271"/>
                  </a:cubicBezTo>
                  <a:cubicBezTo>
                    <a:pt x="0" y="273"/>
                    <a:pt x="0" y="273"/>
                    <a:pt x="0" y="277"/>
                  </a:cubicBezTo>
                  <a:cubicBezTo>
                    <a:pt x="0" y="281"/>
                    <a:pt x="0" y="287"/>
                    <a:pt x="3" y="289"/>
                  </a:cubicBezTo>
                  <a:cubicBezTo>
                    <a:pt x="7" y="290"/>
                    <a:pt x="16" y="294"/>
                    <a:pt x="20" y="295"/>
                  </a:cubicBezTo>
                  <a:cubicBezTo>
                    <a:pt x="24" y="296"/>
                    <a:pt x="31" y="299"/>
                    <a:pt x="32" y="296"/>
                  </a:cubicBezTo>
                  <a:cubicBezTo>
                    <a:pt x="33" y="293"/>
                    <a:pt x="37" y="287"/>
                    <a:pt x="37" y="292"/>
                  </a:cubicBezTo>
                  <a:cubicBezTo>
                    <a:pt x="38" y="298"/>
                    <a:pt x="42" y="305"/>
                    <a:pt x="44" y="306"/>
                  </a:cubicBezTo>
                  <a:cubicBezTo>
                    <a:pt x="46" y="308"/>
                    <a:pt x="47" y="315"/>
                    <a:pt x="44" y="318"/>
                  </a:cubicBezTo>
                  <a:cubicBezTo>
                    <a:pt x="42" y="322"/>
                    <a:pt x="38" y="331"/>
                    <a:pt x="39" y="333"/>
                  </a:cubicBezTo>
                  <a:cubicBezTo>
                    <a:pt x="41" y="335"/>
                    <a:pt x="44" y="338"/>
                    <a:pt x="44" y="338"/>
                  </a:cubicBezTo>
                  <a:cubicBezTo>
                    <a:pt x="44" y="338"/>
                    <a:pt x="44" y="338"/>
                    <a:pt x="44" y="338"/>
                  </a:cubicBezTo>
                  <a:cubicBezTo>
                    <a:pt x="46" y="338"/>
                    <a:pt x="49" y="338"/>
                    <a:pt x="50" y="336"/>
                  </a:cubicBezTo>
                  <a:cubicBezTo>
                    <a:pt x="52" y="333"/>
                    <a:pt x="61" y="333"/>
                    <a:pt x="65" y="333"/>
                  </a:cubicBezTo>
                  <a:cubicBezTo>
                    <a:pt x="68" y="332"/>
                    <a:pt x="78" y="331"/>
                    <a:pt x="82" y="328"/>
                  </a:cubicBezTo>
                  <a:cubicBezTo>
                    <a:pt x="85" y="324"/>
                    <a:pt x="94" y="319"/>
                    <a:pt x="97" y="317"/>
                  </a:cubicBezTo>
                  <a:cubicBezTo>
                    <a:pt x="100" y="315"/>
                    <a:pt x="103" y="314"/>
                    <a:pt x="106" y="311"/>
                  </a:cubicBezTo>
                  <a:cubicBezTo>
                    <a:pt x="110" y="309"/>
                    <a:pt x="109" y="309"/>
                    <a:pt x="111" y="307"/>
                  </a:cubicBezTo>
                  <a:cubicBezTo>
                    <a:pt x="112" y="305"/>
                    <a:pt x="113" y="304"/>
                    <a:pt x="109" y="301"/>
                  </a:cubicBezTo>
                  <a:cubicBezTo>
                    <a:pt x="106" y="298"/>
                    <a:pt x="109" y="297"/>
                    <a:pt x="111" y="295"/>
                  </a:cubicBezTo>
                  <a:cubicBezTo>
                    <a:pt x="112" y="292"/>
                    <a:pt x="113" y="289"/>
                    <a:pt x="116" y="292"/>
                  </a:cubicBezTo>
                  <a:cubicBezTo>
                    <a:pt x="119" y="294"/>
                    <a:pt x="120" y="296"/>
                    <a:pt x="123" y="297"/>
                  </a:cubicBezTo>
                  <a:cubicBezTo>
                    <a:pt x="126" y="298"/>
                    <a:pt x="124" y="301"/>
                    <a:pt x="125" y="304"/>
                  </a:cubicBezTo>
                  <a:cubicBezTo>
                    <a:pt x="126" y="307"/>
                    <a:pt x="129" y="308"/>
                    <a:pt x="131" y="308"/>
                  </a:cubicBezTo>
                  <a:cubicBezTo>
                    <a:pt x="134" y="309"/>
                    <a:pt x="135" y="310"/>
                    <a:pt x="137" y="312"/>
                  </a:cubicBezTo>
                  <a:cubicBezTo>
                    <a:pt x="139" y="314"/>
                    <a:pt x="142" y="314"/>
                    <a:pt x="144" y="312"/>
                  </a:cubicBezTo>
                  <a:cubicBezTo>
                    <a:pt x="147" y="310"/>
                    <a:pt x="151" y="311"/>
                    <a:pt x="153" y="314"/>
                  </a:cubicBezTo>
                  <a:cubicBezTo>
                    <a:pt x="154" y="316"/>
                    <a:pt x="154" y="321"/>
                    <a:pt x="157" y="322"/>
                  </a:cubicBezTo>
                  <a:cubicBezTo>
                    <a:pt x="160" y="323"/>
                    <a:pt x="161" y="326"/>
                    <a:pt x="156" y="327"/>
                  </a:cubicBezTo>
                  <a:cubicBezTo>
                    <a:pt x="151" y="327"/>
                    <a:pt x="152" y="330"/>
                    <a:pt x="153" y="332"/>
                  </a:cubicBezTo>
                  <a:cubicBezTo>
                    <a:pt x="154" y="334"/>
                    <a:pt x="155" y="334"/>
                    <a:pt x="153" y="337"/>
                  </a:cubicBezTo>
                  <a:cubicBezTo>
                    <a:pt x="152" y="340"/>
                    <a:pt x="154" y="343"/>
                    <a:pt x="151" y="345"/>
                  </a:cubicBezTo>
                  <a:cubicBezTo>
                    <a:pt x="148" y="346"/>
                    <a:pt x="147" y="348"/>
                    <a:pt x="151" y="351"/>
                  </a:cubicBezTo>
                  <a:cubicBezTo>
                    <a:pt x="155" y="353"/>
                    <a:pt x="158" y="354"/>
                    <a:pt x="161" y="354"/>
                  </a:cubicBezTo>
                  <a:cubicBezTo>
                    <a:pt x="164" y="353"/>
                    <a:pt x="163" y="355"/>
                    <a:pt x="162" y="359"/>
                  </a:cubicBezTo>
                  <a:cubicBezTo>
                    <a:pt x="161" y="363"/>
                    <a:pt x="163" y="365"/>
                    <a:pt x="158" y="366"/>
                  </a:cubicBezTo>
                  <a:cubicBezTo>
                    <a:pt x="153" y="368"/>
                    <a:pt x="153" y="368"/>
                    <a:pt x="150" y="370"/>
                  </a:cubicBezTo>
                  <a:cubicBezTo>
                    <a:pt x="147" y="373"/>
                    <a:pt x="146" y="374"/>
                    <a:pt x="150" y="376"/>
                  </a:cubicBezTo>
                  <a:cubicBezTo>
                    <a:pt x="153" y="378"/>
                    <a:pt x="153" y="382"/>
                    <a:pt x="156" y="381"/>
                  </a:cubicBezTo>
                  <a:cubicBezTo>
                    <a:pt x="160" y="380"/>
                    <a:pt x="162" y="379"/>
                    <a:pt x="164" y="377"/>
                  </a:cubicBezTo>
                  <a:cubicBezTo>
                    <a:pt x="165" y="375"/>
                    <a:pt x="168" y="375"/>
                    <a:pt x="172" y="375"/>
                  </a:cubicBezTo>
                  <a:cubicBezTo>
                    <a:pt x="176" y="376"/>
                    <a:pt x="179" y="376"/>
                    <a:pt x="183" y="374"/>
                  </a:cubicBezTo>
                  <a:cubicBezTo>
                    <a:pt x="186" y="373"/>
                    <a:pt x="185" y="371"/>
                    <a:pt x="188" y="368"/>
                  </a:cubicBezTo>
                  <a:cubicBezTo>
                    <a:pt x="190" y="365"/>
                    <a:pt x="191" y="362"/>
                    <a:pt x="195" y="363"/>
                  </a:cubicBezTo>
                  <a:cubicBezTo>
                    <a:pt x="198" y="363"/>
                    <a:pt x="202" y="362"/>
                    <a:pt x="204" y="364"/>
                  </a:cubicBezTo>
                  <a:cubicBezTo>
                    <a:pt x="205" y="366"/>
                    <a:pt x="210" y="369"/>
                    <a:pt x="211" y="366"/>
                  </a:cubicBezTo>
                  <a:cubicBezTo>
                    <a:pt x="212" y="363"/>
                    <a:pt x="213" y="361"/>
                    <a:pt x="217" y="359"/>
                  </a:cubicBezTo>
                  <a:cubicBezTo>
                    <a:pt x="220" y="357"/>
                    <a:pt x="226" y="355"/>
                    <a:pt x="225" y="353"/>
                  </a:cubicBezTo>
                  <a:cubicBezTo>
                    <a:pt x="224" y="350"/>
                    <a:pt x="221" y="350"/>
                    <a:pt x="219" y="349"/>
                  </a:cubicBezTo>
                  <a:cubicBezTo>
                    <a:pt x="217" y="347"/>
                    <a:pt x="218" y="347"/>
                    <a:pt x="219" y="343"/>
                  </a:cubicBezTo>
                  <a:cubicBezTo>
                    <a:pt x="220" y="339"/>
                    <a:pt x="222" y="326"/>
                    <a:pt x="220" y="324"/>
                  </a:cubicBezTo>
                  <a:cubicBezTo>
                    <a:pt x="218" y="322"/>
                    <a:pt x="218" y="321"/>
                    <a:pt x="217" y="317"/>
                  </a:cubicBezTo>
                  <a:cubicBezTo>
                    <a:pt x="217" y="314"/>
                    <a:pt x="213" y="311"/>
                    <a:pt x="209" y="310"/>
                  </a:cubicBezTo>
                  <a:cubicBezTo>
                    <a:pt x="206" y="309"/>
                    <a:pt x="202" y="307"/>
                    <a:pt x="201" y="304"/>
                  </a:cubicBezTo>
                  <a:cubicBezTo>
                    <a:pt x="200" y="301"/>
                    <a:pt x="197" y="297"/>
                    <a:pt x="201" y="297"/>
                  </a:cubicBezTo>
                  <a:cubicBezTo>
                    <a:pt x="206" y="297"/>
                    <a:pt x="207" y="298"/>
                    <a:pt x="211" y="298"/>
                  </a:cubicBezTo>
                  <a:cubicBezTo>
                    <a:pt x="215" y="297"/>
                    <a:pt x="218" y="299"/>
                    <a:pt x="219" y="295"/>
                  </a:cubicBezTo>
                  <a:cubicBezTo>
                    <a:pt x="220" y="292"/>
                    <a:pt x="217" y="290"/>
                    <a:pt x="220" y="288"/>
                  </a:cubicBezTo>
                  <a:cubicBezTo>
                    <a:pt x="223" y="286"/>
                    <a:pt x="223" y="283"/>
                    <a:pt x="225" y="283"/>
                  </a:cubicBezTo>
                  <a:cubicBezTo>
                    <a:pt x="228" y="283"/>
                    <a:pt x="226" y="287"/>
                    <a:pt x="231" y="286"/>
                  </a:cubicBezTo>
                  <a:cubicBezTo>
                    <a:pt x="235" y="285"/>
                    <a:pt x="236" y="285"/>
                    <a:pt x="240" y="283"/>
                  </a:cubicBezTo>
                  <a:cubicBezTo>
                    <a:pt x="243" y="281"/>
                    <a:pt x="244" y="281"/>
                    <a:pt x="247" y="283"/>
                  </a:cubicBezTo>
                  <a:cubicBezTo>
                    <a:pt x="249" y="285"/>
                    <a:pt x="247" y="288"/>
                    <a:pt x="249" y="291"/>
                  </a:cubicBezTo>
                  <a:cubicBezTo>
                    <a:pt x="252" y="294"/>
                    <a:pt x="252" y="299"/>
                    <a:pt x="251" y="301"/>
                  </a:cubicBezTo>
                  <a:cubicBezTo>
                    <a:pt x="250" y="303"/>
                    <a:pt x="248" y="306"/>
                    <a:pt x="253" y="308"/>
                  </a:cubicBezTo>
                  <a:cubicBezTo>
                    <a:pt x="258" y="309"/>
                    <a:pt x="266" y="311"/>
                    <a:pt x="270" y="309"/>
                  </a:cubicBezTo>
                  <a:cubicBezTo>
                    <a:pt x="274" y="307"/>
                    <a:pt x="282" y="308"/>
                    <a:pt x="282" y="304"/>
                  </a:cubicBezTo>
                  <a:cubicBezTo>
                    <a:pt x="283" y="300"/>
                    <a:pt x="286" y="299"/>
                    <a:pt x="288" y="295"/>
                  </a:cubicBezTo>
                  <a:cubicBezTo>
                    <a:pt x="289" y="291"/>
                    <a:pt x="290" y="289"/>
                    <a:pt x="293" y="288"/>
                  </a:cubicBezTo>
                  <a:cubicBezTo>
                    <a:pt x="296" y="288"/>
                    <a:pt x="300" y="286"/>
                    <a:pt x="302" y="289"/>
                  </a:cubicBezTo>
                  <a:cubicBezTo>
                    <a:pt x="305" y="292"/>
                    <a:pt x="303" y="294"/>
                    <a:pt x="300" y="296"/>
                  </a:cubicBezTo>
                  <a:cubicBezTo>
                    <a:pt x="298" y="297"/>
                    <a:pt x="298" y="300"/>
                    <a:pt x="301" y="302"/>
                  </a:cubicBezTo>
                  <a:cubicBezTo>
                    <a:pt x="303" y="304"/>
                    <a:pt x="303" y="306"/>
                    <a:pt x="301" y="309"/>
                  </a:cubicBezTo>
                  <a:cubicBezTo>
                    <a:pt x="299" y="311"/>
                    <a:pt x="298" y="319"/>
                    <a:pt x="294" y="319"/>
                  </a:cubicBezTo>
                  <a:cubicBezTo>
                    <a:pt x="290" y="320"/>
                    <a:pt x="288" y="320"/>
                    <a:pt x="286" y="324"/>
                  </a:cubicBezTo>
                  <a:cubicBezTo>
                    <a:pt x="285" y="328"/>
                    <a:pt x="282" y="330"/>
                    <a:pt x="285" y="332"/>
                  </a:cubicBezTo>
                  <a:cubicBezTo>
                    <a:pt x="287" y="334"/>
                    <a:pt x="287" y="337"/>
                    <a:pt x="290" y="339"/>
                  </a:cubicBezTo>
                  <a:cubicBezTo>
                    <a:pt x="294" y="340"/>
                    <a:pt x="298" y="341"/>
                    <a:pt x="296" y="343"/>
                  </a:cubicBezTo>
                  <a:cubicBezTo>
                    <a:pt x="294" y="344"/>
                    <a:pt x="291" y="345"/>
                    <a:pt x="292" y="347"/>
                  </a:cubicBezTo>
                  <a:cubicBezTo>
                    <a:pt x="292" y="349"/>
                    <a:pt x="292" y="351"/>
                    <a:pt x="290" y="352"/>
                  </a:cubicBezTo>
                  <a:cubicBezTo>
                    <a:pt x="288" y="353"/>
                    <a:pt x="288" y="356"/>
                    <a:pt x="288" y="358"/>
                  </a:cubicBezTo>
                  <a:cubicBezTo>
                    <a:pt x="289" y="359"/>
                    <a:pt x="290" y="361"/>
                    <a:pt x="295" y="361"/>
                  </a:cubicBezTo>
                  <a:cubicBezTo>
                    <a:pt x="301" y="361"/>
                    <a:pt x="304" y="361"/>
                    <a:pt x="305" y="363"/>
                  </a:cubicBezTo>
                  <a:cubicBezTo>
                    <a:pt x="306" y="366"/>
                    <a:pt x="305" y="367"/>
                    <a:pt x="305" y="369"/>
                  </a:cubicBezTo>
                  <a:cubicBezTo>
                    <a:pt x="306" y="372"/>
                    <a:pt x="310" y="374"/>
                    <a:pt x="310" y="374"/>
                  </a:cubicBezTo>
                  <a:cubicBezTo>
                    <a:pt x="310" y="374"/>
                    <a:pt x="310" y="379"/>
                    <a:pt x="311" y="382"/>
                  </a:cubicBezTo>
                  <a:cubicBezTo>
                    <a:pt x="311" y="386"/>
                    <a:pt x="312" y="389"/>
                    <a:pt x="310" y="392"/>
                  </a:cubicBezTo>
                  <a:cubicBezTo>
                    <a:pt x="309" y="395"/>
                    <a:pt x="311" y="399"/>
                    <a:pt x="315" y="396"/>
                  </a:cubicBezTo>
                  <a:cubicBezTo>
                    <a:pt x="320" y="393"/>
                    <a:pt x="323" y="396"/>
                    <a:pt x="323" y="400"/>
                  </a:cubicBezTo>
                  <a:cubicBezTo>
                    <a:pt x="323" y="403"/>
                    <a:pt x="324" y="407"/>
                    <a:pt x="327" y="407"/>
                  </a:cubicBezTo>
                  <a:cubicBezTo>
                    <a:pt x="329" y="407"/>
                    <a:pt x="330" y="410"/>
                    <a:pt x="330" y="414"/>
                  </a:cubicBezTo>
                  <a:cubicBezTo>
                    <a:pt x="330" y="419"/>
                    <a:pt x="334" y="419"/>
                    <a:pt x="339" y="418"/>
                  </a:cubicBezTo>
                  <a:cubicBezTo>
                    <a:pt x="345" y="417"/>
                    <a:pt x="344" y="422"/>
                    <a:pt x="341" y="425"/>
                  </a:cubicBezTo>
                  <a:cubicBezTo>
                    <a:pt x="339" y="428"/>
                    <a:pt x="342" y="427"/>
                    <a:pt x="342" y="431"/>
                  </a:cubicBezTo>
                  <a:cubicBezTo>
                    <a:pt x="342" y="434"/>
                    <a:pt x="340" y="436"/>
                    <a:pt x="338" y="438"/>
                  </a:cubicBezTo>
                  <a:cubicBezTo>
                    <a:pt x="336" y="439"/>
                    <a:pt x="336" y="442"/>
                    <a:pt x="336" y="445"/>
                  </a:cubicBezTo>
                  <a:cubicBezTo>
                    <a:pt x="337" y="449"/>
                    <a:pt x="340" y="451"/>
                    <a:pt x="337" y="454"/>
                  </a:cubicBezTo>
                  <a:cubicBezTo>
                    <a:pt x="335" y="457"/>
                    <a:pt x="332" y="459"/>
                    <a:pt x="335" y="461"/>
                  </a:cubicBezTo>
                  <a:cubicBezTo>
                    <a:pt x="337" y="463"/>
                    <a:pt x="340" y="463"/>
                    <a:pt x="341" y="463"/>
                  </a:cubicBezTo>
                  <a:cubicBezTo>
                    <a:pt x="343" y="462"/>
                    <a:pt x="345" y="461"/>
                    <a:pt x="346" y="461"/>
                  </a:cubicBezTo>
                  <a:cubicBezTo>
                    <a:pt x="349" y="461"/>
                    <a:pt x="349" y="466"/>
                    <a:pt x="351" y="466"/>
                  </a:cubicBezTo>
                  <a:cubicBezTo>
                    <a:pt x="354" y="466"/>
                    <a:pt x="356" y="467"/>
                    <a:pt x="359" y="465"/>
                  </a:cubicBezTo>
                  <a:cubicBezTo>
                    <a:pt x="362" y="463"/>
                    <a:pt x="367" y="463"/>
                    <a:pt x="367" y="466"/>
                  </a:cubicBezTo>
                  <a:cubicBezTo>
                    <a:pt x="368" y="468"/>
                    <a:pt x="372" y="471"/>
                    <a:pt x="373" y="472"/>
                  </a:cubicBezTo>
                  <a:cubicBezTo>
                    <a:pt x="375" y="473"/>
                    <a:pt x="374" y="478"/>
                    <a:pt x="371" y="477"/>
                  </a:cubicBezTo>
                  <a:cubicBezTo>
                    <a:pt x="367" y="475"/>
                    <a:pt x="364" y="475"/>
                    <a:pt x="366" y="478"/>
                  </a:cubicBezTo>
                  <a:cubicBezTo>
                    <a:pt x="368" y="480"/>
                    <a:pt x="369" y="482"/>
                    <a:pt x="366" y="481"/>
                  </a:cubicBezTo>
                  <a:cubicBezTo>
                    <a:pt x="363" y="481"/>
                    <a:pt x="367" y="484"/>
                    <a:pt x="364" y="486"/>
                  </a:cubicBezTo>
                  <a:cubicBezTo>
                    <a:pt x="362" y="488"/>
                    <a:pt x="362" y="491"/>
                    <a:pt x="364" y="492"/>
                  </a:cubicBezTo>
                  <a:cubicBezTo>
                    <a:pt x="365" y="494"/>
                    <a:pt x="368" y="499"/>
                    <a:pt x="367" y="501"/>
                  </a:cubicBezTo>
                  <a:cubicBezTo>
                    <a:pt x="367" y="503"/>
                    <a:pt x="370" y="504"/>
                    <a:pt x="368" y="507"/>
                  </a:cubicBezTo>
                  <a:cubicBezTo>
                    <a:pt x="367" y="510"/>
                    <a:pt x="367" y="511"/>
                    <a:pt x="363" y="512"/>
                  </a:cubicBezTo>
                  <a:cubicBezTo>
                    <a:pt x="360" y="512"/>
                    <a:pt x="359" y="514"/>
                    <a:pt x="359" y="516"/>
                  </a:cubicBezTo>
                  <a:cubicBezTo>
                    <a:pt x="358" y="519"/>
                    <a:pt x="357" y="521"/>
                    <a:pt x="361" y="524"/>
                  </a:cubicBezTo>
                  <a:cubicBezTo>
                    <a:pt x="364" y="526"/>
                    <a:pt x="373" y="528"/>
                    <a:pt x="375" y="530"/>
                  </a:cubicBezTo>
                  <a:cubicBezTo>
                    <a:pt x="376" y="532"/>
                    <a:pt x="379" y="535"/>
                    <a:pt x="382" y="532"/>
                  </a:cubicBezTo>
                  <a:cubicBezTo>
                    <a:pt x="384" y="530"/>
                    <a:pt x="386" y="528"/>
                    <a:pt x="383" y="527"/>
                  </a:cubicBezTo>
                  <a:cubicBezTo>
                    <a:pt x="379" y="525"/>
                    <a:pt x="377" y="522"/>
                    <a:pt x="377" y="520"/>
                  </a:cubicBezTo>
                  <a:cubicBezTo>
                    <a:pt x="377" y="519"/>
                    <a:pt x="378" y="520"/>
                    <a:pt x="381" y="518"/>
                  </a:cubicBezTo>
                  <a:cubicBezTo>
                    <a:pt x="384" y="516"/>
                    <a:pt x="387" y="515"/>
                    <a:pt x="388" y="512"/>
                  </a:cubicBezTo>
                  <a:cubicBezTo>
                    <a:pt x="390" y="509"/>
                    <a:pt x="393" y="508"/>
                    <a:pt x="394" y="510"/>
                  </a:cubicBezTo>
                  <a:cubicBezTo>
                    <a:pt x="394" y="512"/>
                    <a:pt x="395" y="514"/>
                    <a:pt x="395" y="514"/>
                  </a:cubicBezTo>
                  <a:cubicBezTo>
                    <a:pt x="395" y="514"/>
                    <a:pt x="394" y="509"/>
                    <a:pt x="397" y="508"/>
                  </a:cubicBezTo>
                  <a:cubicBezTo>
                    <a:pt x="399" y="507"/>
                    <a:pt x="400" y="507"/>
                    <a:pt x="403" y="509"/>
                  </a:cubicBezTo>
                  <a:cubicBezTo>
                    <a:pt x="404" y="510"/>
                    <a:pt x="405" y="513"/>
                    <a:pt x="406" y="515"/>
                  </a:cubicBezTo>
                  <a:cubicBezTo>
                    <a:pt x="408" y="514"/>
                    <a:pt x="413" y="512"/>
                    <a:pt x="414" y="510"/>
                  </a:cubicBezTo>
                  <a:cubicBezTo>
                    <a:pt x="416" y="508"/>
                    <a:pt x="419" y="505"/>
                    <a:pt x="422" y="504"/>
                  </a:cubicBezTo>
                  <a:cubicBezTo>
                    <a:pt x="424" y="504"/>
                    <a:pt x="426" y="504"/>
                    <a:pt x="429" y="504"/>
                  </a:cubicBezTo>
                  <a:cubicBezTo>
                    <a:pt x="431" y="505"/>
                    <a:pt x="435" y="503"/>
                    <a:pt x="437" y="501"/>
                  </a:cubicBezTo>
                  <a:cubicBezTo>
                    <a:pt x="438" y="498"/>
                    <a:pt x="437" y="495"/>
                    <a:pt x="439" y="494"/>
                  </a:cubicBezTo>
                  <a:cubicBezTo>
                    <a:pt x="441" y="493"/>
                    <a:pt x="442" y="497"/>
                    <a:pt x="445" y="495"/>
                  </a:cubicBezTo>
                  <a:cubicBezTo>
                    <a:pt x="448" y="493"/>
                    <a:pt x="450" y="491"/>
                    <a:pt x="452" y="489"/>
                  </a:cubicBezTo>
                  <a:cubicBezTo>
                    <a:pt x="454" y="487"/>
                    <a:pt x="455" y="486"/>
                    <a:pt x="457" y="485"/>
                  </a:cubicBezTo>
                  <a:cubicBezTo>
                    <a:pt x="460" y="483"/>
                    <a:pt x="460" y="483"/>
                    <a:pt x="461" y="480"/>
                  </a:cubicBezTo>
                  <a:cubicBezTo>
                    <a:pt x="461" y="478"/>
                    <a:pt x="461" y="474"/>
                    <a:pt x="463" y="473"/>
                  </a:cubicBezTo>
                  <a:cubicBezTo>
                    <a:pt x="465" y="472"/>
                    <a:pt x="468" y="472"/>
                    <a:pt x="470" y="472"/>
                  </a:cubicBezTo>
                  <a:cubicBezTo>
                    <a:pt x="472" y="472"/>
                    <a:pt x="476" y="473"/>
                    <a:pt x="477" y="475"/>
                  </a:cubicBezTo>
                  <a:cubicBezTo>
                    <a:pt x="479" y="477"/>
                    <a:pt x="482" y="480"/>
                    <a:pt x="485" y="479"/>
                  </a:cubicBezTo>
                  <a:cubicBezTo>
                    <a:pt x="487" y="477"/>
                    <a:pt x="487" y="475"/>
                    <a:pt x="489" y="474"/>
                  </a:cubicBezTo>
                  <a:cubicBezTo>
                    <a:pt x="491" y="473"/>
                    <a:pt x="492" y="473"/>
                    <a:pt x="494" y="474"/>
                  </a:cubicBezTo>
                  <a:cubicBezTo>
                    <a:pt x="495" y="476"/>
                    <a:pt x="500" y="475"/>
                    <a:pt x="498" y="472"/>
                  </a:cubicBezTo>
                  <a:cubicBezTo>
                    <a:pt x="496" y="470"/>
                    <a:pt x="494" y="470"/>
                    <a:pt x="495" y="467"/>
                  </a:cubicBezTo>
                  <a:cubicBezTo>
                    <a:pt x="495" y="465"/>
                    <a:pt x="496" y="464"/>
                    <a:pt x="499" y="463"/>
                  </a:cubicBezTo>
                  <a:cubicBezTo>
                    <a:pt x="500" y="462"/>
                    <a:pt x="500" y="461"/>
                    <a:pt x="501" y="460"/>
                  </a:cubicBezTo>
                  <a:cubicBezTo>
                    <a:pt x="499" y="456"/>
                    <a:pt x="499" y="456"/>
                    <a:pt x="499" y="456"/>
                  </a:cubicBezTo>
                  <a:cubicBezTo>
                    <a:pt x="499" y="451"/>
                    <a:pt x="499" y="446"/>
                    <a:pt x="496" y="444"/>
                  </a:cubicBezTo>
                  <a:cubicBezTo>
                    <a:pt x="493" y="441"/>
                    <a:pt x="490" y="438"/>
                    <a:pt x="489" y="435"/>
                  </a:cubicBezTo>
                  <a:cubicBezTo>
                    <a:pt x="488" y="432"/>
                    <a:pt x="485" y="426"/>
                    <a:pt x="487" y="422"/>
                  </a:cubicBezTo>
                  <a:cubicBezTo>
                    <a:pt x="488" y="417"/>
                    <a:pt x="489" y="417"/>
                    <a:pt x="492" y="414"/>
                  </a:cubicBezTo>
                  <a:cubicBezTo>
                    <a:pt x="495" y="411"/>
                    <a:pt x="498" y="408"/>
                    <a:pt x="495" y="405"/>
                  </a:cubicBezTo>
                  <a:cubicBezTo>
                    <a:pt x="491" y="402"/>
                    <a:pt x="489" y="402"/>
                    <a:pt x="491" y="399"/>
                  </a:cubicBezTo>
                  <a:cubicBezTo>
                    <a:pt x="493" y="397"/>
                    <a:pt x="494" y="396"/>
                    <a:pt x="490" y="394"/>
                  </a:cubicBezTo>
                  <a:cubicBezTo>
                    <a:pt x="487" y="392"/>
                    <a:pt x="481" y="391"/>
                    <a:pt x="483" y="387"/>
                  </a:cubicBezTo>
                  <a:cubicBezTo>
                    <a:pt x="484" y="384"/>
                    <a:pt x="483" y="386"/>
                    <a:pt x="487" y="386"/>
                  </a:cubicBezTo>
                  <a:cubicBezTo>
                    <a:pt x="491" y="386"/>
                    <a:pt x="491" y="387"/>
                    <a:pt x="494" y="383"/>
                  </a:cubicBezTo>
                  <a:cubicBezTo>
                    <a:pt x="497" y="379"/>
                    <a:pt x="498" y="378"/>
                    <a:pt x="503" y="378"/>
                  </a:cubicBezTo>
                  <a:cubicBezTo>
                    <a:pt x="508" y="377"/>
                    <a:pt x="516" y="378"/>
                    <a:pt x="521" y="377"/>
                  </a:cubicBezTo>
                  <a:cubicBezTo>
                    <a:pt x="525" y="376"/>
                    <a:pt x="527" y="377"/>
                    <a:pt x="532" y="375"/>
                  </a:cubicBezTo>
                  <a:cubicBezTo>
                    <a:pt x="536" y="373"/>
                    <a:pt x="536" y="372"/>
                    <a:pt x="533" y="369"/>
                  </a:cubicBezTo>
                  <a:cubicBezTo>
                    <a:pt x="531" y="366"/>
                    <a:pt x="532" y="364"/>
                    <a:pt x="536" y="364"/>
                  </a:cubicBezTo>
                  <a:cubicBezTo>
                    <a:pt x="540" y="363"/>
                    <a:pt x="541" y="362"/>
                    <a:pt x="543" y="359"/>
                  </a:cubicBezTo>
                  <a:cubicBezTo>
                    <a:pt x="545" y="356"/>
                    <a:pt x="548" y="352"/>
                    <a:pt x="543" y="351"/>
                  </a:cubicBezTo>
                  <a:cubicBezTo>
                    <a:pt x="538" y="350"/>
                    <a:pt x="539" y="346"/>
                    <a:pt x="541" y="344"/>
                  </a:cubicBezTo>
                  <a:cubicBezTo>
                    <a:pt x="543" y="343"/>
                    <a:pt x="547" y="343"/>
                    <a:pt x="548" y="341"/>
                  </a:cubicBezTo>
                  <a:cubicBezTo>
                    <a:pt x="548" y="340"/>
                    <a:pt x="547" y="339"/>
                    <a:pt x="544" y="336"/>
                  </a:cubicBezTo>
                  <a:cubicBezTo>
                    <a:pt x="541" y="333"/>
                    <a:pt x="539" y="331"/>
                    <a:pt x="539" y="329"/>
                  </a:cubicBezTo>
                  <a:cubicBezTo>
                    <a:pt x="540" y="326"/>
                    <a:pt x="542" y="321"/>
                    <a:pt x="538" y="320"/>
                  </a:cubicBezTo>
                  <a:cubicBezTo>
                    <a:pt x="535" y="318"/>
                    <a:pt x="536" y="317"/>
                    <a:pt x="541" y="316"/>
                  </a:cubicBezTo>
                  <a:cubicBezTo>
                    <a:pt x="545" y="315"/>
                    <a:pt x="549" y="310"/>
                    <a:pt x="545" y="308"/>
                  </a:cubicBezTo>
                  <a:cubicBezTo>
                    <a:pt x="542" y="306"/>
                    <a:pt x="539" y="303"/>
                    <a:pt x="536" y="301"/>
                  </a:cubicBezTo>
                  <a:cubicBezTo>
                    <a:pt x="532" y="299"/>
                    <a:pt x="528" y="295"/>
                    <a:pt x="528" y="291"/>
                  </a:cubicBezTo>
                  <a:cubicBezTo>
                    <a:pt x="529" y="286"/>
                    <a:pt x="528" y="286"/>
                    <a:pt x="532" y="285"/>
                  </a:cubicBezTo>
                  <a:cubicBezTo>
                    <a:pt x="536" y="285"/>
                    <a:pt x="538" y="285"/>
                    <a:pt x="538" y="285"/>
                  </a:cubicBezTo>
                  <a:cubicBezTo>
                    <a:pt x="538" y="285"/>
                    <a:pt x="533" y="282"/>
                    <a:pt x="532" y="279"/>
                  </a:cubicBezTo>
                  <a:cubicBezTo>
                    <a:pt x="530" y="275"/>
                    <a:pt x="529" y="272"/>
                    <a:pt x="530" y="269"/>
                  </a:cubicBezTo>
                  <a:cubicBezTo>
                    <a:pt x="530" y="266"/>
                    <a:pt x="532" y="262"/>
                    <a:pt x="533" y="261"/>
                  </a:cubicBezTo>
                  <a:cubicBezTo>
                    <a:pt x="534" y="259"/>
                    <a:pt x="531" y="258"/>
                    <a:pt x="527" y="260"/>
                  </a:cubicBezTo>
                  <a:cubicBezTo>
                    <a:pt x="524" y="262"/>
                    <a:pt x="523" y="256"/>
                    <a:pt x="521" y="253"/>
                  </a:cubicBezTo>
                  <a:cubicBezTo>
                    <a:pt x="520" y="250"/>
                    <a:pt x="514" y="245"/>
                    <a:pt x="514" y="245"/>
                  </a:cubicBezTo>
                  <a:cubicBezTo>
                    <a:pt x="514" y="243"/>
                    <a:pt x="508" y="240"/>
                    <a:pt x="508" y="237"/>
                  </a:cubicBezTo>
                  <a:cubicBezTo>
                    <a:pt x="507" y="235"/>
                    <a:pt x="503" y="227"/>
                    <a:pt x="504" y="223"/>
                  </a:cubicBezTo>
                  <a:cubicBezTo>
                    <a:pt x="504" y="218"/>
                    <a:pt x="504" y="214"/>
                    <a:pt x="510" y="214"/>
                  </a:cubicBezTo>
                  <a:cubicBezTo>
                    <a:pt x="515" y="213"/>
                    <a:pt x="520" y="215"/>
                    <a:pt x="523" y="213"/>
                  </a:cubicBezTo>
                  <a:cubicBezTo>
                    <a:pt x="527" y="212"/>
                    <a:pt x="528" y="211"/>
                    <a:pt x="530" y="209"/>
                  </a:cubicBezTo>
                  <a:cubicBezTo>
                    <a:pt x="531" y="206"/>
                    <a:pt x="531" y="202"/>
                    <a:pt x="534" y="201"/>
                  </a:cubicBezTo>
                  <a:cubicBezTo>
                    <a:pt x="538" y="201"/>
                    <a:pt x="545" y="200"/>
                    <a:pt x="545" y="200"/>
                  </a:cubicBezTo>
                  <a:cubicBezTo>
                    <a:pt x="545" y="200"/>
                    <a:pt x="549" y="204"/>
                    <a:pt x="550" y="203"/>
                  </a:cubicBezTo>
                  <a:cubicBezTo>
                    <a:pt x="552" y="202"/>
                    <a:pt x="553" y="200"/>
                    <a:pt x="556" y="202"/>
                  </a:cubicBezTo>
                  <a:cubicBezTo>
                    <a:pt x="559" y="203"/>
                    <a:pt x="563" y="207"/>
                    <a:pt x="565" y="207"/>
                  </a:cubicBezTo>
                  <a:cubicBezTo>
                    <a:pt x="567" y="206"/>
                    <a:pt x="567" y="207"/>
                    <a:pt x="570" y="206"/>
                  </a:cubicBezTo>
                  <a:cubicBezTo>
                    <a:pt x="574" y="205"/>
                    <a:pt x="577" y="205"/>
                    <a:pt x="579" y="203"/>
                  </a:cubicBezTo>
                  <a:cubicBezTo>
                    <a:pt x="581" y="201"/>
                    <a:pt x="584" y="199"/>
                    <a:pt x="586" y="197"/>
                  </a:cubicBezTo>
                  <a:cubicBezTo>
                    <a:pt x="589" y="195"/>
                    <a:pt x="591" y="193"/>
                    <a:pt x="593" y="193"/>
                  </a:cubicBezTo>
                  <a:cubicBezTo>
                    <a:pt x="596" y="192"/>
                    <a:pt x="592" y="190"/>
                    <a:pt x="594" y="187"/>
                  </a:cubicBezTo>
                  <a:cubicBezTo>
                    <a:pt x="596" y="184"/>
                    <a:pt x="597" y="178"/>
                    <a:pt x="597" y="178"/>
                  </a:cubicBezTo>
                  <a:cubicBezTo>
                    <a:pt x="597" y="178"/>
                    <a:pt x="600" y="181"/>
                    <a:pt x="602" y="180"/>
                  </a:cubicBezTo>
                  <a:cubicBezTo>
                    <a:pt x="603" y="179"/>
                    <a:pt x="606" y="177"/>
                    <a:pt x="606" y="175"/>
                  </a:cubicBezTo>
                  <a:cubicBezTo>
                    <a:pt x="606" y="174"/>
                    <a:pt x="607" y="172"/>
                    <a:pt x="609" y="170"/>
                  </a:cubicBezTo>
                  <a:cubicBezTo>
                    <a:pt x="609" y="170"/>
                    <a:pt x="609" y="170"/>
                    <a:pt x="608" y="17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29" name="Freeform 20">
              <a:extLst>
                <a:ext uri="{FF2B5EF4-FFF2-40B4-BE49-F238E27FC236}">
                  <a16:creationId xmlns:a16="http://schemas.microsoft.com/office/drawing/2014/main" id="{2C121AC3-1774-0AAE-DBB2-5E558217553A}"/>
                </a:ext>
              </a:extLst>
            </p:cNvPr>
            <p:cNvSpPr>
              <a:spLocks/>
            </p:cNvSpPr>
            <p:nvPr/>
          </p:nvSpPr>
          <p:spPr bwMode="auto">
            <a:xfrm>
              <a:off x="7428931" y="3000095"/>
              <a:ext cx="1425575" cy="1371600"/>
            </a:xfrm>
            <a:custGeom>
              <a:avLst/>
              <a:gdLst>
                <a:gd name="T0" fmla="*/ 59 w 461"/>
                <a:gd name="T1" fmla="*/ 437 h 444"/>
                <a:gd name="T2" fmla="*/ 38 w 461"/>
                <a:gd name="T3" fmla="*/ 405 h 444"/>
                <a:gd name="T4" fmla="*/ 43 w 461"/>
                <a:gd name="T5" fmla="*/ 382 h 444"/>
                <a:gd name="T6" fmla="*/ 22 w 461"/>
                <a:gd name="T7" fmla="*/ 364 h 444"/>
                <a:gd name="T8" fmla="*/ 19 w 461"/>
                <a:gd name="T9" fmla="*/ 335 h 444"/>
                <a:gd name="T10" fmla="*/ 18 w 461"/>
                <a:gd name="T11" fmla="*/ 314 h 444"/>
                <a:gd name="T12" fmla="*/ 3 w 461"/>
                <a:gd name="T13" fmla="*/ 303 h 444"/>
                <a:gd name="T14" fmla="*/ 18 w 461"/>
                <a:gd name="T15" fmla="*/ 287 h 444"/>
                <a:gd name="T16" fmla="*/ 35 w 461"/>
                <a:gd name="T17" fmla="*/ 271 h 444"/>
                <a:gd name="T18" fmla="*/ 38 w 461"/>
                <a:gd name="T19" fmla="*/ 242 h 444"/>
                <a:gd name="T20" fmla="*/ 35 w 461"/>
                <a:gd name="T21" fmla="*/ 184 h 444"/>
                <a:gd name="T22" fmla="*/ 16 w 461"/>
                <a:gd name="T23" fmla="*/ 155 h 444"/>
                <a:gd name="T24" fmla="*/ 32 w 461"/>
                <a:gd name="T25" fmla="*/ 128 h 444"/>
                <a:gd name="T26" fmla="*/ 48 w 461"/>
                <a:gd name="T27" fmla="*/ 128 h 444"/>
                <a:gd name="T28" fmla="*/ 73 w 461"/>
                <a:gd name="T29" fmla="*/ 127 h 444"/>
                <a:gd name="T30" fmla="*/ 126 w 461"/>
                <a:gd name="T31" fmla="*/ 114 h 444"/>
                <a:gd name="T32" fmla="*/ 116 w 461"/>
                <a:gd name="T33" fmla="*/ 89 h 444"/>
                <a:gd name="T34" fmla="*/ 146 w 461"/>
                <a:gd name="T35" fmla="*/ 65 h 444"/>
                <a:gd name="T36" fmla="*/ 197 w 461"/>
                <a:gd name="T37" fmla="*/ 47 h 444"/>
                <a:gd name="T38" fmla="*/ 224 w 461"/>
                <a:gd name="T39" fmla="*/ 16 h 444"/>
                <a:gd name="T40" fmla="*/ 252 w 461"/>
                <a:gd name="T41" fmla="*/ 30 h 444"/>
                <a:gd name="T42" fmla="*/ 272 w 461"/>
                <a:gd name="T43" fmla="*/ 48 h 444"/>
                <a:gd name="T44" fmla="*/ 275 w 461"/>
                <a:gd name="T45" fmla="*/ 73 h 444"/>
                <a:gd name="T46" fmla="*/ 264 w 461"/>
                <a:gd name="T47" fmla="*/ 93 h 444"/>
                <a:gd name="T48" fmla="*/ 298 w 461"/>
                <a:gd name="T49" fmla="*/ 93 h 444"/>
                <a:gd name="T50" fmla="*/ 320 w 461"/>
                <a:gd name="T51" fmla="*/ 83 h 444"/>
                <a:gd name="T52" fmla="*/ 334 w 461"/>
                <a:gd name="T53" fmla="*/ 63 h 444"/>
                <a:gd name="T54" fmla="*/ 325 w 461"/>
                <a:gd name="T55" fmla="*/ 17 h 444"/>
                <a:gd name="T56" fmla="*/ 344 w 461"/>
                <a:gd name="T57" fmla="*/ 4 h 444"/>
                <a:gd name="T58" fmla="*/ 368 w 461"/>
                <a:gd name="T59" fmla="*/ 21 h 444"/>
                <a:gd name="T60" fmla="*/ 409 w 461"/>
                <a:gd name="T61" fmla="*/ 8 h 444"/>
                <a:gd name="T62" fmla="*/ 418 w 461"/>
                <a:gd name="T63" fmla="*/ 29 h 444"/>
                <a:gd name="T64" fmla="*/ 413 w 461"/>
                <a:gd name="T65" fmla="*/ 62 h 444"/>
                <a:gd name="T66" fmla="*/ 422 w 461"/>
                <a:gd name="T67" fmla="*/ 87 h 444"/>
                <a:gd name="T68" fmla="*/ 431 w 461"/>
                <a:gd name="T69" fmla="*/ 115 h 444"/>
                <a:gd name="T70" fmla="*/ 460 w 461"/>
                <a:gd name="T71" fmla="*/ 139 h 444"/>
                <a:gd name="T72" fmla="*/ 450 w 461"/>
                <a:gd name="T73" fmla="*/ 179 h 444"/>
                <a:gd name="T74" fmla="*/ 448 w 461"/>
                <a:gd name="T75" fmla="*/ 191 h 444"/>
                <a:gd name="T76" fmla="*/ 415 w 461"/>
                <a:gd name="T77" fmla="*/ 214 h 444"/>
                <a:gd name="T78" fmla="*/ 395 w 461"/>
                <a:gd name="T79" fmla="*/ 223 h 444"/>
                <a:gd name="T80" fmla="*/ 368 w 461"/>
                <a:gd name="T81" fmla="*/ 238 h 444"/>
                <a:gd name="T82" fmla="*/ 350 w 461"/>
                <a:gd name="T83" fmla="*/ 260 h 444"/>
                <a:gd name="T84" fmla="*/ 372 w 461"/>
                <a:gd name="T85" fmla="*/ 277 h 444"/>
                <a:gd name="T86" fmla="*/ 358 w 461"/>
                <a:gd name="T87" fmla="*/ 297 h 444"/>
                <a:gd name="T88" fmla="*/ 341 w 461"/>
                <a:gd name="T89" fmla="*/ 296 h 444"/>
                <a:gd name="T90" fmla="*/ 335 w 461"/>
                <a:gd name="T91" fmla="*/ 320 h 444"/>
                <a:gd name="T92" fmla="*/ 311 w 461"/>
                <a:gd name="T93" fmla="*/ 339 h 444"/>
                <a:gd name="T94" fmla="*/ 292 w 461"/>
                <a:gd name="T95" fmla="*/ 358 h 444"/>
                <a:gd name="T96" fmla="*/ 284 w 461"/>
                <a:gd name="T97" fmla="*/ 375 h 444"/>
                <a:gd name="T98" fmla="*/ 268 w 461"/>
                <a:gd name="T99" fmla="*/ 352 h 444"/>
                <a:gd name="T100" fmla="*/ 252 w 461"/>
                <a:gd name="T101" fmla="*/ 325 h 444"/>
                <a:gd name="T102" fmla="*/ 232 w 461"/>
                <a:gd name="T103" fmla="*/ 354 h 444"/>
                <a:gd name="T104" fmla="*/ 216 w 461"/>
                <a:gd name="T105" fmla="*/ 364 h 444"/>
                <a:gd name="T106" fmla="*/ 180 w 461"/>
                <a:gd name="T107" fmla="*/ 388 h 444"/>
                <a:gd name="T108" fmla="*/ 147 w 461"/>
                <a:gd name="T109" fmla="*/ 394 h 444"/>
                <a:gd name="T110" fmla="*/ 127 w 461"/>
                <a:gd name="T111" fmla="*/ 420 h 444"/>
                <a:gd name="T112" fmla="*/ 115 w 461"/>
                <a:gd name="T113" fmla="*/ 427 h 444"/>
                <a:gd name="T114" fmla="*/ 93 w 461"/>
                <a:gd name="T115" fmla="*/ 43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1" h="444">
                  <a:moveTo>
                    <a:pt x="74" y="444"/>
                  </a:moveTo>
                  <a:cubicBezTo>
                    <a:pt x="71" y="444"/>
                    <a:pt x="70" y="441"/>
                    <a:pt x="69" y="439"/>
                  </a:cubicBezTo>
                  <a:cubicBezTo>
                    <a:pt x="69" y="438"/>
                    <a:pt x="68" y="437"/>
                    <a:pt x="68" y="437"/>
                  </a:cubicBezTo>
                  <a:cubicBezTo>
                    <a:pt x="67" y="435"/>
                    <a:pt x="66" y="434"/>
                    <a:pt x="65" y="434"/>
                  </a:cubicBezTo>
                  <a:cubicBezTo>
                    <a:pt x="64" y="434"/>
                    <a:pt x="64" y="434"/>
                    <a:pt x="64" y="434"/>
                  </a:cubicBezTo>
                  <a:cubicBezTo>
                    <a:pt x="63" y="434"/>
                    <a:pt x="62" y="436"/>
                    <a:pt x="62" y="438"/>
                  </a:cubicBezTo>
                  <a:cubicBezTo>
                    <a:pt x="61" y="440"/>
                    <a:pt x="61" y="440"/>
                    <a:pt x="61" y="440"/>
                  </a:cubicBezTo>
                  <a:cubicBezTo>
                    <a:pt x="60" y="439"/>
                    <a:pt x="60" y="439"/>
                    <a:pt x="60" y="439"/>
                  </a:cubicBezTo>
                  <a:cubicBezTo>
                    <a:pt x="59" y="438"/>
                    <a:pt x="59" y="438"/>
                    <a:pt x="59" y="437"/>
                  </a:cubicBezTo>
                  <a:cubicBezTo>
                    <a:pt x="56" y="433"/>
                    <a:pt x="57" y="431"/>
                    <a:pt x="60" y="425"/>
                  </a:cubicBezTo>
                  <a:cubicBezTo>
                    <a:pt x="62" y="422"/>
                    <a:pt x="61" y="421"/>
                    <a:pt x="59" y="419"/>
                  </a:cubicBezTo>
                  <a:cubicBezTo>
                    <a:pt x="59" y="418"/>
                    <a:pt x="58" y="417"/>
                    <a:pt x="57" y="416"/>
                  </a:cubicBezTo>
                  <a:cubicBezTo>
                    <a:pt x="55" y="412"/>
                    <a:pt x="53" y="409"/>
                    <a:pt x="49" y="409"/>
                  </a:cubicBezTo>
                  <a:cubicBezTo>
                    <a:pt x="48" y="409"/>
                    <a:pt x="48" y="409"/>
                    <a:pt x="47" y="410"/>
                  </a:cubicBezTo>
                  <a:cubicBezTo>
                    <a:pt x="45" y="410"/>
                    <a:pt x="44" y="410"/>
                    <a:pt x="43" y="410"/>
                  </a:cubicBezTo>
                  <a:cubicBezTo>
                    <a:pt x="41" y="410"/>
                    <a:pt x="41" y="409"/>
                    <a:pt x="40" y="408"/>
                  </a:cubicBezTo>
                  <a:cubicBezTo>
                    <a:pt x="40" y="408"/>
                    <a:pt x="40" y="407"/>
                    <a:pt x="39" y="406"/>
                  </a:cubicBezTo>
                  <a:cubicBezTo>
                    <a:pt x="39" y="406"/>
                    <a:pt x="38" y="405"/>
                    <a:pt x="38" y="405"/>
                  </a:cubicBezTo>
                  <a:cubicBezTo>
                    <a:pt x="36" y="403"/>
                    <a:pt x="35" y="402"/>
                    <a:pt x="36" y="397"/>
                  </a:cubicBezTo>
                  <a:cubicBezTo>
                    <a:pt x="37" y="393"/>
                    <a:pt x="38" y="393"/>
                    <a:pt x="39" y="392"/>
                  </a:cubicBezTo>
                  <a:cubicBezTo>
                    <a:pt x="40" y="392"/>
                    <a:pt x="42" y="391"/>
                    <a:pt x="44" y="389"/>
                  </a:cubicBezTo>
                  <a:cubicBezTo>
                    <a:pt x="45" y="388"/>
                    <a:pt x="47" y="387"/>
                    <a:pt x="47" y="386"/>
                  </a:cubicBezTo>
                  <a:cubicBezTo>
                    <a:pt x="47" y="386"/>
                    <a:pt x="47" y="386"/>
                    <a:pt x="47" y="386"/>
                  </a:cubicBezTo>
                  <a:cubicBezTo>
                    <a:pt x="47" y="386"/>
                    <a:pt x="47" y="386"/>
                    <a:pt x="47" y="386"/>
                  </a:cubicBezTo>
                  <a:cubicBezTo>
                    <a:pt x="46" y="385"/>
                    <a:pt x="46" y="385"/>
                    <a:pt x="45" y="383"/>
                  </a:cubicBezTo>
                  <a:cubicBezTo>
                    <a:pt x="45" y="382"/>
                    <a:pt x="44" y="382"/>
                    <a:pt x="44" y="382"/>
                  </a:cubicBezTo>
                  <a:cubicBezTo>
                    <a:pt x="44" y="382"/>
                    <a:pt x="44" y="382"/>
                    <a:pt x="43" y="382"/>
                  </a:cubicBezTo>
                  <a:cubicBezTo>
                    <a:pt x="43" y="382"/>
                    <a:pt x="42" y="382"/>
                    <a:pt x="41" y="382"/>
                  </a:cubicBezTo>
                  <a:cubicBezTo>
                    <a:pt x="40" y="382"/>
                    <a:pt x="39" y="382"/>
                    <a:pt x="37" y="382"/>
                  </a:cubicBezTo>
                  <a:cubicBezTo>
                    <a:pt x="34" y="380"/>
                    <a:pt x="33" y="379"/>
                    <a:pt x="33" y="377"/>
                  </a:cubicBezTo>
                  <a:cubicBezTo>
                    <a:pt x="33" y="376"/>
                    <a:pt x="33" y="375"/>
                    <a:pt x="33" y="373"/>
                  </a:cubicBezTo>
                  <a:cubicBezTo>
                    <a:pt x="32" y="371"/>
                    <a:pt x="32" y="370"/>
                    <a:pt x="31" y="369"/>
                  </a:cubicBezTo>
                  <a:cubicBezTo>
                    <a:pt x="31" y="367"/>
                    <a:pt x="31" y="367"/>
                    <a:pt x="29" y="365"/>
                  </a:cubicBezTo>
                  <a:cubicBezTo>
                    <a:pt x="29" y="364"/>
                    <a:pt x="28" y="363"/>
                    <a:pt x="27" y="363"/>
                  </a:cubicBezTo>
                  <a:cubicBezTo>
                    <a:pt x="27" y="363"/>
                    <a:pt x="26" y="364"/>
                    <a:pt x="25" y="364"/>
                  </a:cubicBezTo>
                  <a:cubicBezTo>
                    <a:pt x="24" y="364"/>
                    <a:pt x="23" y="364"/>
                    <a:pt x="22" y="364"/>
                  </a:cubicBezTo>
                  <a:cubicBezTo>
                    <a:pt x="22" y="364"/>
                    <a:pt x="21" y="364"/>
                    <a:pt x="21" y="364"/>
                  </a:cubicBezTo>
                  <a:cubicBezTo>
                    <a:pt x="19" y="364"/>
                    <a:pt x="18" y="363"/>
                    <a:pt x="17" y="362"/>
                  </a:cubicBezTo>
                  <a:cubicBezTo>
                    <a:pt x="16" y="361"/>
                    <a:pt x="16" y="359"/>
                    <a:pt x="17" y="355"/>
                  </a:cubicBezTo>
                  <a:cubicBezTo>
                    <a:pt x="18" y="352"/>
                    <a:pt x="18" y="352"/>
                    <a:pt x="16" y="352"/>
                  </a:cubicBezTo>
                  <a:cubicBezTo>
                    <a:pt x="16" y="351"/>
                    <a:pt x="15" y="351"/>
                    <a:pt x="14" y="351"/>
                  </a:cubicBezTo>
                  <a:cubicBezTo>
                    <a:pt x="13" y="350"/>
                    <a:pt x="10" y="349"/>
                    <a:pt x="11" y="347"/>
                  </a:cubicBezTo>
                  <a:cubicBezTo>
                    <a:pt x="11" y="346"/>
                    <a:pt x="12" y="345"/>
                    <a:pt x="13" y="345"/>
                  </a:cubicBezTo>
                  <a:cubicBezTo>
                    <a:pt x="16" y="344"/>
                    <a:pt x="16" y="343"/>
                    <a:pt x="16" y="338"/>
                  </a:cubicBezTo>
                  <a:cubicBezTo>
                    <a:pt x="16" y="336"/>
                    <a:pt x="17" y="335"/>
                    <a:pt x="19" y="335"/>
                  </a:cubicBezTo>
                  <a:cubicBezTo>
                    <a:pt x="20" y="335"/>
                    <a:pt x="20" y="335"/>
                    <a:pt x="21" y="335"/>
                  </a:cubicBezTo>
                  <a:cubicBezTo>
                    <a:pt x="22" y="335"/>
                    <a:pt x="23" y="335"/>
                    <a:pt x="24" y="335"/>
                  </a:cubicBezTo>
                  <a:cubicBezTo>
                    <a:pt x="24" y="335"/>
                    <a:pt x="25" y="335"/>
                    <a:pt x="25" y="335"/>
                  </a:cubicBezTo>
                  <a:cubicBezTo>
                    <a:pt x="26" y="335"/>
                    <a:pt x="26" y="335"/>
                    <a:pt x="26" y="335"/>
                  </a:cubicBezTo>
                  <a:cubicBezTo>
                    <a:pt x="27" y="334"/>
                    <a:pt x="27" y="332"/>
                    <a:pt x="26" y="330"/>
                  </a:cubicBezTo>
                  <a:cubicBezTo>
                    <a:pt x="26" y="329"/>
                    <a:pt x="26" y="328"/>
                    <a:pt x="26" y="326"/>
                  </a:cubicBezTo>
                  <a:cubicBezTo>
                    <a:pt x="26" y="322"/>
                    <a:pt x="26" y="322"/>
                    <a:pt x="23" y="322"/>
                  </a:cubicBezTo>
                  <a:cubicBezTo>
                    <a:pt x="21" y="322"/>
                    <a:pt x="18" y="321"/>
                    <a:pt x="17" y="319"/>
                  </a:cubicBezTo>
                  <a:cubicBezTo>
                    <a:pt x="17" y="318"/>
                    <a:pt x="17" y="316"/>
                    <a:pt x="18" y="314"/>
                  </a:cubicBezTo>
                  <a:cubicBezTo>
                    <a:pt x="19" y="313"/>
                    <a:pt x="19" y="312"/>
                    <a:pt x="19" y="311"/>
                  </a:cubicBezTo>
                  <a:cubicBezTo>
                    <a:pt x="19" y="311"/>
                    <a:pt x="18" y="310"/>
                    <a:pt x="18" y="310"/>
                  </a:cubicBezTo>
                  <a:cubicBezTo>
                    <a:pt x="18" y="310"/>
                    <a:pt x="17" y="311"/>
                    <a:pt x="17" y="311"/>
                  </a:cubicBezTo>
                  <a:cubicBezTo>
                    <a:pt x="16" y="311"/>
                    <a:pt x="15" y="311"/>
                    <a:pt x="14" y="311"/>
                  </a:cubicBezTo>
                  <a:cubicBezTo>
                    <a:pt x="12" y="311"/>
                    <a:pt x="10" y="311"/>
                    <a:pt x="7" y="312"/>
                  </a:cubicBezTo>
                  <a:cubicBezTo>
                    <a:pt x="7" y="312"/>
                    <a:pt x="6" y="312"/>
                    <a:pt x="5" y="312"/>
                  </a:cubicBezTo>
                  <a:cubicBezTo>
                    <a:pt x="4" y="312"/>
                    <a:pt x="4" y="312"/>
                    <a:pt x="3" y="311"/>
                  </a:cubicBezTo>
                  <a:cubicBezTo>
                    <a:pt x="2" y="310"/>
                    <a:pt x="2" y="308"/>
                    <a:pt x="2" y="306"/>
                  </a:cubicBezTo>
                  <a:cubicBezTo>
                    <a:pt x="3" y="305"/>
                    <a:pt x="3" y="304"/>
                    <a:pt x="3" y="303"/>
                  </a:cubicBezTo>
                  <a:cubicBezTo>
                    <a:pt x="3" y="301"/>
                    <a:pt x="2" y="299"/>
                    <a:pt x="2" y="298"/>
                  </a:cubicBezTo>
                  <a:cubicBezTo>
                    <a:pt x="1" y="296"/>
                    <a:pt x="0" y="294"/>
                    <a:pt x="2" y="292"/>
                  </a:cubicBezTo>
                  <a:cubicBezTo>
                    <a:pt x="4" y="291"/>
                    <a:pt x="5" y="291"/>
                    <a:pt x="6" y="291"/>
                  </a:cubicBezTo>
                  <a:cubicBezTo>
                    <a:pt x="7" y="291"/>
                    <a:pt x="8" y="291"/>
                    <a:pt x="8" y="294"/>
                  </a:cubicBezTo>
                  <a:cubicBezTo>
                    <a:pt x="8" y="294"/>
                    <a:pt x="9" y="295"/>
                    <a:pt x="9" y="296"/>
                  </a:cubicBezTo>
                  <a:cubicBezTo>
                    <a:pt x="10" y="297"/>
                    <a:pt x="11" y="298"/>
                    <a:pt x="11" y="298"/>
                  </a:cubicBezTo>
                  <a:cubicBezTo>
                    <a:pt x="12" y="298"/>
                    <a:pt x="12" y="298"/>
                    <a:pt x="12" y="297"/>
                  </a:cubicBezTo>
                  <a:cubicBezTo>
                    <a:pt x="12" y="297"/>
                    <a:pt x="13" y="296"/>
                    <a:pt x="13" y="295"/>
                  </a:cubicBezTo>
                  <a:cubicBezTo>
                    <a:pt x="14" y="293"/>
                    <a:pt x="16" y="289"/>
                    <a:pt x="18" y="287"/>
                  </a:cubicBezTo>
                  <a:cubicBezTo>
                    <a:pt x="20" y="286"/>
                    <a:pt x="21" y="286"/>
                    <a:pt x="21" y="286"/>
                  </a:cubicBezTo>
                  <a:cubicBezTo>
                    <a:pt x="22" y="285"/>
                    <a:pt x="23" y="285"/>
                    <a:pt x="24" y="283"/>
                  </a:cubicBezTo>
                  <a:cubicBezTo>
                    <a:pt x="26" y="279"/>
                    <a:pt x="28" y="278"/>
                    <a:pt x="31" y="277"/>
                  </a:cubicBezTo>
                  <a:cubicBezTo>
                    <a:pt x="33" y="276"/>
                    <a:pt x="33" y="276"/>
                    <a:pt x="33" y="276"/>
                  </a:cubicBezTo>
                  <a:cubicBezTo>
                    <a:pt x="34" y="275"/>
                    <a:pt x="35" y="275"/>
                    <a:pt x="36" y="275"/>
                  </a:cubicBezTo>
                  <a:cubicBezTo>
                    <a:pt x="36" y="275"/>
                    <a:pt x="37" y="275"/>
                    <a:pt x="37" y="275"/>
                  </a:cubicBezTo>
                  <a:cubicBezTo>
                    <a:pt x="37" y="275"/>
                    <a:pt x="37" y="275"/>
                    <a:pt x="37" y="275"/>
                  </a:cubicBezTo>
                  <a:cubicBezTo>
                    <a:pt x="37" y="273"/>
                    <a:pt x="36" y="272"/>
                    <a:pt x="36" y="272"/>
                  </a:cubicBezTo>
                  <a:cubicBezTo>
                    <a:pt x="35" y="271"/>
                    <a:pt x="35" y="271"/>
                    <a:pt x="35" y="271"/>
                  </a:cubicBezTo>
                  <a:cubicBezTo>
                    <a:pt x="40" y="268"/>
                    <a:pt x="40" y="268"/>
                    <a:pt x="40" y="268"/>
                  </a:cubicBezTo>
                  <a:cubicBezTo>
                    <a:pt x="40" y="267"/>
                    <a:pt x="40" y="267"/>
                    <a:pt x="39" y="267"/>
                  </a:cubicBezTo>
                  <a:cubicBezTo>
                    <a:pt x="39" y="267"/>
                    <a:pt x="38" y="267"/>
                    <a:pt x="38" y="268"/>
                  </a:cubicBezTo>
                  <a:cubicBezTo>
                    <a:pt x="35" y="269"/>
                    <a:pt x="33" y="271"/>
                    <a:pt x="30" y="271"/>
                  </a:cubicBezTo>
                  <a:cubicBezTo>
                    <a:pt x="29" y="271"/>
                    <a:pt x="27" y="270"/>
                    <a:pt x="26" y="269"/>
                  </a:cubicBezTo>
                  <a:cubicBezTo>
                    <a:pt x="25" y="269"/>
                    <a:pt x="25" y="268"/>
                    <a:pt x="24" y="267"/>
                  </a:cubicBezTo>
                  <a:cubicBezTo>
                    <a:pt x="24" y="263"/>
                    <a:pt x="29" y="256"/>
                    <a:pt x="29" y="256"/>
                  </a:cubicBezTo>
                  <a:cubicBezTo>
                    <a:pt x="31" y="254"/>
                    <a:pt x="32" y="252"/>
                    <a:pt x="33" y="250"/>
                  </a:cubicBezTo>
                  <a:cubicBezTo>
                    <a:pt x="34" y="247"/>
                    <a:pt x="36" y="245"/>
                    <a:pt x="38" y="242"/>
                  </a:cubicBezTo>
                  <a:cubicBezTo>
                    <a:pt x="40" y="239"/>
                    <a:pt x="42" y="238"/>
                    <a:pt x="43" y="237"/>
                  </a:cubicBezTo>
                  <a:cubicBezTo>
                    <a:pt x="45" y="236"/>
                    <a:pt x="45" y="235"/>
                    <a:pt x="46" y="233"/>
                  </a:cubicBezTo>
                  <a:cubicBezTo>
                    <a:pt x="46" y="232"/>
                    <a:pt x="46" y="230"/>
                    <a:pt x="46" y="228"/>
                  </a:cubicBezTo>
                  <a:cubicBezTo>
                    <a:pt x="46" y="226"/>
                    <a:pt x="46" y="223"/>
                    <a:pt x="47" y="219"/>
                  </a:cubicBezTo>
                  <a:cubicBezTo>
                    <a:pt x="49" y="215"/>
                    <a:pt x="48" y="212"/>
                    <a:pt x="47" y="208"/>
                  </a:cubicBezTo>
                  <a:cubicBezTo>
                    <a:pt x="47" y="206"/>
                    <a:pt x="46" y="205"/>
                    <a:pt x="46" y="204"/>
                  </a:cubicBezTo>
                  <a:cubicBezTo>
                    <a:pt x="45" y="201"/>
                    <a:pt x="44" y="200"/>
                    <a:pt x="43" y="198"/>
                  </a:cubicBezTo>
                  <a:cubicBezTo>
                    <a:pt x="43" y="197"/>
                    <a:pt x="42" y="196"/>
                    <a:pt x="42" y="194"/>
                  </a:cubicBezTo>
                  <a:cubicBezTo>
                    <a:pt x="41" y="191"/>
                    <a:pt x="39" y="189"/>
                    <a:pt x="35" y="184"/>
                  </a:cubicBezTo>
                  <a:cubicBezTo>
                    <a:pt x="33" y="182"/>
                    <a:pt x="32" y="181"/>
                    <a:pt x="32" y="179"/>
                  </a:cubicBezTo>
                  <a:cubicBezTo>
                    <a:pt x="32" y="178"/>
                    <a:pt x="33" y="177"/>
                    <a:pt x="35" y="175"/>
                  </a:cubicBezTo>
                  <a:cubicBezTo>
                    <a:pt x="36" y="175"/>
                    <a:pt x="36" y="174"/>
                    <a:pt x="36" y="174"/>
                  </a:cubicBezTo>
                  <a:cubicBezTo>
                    <a:pt x="36" y="173"/>
                    <a:pt x="33" y="172"/>
                    <a:pt x="32" y="172"/>
                  </a:cubicBezTo>
                  <a:cubicBezTo>
                    <a:pt x="30" y="171"/>
                    <a:pt x="30" y="171"/>
                    <a:pt x="30" y="171"/>
                  </a:cubicBezTo>
                  <a:cubicBezTo>
                    <a:pt x="26" y="170"/>
                    <a:pt x="26" y="168"/>
                    <a:pt x="26" y="163"/>
                  </a:cubicBezTo>
                  <a:cubicBezTo>
                    <a:pt x="26" y="159"/>
                    <a:pt x="26" y="157"/>
                    <a:pt x="23" y="156"/>
                  </a:cubicBezTo>
                  <a:cubicBezTo>
                    <a:pt x="21" y="155"/>
                    <a:pt x="19" y="155"/>
                    <a:pt x="18" y="155"/>
                  </a:cubicBezTo>
                  <a:cubicBezTo>
                    <a:pt x="17" y="155"/>
                    <a:pt x="16" y="155"/>
                    <a:pt x="16" y="155"/>
                  </a:cubicBezTo>
                  <a:cubicBezTo>
                    <a:pt x="14" y="156"/>
                    <a:pt x="14" y="156"/>
                    <a:pt x="14" y="156"/>
                  </a:cubicBezTo>
                  <a:cubicBezTo>
                    <a:pt x="15" y="154"/>
                    <a:pt x="15" y="154"/>
                    <a:pt x="15" y="154"/>
                  </a:cubicBezTo>
                  <a:cubicBezTo>
                    <a:pt x="15" y="154"/>
                    <a:pt x="17" y="152"/>
                    <a:pt x="21" y="150"/>
                  </a:cubicBezTo>
                  <a:cubicBezTo>
                    <a:pt x="22" y="150"/>
                    <a:pt x="22" y="149"/>
                    <a:pt x="22" y="149"/>
                  </a:cubicBezTo>
                  <a:cubicBezTo>
                    <a:pt x="22" y="147"/>
                    <a:pt x="21" y="146"/>
                    <a:pt x="19" y="144"/>
                  </a:cubicBezTo>
                  <a:cubicBezTo>
                    <a:pt x="17" y="142"/>
                    <a:pt x="16" y="140"/>
                    <a:pt x="16" y="138"/>
                  </a:cubicBezTo>
                  <a:cubicBezTo>
                    <a:pt x="17" y="137"/>
                    <a:pt x="17" y="136"/>
                    <a:pt x="20" y="135"/>
                  </a:cubicBezTo>
                  <a:cubicBezTo>
                    <a:pt x="25" y="135"/>
                    <a:pt x="27" y="134"/>
                    <a:pt x="28" y="132"/>
                  </a:cubicBezTo>
                  <a:cubicBezTo>
                    <a:pt x="29" y="130"/>
                    <a:pt x="31" y="128"/>
                    <a:pt x="32" y="128"/>
                  </a:cubicBezTo>
                  <a:cubicBezTo>
                    <a:pt x="33" y="128"/>
                    <a:pt x="34" y="128"/>
                    <a:pt x="35" y="130"/>
                  </a:cubicBezTo>
                  <a:cubicBezTo>
                    <a:pt x="36" y="133"/>
                    <a:pt x="38" y="133"/>
                    <a:pt x="43" y="133"/>
                  </a:cubicBezTo>
                  <a:cubicBezTo>
                    <a:pt x="43" y="133"/>
                    <a:pt x="43" y="133"/>
                    <a:pt x="43" y="133"/>
                  </a:cubicBezTo>
                  <a:cubicBezTo>
                    <a:pt x="44" y="132"/>
                    <a:pt x="41" y="129"/>
                    <a:pt x="40" y="127"/>
                  </a:cubicBezTo>
                  <a:cubicBezTo>
                    <a:pt x="39" y="127"/>
                    <a:pt x="39" y="126"/>
                    <a:pt x="38" y="126"/>
                  </a:cubicBezTo>
                  <a:cubicBezTo>
                    <a:pt x="37" y="124"/>
                    <a:pt x="38" y="123"/>
                    <a:pt x="38" y="123"/>
                  </a:cubicBezTo>
                  <a:cubicBezTo>
                    <a:pt x="39" y="121"/>
                    <a:pt x="43" y="121"/>
                    <a:pt x="43" y="121"/>
                  </a:cubicBezTo>
                  <a:cubicBezTo>
                    <a:pt x="45" y="121"/>
                    <a:pt x="46" y="123"/>
                    <a:pt x="47" y="126"/>
                  </a:cubicBezTo>
                  <a:cubicBezTo>
                    <a:pt x="48" y="127"/>
                    <a:pt x="48" y="127"/>
                    <a:pt x="48" y="128"/>
                  </a:cubicBezTo>
                  <a:cubicBezTo>
                    <a:pt x="49" y="130"/>
                    <a:pt x="51" y="130"/>
                    <a:pt x="53" y="130"/>
                  </a:cubicBezTo>
                  <a:cubicBezTo>
                    <a:pt x="54" y="130"/>
                    <a:pt x="56" y="130"/>
                    <a:pt x="57" y="130"/>
                  </a:cubicBezTo>
                  <a:cubicBezTo>
                    <a:pt x="58" y="130"/>
                    <a:pt x="58" y="130"/>
                    <a:pt x="59" y="130"/>
                  </a:cubicBezTo>
                  <a:cubicBezTo>
                    <a:pt x="63" y="130"/>
                    <a:pt x="67" y="132"/>
                    <a:pt x="70" y="135"/>
                  </a:cubicBezTo>
                  <a:cubicBezTo>
                    <a:pt x="72" y="136"/>
                    <a:pt x="73" y="137"/>
                    <a:pt x="74" y="137"/>
                  </a:cubicBezTo>
                  <a:cubicBezTo>
                    <a:pt x="74" y="137"/>
                    <a:pt x="74" y="137"/>
                    <a:pt x="74" y="136"/>
                  </a:cubicBezTo>
                  <a:cubicBezTo>
                    <a:pt x="75" y="135"/>
                    <a:pt x="74" y="134"/>
                    <a:pt x="73" y="133"/>
                  </a:cubicBezTo>
                  <a:cubicBezTo>
                    <a:pt x="72" y="132"/>
                    <a:pt x="70" y="131"/>
                    <a:pt x="71" y="129"/>
                  </a:cubicBezTo>
                  <a:cubicBezTo>
                    <a:pt x="71" y="128"/>
                    <a:pt x="72" y="127"/>
                    <a:pt x="73" y="127"/>
                  </a:cubicBezTo>
                  <a:cubicBezTo>
                    <a:pt x="76" y="127"/>
                    <a:pt x="78" y="129"/>
                    <a:pt x="80" y="131"/>
                  </a:cubicBezTo>
                  <a:cubicBezTo>
                    <a:pt x="81" y="132"/>
                    <a:pt x="82" y="133"/>
                    <a:pt x="83" y="133"/>
                  </a:cubicBezTo>
                  <a:cubicBezTo>
                    <a:pt x="85" y="133"/>
                    <a:pt x="88" y="131"/>
                    <a:pt x="89" y="129"/>
                  </a:cubicBezTo>
                  <a:cubicBezTo>
                    <a:pt x="92" y="127"/>
                    <a:pt x="102" y="123"/>
                    <a:pt x="106" y="121"/>
                  </a:cubicBezTo>
                  <a:cubicBezTo>
                    <a:pt x="108" y="121"/>
                    <a:pt x="109" y="121"/>
                    <a:pt x="110" y="121"/>
                  </a:cubicBezTo>
                  <a:cubicBezTo>
                    <a:pt x="111" y="121"/>
                    <a:pt x="114" y="122"/>
                    <a:pt x="115" y="126"/>
                  </a:cubicBezTo>
                  <a:cubicBezTo>
                    <a:pt x="115" y="126"/>
                    <a:pt x="115" y="126"/>
                    <a:pt x="115" y="126"/>
                  </a:cubicBezTo>
                  <a:cubicBezTo>
                    <a:pt x="117" y="126"/>
                    <a:pt x="121" y="123"/>
                    <a:pt x="123" y="120"/>
                  </a:cubicBezTo>
                  <a:cubicBezTo>
                    <a:pt x="124" y="117"/>
                    <a:pt x="125" y="116"/>
                    <a:pt x="126" y="114"/>
                  </a:cubicBezTo>
                  <a:cubicBezTo>
                    <a:pt x="126" y="113"/>
                    <a:pt x="127" y="113"/>
                    <a:pt x="127" y="111"/>
                  </a:cubicBezTo>
                  <a:cubicBezTo>
                    <a:pt x="129" y="109"/>
                    <a:pt x="129" y="109"/>
                    <a:pt x="127" y="108"/>
                  </a:cubicBezTo>
                  <a:cubicBezTo>
                    <a:pt x="127" y="107"/>
                    <a:pt x="127" y="107"/>
                    <a:pt x="126" y="106"/>
                  </a:cubicBezTo>
                  <a:cubicBezTo>
                    <a:pt x="124" y="104"/>
                    <a:pt x="122" y="102"/>
                    <a:pt x="118" y="100"/>
                  </a:cubicBezTo>
                  <a:cubicBezTo>
                    <a:pt x="117" y="99"/>
                    <a:pt x="117" y="99"/>
                    <a:pt x="117" y="99"/>
                  </a:cubicBezTo>
                  <a:cubicBezTo>
                    <a:pt x="114" y="97"/>
                    <a:pt x="112" y="96"/>
                    <a:pt x="112" y="94"/>
                  </a:cubicBezTo>
                  <a:cubicBezTo>
                    <a:pt x="112" y="93"/>
                    <a:pt x="112" y="92"/>
                    <a:pt x="113" y="90"/>
                  </a:cubicBezTo>
                  <a:cubicBezTo>
                    <a:pt x="114" y="89"/>
                    <a:pt x="114" y="89"/>
                    <a:pt x="115" y="89"/>
                  </a:cubicBezTo>
                  <a:cubicBezTo>
                    <a:pt x="116" y="89"/>
                    <a:pt x="116" y="89"/>
                    <a:pt x="116" y="89"/>
                  </a:cubicBezTo>
                  <a:cubicBezTo>
                    <a:pt x="116" y="89"/>
                    <a:pt x="116" y="89"/>
                    <a:pt x="116" y="89"/>
                  </a:cubicBezTo>
                  <a:cubicBezTo>
                    <a:pt x="117" y="89"/>
                    <a:pt x="117" y="89"/>
                    <a:pt x="117" y="88"/>
                  </a:cubicBezTo>
                  <a:cubicBezTo>
                    <a:pt x="118" y="86"/>
                    <a:pt x="120" y="82"/>
                    <a:pt x="126" y="82"/>
                  </a:cubicBezTo>
                  <a:cubicBezTo>
                    <a:pt x="130" y="82"/>
                    <a:pt x="131" y="82"/>
                    <a:pt x="133" y="80"/>
                  </a:cubicBezTo>
                  <a:cubicBezTo>
                    <a:pt x="134" y="79"/>
                    <a:pt x="135" y="77"/>
                    <a:pt x="135" y="76"/>
                  </a:cubicBezTo>
                  <a:cubicBezTo>
                    <a:pt x="136" y="73"/>
                    <a:pt x="137" y="71"/>
                    <a:pt x="139" y="69"/>
                  </a:cubicBezTo>
                  <a:cubicBezTo>
                    <a:pt x="140" y="68"/>
                    <a:pt x="142" y="68"/>
                    <a:pt x="143" y="68"/>
                  </a:cubicBezTo>
                  <a:cubicBezTo>
                    <a:pt x="144" y="68"/>
                    <a:pt x="145" y="68"/>
                    <a:pt x="146" y="67"/>
                  </a:cubicBezTo>
                  <a:cubicBezTo>
                    <a:pt x="146" y="66"/>
                    <a:pt x="146" y="66"/>
                    <a:pt x="146" y="65"/>
                  </a:cubicBezTo>
                  <a:cubicBezTo>
                    <a:pt x="147" y="63"/>
                    <a:pt x="148" y="61"/>
                    <a:pt x="153" y="60"/>
                  </a:cubicBezTo>
                  <a:cubicBezTo>
                    <a:pt x="156" y="60"/>
                    <a:pt x="158" y="58"/>
                    <a:pt x="159" y="57"/>
                  </a:cubicBezTo>
                  <a:cubicBezTo>
                    <a:pt x="160" y="57"/>
                    <a:pt x="160" y="57"/>
                    <a:pt x="160" y="57"/>
                  </a:cubicBezTo>
                  <a:cubicBezTo>
                    <a:pt x="160" y="57"/>
                    <a:pt x="160" y="57"/>
                    <a:pt x="160" y="57"/>
                  </a:cubicBezTo>
                  <a:cubicBezTo>
                    <a:pt x="163" y="57"/>
                    <a:pt x="164" y="56"/>
                    <a:pt x="165" y="55"/>
                  </a:cubicBezTo>
                  <a:cubicBezTo>
                    <a:pt x="167" y="53"/>
                    <a:pt x="173" y="52"/>
                    <a:pt x="177" y="52"/>
                  </a:cubicBezTo>
                  <a:cubicBezTo>
                    <a:pt x="178" y="52"/>
                    <a:pt x="180" y="52"/>
                    <a:pt x="180" y="52"/>
                  </a:cubicBezTo>
                  <a:cubicBezTo>
                    <a:pt x="181" y="52"/>
                    <a:pt x="181" y="52"/>
                    <a:pt x="182" y="52"/>
                  </a:cubicBezTo>
                  <a:cubicBezTo>
                    <a:pt x="186" y="51"/>
                    <a:pt x="194" y="50"/>
                    <a:pt x="197" y="47"/>
                  </a:cubicBezTo>
                  <a:cubicBezTo>
                    <a:pt x="200" y="44"/>
                    <a:pt x="205" y="41"/>
                    <a:pt x="209" y="38"/>
                  </a:cubicBezTo>
                  <a:cubicBezTo>
                    <a:pt x="211" y="38"/>
                    <a:pt x="212" y="37"/>
                    <a:pt x="212" y="36"/>
                  </a:cubicBezTo>
                  <a:cubicBezTo>
                    <a:pt x="216" y="34"/>
                    <a:pt x="218" y="33"/>
                    <a:pt x="222" y="31"/>
                  </a:cubicBezTo>
                  <a:cubicBezTo>
                    <a:pt x="224" y="29"/>
                    <a:pt x="225" y="29"/>
                    <a:pt x="225" y="27"/>
                  </a:cubicBezTo>
                  <a:cubicBezTo>
                    <a:pt x="225" y="27"/>
                    <a:pt x="225" y="27"/>
                    <a:pt x="226" y="26"/>
                  </a:cubicBezTo>
                  <a:cubicBezTo>
                    <a:pt x="226" y="26"/>
                    <a:pt x="226" y="26"/>
                    <a:pt x="226" y="25"/>
                  </a:cubicBezTo>
                  <a:cubicBezTo>
                    <a:pt x="227" y="24"/>
                    <a:pt x="227" y="23"/>
                    <a:pt x="225" y="22"/>
                  </a:cubicBezTo>
                  <a:cubicBezTo>
                    <a:pt x="224" y="21"/>
                    <a:pt x="223" y="20"/>
                    <a:pt x="223" y="19"/>
                  </a:cubicBezTo>
                  <a:cubicBezTo>
                    <a:pt x="223" y="18"/>
                    <a:pt x="224" y="17"/>
                    <a:pt x="224" y="16"/>
                  </a:cubicBezTo>
                  <a:cubicBezTo>
                    <a:pt x="225" y="16"/>
                    <a:pt x="225" y="15"/>
                    <a:pt x="226" y="14"/>
                  </a:cubicBezTo>
                  <a:cubicBezTo>
                    <a:pt x="226" y="12"/>
                    <a:pt x="228" y="10"/>
                    <a:pt x="230" y="10"/>
                  </a:cubicBezTo>
                  <a:cubicBezTo>
                    <a:pt x="231" y="10"/>
                    <a:pt x="232" y="10"/>
                    <a:pt x="233" y="11"/>
                  </a:cubicBezTo>
                  <a:cubicBezTo>
                    <a:pt x="234" y="12"/>
                    <a:pt x="235" y="13"/>
                    <a:pt x="236" y="14"/>
                  </a:cubicBezTo>
                  <a:cubicBezTo>
                    <a:pt x="237" y="15"/>
                    <a:pt x="238" y="15"/>
                    <a:pt x="239" y="16"/>
                  </a:cubicBezTo>
                  <a:cubicBezTo>
                    <a:pt x="242" y="17"/>
                    <a:pt x="242" y="19"/>
                    <a:pt x="242" y="21"/>
                  </a:cubicBezTo>
                  <a:cubicBezTo>
                    <a:pt x="242" y="22"/>
                    <a:pt x="242" y="23"/>
                    <a:pt x="242" y="24"/>
                  </a:cubicBezTo>
                  <a:cubicBezTo>
                    <a:pt x="243" y="26"/>
                    <a:pt x="245" y="27"/>
                    <a:pt x="248" y="27"/>
                  </a:cubicBezTo>
                  <a:cubicBezTo>
                    <a:pt x="250" y="28"/>
                    <a:pt x="251" y="29"/>
                    <a:pt x="252" y="30"/>
                  </a:cubicBezTo>
                  <a:cubicBezTo>
                    <a:pt x="253" y="30"/>
                    <a:pt x="253" y="31"/>
                    <a:pt x="254" y="31"/>
                  </a:cubicBezTo>
                  <a:cubicBezTo>
                    <a:pt x="255" y="32"/>
                    <a:pt x="256" y="32"/>
                    <a:pt x="257" y="32"/>
                  </a:cubicBezTo>
                  <a:cubicBezTo>
                    <a:pt x="258" y="32"/>
                    <a:pt x="259" y="32"/>
                    <a:pt x="260" y="31"/>
                  </a:cubicBezTo>
                  <a:cubicBezTo>
                    <a:pt x="261" y="31"/>
                    <a:pt x="262" y="30"/>
                    <a:pt x="264" y="30"/>
                  </a:cubicBezTo>
                  <a:cubicBezTo>
                    <a:pt x="266" y="30"/>
                    <a:pt x="269" y="31"/>
                    <a:pt x="270" y="33"/>
                  </a:cubicBezTo>
                  <a:cubicBezTo>
                    <a:pt x="270" y="34"/>
                    <a:pt x="271" y="35"/>
                    <a:pt x="271" y="37"/>
                  </a:cubicBezTo>
                  <a:cubicBezTo>
                    <a:pt x="271" y="39"/>
                    <a:pt x="272" y="41"/>
                    <a:pt x="273" y="41"/>
                  </a:cubicBezTo>
                  <a:cubicBezTo>
                    <a:pt x="275" y="42"/>
                    <a:pt x="277" y="43"/>
                    <a:pt x="276" y="45"/>
                  </a:cubicBezTo>
                  <a:cubicBezTo>
                    <a:pt x="276" y="45"/>
                    <a:pt x="276" y="47"/>
                    <a:pt x="272" y="48"/>
                  </a:cubicBezTo>
                  <a:cubicBezTo>
                    <a:pt x="271" y="48"/>
                    <a:pt x="270" y="48"/>
                    <a:pt x="270" y="49"/>
                  </a:cubicBezTo>
                  <a:cubicBezTo>
                    <a:pt x="269" y="49"/>
                    <a:pt x="270" y="51"/>
                    <a:pt x="270" y="51"/>
                  </a:cubicBezTo>
                  <a:cubicBezTo>
                    <a:pt x="271" y="52"/>
                    <a:pt x="271" y="52"/>
                    <a:pt x="271" y="52"/>
                  </a:cubicBezTo>
                  <a:cubicBezTo>
                    <a:pt x="272" y="54"/>
                    <a:pt x="272" y="55"/>
                    <a:pt x="270" y="57"/>
                  </a:cubicBezTo>
                  <a:cubicBezTo>
                    <a:pt x="270" y="59"/>
                    <a:pt x="270" y="60"/>
                    <a:pt x="270" y="61"/>
                  </a:cubicBezTo>
                  <a:cubicBezTo>
                    <a:pt x="270" y="63"/>
                    <a:pt x="270" y="65"/>
                    <a:pt x="267" y="66"/>
                  </a:cubicBezTo>
                  <a:cubicBezTo>
                    <a:pt x="265" y="67"/>
                    <a:pt x="265" y="67"/>
                    <a:pt x="265" y="68"/>
                  </a:cubicBezTo>
                  <a:cubicBezTo>
                    <a:pt x="265" y="68"/>
                    <a:pt x="265" y="68"/>
                    <a:pt x="267" y="70"/>
                  </a:cubicBezTo>
                  <a:cubicBezTo>
                    <a:pt x="271" y="72"/>
                    <a:pt x="273" y="73"/>
                    <a:pt x="275" y="73"/>
                  </a:cubicBezTo>
                  <a:cubicBezTo>
                    <a:pt x="276" y="73"/>
                    <a:pt x="276" y="73"/>
                    <a:pt x="277" y="73"/>
                  </a:cubicBezTo>
                  <a:cubicBezTo>
                    <a:pt x="277" y="73"/>
                    <a:pt x="277" y="73"/>
                    <a:pt x="278" y="73"/>
                  </a:cubicBezTo>
                  <a:cubicBezTo>
                    <a:pt x="278" y="73"/>
                    <a:pt x="279" y="73"/>
                    <a:pt x="280" y="74"/>
                  </a:cubicBezTo>
                  <a:cubicBezTo>
                    <a:pt x="280" y="75"/>
                    <a:pt x="280" y="77"/>
                    <a:pt x="279" y="79"/>
                  </a:cubicBezTo>
                  <a:cubicBezTo>
                    <a:pt x="279" y="80"/>
                    <a:pt x="279" y="81"/>
                    <a:pt x="279" y="82"/>
                  </a:cubicBezTo>
                  <a:cubicBezTo>
                    <a:pt x="278" y="84"/>
                    <a:pt x="278" y="86"/>
                    <a:pt x="274" y="87"/>
                  </a:cubicBezTo>
                  <a:cubicBezTo>
                    <a:pt x="273" y="88"/>
                    <a:pt x="273" y="88"/>
                    <a:pt x="273" y="88"/>
                  </a:cubicBezTo>
                  <a:cubicBezTo>
                    <a:pt x="270" y="89"/>
                    <a:pt x="269" y="89"/>
                    <a:pt x="266" y="91"/>
                  </a:cubicBezTo>
                  <a:cubicBezTo>
                    <a:pt x="265" y="92"/>
                    <a:pt x="264" y="93"/>
                    <a:pt x="264" y="93"/>
                  </a:cubicBezTo>
                  <a:cubicBezTo>
                    <a:pt x="264" y="93"/>
                    <a:pt x="264" y="94"/>
                    <a:pt x="266" y="95"/>
                  </a:cubicBezTo>
                  <a:cubicBezTo>
                    <a:pt x="268" y="96"/>
                    <a:pt x="269" y="97"/>
                    <a:pt x="270" y="98"/>
                  </a:cubicBezTo>
                  <a:cubicBezTo>
                    <a:pt x="270" y="100"/>
                    <a:pt x="271" y="100"/>
                    <a:pt x="271" y="100"/>
                  </a:cubicBezTo>
                  <a:cubicBezTo>
                    <a:pt x="272" y="100"/>
                    <a:pt x="272" y="100"/>
                    <a:pt x="272" y="100"/>
                  </a:cubicBezTo>
                  <a:cubicBezTo>
                    <a:pt x="276" y="99"/>
                    <a:pt x="278" y="98"/>
                    <a:pt x="279" y="96"/>
                  </a:cubicBezTo>
                  <a:cubicBezTo>
                    <a:pt x="281" y="94"/>
                    <a:pt x="283" y="94"/>
                    <a:pt x="285" y="94"/>
                  </a:cubicBezTo>
                  <a:cubicBezTo>
                    <a:pt x="286" y="94"/>
                    <a:pt x="287" y="94"/>
                    <a:pt x="288" y="94"/>
                  </a:cubicBezTo>
                  <a:cubicBezTo>
                    <a:pt x="290" y="94"/>
                    <a:pt x="291" y="95"/>
                    <a:pt x="292" y="95"/>
                  </a:cubicBezTo>
                  <a:cubicBezTo>
                    <a:pt x="295" y="95"/>
                    <a:pt x="296" y="94"/>
                    <a:pt x="298" y="93"/>
                  </a:cubicBezTo>
                  <a:cubicBezTo>
                    <a:pt x="300" y="92"/>
                    <a:pt x="300" y="92"/>
                    <a:pt x="301" y="90"/>
                  </a:cubicBezTo>
                  <a:cubicBezTo>
                    <a:pt x="301" y="90"/>
                    <a:pt x="302" y="89"/>
                    <a:pt x="303" y="87"/>
                  </a:cubicBezTo>
                  <a:cubicBezTo>
                    <a:pt x="304" y="87"/>
                    <a:pt x="304" y="86"/>
                    <a:pt x="305" y="85"/>
                  </a:cubicBezTo>
                  <a:cubicBezTo>
                    <a:pt x="306" y="83"/>
                    <a:pt x="307" y="82"/>
                    <a:pt x="310" y="82"/>
                  </a:cubicBezTo>
                  <a:cubicBezTo>
                    <a:pt x="310" y="82"/>
                    <a:pt x="310" y="82"/>
                    <a:pt x="311" y="82"/>
                  </a:cubicBezTo>
                  <a:cubicBezTo>
                    <a:pt x="311" y="82"/>
                    <a:pt x="312" y="82"/>
                    <a:pt x="312" y="82"/>
                  </a:cubicBezTo>
                  <a:cubicBezTo>
                    <a:pt x="313" y="82"/>
                    <a:pt x="314" y="82"/>
                    <a:pt x="315" y="82"/>
                  </a:cubicBezTo>
                  <a:cubicBezTo>
                    <a:pt x="315" y="82"/>
                    <a:pt x="316" y="82"/>
                    <a:pt x="316" y="82"/>
                  </a:cubicBezTo>
                  <a:cubicBezTo>
                    <a:pt x="318" y="82"/>
                    <a:pt x="319" y="82"/>
                    <a:pt x="320" y="83"/>
                  </a:cubicBezTo>
                  <a:cubicBezTo>
                    <a:pt x="321" y="84"/>
                    <a:pt x="324" y="86"/>
                    <a:pt x="325" y="86"/>
                  </a:cubicBezTo>
                  <a:cubicBezTo>
                    <a:pt x="325" y="86"/>
                    <a:pt x="326" y="86"/>
                    <a:pt x="326" y="85"/>
                  </a:cubicBezTo>
                  <a:cubicBezTo>
                    <a:pt x="327" y="82"/>
                    <a:pt x="328" y="80"/>
                    <a:pt x="332" y="78"/>
                  </a:cubicBezTo>
                  <a:cubicBezTo>
                    <a:pt x="333" y="78"/>
                    <a:pt x="333" y="78"/>
                    <a:pt x="333" y="78"/>
                  </a:cubicBezTo>
                  <a:cubicBezTo>
                    <a:pt x="336" y="77"/>
                    <a:pt x="341" y="75"/>
                    <a:pt x="340" y="73"/>
                  </a:cubicBezTo>
                  <a:cubicBezTo>
                    <a:pt x="340" y="72"/>
                    <a:pt x="338" y="71"/>
                    <a:pt x="337" y="71"/>
                  </a:cubicBezTo>
                  <a:cubicBezTo>
                    <a:pt x="336" y="70"/>
                    <a:pt x="335" y="70"/>
                    <a:pt x="335" y="69"/>
                  </a:cubicBezTo>
                  <a:cubicBezTo>
                    <a:pt x="333" y="68"/>
                    <a:pt x="333" y="67"/>
                    <a:pt x="333" y="66"/>
                  </a:cubicBezTo>
                  <a:cubicBezTo>
                    <a:pt x="334" y="65"/>
                    <a:pt x="334" y="64"/>
                    <a:pt x="334" y="63"/>
                  </a:cubicBezTo>
                  <a:cubicBezTo>
                    <a:pt x="336" y="57"/>
                    <a:pt x="337" y="46"/>
                    <a:pt x="336" y="45"/>
                  </a:cubicBezTo>
                  <a:cubicBezTo>
                    <a:pt x="333" y="42"/>
                    <a:pt x="333" y="41"/>
                    <a:pt x="332" y="37"/>
                  </a:cubicBezTo>
                  <a:cubicBezTo>
                    <a:pt x="332" y="34"/>
                    <a:pt x="328" y="32"/>
                    <a:pt x="325" y="31"/>
                  </a:cubicBezTo>
                  <a:cubicBezTo>
                    <a:pt x="321" y="30"/>
                    <a:pt x="318" y="27"/>
                    <a:pt x="317" y="24"/>
                  </a:cubicBezTo>
                  <a:cubicBezTo>
                    <a:pt x="316" y="24"/>
                    <a:pt x="316" y="24"/>
                    <a:pt x="316" y="23"/>
                  </a:cubicBezTo>
                  <a:cubicBezTo>
                    <a:pt x="315" y="21"/>
                    <a:pt x="314" y="19"/>
                    <a:pt x="315" y="17"/>
                  </a:cubicBezTo>
                  <a:cubicBezTo>
                    <a:pt x="315" y="16"/>
                    <a:pt x="316" y="16"/>
                    <a:pt x="317" y="16"/>
                  </a:cubicBezTo>
                  <a:cubicBezTo>
                    <a:pt x="319" y="16"/>
                    <a:pt x="321" y="16"/>
                    <a:pt x="322" y="17"/>
                  </a:cubicBezTo>
                  <a:cubicBezTo>
                    <a:pt x="323" y="17"/>
                    <a:pt x="324" y="17"/>
                    <a:pt x="325" y="17"/>
                  </a:cubicBezTo>
                  <a:cubicBezTo>
                    <a:pt x="326" y="17"/>
                    <a:pt x="326" y="17"/>
                    <a:pt x="327" y="17"/>
                  </a:cubicBezTo>
                  <a:cubicBezTo>
                    <a:pt x="328" y="17"/>
                    <a:pt x="328" y="17"/>
                    <a:pt x="329" y="17"/>
                  </a:cubicBezTo>
                  <a:cubicBezTo>
                    <a:pt x="331" y="17"/>
                    <a:pt x="331" y="17"/>
                    <a:pt x="331" y="17"/>
                  </a:cubicBezTo>
                  <a:cubicBezTo>
                    <a:pt x="333" y="17"/>
                    <a:pt x="334" y="17"/>
                    <a:pt x="334" y="15"/>
                  </a:cubicBezTo>
                  <a:cubicBezTo>
                    <a:pt x="335" y="14"/>
                    <a:pt x="334" y="13"/>
                    <a:pt x="334" y="12"/>
                  </a:cubicBezTo>
                  <a:cubicBezTo>
                    <a:pt x="333" y="10"/>
                    <a:pt x="333" y="9"/>
                    <a:pt x="335" y="7"/>
                  </a:cubicBezTo>
                  <a:cubicBezTo>
                    <a:pt x="336" y="6"/>
                    <a:pt x="337" y="5"/>
                    <a:pt x="338" y="5"/>
                  </a:cubicBezTo>
                  <a:cubicBezTo>
                    <a:pt x="339" y="3"/>
                    <a:pt x="340" y="2"/>
                    <a:pt x="341" y="2"/>
                  </a:cubicBezTo>
                  <a:cubicBezTo>
                    <a:pt x="343" y="2"/>
                    <a:pt x="344" y="3"/>
                    <a:pt x="344" y="4"/>
                  </a:cubicBezTo>
                  <a:cubicBezTo>
                    <a:pt x="344" y="5"/>
                    <a:pt x="344" y="5"/>
                    <a:pt x="345" y="5"/>
                  </a:cubicBezTo>
                  <a:cubicBezTo>
                    <a:pt x="346" y="5"/>
                    <a:pt x="346" y="5"/>
                    <a:pt x="346" y="5"/>
                  </a:cubicBezTo>
                  <a:cubicBezTo>
                    <a:pt x="348" y="5"/>
                    <a:pt x="348" y="5"/>
                    <a:pt x="348" y="5"/>
                  </a:cubicBezTo>
                  <a:cubicBezTo>
                    <a:pt x="351" y="4"/>
                    <a:pt x="352" y="4"/>
                    <a:pt x="355" y="2"/>
                  </a:cubicBezTo>
                  <a:cubicBezTo>
                    <a:pt x="357" y="1"/>
                    <a:pt x="358" y="0"/>
                    <a:pt x="359" y="0"/>
                  </a:cubicBezTo>
                  <a:cubicBezTo>
                    <a:pt x="361" y="0"/>
                    <a:pt x="362" y="1"/>
                    <a:pt x="363" y="2"/>
                  </a:cubicBezTo>
                  <a:cubicBezTo>
                    <a:pt x="365" y="3"/>
                    <a:pt x="365" y="5"/>
                    <a:pt x="365" y="7"/>
                  </a:cubicBezTo>
                  <a:cubicBezTo>
                    <a:pt x="365" y="8"/>
                    <a:pt x="365" y="9"/>
                    <a:pt x="366" y="11"/>
                  </a:cubicBezTo>
                  <a:cubicBezTo>
                    <a:pt x="368" y="14"/>
                    <a:pt x="369" y="19"/>
                    <a:pt x="368" y="21"/>
                  </a:cubicBezTo>
                  <a:cubicBezTo>
                    <a:pt x="367" y="23"/>
                    <a:pt x="367" y="24"/>
                    <a:pt x="367" y="25"/>
                  </a:cubicBezTo>
                  <a:cubicBezTo>
                    <a:pt x="367" y="26"/>
                    <a:pt x="368" y="26"/>
                    <a:pt x="369" y="27"/>
                  </a:cubicBezTo>
                  <a:cubicBezTo>
                    <a:pt x="371" y="27"/>
                    <a:pt x="376" y="29"/>
                    <a:pt x="381" y="29"/>
                  </a:cubicBezTo>
                  <a:cubicBezTo>
                    <a:pt x="383" y="29"/>
                    <a:pt x="384" y="29"/>
                    <a:pt x="385" y="28"/>
                  </a:cubicBezTo>
                  <a:cubicBezTo>
                    <a:pt x="387" y="27"/>
                    <a:pt x="389" y="27"/>
                    <a:pt x="392" y="27"/>
                  </a:cubicBezTo>
                  <a:cubicBezTo>
                    <a:pt x="395" y="26"/>
                    <a:pt x="397" y="26"/>
                    <a:pt x="397" y="24"/>
                  </a:cubicBezTo>
                  <a:cubicBezTo>
                    <a:pt x="398" y="21"/>
                    <a:pt x="399" y="20"/>
                    <a:pt x="400" y="19"/>
                  </a:cubicBezTo>
                  <a:cubicBezTo>
                    <a:pt x="401" y="18"/>
                    <a:pt x="402" y="17"/>
                    <a:pt x="403" y="15"/>
                  </a:cubicBezTo>
                  <a:cubicBezTo>
                    <a:pt x="404" y="11"/>
                    <a:pt x="406" y="8"/>
                    <a:pt x="409" y="8"/>
                  </a:cubicBezTo>
                  <a:cubicBezTo>
                    <a:pt x="410" y="7"/>
                    <a:pt x="410" y="7"/>
                    <a:pt x="411" y="7"/>
                  </a:cubicBezTo>
                  <a:cubicBezTo>
                    <a:pt x="412" y="7"/>
                    <a:pt x="413" y="7"/>
                    <a:pt x="415" y="7"/>
                  </a:cubicBezTo>
                  <a:cubicBezTo>
                    <a:pt x="416" y="7"/>
                    <a:pt x="418" y="7"/>
                    <a:pt x="419" y="8"/>
                  </a:cubicBezTo>
                  <a:cubicBezTo>
                    <a:pt x="420" y="10"/>
                    <a:pt x="420" y="11"/>
                    <a:pt x="420" y="12"/>
                  </a:cubicBezTo>
                  <a:cubicBezTo>
                    <a:pt x="420" y="14"/>
                    <a:pt x="418" y="16"/>
                    <a:pt x="417" y="17"/>
                  </a:cubicBezTo>
                  <a:cubicBezTo>
                    <a:pt x="416" y="17"/>
                    <a:pt x="415" y="18"/>
                    <a:pt x="415" y="19"/>
                  </a:cubicBezTo>
                  <a:cubicBezTo>
                    <a:pt x="415" y="20"/>
                    <a:pt x="416" y="21"/>
                    <a:pt x="417" y="21"/>
                  </a:cubicBezTo>
                  <a:cubicBezTo>
                    <a:pt x="419" y="22"/>
                    <a:pt x="419" y="23"/>
                    <a:pt x="420" y="24"/>
                  </a:cubicBezTo>
                  <a:cubicBezTo>
                    <a:pt x="420" y="26"/>
                    <a:pt x="419" y="28"/>
                    <a:pt x="418" y="29"/>
                  </a:cubicBezTo>
                  <a:cubicBezTo>
                    <a:pt x="417" y="30"/>
                    <a:pt x="417" y="32"/>
                    <a:pt x="416" y="33"/>
                  </a:cubicBezTo>
                  <a:cubicBezTo>
                    <a:pt x="415" y="36"/>
                    <a:pt x="413" y="40"/>
                    <a:pt x="410" y="40"/>
                  </a:cubicBezTo>
                  <a:cubicBezTo>
                    <a:pt x="406" y="41"/>
                    <a:pt x="404" y="41"/>
                    <a:pt x="403" y="44"/>
                  </a:cubicBezTo>
                  <a:cubicBezTo>
                    <a:pt x="403" y="45"/>
                    <a:pt x="402" y="46"/>
                    <a:pt x="402" y="47"/>
                  </a:cubicBezTo>
                  <a:cubicBezTo>
                    <a:pt x="401" y="49"/>
                    <a:pt x="400" y="51"/>
                    <a:pt x="401" y="52"/>
                  </a:cubicBezTo>
                  <a:cubicBezTo>
                    <a:pt x="402" y="52"/>
                    <a:pt x="403" y="53"/>
                    <a:pt x="403" y="54"/>
                  </a:cubicBezTo>
                  <a:cubicBezTo>
                    <a:pt x="404" y="56"/>
                    <a:pt x="405" y="57"/>
                    <a:pt x="407" y="58"/>
                  </a:cubicBezTo>
                  <a:cubicBezTo>
                    <a:pt x="407" y="58"/>
                    <a:pt x="408" y="58"/>
                    <a:pt x="409" y="59"/>
                  </a:cubicBezTo>
                  <a:cubicBezTo>
                    <a:pt x="411" y="60"/>
                    <a:pt x="413" y="60"/>
                    <a:pt x="413" y="62"/>
                  </a:cubicBezTo>
                  <a:cubicBezTo>
                    <a:pt x="414" y="62"/>
                    <a:pt x="413" y="63"/>
                    <a:pt x="413" y="64"/>
                  </a:cubicBezTo>
                  <a:cubicBezTo>
                    <a:pt x="412" y="64"/>
                    <a:pt x="411" y="64"/>
                    <a:pt x="411" y="65"/>
                  </a:cubicBezTo>
                  <a:cubicBezTo>
                    <a:pt x="409" y="66"/>
                    <a:pt x="409" y="66"/>
                    <a:pt x="409" y="67"/>
                  </a:cubicBezTo>
                  <a:cubicBezTo>
                    <a:pt x="409" y="69"/>
                    <a:pt x="408" y="71"/>
                    <a:pt x="406" y="72"/>
                  </a:cubicBezTo>
                  <a:cubicBezTo>
                    <a:pt x="405" y="73"/>
                    <a:pt x="405" y="76"/>
                    <a:pt x="405" y="78"/>
                  </a:cubicBezTo>
                  <a:cubicBezTo>
                    <a:pt x="405" y="78"/>
                    <a:pt x="406" y="80"/>
                    <a:pt x="411" y="80"/>
                  </a:cubicBezTo>
                  <a:cubicBezTo>
                    <a:pt x="415" y="80"/>
                    <a:pt x="415" y="80"/>
                    <a:pt x="415" y="80"/>
                  </a:cubicBezTo>
                  <a:cubicBezTo>
                    <a:pt x="418" y="80"/>
                    <a:pt x="421" y="80"/>
                    <a:pt x="422" y="83"/>
                  </a:cubicBezTo>
                  <a:cubicBezTo>
                    <a:pt x="423" y="85"/>
                    <a:pt x="423" y="86"/>
                    <a:pt x="422" y="87"/>
                  </a:cubicBezTo>
                  <a:cubicBezTo>
                    <a:pt x="422" y="88"/>
                    <a:pt x="422" y="89"/>
                    <a:pt x="422" y="89"/>
                  </a:cubicBezTo>
                  <a:cubicBezTo>
                    <a:pt x="423" y="90"/>
                    <a:pt x="425" y="92"/>
                    <a:pt x="426" y="93"/>
                  </a:cubicBezTo>
                  <a:cubicBezTo>
                    <a:pt x="426" y="93"/>
                    <a:pt x="426" y="93"/>
                    <a:pt x="426" y="93"/>
                  </a:cubicBezTo>
                  <a:cubicBezTo>
                    <a:pt x="427" y="94"/>
                    <a:pt x="427" y="94"/>
                    <a:pt x="427" y="94"/>
                  </a:cubicBezTo>
                  <a:cubicBezTo>
                    <a:pt x="427" y="94"/>
                    <a:pt x="427" y="99"/>
                    <a:pt x="428" y="102"/>
                  </a:cubicBezTo>
                  <a:cubicBezTo>
                    <a:pt x="428" y="105"/>
                    <a:pt x="429" y="109"/>
                    <a:pt x="427" y="112"/>
                  </a:cubicBezTo>
                  <a:cubicBezTo>
                    <a:pt x="426" y="113"/>
                    <a:pt x="426" y="114"/>
                    <a:pt x="427" y="115"/>
                  </a:cubicBezTo>
                  <a:cubicBezTo>
                    <a:pt x="427" y="115"/>
                    <a:pt x="428" y="116"/>
                    <a:pt x="429" y="116"/>
                  </a:cubicBezTo>
                  <a:cubicBezTo>
                    <a:pt x="429" y="116"/>
                    <a:pt x="430" y="116"/>
                    <a:pt x="431" y="115"/>
                  </a:cubicBezTo>
                  <a:cubicBezTo>
                    <a:pt x="432" y="114"/>
                    <a:pt x="433" y="114"/>
                    <a:pt x="435" y="114"/>
                  </a:cubicBezTo>
                  <a:cubicBezTo>
                    <a:pt x="437" y="114"/>
                    <a:pt x="440" y="116"/>
                    <a:pt x="440" y="120"/>
                  </a:cubicBezTo>
                  <a:cubicBezTo>
                    <a:pt x="440" y="123"/>
                    <a:pt x="441" y="126"/>
                    <a:pt x="443" y="126"/>
                  </a:cubicBezTo>
                  <a:cubicBezTo>
                    <a:pt x="446" y="126"/>
                    <a:pt x="447" y="129"/>
                    <a:pt x="447" y="134"/>
                  </a:cubicBezTo>
                  <a:cubicBezTo>
                    <a:pt x="447" y="136"/>
                    <a:pt x="448" y="136"/>
                    <a:pt x="448" y="137"/>
                  </a:cubicBezTo>
                  <a:cubicBezTo>
                    <a:pt x="449" y="137"/>
                    <a:pt x="450" y="137"/>
                    <a:pt x="452" y="137"/>
                  </a:cubicBezTo>
                  <a:cubicBezTo>
                    <a:pt x="453" y="137"/>
                    <a:pt x="454" y="137"/>
                    <a:pt x="455" y="137"/>
                  </a:cubicBezTo>
                  <a:cubicBezTo>
                    <a:pt x="456" y="137"/>
                    <a:pt x="456" y="137"/>
                    <a:pt x="456" y="137"/>
                  </a:cubicBezTo>
                  <a:cubicBezTo>
                    <a:pt x="458" y="137"/>
                    <a:pt x="459" y="138"/>
                    <a:pt x="460" y="139"/>
                  </a:cubicBezTo>
                  <a:cubicBezTo>
                    <a:pt x="461" y="141"/>
                    <a:pt x="460" y="144"/>
                    <a:pt x="458" y="146"/>
                  </a:cubicBezTo>
                  <a:cubicBezTo>
                    <a:pt x="457" y="147"/>
                    <a:pt x="458" y="147"/>
                    <a:pt x="458" y="147"/>
                  </a:cubicBezTo>
                  <a:cubicBezTo>
                    <a:pt x="459" y="148"/>
                    <a:pt x="459" y="149"/>
                    <a:pt x="459" y="151"/>
                  </a:cubicBezTo>
                  <a:cubicBezTo>
                    <a:pt x="459" y="154"/>
                    <a:pt x="457" y="157"/>
                    <a:pt x="454" y="159"/>
                  </a:cubicBezTo>
                  <a:cubicBezTo>
                    <a:pt x="453" y="160"/>
                    <a:pt x="453" y="161"/>
                    <a:pt x="453" y="165"/>
                  </a:cubicBezTo>
                  <a:cubicBezTo>
                    <a:pt x="453" y="166"/>
                    <a:pt x="454" y="167"/>
                    <a:pt x="454" y="168"/>
                  </a:cubicBezTo>
                  <a:cubicBezTo>
                    <a:pt x="455" y="170"/>
                    <a:pt x="456" y="173"/>
                    <a:pt x="454" y="175"/>
                  </a:cubicBezTo>
                  <a:cubicBezTo>
                    <a:pt x="454" y="175"/>
                    <a:pt x="453" y="175"/>
                    <a:pt x="453" y="176"/>
                  </a:cubicBezTo>
                  <a:cubicBezTo>
                    <a:pt x="452" y="177"/>
                    <a:pt x="450" y="178"/>
                    <a:pt x="450" y="179"/>
                  </a:cubicBezTo>
                  <a:cubicBezTo>
                    <a:pt x="450" y="180"/>
                    <a:pt x="451" y="180"/>
                    <a:pt x="451" y="181"/>
                  </a:cubicBezTo>
                  <a:cubicBezTo>
                    <a:pt x="453" y="182"/>
                    <a:pt x="455" y="182"/>
                    <a:pt x="456" y="182"/>
                  </a:cubicBezTo>
                  <a:cubicBezTo>
                    <a:pt x="457" y="182"/>
                    <a:pt x="457" y="182"/>
                    <a:pt x="457" y="182"/>
                  </a:cubicBezTo>
                  <a:cubicBezTo>
                    <a:pt x="458" y="182"/>
                    <a:pt x="458" y="182"/>
                    <a:pt x="458" y="182"/>
                  </a:cubicBezTo>
                  <a:cubicBezTo>
                    <a:pt x="460" y="182"/>
                    <a:pt x="460" y="182"/>
                    <a:pt x="460" y="182"/>
                  </a:cubicBezTo>
                  <a:cubicBezTo>
                    <a:pt x="459" y="183"/>
                    <a:pt x="459" y="183"/>
                    <a:pt x="459" y="183"/>
                  </a:cubicBezTo>
                  <a:cubicBezTo>
                    <a:pt x="459" y="184"/>
                    <a:pt x="457" y="188"/>
                    <a:pt x="453" y="188"/>
                  </a:cubicBezTo>
                  <a:cubicBezTo>
                    <a:pt x="450" y="188"/>
                    <a:pt x="447" y="188"/>
                    <a:pt x="447" y="190"/>
                  </a:cubicBezTo>
                  <a:cubicBezTo>
                    <a:pt x="447" y="191"/>
                    <a:pt x="447" y="191"/>
                    <a:pt x="448" y="191"/>
                  </a:cubicBezTo>
                  <a:cubicBezTo>
                    <a:pt x="449" y="192"/>
                    <a:pt x="451" y="193"/>
                    <a:pt x="449" y="195"/>
                  </a:cubicBezTo>
                  <a:cubicBezTo>
                    <a:pt x="448" y="198"/>
                    <a:pt x="445" y="204"/>
                    <a:pt x="442" y="207"/>
                  </a:cubicBezTo>
                  <a:cubicBezTo>
                    <a:pt x="436" y="213"/>
                    <a:pt x="432" y="217"/>
                    <a:pt x="430" y="219"/>
                  </a:cubicBezTo>
                  <a:cubicBezTo>
                    <a:pt x="429" y="219"/>
                    <a:pt x="429" y="220"/>
                    <a:pt x="428" y="221"/>
                  </a:cubicBezTo>
                  <a:cubicBezTo>
                    <a:pt x="426" y="223"/>
                    <a:pt x="424" y="225"/>
                    <a:pt x="421" y="225"/>
                  </a:cubicBezTo>
                  <a:cubicBezTo>
                    <a:pt x="421" y="225"/>
                    <a:pt x="421" y="225"/>
                    <a:pt x="420" y="225"/>
                  </a:cubicBezTo>
                  <a:cubicBezTo>
                    <a:pt x="418" y="224"/>
                    <a:pt x="415" y="223"/>
                    <a:pt x="414" y="221"/>
                  </a:cubicBezTo>
                  <a:cubicBezTo>
                    <a:pt x="413" y="219"/>
                    <a:pt x="413" y="218"/>
                    <a:pt x="414" y="216"/>
                  </a:cubicBezTo>
                  <a:cubicBezTo>
                    <a:pt x="415" y="215"/>
                    <a:pt x="415" y="214"/>
                    <a:pt x="415" y="214"/>
                  </a:cubicBezTo>
                  <a:cubicBezTo>
                    <a:pt x="415" y="214"/>
                    <a:pt x="413" y="213"/>
                    <a:pt x="412" y="213"/>
                  </a:cubicBezTo>
                  <a:cubicBezTo>
                    <a:pt x="410" y="212"/>
                    <a:pt x="409" y="211"/>
                    <a:pt x="408" y="210"/>
                  </a:cubicBezTo>
                  <a:cubicBezTo>
                    <a:pt x="407" y="210"/>
                    <a:pt x="406" y="209"/>
                    <a:pt x="405" y="209"/>
                  </a:cubicBezTo>
                  <a:cubicBezTo>
                    <a:pt x="404" y="209"/>
                    <a:pt x="404" y="209"/>
                    <a:pt x="403" y="209"/>
                  </a:cubicBezTo>
                  <a:cubicBezTo>
                    <a:pt x="402" y="209"/>
                    <a:pt x="401" y="210"/>
                    <a:pt x="400" y="210"/>
                  </a:cubicBezTo>
                  <a:cubicBezTo>
                    <a:pt x="397" y="211"/>
                    <a:pt x="393" y="213"/>
                    <a:pt x="391" y="215"/>
                  </a:cubicBezTo>
                  <a:cubicBezTo>
                    <a:pt x="389" y="215"/>
                    <a:pt x="389" y="216"/>
                    <a:pt x="389" y="217"/>
                  </a:cubicBezTo>
                  <a:cubicBezTo>
                    <a:pt x="389" y="217"/>
                    <a:pt x="389" y="218"/>
                    <a:pt x="391" y="220"/>
                  </a:cubicBezTo>
                  <a:cubicBezTo>
                    <a:pt x="392" y="221"/>
                    <a:pt x="393" y="222"/>
                    <a:pt x="395" y="223"/>
                  </a:cubicBezTo>
                  <a:cubicBezTo>
                    <a:pt x="396" y="224"/>
                    <a:pt x="397" y="225"/>
                    <a:pt x="398" y="226"/>
                  </a:cubicBezTo>
                  <a:cubicBezTo>
                    <a:pt x="398" y="228"/>
                    <a:pt x="399" y="230"/>
                    <a:pt x="398" y="231"/>
                  </a:cubicBezTo>
                  <a:cubicBezTo>
                    <a:pt x="398" y="233"/>
                    <a:pt x="396" y="234"/>
                    <a:pt x="394" y="234"/>
                  </a:cubicBezTo>
                  <a:cubicBezTo>
                    <a:pt x="393" y="234"/>
                    <a:pt x="392" y="235"/>
                    <a:pt x="391" y="235"/>
                  </a:cubicBezTo>
                  <a:cubicBezTo>
                    <a:pt x="388" y="236"/>
                    <a:pt x="386" y="236"/>
                    <a:pt x="384" y="236"/>
                  </a:cubicBezTo>
                  <a:cubicBezTo>
                    <a:pt x="382" y="236"/>
                    <a:pt x="381" y="236"/>
                    <a:pt x="380" y="235"/>
                  </a:cubicBezTo>
                  <a:cubicBezTo>
                    <a:pt x="379" y="235"/>
                    <a:pt x="378" y="234"/>
                    <a:pt x="377" y="234"/>
                  </a:cubicBezTo>
                  <a:cubicBezTo>
                    <a:pt x="375" y="234"/>
                    <a:pt x="374" y="235"/>
                    <a:pt x="373" y="236"/>
                  </a:cubicBezTo>
                  <a:cubicBezTo>
                    <a:pt x="371" y="238"/>
                    <a:pt x="369" y="238"/>
                    <a:pt x="368" y="238"/>
                  </a:cubicBezTo>
                  <a:cubicBezTo>
                    <a:pt x="367" y="238"/>
                    <a:pt x="366" y="238"/>
                    <a:pt x="365" y="238"/>
                  </a:cubicBezTo>
                  <a:cubicBezTo>
                    <a:pt x="365" y="238"/>
                    <a:pt x="364" y="238"/>
                    <a:pt x="363" y="238"/>
                  </a:cubicBezTo>
                  <a:cubicBezTo>
                    <a:pt x="362" y="238"/>
                    <a:pt x="362" y="238"/>
                    <a:pt x="362" y="239"/>
                  </a:cubicBezTo>
                  <a:cubicBezTo>
                    <a:pt x="361" y="239"/>
                    <a:pt x="360" y="241"/>
                    <a:pt x="358" y="242"/>
                  </a:cubicBezTo>
                  <a:cubicBezTo>
                    <a:pt x="357" y="243"/>
                    <a:pt x="356" y="243"/>
                    <a:pt x="356" y="244"/>
                  </a:cubicBezTo>
                  <a:cubicBezTo>
                    <a:pt x="354" y="245"/>
                    <a:pt x="353" y="246"/>
                    <a:pt x="351" y="249"/>
                  </a:cubicBezTo>
                  <a:cubicBezTo>
                    <a:pt x="350" y="251"/>
                    <a:pt x="350" y="252"/>
                    <a:pt x="349" y="253"/>
                  </a:cubicBezTo>
                  <a:cubicBezTo>
                    <a:pt x="347" y="255"/>
                    <a:pt x="347" y="256"/>
                    <a:pt x="348" y="257"/>
                  </a:cubicBezTo>
                  <a:cubicBezTo>
                    <a:pt x="349" y="258"/>
                    <a:pt x="349" y="259"/>
                    <a:pt x="350" y="260"/>
                  </a:cubicBezTo>
                  <a:cubicBezTo>
                    <a:pt x="350" y="261"/>
                    <a:pt x="350" y="261"/>
                    <a:pt x="351" y="262"/>
                  </a:cubicBezTo>
                  <a:cubicBezTo>
                    <a:pt x="351" y="263"/>
                    <a:pt x="352" y="263"/>
                    <a:pt x="352" y="263"/>
                  </a:cubicBezTo>
                  <a:cubicBezTo>
                    <a:pt x="353" y="263"/>
                    <a:pt x="355" y="262"/>
                    <a:pt x="357" y="261"/>
                  </a:cubicBezTo>
                  <a:cubicBezTo>
                    <a:pt x="359" y="258"/>
                    <a:pt x="362" y="257"/>
                    <a:pt x="365" y="257"/>
                  </a:cubicBezTo>
                  <a:cubicBezTo>
                    <a:pt x="366" y="257"/>
                    <a:pt x="366" y="257"/>
                    <a:pt x="367" y="257"/>
                  </a:cubicBezTo>
                  <a:cubicBezTo>
                    <a:pt x="369" y="257"/>
                    <a:pt x="369" y="258"/>
                    <a:pt x="370" y="260"/>
                  </a:cubicBezTo>
                  <a:cubicBezTo>
                    <a:pt x="370" y="261"/>
                    <a:pt x="370" y="262"/>
                    <a:pt x="370" y="263"/>
                  </a:cubicBezTo>
                  <a:cubicBezTo>
                    <a:pt x="371" y="267"/>
                    <a:pt x="372" y="268"/>
                    <a:pt x="373" y="270"/>
                  </a:cubicBezTo>
                  <a:cubicBezTo>
                    <a:pt x="374" y="273"/>
                    <a:pt x="374" y="274"/>
                    <a:pt x="372" y="277"/>
                  </a:cubicBezTo>
                  <a:cubicBezTo>
                    <a:pt x="371" y="279"/>
                    <a:pt x="370" y="280"/>
                    <a:pt x="369" y="281"/>
                  </a:cubicBezTo>
                  <a:cubicBezTo>
                    <a:pt x="368" y="281"/>
                    <a:pt x="368" y="282"/>
                    <a:pt x="367" y="283"/>
                  </a:cubicBezTo>
                  <a:cubicBezTo>
                    <a:pt x="366" y="283"/>
                    <a:pt x="366" y="284"/>
                    <a:pt x="366" y="284"/>
                  </a:cubicBezTo>
                  <a:cubicBezTo>
                    <a:pt x="364" y="286"/>
                    <a:pt x="364" y="286"/>
                    <a:pt x="365" y="288"/>
                  </a:cubicBezTo>
                  <a:cubicBezTo>
                    <a:pt x="367" y="290"/>
                    <a:pt x="367" y="290"/>
                    <a:pt x="367" y="291"/>
                  </a:cubicBezTo>
                  <a:cubicBezTo>
                    <a:pt x="367" y="292"/>
                    <a:pt x="366" y="292"/>
                    <a:pt x="365" y="292"/>
                  </a:cubicBezTo>
                  <a:cubicBezTo>
                    <a:pt x="365" y="292"/>
                    <a:pt x="365" y="292"/>
                    <a:pt x="364" y="292"/>
                  </a:cubicBezTo>
                  <a:cubicBezTo>
                    <a:pt x="362" y="292"/>
                    <a:pt x="361" y="294"/>
                    <a:pt x="359" y="296"/>
                  </a:cubicBezTo>
                  <a:cubicBezTo>
                    <a:pt x="359" y="296"/>
                    <a:pt x="359" y="297"/>
                    <a:pt x="358" y="297"/>
                  </a:cubicBezTo>
                  <a:cubicBezTo>
                    <a:pt x="358" y="297"/>
                    <a:pt x="358" y="297"/>
                    <a:pt x="358" y="297"/>
                  </a:cubicBezTo>
                  <a:cubicBezTo>
                    <a:pt x="357" y="296"/>
                    <a:pt x="357" y="296"/>
                    <a:pt x="357" y="296"/>
                  </a:cubicBezTo>
                  <a:cubicBezTo>
                    <a:pt x="358" y="295"/>
                    <a:pt x="358" y="295"/>
                    <a:pt x="358" y="295"/>
                  </a:cubicBezTo>
                  <a:cubicBezTo>
                    <a:pt x="358" y="295"/>
                    <a:pt x="358" y="294"/>
                    <a:pt x="358" y="294"/>
                  </a:cubicBezTo>
                  <a:cubicBezTo>
                    <a:pt x="358" y="294"/>
                    <a:pt x="357" y="294"/>
                    <a:pt x="357" y="294"/>
                  </a:cubicBezTo>
                  <a:cubicBezTo>
                    <a:pt x="355" y="294"/>
                    <a:pt x="354" y="294"/>
                    <a:pt x="353" y="293"/>
                  </a:cubicBezTo>
                  <a:cubicBezTo>
                    <a:pt x="351" y="293"/>
                    <a:pt x="350" y="293"/>
                    <a:pt x="348" y="293"/>
                  </a:cubicBezTo>
                  <a:cubicBezTo>
                    <a:pt x="347" y="293"/>
                    <a:pt x="346" y="293"/>
                    <a:pt x="345" y="294"/>
                  </a:cubicBezTo>
                  <a:cubicBezTo>
                    <a:pt x="343" y="295"/>
                    <a:pt x="342" y="296"/>
                    <a:pt x="341" y="296"/>
                  </a:cubicBezTo>
                  <a:cubicBezTo>
                    <a:pt x="340" y="297"/>
                    <a:pt x="340" y="297"/>
                    <a:pt x="340" y="299"/>
                  </a:cubicBezTo>
                  <a:cubicBezTo>
                    <a:pt x="341" y="304"/>
                    <a:pt x="342" y="306"/>
                    <a:pt x="344" y="307"/>
                  </a:cubicBezTo>
                  <a:cubicBezTo>
                    <a:pt x="344" y="307"/>
                    <a:pt x="344" y="308"/>
                    <a:pt x="344" y="308"/>
                  </a:cubicBezTo>
                  <a:cubicBezTo>
                    <a:pt x="345" y="308"/>
                    <a:pt x="345" y="308"/>
                    <a:pt x="345" y="309"/>
                  </a:cubicBezTo>
                  <a:cubicBezTo>
                    <a:pt x="345" y="310"/>
                    <a:pt x="345" y="310"/>
                    <a:pt x="344" y="311"/>
                  </a:cubicBezTo>
                  <a:cubicBezTo>
                    <a:pt x="343" y="312"/>
                    <a:pt x="343" y="312"/>
                    <a:pt x="343" y="312"/>
                  </a:cubicBezTo>
                  <a:cubicBezTo>
                    <a:pt x="342" y="313"/>
                    <a:pt x="341" y="313"/>
                    <a:pt x="341" y="314"/>
                  </a:cubicBezTo>
                  <a:cubicBezTo>
                    <a:pt x="340" y="314"/>
                    <a:pt x="339" y="315"/>
                    <a:pt x="338" y="317"/>
                  </a:cubicBezTo>
                  <a:cubicBezTo>
                    <a:pt x="337" y="319"/>
                    <a:pt x="336" y="320"/>
                    <a:pt x="335" y="320"/>
                  </a:cubicBezTo>
                  <a:cubicBezTo>
                    <a:pt x="334" y="321"/>
                    <a:pt x="334" y="322"/>
                    <a:pt x="334" y="324"/>
                  </a:cubicBezTo>
                  <a:cubicBezTo>
                    <a:pt x="334" y="325"/>
                    <a:pt x="334" y="326"/>
                    <a:pt x="334" y="327"/>
                  </a:cubicBezTo>
                  <a:cubicBezTo>
                    <a:pt x="334" y="328"/>
                    <a:pt x="334" y="329"/>
                    <a:pt x="332" y="331"/>
                  </a:cubicBezTo>
                  <a:cubicBezTo>
                    <a:pt x="331" y="331"/>
                    <a:pt x="331" y="331"/>
                    <a:pt x="331" y="331"/>
                  </a:cubicBezTo>
                  <a:cubicBezTo>
                    <a:pt x="329" y="333"/>
                    <a:pt x="329" y="333"/>
                    <a:pt x="327" y="335"/>
                  </a:cubicBezTo>
                  <a:cubicBezTo>
                    <a:pt x="327" y="336"/>
                    <a:pt x="326" y="337"/>
                    <a:pt x="326" y="338"/>
                  </a:cubicBezTo>
                  <a:cubicBezTo>
                    <a:pt x="325" y="340"/>
                    <a:pt x="325" y="340"/>
                    <a:pt x="320" y="342"/>
                  </a:cubicBezTo>
                  <a:cubicBezTo>
                    <a:pt x="319" y="342"/>
                    <a:pt x="317" y="342"/>
                    <a:pt x="316" y="342"/>
                  </a:cubicBezTo>
                  <a:cubicBezTo>
                    <a:pt x="313" y="342"/>
                    <a:pt x="312" y="340"/>
                    <a:pt x="311" y="339"/>
                  </a:cubicBezTo>
                  <a:cubicBezTo>
                    <a:pt x="310" y="338"/>
                    <a:pt x="310" y="337"/>
                    <a:pt x="309" y="336"/>
                  </a:cubicBezTo>
                  <a:cubicBezTo>
                    <a:pt x="309" y="336"/>
                    <a:pt x="309" y="337"/>
                    <a:pt x="308" y="338"/>
                  </a:cubicBezTo>
                  <a:cubicBezTo>
                    <a:pt x="308" y="339"/>
                    <a:pt x="308" y="339"/>
                    <a:pt x="308" y="340"/>
                  </a:cubicBezTo>
                  <a:cubicBezTo>
                    <a:pt x="307" y="342"/>
                    <a:pt x="306" y="344"/>
                    <a:pt x="303" y="346"/>
                  </a:cubicBezTo>
                  <a:cubicBezTo>
                    <a:pt x="302" y="346"/>
                    <a:pt x="302" y="346"/>
                    <a:pt x="302" y="346"/>
                  </a:cubicBezTo>
                  <a:cubicBezTo>
                    <a:pt x="298" y="348"/>
                    <a:pt x="297" y="349"/>
                    <a:pt x="296" y="351"/>
                  </a:cubicBezTo>
                  <a:cubicBezTo>
                    <a:pt x="295" y="353"/>
                    <a:pt x="294" y="353"/>
                    <a:pt x="293" y="354"/>
                  </a:cubicBezTo>
                  <a:cubicBezTo>
                    <a:pt x="291" y="355"/>
                    <a:pt x="291" y="355"/>
                    <a:pt x="291" y="356"/>
                  </a:cubicBezTo>
                  <a:cubicBezTo>
                    <a:pt x="291" y="358"/>
                    <a:pt x="292" y="358"/>
                    <a:pt x="292" y="358"/>
                  </a:cubicBezTo>
                  <a:cubicBezTo>
                    <a:pt x="293" y="359"/>
                    <a:pt x="294" y="360"/>
                    <a:pt x="294" y="363"/>
                  </a:cubicBezTo>
                  <a:cubicBezTo>
                    <a:pt x="294" y="364"/>
                    <a:pt x="294" y="365"/>
                    <a:pt x="294" y="365"/>
                  </a:cubicBezTo>
                  <a:cubicBezTo>
                    <a:pt x="295" y="368"/>
                    <a:pt x="295" y="370"/>
                    <a:pt x="293" y="374"/>
                  </a:cubicBezTo>
                  <a:cubicBezTo>
                    <a:pt x="291" y="375"/>
                    <a:pt x="290" y="377"/>
                    <a:pt x="289" y="378"/>
                  </a:cubicBezTo>
                  <a:cubicBezTo>
                    <a:pt x="288" y="381"/>
                    <a:pt x="288" y="381"/>
                    <a:pt x="288" y="381"/>
                  </a:cubicBezTo>
                  <a:cubicBezTo>
                    <a:pt x="288" y="375"/>
                    <a:pt x="288" y="375"/>
                    <a:pt x="288" y="375"/>
                  </a:cubicBezTo>
                  <a:cubicBezTo>
                    <a:pt x="288" y="374"/>
                    <a:pt x="288" y="374"/>
                    <a:pt x="287" y="374"/>
                  </a:cubicBezTo>
                  <a:cubicBezTo>
                    <a:pt x="287" y="374"/>
                    <a:pt x="286" y="375"/>
                    <a:pt x="285" y="375"/>
                  </a:cubicBezTo>
                  <a:cubicBezTo>
                    <a:pt x="285" y="375"/>
                    <a:pt x="285" y="375"/>
                    <a:pt x="284" y="375"/>
                  </a:cubicBezTo>
                  <a:cubicBezTo>
                    <a:pt x="284" y="375"/>
                    <a:pt x="283" y="375"/>
                    <a:pt x="282" y="375"/>
                  </a:cubicBezTo>
                  <a:cubicBezTo>
                    <a:pt x="281" y="375"/>
                    <a:pt x="280" y="375"/>
                    <a:pt x="279" y="374"/>
                  </a:cubicBezTo>
                  <a:cubicBezTo>
                    <a:pt x="279" y="373"/>
                    <a:pt x="279" y="373"/>
                    <a:pt x="279" y="371"/>
                  </a:cubicBezTo>
                  <a:cubicBezTo>
                    <a:pt x="279" y="370"/>
                    <a:pt x="278" y="370"/>
                    <a:pt x="277" y="368"/>
                  </a:cubicBezTo>
                  <a:cubicBezTo>
                    <a:pt x="276" y="368"/>
                    <a:pt x="275" y="367"/>
                    <a:pt x="275" y="366"/>
                  </a:cubicBezTo>
                  <a:cubicBezTo>
                    <a:pt x="274" y="365"/>
                    <a:pt x="273" y="364"/>
                    <a:pt x="271" y="363"/>
                  </a:cubicBezTo>
                  <a:cubicBezTo>
                    <a:pt x="271" y="362"/>
                    <a:pt x="270" y="362"/>
                    <a:pt x="269" y="361"/>
                  </a:cubicBezTo>
                  <a:cubicBezTo>
                    <a:pt x="267" y="359"/>
                    <a:pt x="267" y="355"/>
                    <a:pt x="268" y="353"/>
                  </a:cubicBezTo>
                  <a:cubicBezTo>
                    <a:pt x="268" y="353"/>
                    <a:pt x="268" y="352"/>
                    <a:pt x="268" y="352"/>
                  </a:cubicBezTo>
                  <a:cubicBezTo>
                    <a:pt x="269" y="350"/>
                    <a:pt x="270" y="348"/>
                    <a:pt x="270" y="347"/>
                  </a:cubicBezTo>
                  <a:cubicBezTo>
                    <a:pt x="269" y="346"/>
                    <a:pt x="267" y="345"/>
                    <a:pt x="266" y="345"/>
                  </a:cubicBezTo>
                  <a:cubicBezTo>
                    <a:pt x="266" y="345"/>
                    <a:pt x="266" y="345"/>
                    <a:pt x="265" y="345"/>
                  </a:cubicBezTo>
                  <a:cubicBezTo>
                    <a:pt x="263" y="345"/>
                    <a:pt x="261" y="344"/>
                    <a:pt x="261" y="343"/>
                  </a:cubicBezTo>
                  <a:cubicBezTo>
                    <a:pt x="260" y="341"/>
                    <a:pt x="258" y="339"/>
                    <a:pt x="256" y="338"/>
                  </a:cubicBezTo>
                  <a:cubicBezTo>
                    <a:pt x="256" y="338"/>
                    <a:pt x="256" y="338"/>
                    <a:pt x="256" y="338"/>
                  </a:cubicBezTo>
                  <a:cubicBezTo>
                    <a:pt x="254" y="337"/>
                    <a:pt x="252" y="336"/>
                    <a:pt x="251" y="334"/>
                  </a:cubicBezTo>
                  <a:cubicBezTo>
                    <a:pt x="251" y="334"/>
                    <a:pt x="251" y="333"/>
                    <a:pt x="252" y="332"/>
                  </a:cubicBezTo>
                  <a:cubicBezTo>
                    <a:pt x="253" y="330"/>
                    <a:pt x="253" y="327"/>
                    <a:pt x="252" y="325"/>
                  </a:cubicBezTo>
                  <a:cubicBezTo>
                    <a:pt x="252" y="325"/>
                    <a:pt x="251" y="324"/>
                    <a:pt x="250" y="324"/>
                  </a:cubicBezTo>
                  <a:cubicBezTo>
                    <a:pt x="249" y="324"/>
                    <a:pt x="247" y="326"/>
                    <a:pt x="245" y="327"/>
                  </a:cubicBezTo>
                  <a:cubicBezTo>
                    <a:pt x="243" y="328"/>
                    <a:pt x="243" y="330"/>
                    <a:pt x="243" y="333"/>
                  </a:cubicBezTo>
                  <a:cubicBezTo>
                    <a:pt x="243" y="333"/>
                    <a:pt x="243" y="334"/>
                    <a:pt x="243" y="335"/>
                  </a:cubicBezTo>
                  <a:cubicBezTo>
                    <a:pt x="243" y="336"/>
                    <a:pt x="243" y="337"/>
                    <a:pt x="243" y="337"/>
                  </a:cubicBezTo>
                  <a:cubicBezTo>
                    <a:pt x="242" y="340"/>
                    <a:pt x="242" y="342"/>
                    <a:pt x="241" y="343"/>
                  </a:cubicBezTo>
                  <a:cubicBezTo>
                    <a:pt x="240" y="344"/>
                    <a:pt x="239" y="345"/>
                    <a:pt x="238" y="345"/>
                  </a:cubicBezTo>
                  <a:cubicBezTo>
                    <a:pt x="237" y="346"/>
                    <a:pt x="236" y="347"/>
                    <a:pt x="235" y="349"/>
                  </a:cubicBezTo>
                  <a:cubicBezTo>
                    <a:pt x="233" y="351"/>
                    <a:pt x="233" y="352"/>
                    <a:pt x="232" y="354"/>
                  </a:cubicBezTo>
                  <a:cubicBezTo>
                    <a:pt x="232" y="355"/>
                    <a:pt x="232" y="355"/>
                    <a:pt x="232" y="356"/>
                  </a:cubicBezTo>
                  <a:cubicBezTo>
                    <a:pt x="231" y="357"/>
                    <a:pt x="231" y="358"/>
                    <a:pt x="231" y="358"/>
                  </a:cubicBezTo>
                  <a:cubicBezTo>
                    <a:pt x="231" y="359"/>
                    <a:pt x="231" y="359"/>
                    <a:pt x="230" y="359"/>
                  </a:cubicBezTo>
                  <a:cubicBezTo>
                    <a:pt x="229" y="360"/>
                    <a:pt x="228" y="360"/>
                    <a:pt x="227" y="360"/>
                  </a:cubicBezTo>
                  <a:cubicBezTo>
                    <a:pt x="226" y="360"/>
                    <a:pt x="225" y="360"/>
                    <a:pt x="224" y="360"/>
                  </a:cubicBezTo>
                  <a:cubicBezTo>
                    <a:pt x="222" y="361"/>
                    <a:pt x="221" y="361"/>
                    <a:pt x="221" y="362"/>
                  </a:cubicBezTo>
                  <a:cubicBezTo>
                    <a:pt x="221" y="364"/>
                    <a:pt x="219" y="366"/>
                    <a:pt x="218" y="366"/>
                  </a:cubicBezTo>
                  <a:cubicBezTo>
                    <a:pt x="217" y="366"/>
                    <a:pt x="216" y="366"/>
                    <a:pt x="216" y="364"/>
                  </a:cubicBezTo>
                  <a:cubicBezTo>
                    <a:pt x="216" y="364"/>
                    <a:pt x="216" y="364"/>
                    <a:pt x="216" y="364"/>
                  </a:cubicBezTo>
                  <a:cubicBezTo>
                    <a:pt x="215" y="364"/>
                    <a:pt x="214" y="365"/>
                    <a:pt x="212" y="366"/>
                  </a:cubicBezTo>
                  <a:cubicBezTo>
                    <a:pt x="212" y="366"/>
                    <a:pt x="211" y="367"/>
                    <a:pt x="210" y="367"/>
                  </a:cubicBezTo>
                  <a:cubicBezTo>
                    <a:pt x="207" y="369"/>
                    <a:pt x="204" y="370"/>
                    <a:pt x="202" y="370"/>
                  </a:cubicBezTo>
                  <a:cubicBezTo>
                    <a:pt x="202" y="370"/>
                    <a:pt x="201" y="370"/>
                    <a:pt x="201" y="370"/>
                  </a:cubicBezTo>
                  <a:cubicBezTo>
                    <a:pt x="199" y="371"/>
                    <a:pt x="195" y="373"/>
                    <a:pt x="193" y="376"/>
                  </a:cubicBezTo>
                  <a:cubicBezTo>
                    <a:pt x="192" y="378"/>
                    <a:pt x="192" y="378"/>
                    <a:pt x="191" y="379"/>
                  </a:cubicBezTo>
                  <a:cubicBezTo>
                    <a:pt x="191" y="380"/>
                    <a:pt x="190" y="381"/>
                    <a:pt x="189" y="383"/>
                  </a:cubicBezTo>
                  <a:cubicBezTo>
                    <a:pt x="188" y="384"/>
                    <a:pt x="185" y="385"/>
                    <a:pt x="183" y="386"/>
                  </a:cubicBezTo>
                  <a:cubicBezTo>
                    <a:pt x="182" y="387"/>
                    <a:pt x="181" y="388"/>
                    <a:pt x="180" y="388"/>
                  </a:cubicBezTo>
                  <a:cubicBezTo>
                    <a:pt x="179" y="388"/>
                    <a:pt x="179" y="388"/>
                    <a:pt x="178" y="388"/>
                  </a:cubicBezTo>
                  <a:cubicBezTo>
                    <a:pt x="177" y="388"/>
                    <a:pt x="175" y="388"/>
                    <a:pt x="173" y="387"/>
                  </a:cubicBezTo>
                  <a:cubicBezTo>
                    <a:pt x="172" y="386"/>
                    <a:pt x="171" y="386"/>
                    <a:pt x="170" y="386"/>
                  </a:cubicBezTo>
                  <a:cubicBezTo>
                    <a:pt x="169" y="386"/>
                    <a:pt x="166" y="387"/>
                    <a:pt x="164" y="389"/>
                  </a:cubicBezTo>
                  <a:cubicBezTo>
                    <a:pt x="164" y="390"/>
                    <a:pt x="163" y="391"/>
                    <a:pt x="162" y="391"/>
                  </a:cubicBezTo>
                  <a:cubicBezTo>
                    <a:pt x="160" y="393"/>
                    <a:pt x="157" y="394"/>
                    <a:pt x="154" y="394"/>
                  </a:cubicBezTo>
                  <a:cubicBezTo>
                    <a:pt x="153" y="394"/>
                    <a:pt x="152" y="394"/>
                    <a:pt x="151" y="394"/>
                  </a:cubicBezTo>
                  <a:cubicBezTo>
                    <a:pt x="151" y="394"/>
                    <a:pt x="150" y="393"/>
                    <a:pt x="149" y="393"/>
                  </a:cubicBezTo>
                  <a:cubicBezTo>
                    <a:pt x="148" y="393"/>
                    <a:pt x="148" y="393"/>
                    <a:pt x="147" y="394"/>
                  </a:cubicBezTo>
                  <a:cubicBezTo>
                    <a:pt x="147" y="395"/>
                    <a:pt x="146" y="396"/>
                    <a:pt x="146" y="397"/>
                  </a:cubicBezTo>
                  <a:cubicBezTo>
                    <a:pt x="145" y="398"/>
                    <a:pt x="144" y="399"/>
                    <a:pt x="143" y="400"/>
                  </a:cubicBezTo>
                  <a:cubicBezTo>
                    <a:pt x="142" y="400"/>
                    <a:pt x="141" y="400"/>
                    <a:pt x="140" y="400"/>
                  </a:cubicBezTo>
                  <a:cubicBezTo>
                    <a:pt x="139" y="400"/>
                    <a:pt x="136" y="400"/>
                    <a:pt x="135" y="401"/>
                  </a:cubicBezTo>
                  <a:cubicBezTo>
                    <a:pt x="135" y="401"/>
                    <a:pt x="135" y="402"/>
                    <a:pt x="135" y="402"/>
                  </a:cubicBezTo>
                  <a:cubicBezTo>
                    <a:pt x="135" y="404"/>
                    <a:pt x="135" y="405"/>
                    <a:pt x="132" y="406"/>
                  </a:cubicBezTo>
                  <a:cubicBezTo>
                    <a:pt x="131" y="406"/>
                    <a:pt x="130" y="406"/>
                    <a:pt x="130" y="407"/>
                  </a:cubicBezTo>
                  <a:cubicBezTo>
                    <a:pt x="129" y="408"/>
                    <a:pt x="130" y="410"/>
                    <a:pt x="130" y="411"/>
                  </a:cubicBezTo>
                  <a:cubicBezTo>
                    <a:pt x="131" y="413"/>
                    <a:pt x="130" y="416"/>
                    <a:pt x="127" y="420"/>
                  </a:cubicBezTo>
                  <a:cubicBezTo>
                    <a:pt x="126" y="421"/>
                    <a:pt x="125" y="422"/>
                    <a:pt x="124" y="422"/>
                  </a:cubicBezTo>
                  <a:cubicBezTo>
                    <a:pt x="121" y="422"/>
                    <a:pt x="119" y="419"/>
                    <a:pt x="118" y="418"/>
                  </a:cubicBezTo>
                  <a:cubicBezTo>
                    <a:pt x="117" y="418"/>
                    <a:pt x="117" y="418"/>
                    <a:pt x="117" y="417"/>
                  </a:cubicBezTo>
                  <a:cubicBezTo>
                    <a:pt x="116" y="416"/>
                    <a:pt x="115" y="415"/>
                    <a:pt x="114" y="415"/>
                  </a:cubicBezTo>
                  <a:cubicBezTo>
                    <a:pt x="114" y="415"/>
                    <a:pt x="113" y="415"/>
                    <a:pt x="113" y="416"/>
                  </a:cubicBezTo>
                  <a:cubicBezTo>
                    <a:pt x="111" y="417"/>
                    <a:pt x="111" y="418"/>
                    <a:pt x="111" y="421"/>
                  </a:cubicBezTo>
                  <a:cubicBezTo>
                    <a:pt x="111" y="421"/>
                    <a:pt x="111" y="422"/>
                    <a:pt x="111" y="422"/>
                  </a:cubicBezTo>
                  <a:cubicBezTo>
                    <a:pt x="111" y="424"/>
                    <a:pt x="111" y="424"/>
                    <a:pt x="113" y="425"/>
                  </a:cubicBezTo>
                  <a:cubicBezTo>
                    <a:pt x="113" y="426"/>
                    <a:pt x="114" y="426"/>
                    <a:pt x="115" y="427"/>
                  </a:cubicBezTo>
                  <a:cubicBezTo>
                    <a:pt x="117" y="428"/>
                    <a:pt x="115" y="430"/>
                    <a:pt x="115" y="432"/>
                  </a:cubicBezTo>
                  <a:cubicBezTo>
                    <a:pt x="114" y="433"/>
                    <a:pt x="113" y="434"/>
                    <a:pt x="114" y="435"/>
                  </a:cubicBezTo>
                  <a:cubicBezTo>
                    <a:pt x="114" y="438"/>
                    <a:pt x="113" y="440"/>
                    <a:pt x="110" y="442"/>
                  </a:cubicBezTo>
                  <a:cubicBezTo>
                    <a:pt x="109" y="443"/>
                    <a:pt x="107" y="443"/>
                    <a:pt x="105" y="443"/>
                  </a:cubicBezTo>
                  <a:cubicBezTo>
                    <a:pt x="104" y="443"/>
                    <a:pt x="102" y="443"/>
                    <a:pt x="102" y="442"/>
                  </a:cubicBezTo>
                  <a:cubicBezTo>
                    <a:pt x="101" y="442"/>
                    <a:pt x="101" y="441"/>
                    <a:pt x="100" y="441"/>
                  </a:cubicBezTo>
                  <a:cubicBezTo>
                    <a:pt x="100" y="440"/>
                    <a:pt x="100" y="440"/>
                    <a:pt x="99" y="440"/>
                  </a:cubicBezTo>
                  <a:cubicBezTo>
                    <a:pt x="99" y="441"/>
                    <a:pt x="98" y="442"/>
                    <a:pt x="97" y="442"/>
                  </a:cubicBezTo>
                  <a:cubicBezTo>
                    <a:pt x="95" y="442"/>
                    <a:pt x="94" y="441"/>
                    <a:pt x="93" y="439"/>
                  </a:cubicBezTo>
                  <a:cubicBezTo>
                    <a:pt x="91" y="438"/>
                    <a:pt x="89" y="435"/>
                    <a:pt x="87" y="435"/>
                  </a:cubicBezTo>
                  <a:cubicBezTo>
                    <a:pt x="87" y="435"/>
                    <a:pt x="86" y="436"/>
                    <a:pt x="86" y="436"/>
                  </a:cubicBezTo>
                  <a:cubicBezTo>
                    <a:pt x="82" y="437"/>
                    <a:pt x="81" y="437"/>
                    <a:pt x="77" y="442"/>
                  </a:cubicBezTo>
                  <a:cubicBezTo>
                    <a:pt x="76" y="443"/>
                    <a:pt x="75" y="444"/>
                    <a:pt x="74" y="44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30" name="Freeform 21">
              <a:extLst>
                <a:ext uri="{FF2B5EF4-FFF2-40B4-BE49-F238E27FC236}">
                  <a16:creationId xmlns:a16="http://schemas.microsoft.com/office/drawing/2014/main" id="{B903DCEA-E3E9-47D6-E742-651BF80921FE}"/>
                </a:ext>
              </a:extLst>
            </p:cNvPr>
            <p:cNvSpPr>
              <a:spLocks noEditPoints="1"/>
            </p:cNvSpPr>
            <p:nvPr/>
          </p:nvSpPr>
          <p:spPr bwMode="auto">
            <a:xfrm>
              <a:off x="7425756" y="2996920"/>
              <a:ext cx="1435100" cy="1377950"/>
            </a:xfrm>
            <a:custGeom>
              <a:avLst/>
              <a:gdLst>
                <a:gd name="T0" fmla="*/ 418 w 464"/>
                <a:gd name="T1" fmla="*/ 23 h 446"/>
                <a:gd name="T2" fmla="*/ 427 w 464"/>
                <a:gd name="T3" fmla="*/ 95 h 446"/>
                <a:gd name="T4" fmla="*/ 455 w 464"/>
                <a:gd name="T5" fmla="*/ 159 h 446"/>
                <a:gd name="T6" fmla="*/ 422 w 464"/>
                <a:gd name="T7" fmla="*/ 225 h 446"/>
                <a:gd name="T8" fmla="*/ 369 w 464"/>
                <a:gd name="T9" fmla="*/ 238 h 446"/>
                <a:gd name="T10" fmla="*/ 365 w 464"/>
                <a:gd name="T11" fmla="*/ 289 h 446"/>
                <a:gd name="T12" fmla="*/ 321 w 464"/>
                <a:gd name="T13" fmla="*/ 342 h 446"/>
                <a:gd name="T14" fmla="*/ 283 w 464"/>
                <a:gd name="T15" fmla="*/ 375 h 446"/>
                <a:gd name="T16" fmla="*/ 243 w 464"/>
                <a:gd name="T17" fmla="*/ 336 h 446"/>
                <a:gd name="T18" fmla="*/ 179 w 464"/>
                <a:gd name="T19" fmla="*/ 389 h 446"/>
                <a:gd name="T20" fmla="*/ 113 w 464"/>
                <a:gd name="T21" fmla="*/ 416 h 446"/>
                <a:gd name="T22" fmla="*/ 75 w 464"/>
                <a:gd name="T23" fmla="*/ 444 h 446"/>
                <a:gd name="T24" fmla="*/ 47 w 464"/>
                <a:gd name="T25" fmla="*/ 384 h 446"/>
                <a:gd name="T26" fmla="*/ 25 w 464"/>
                <a:gd name="T27" fmla="*/ 337 h 446"/>
                <a:gd name="T28" fmla="*/ 14 w 464"/>
                <a:gd name="T29" fmla="*/ 299 h 446"/>
                <a:gd name="T30" fmla="*/ 49 w 464"/>
                <a:gd name="T31" fmla="*/ 221 h 446"/>
                <a:gd name="T32" fmla="*/ 33 w 464"/>
                <a:gd name="T33" fmla="*/ 130 h 446"/>
                <a:gd name="T34" fmla="*/ 81 w 464"/>
                <a:gd name="T35" fmla="*/ 133 h 446"/>
                <a:gd name="T36" fmla="*/ 119 w 464"/>
                <a:gd name="T37" fmla="*/ 90 h 446"/>
                <a:gd name="T38" fmla="*/ 226 w 464"/>
                <a:gd name="T39" fmla="*/ 22 h 446"/>
                <a:gd name="T40" fmla="*/ 270 w 464"/>
                <a:gd name="T41" fmla="*/ 53 h 446"/>
                <a:gd name="T42" fmla="*/ 286 w 464"/>
                <a:gd name="T43" fmla="*/ 96 h 446"/>
                <a:gd name="T44" fmla="*/ 336 w 464"/>
                <a:gd name="T45" fmla="*/ 70 h 446"/>
                <a:gd name="T46" fmla="*/ 346 w 464"/>
                <a:gd name="T47" fmla="*/ 7 h 446"/>
                <a:gd name="T48" fmla="*/ 336 w 464"/>
                <a:gd name="T49" fmla="*/ 7 h 446"/>
                <a:gd name="T50" fmla="*/ 332 w 464"/>
                <a:gd name="T51" fmla="*/ 38 h 446"/>
                <a:gd name="T52" fmla="*/ 313 w 464"/>
                <a:gd name="T53" fmla="*/ 82 h 446"/>
                <a:gd name="T54" fmla="*/ 268 w 464"/>
                <a:gd name="T55" fmla="*/ 95 h 446"/>
                <a:gd name="T56" fmla="*/ 272 w 464"/>
                <a:gd name="T57" fmla="*/ 62 h 446"/>
                <a:gd name="T58" fmla="*/ 255 w 464"/>
                <a:gd name="T59" fmla="*/ 31 h 446"/>
                <a:gd name="T60" fmla="*/ 226 w 464"/>
                <a:gd name="T61" fmla="*/ 26 h 446"/>
                <a:gd name="T62" fmla="*/ 160 w 464"/>
                <a:gd name="T63" fmla="*/ 57 h 446"/>
                <a:gd name="T64" fmla="*/ 119 w 464"/>
                <a:gd name="T65" fmla="*/ 101 h 446"/>
                <a:gd name="T66" fmla="*/ 71 w 464"/>
                <a:gd name="T67" fmla="*/ 130 h 446"/>
                <a:gd name="T68" fmla="*/ 43 w 464"/>
                <a:gd name="T69" fmla="*/ 133 h 446"/>
                <a:gd name="T70" fmla="*/ 26 w 464"/>
                <a:gd name="T71" fmla="*/ 164 h 446"/>
                <a:gd name="T72" fmla="*/ 44 w 464"/>
                <a:gd name="T73" fmla="*/ 237 h 446"/>
                <a:gd name="T74" fmla="*/ 24 w 464"/>
                <a:gd name="T75" fmla="*/ 283 h 446"/>
                <a:gd name="T76" fmla="*/ 15 w 464"/>
                <a:gd name="T77" fmla="*/ 313 h 446"/>
                <a:gd name="T78" fmla="*/ 20 w 464"/>
                <a:gd name="T79" fmla="*/ 335 h 446"/>
                <a:gd name="T80" fmla="*/ 28 w 464"/>
                <a:gd name="T81" fmla="*/ 365 h 446"/>
                <a:gd name="T82" fmla="*/ 38 w 464"/>
                <a:gd name="T83" fmla="*/ 407 h 446"/>
                <a:gd name="T84" fmla="*/ 65 w 464"/>
                <a:gd name="T85" fmla="*/ 436 h 446"/>
                <a:gd name="T86" fmla="*/ 115 w 464"/>
                <a:gd name="T87" fmla="*/ 435 h 446"/>
                <a:gd name="T88" fmla="*/ 133 w 464"/>
                <a:gd name="T89" fmla="*/ 408 h 446"/>
                <a:gd name="T90" fmla="*/ 179 w 464"/>
                <a:gd name="T91" fmla="*/ 390 h 446"/>
                <a:gd name="T92" fmla="*/ 225 w 464"/>
                <a:gd name="T93" fmla="*/ 362 h 446"/>
                <a:gd name="T94" fmla="*/ 252 w 464"/>
                <a:gd name="T95" fmla="*/ 327 h 446"/>
                <a:gd name="T96" fmla="*/ 277 w 464"/>
                <a:gd name="T97" fmla="*/ 370 h 446"/>
                <a:gd name="T98" fmla="*/ 294 w 464"/>
                <a:gd name="T99" fmla="*/ 359 h 446"/>
                <a:gd name="T100" fmla="*/ 332 w 464"/>
                <a:gd name="T101" fmla="*/ 333 h 446"/>
                <a:gd name="T102" fmla="*/ 343 w 464"/>
                <a:gd name="T103" fmla="*/ 298 h 446"/>
                <a:gd name="T104" fmla="*/ 366 w 464"/>
                <a:gd name="T105" fmla="*/ 294 h 446"/>
                <a:gd name="T106" fmla="*/ 353 w 464"/>
                <a:gd name="T107" fmla="*/ 263 h 446"/>
                <a:gd name="T108" fmla="*/ 375 w 464"/>
                <a:gd name="T109" fmla="*/ 238 h 446"/>
                <a:gd name="T110" fmla="*/ 405 w 464"/>
                <a:gd name="T111" fmla="*/ 211 h 446"/>
                <a:gd name="T112" fmla="*/ 449 w 464"/>
                <a:gd name="T113" fmla="*/ 191 h 446"/>
                <a:gd name="T114" fmla="*/ 456 w 464"/>
                <a:gd name="T115" fmla="*/ 169 h 446"/>
                <a:gd name="T116" fmla="*/ 431 w 464"/>
                <a:gd name="T117" fmla="*/ 116 h 446"/>
                <a:gd name="T118" fmla="*/ 407 w 464"/>
                <a:gd name="T119" fmla="*/ 78 h 446"/>
                <a:gd name="T120" fmla="*/ 420 w 464"/>
                <a:gd name="T121" fmla="*/ 31 h 446"/>
                <a:gd name="T122" fmla="*/ 386 w 464"/>
                <a:gd name="T123" fmla="*/ 2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446">
                  <a:moveTo>
                    <a:pt x="360" y="2"/>
                  </a:moveTo>
                  <a:cubicBezTo>
                    <a:pt x="362" y="2"/>
                    <a:pt x="363" y="3"/>
                    <a:pt x="364" y="4"/>
                  </a:cubicBezTo>
                  <a:cubicBezTo>
                    <a:pt x="366" y="6"/>
                    <a:pt x="364" y="9"/>
                    <a:pt x="366" y="12"/>
                  </a:cubicBezTo>
                  <a:cubicBezTo>
                    <a:pt x="369" y="15"/>
                    <a:pt x="369" y="20"/>
                    <a:pt x="368" y="22"/>
                  </a:cubicBezTo>
                  <a:cubicBezTo>
                    <a:pt x="367" y="24"/>
                    <a:pt x="365" y="27"/>
                    <a:pt x="370" y="29"/>
                  </a:cubicBezTo>
                  <a:cubicBezTo>
                    <a:pt x="373" y="30"/>
                    <a:pt x="378" y="31"/>
                    <a:pt x="382" y="31"/>
                  </a:cubicBezTo>
                  <a:cubicBezTo>
                    <a:pt x="384" y="31"/>
                    <a:pt x="385" y="31"/>
                    <a:pt x="387" y="30"/>
                  </a:cubicBezTo>
                  <a:cubicBezTo>
                    <a:pt x="391" y="28"/>
                    <a:pt x="399" y="29"/>
                    <a:pt x="399" y="25"/>
                  </a:cubicBezTo>
                  <a:cubicBezTo>
                    <a:pt x="400" y="21"/>
                    <a:pt x="403" y="20"/>
                    <a:pt x="405" y="16"/>
                  </a:cubicBezTo>
                  <a:cubicBezTo>
                    <a:pt x="406" y="12"/>
                    <a:pt x="407" y="10"/>
                    <a:pt x="410" y="9"/>
                  </a:cubicBezTo>
                  <a:cubicBezTo>
                    <a:pt x="412" y="9"/>
                    <a:pt x="414" y="8"/>
                    <a:pt x="416" y="8"/>
                  </a:cubicBezTo>
                  <a:cubicBezTo>
                    <a:pt x="417" y="8"/>
                    <a:pt x="418" y="9"/>
                    <a:pt x="419" y="10"/>
                  </a:cubicBezTo>
                  <a:cubicBezTo>
                    <a:pt x="422" y="13"/>
                    <a:pt x="420" y="15"/>
                    <a:pt x="417" y="17"/>
                  </a:cubicBezTo>
                  <a:cubicBezTo>
                    <a:pt x="415" y="18"/>
                    <a:pt x="415" y="21"/>
                    <a:pt x="418" y="23"/>
                  </a:cubicBezTo>
                  <a:cubicBezTo>
                    <a:pt x="420" y="25"/>
                    <a:pt x="420" y="27"/>
                    <a:pt x="418" y="30"/>
                  </a:cubicBezTo>
                  <a:cubicBezTo>
                    <a:pt x="416" y="32"/>
                    <a:pt x="415" y="40"/>
                    <a:pt x="411" y="40"/>
                  </a:cubicBezTo>
                  <a:cubicBezTo>
                    <a:pt x="407" y="41"/>
                    <a:pt x="405" y="41"/>
                    <a:pt x="403" y="45"/>
                  </a:cubicBezTo>
                  <a:cubicBezTo>
                    <a:pt x="402" y="49"/>
                    <a:pt x="399" y="51"/>
                    <a:pt x="402" y="53"/>
                  </a:cubicBezTo>
                  <a:cubicBezTo>
                    <a:pt x="404" y="55"/>
                    <a:pt x="404" y="58"/>
                    <a:pt x="407" y="60"/>
                  </a:cubicBezTo>
                  <a:cubicBezTo>
                    <a:pt x="411" y="61"/>
                    <a:pt x="415" y="62"/>
                    <a:pt x="413" y="64"/>
                  </a:cubicBezTo>
                  <a:cubicBezTo>
                    <a:pt x="411" y="65"/>
                    <a:pt x="408" y="66"/>
                    <a:pt x="409" y="68"/>
                  </a:cubicBezTo>
                  <a:cubicBezTo>
                    <a:pt x="409" y="70"/>
                    <a:pt x="409" y="72"/>
                    <a:pt x="407" y="73"/>
                  </a:cubicBezTo>
                  <a:cubicBezTo>
                    <a:pt x="405" y="74"/>
                    <a:pt x="405" y="77"/>
                    <a:pt x="405" y="79"/>
                  </a:cubicBezTo>
                  <a:cubicBezTo>
                    <a:pt x="406" y="80"/>
                    <a:pt x="407" y="82"/>
                    <a:pt x="412" y="82"/>
                  </a:cubicBezTo>
                  <a:cubicBezTo>
                    <a:pt x="414" y="82"/>
                    <a:pt x="415" y="82"/>
                    <a:pt x="416" y="82"/>
                  </a:cubicBezTo>
                  <a:cubicBezTo>
                    <a:pt x="420" y="82"/>
                    <a:pt x="422" y="82"/>
                    <a:pt x="422" y="84"/>
                  </a:cubicBezTo>
                  <a:cubicBezTo>
                    <a:pt x="423" y="87"/>
                    <a:pt x="422" y="88"/>
                    <a:pt x="422" y="90"/>
                  </a:cubicBezTo>
                  <a:cubicBezTo>
                    <a:pt x="423" y="93"/>
                    <a:pt x="427" y="95"/>
                    <a:pt x="427" y="95"/>
                  </a:cubicBezTo>
                  <a:cubicBezTo>
                    <a:pt x="427" y="95"/>
                    <a:pt x="427" y="100"/>
                    <a:pt x="428" y="103"/>
                  </a:cubicBezTo>
                  <a:cubicBezTo>
                    <a:pt x="428" y="107"/>
                    <a:pt x="429" y="110"/>
                    <a:pt x="427" y="113"/>
                  </a:cubicBezTo>
                  <a:cubicBezTo>
                    <a:pt x="426" y="115"/>
                    <a:pt x="427" y="118"/>
                    <a:pt x="430" y="118"/>
                  </a:cubicBezTo>
                  <a:cubicBezTo>
                    <a:pt x="430" y="118"/>
                    <a:pt x="431" y="118"/>
                    <a:pt x="432" y="117"/>
                  </a:cubicBezTo>
                  <a:cubicBezTo>
                    <a:pt x="434" y="116"/>
                    <a:pt x="435" y="116"/>
                    <a:pt x="436" y="116"/>
                  </a:cubicBezTo>
                  <a:cubicBezTo>
                    <a:pt x="438" y="116"/>
                    <a:pt x="440" y="118"/>
                    <a:pt x="440" y="121"/>
                  </a:cubicBezTo>
                  <a:cubicBezTo>
                    <a:pt x="440" y="124"/>
                    <a:pt x="441" y="128"/>
                    <a:pt x="444" y="128"/>
                  </a:cubicBezTo>
                  <a:cubicBezTo>
                    <a:pt x="446" y="128"/>
                    <a:pt x="447" y="131"/>
                    <a:pt x="447" y="135"/>
                  </a:cubicBezTo>
                  <a:cubicBezTo>
                    <a:pt x="447" y="138"/>
                    <a:pt x="449" y="139"/>
                    <a:pt x="453" y="139"/>
                  </a:cubicBezTo>
                  <a:cubicBezTo>
                    <a:pt x="454" y="139"/>
                    <a:pt x="455" y="139"/>
                    <a:pt x="456" y="139"/>
                  </a:cubicBezTo>
                  <a:cubicBezTo>
                    <a:pt x="457" y="139"/>
                    <a:pt x="457" y="139"/>
                    <a:pt x="457" y="139"/>
                  </a:cubicBezTo>
                  <a:cubicBezTo>
                    <a:pt x="461" y="139"/>
                    <a:pt x="460" y="143"/>
                    <a:pt x="458" y="146"/>
                  </a:cubicBezTo>
                  <a:cubicBezTo>
                    <a:pt x="456" y="149"/>
                    <a:pt x="459" y="148"/>
                    <a:pt x="459" y="152"/>
                  </a:cubicBezTo>
                  <a:cubicBezTo>
                    <a:pt x="459" y="155"/>
                    <a:pt x="457" y="157"/>
                    <a:pt x="455" y="159"/>
                  </a:cubicBezTo>
                  <a:cubicBezTo>
                    <a:pt x="453" y="160"/>
                    <a:pt x="453" y="163"/>
                    <a:pt x="453" y="166"/>
                  </a:cubicBezTo>
                  <a:cubicBezTo>
                    <a:pt x="454" y="170"/>
                    <a:pt x="457" y="172"/>
                    <a:pt x="454" y="175"/>
                  </a:cubicBezTo>
                  <a:cubicBezTo>
                    <a:pt x="452" y="178"/>
                    <a:pt x="449" y="180"/>
                    <a:pt x="452" y="182"/>
                  </a:cubicBezTo>
                  <a:cubicBezTo>
                    <a:pt x="453" y="184"/>
                    <a:pt x="456" y="184"/>
                    <a:pt x="457" y="184"/>
                  </a:cubicBezTo>
                  <a:cubicBezTo>
                    <a:pt x="458" y="184"/>
                    <a:pt x="458" y="184"/>
                    <a:pt x="458" y="184"/>
                  </a:cubicBezTo>
                  <a:cubicBezTo>
                    <a:pt x="457" y="185"/>
                    <a:pt x="456" y="186"/>
                    <a:pt x="456" y="186"/>
                  </a:cubicBezTo>
                  <a:cubicBezTo>
                    <a:pt x="456" y="186"/>
                    <a:pt x="457" y="185"/>
                    <a:pt x="458" y="184"/>
                  </a:cubicBezTo>
                  <a:cubicBezTo>
                    <a:pt x="459" y="184"/>
                    <a:pt x="459" y="184"/>
                    <a:pt x="459" y="184"/>
                  </a:cubicBezTo>
                  <a:cubicBezTo>
                    <a:pt x="459" y="184"/>
                    <a:pt x="457" y="188"/>
                    <a:pt x="454" y="188"/>
                  </a:cubicBezTo>
                  <a:cubicBezTo>
                    <a:pt x="450" y="188"/>
                    <a:pt x="447" y="189"/>
                    <a:pt x="447" y="191"/>
                  </a:cubicBezTo>
                  <a:cubicBezTo>
                    <a:pt x="447" y="194"/>
                    <a:pt x="451" y="193"/>
                    <a:pt x="450" y="196"/>
                  </a:cubicBezTo>
                  <a:cubicBezTo>
                    <a:pt x="448" y="199"/>
                    <a:pt x="445" y="204"/>
                    <a:pt x="443" y="207"/>
                  </a:cubicBezTo>
                  <a:cubicBezTo>
                    <a:pt x="440" y="210"/>
                    <a:pt x="433" y="217"/>
                    <a:pt x="430" y="219"/>
                  </a:cubicBezTo>
                  <a:cubicBezTo>
                    <a:pt x="428" y="221"/>
                    <a:pt x="426" y="225"/>
                    <a:pt x="422" y="225"/>
                  </a:cubicBezTo>
                  <a:cubicBezTo>
                    <a:pt x="422" y="225"/>
                    <a:pt x="422" y="225"/>
                    <a:pt x="421" y="225"/>
                  </a:cubicBezTo>
                  <a:cubicBezTo>
                    <a:pt x="417" y="224"/>
                    <a:pt x="415" y="220"/>
                    <a:pt x="416" y="217"/>
                  </a:cubicBezTo>
                  <a:cubicBezTo>
                    <a:pt x="418" y="214"/>
                    <a:pt x="416" y="214"/>
                    <a:pt x="413" y="213"/>
                  </a:cubicBezTo>
                  <a:cubicBezTo>
                    <a:pt x="410" y="212"/>
                    <a:pt x="408" y="209"/>
                    <a:pt x="406" y="209"/>
                  </a:cubicBezTo>
                  <a:cubicBezTo>
                    <a:pt x="405" y="209"/>
                    <a:pt x="405" y="209"/>
                    <a:pt x="404" y="209"/>
                  </a:cubicBezTo>
                  <a:cubicBezTo>
                    <a:pt x="400" y="211"/>
                    <a:pt x="395" y="212"/>
                    <a:pt x="391" y="215"/>
                  </a:cubicBezTo>
                  <a:cubicBezTo>
                    <a:pt x="387" y="217"/>
                    <a:pt x="388" y="218"/>
                    <a:pt x="391" y="222"/>
                  </a:cubicBezTo>
                  <a:cubicBezTo>
                    <a:pt x="394" y="225"/>
                    <a:pt x="397" y="226"/>
                    <a:pt x="398" y="228"/>
                  </a:cubicBezTo>
                  <a:cubicBezTo>
                    <a:pt x="399" y="230"/>
                    <a:pt x="400" y="233"/>
                    <a:pt x="395" y="234"/>
                  </a:cubicBezTo>
                  <a:cubicBezTo>
                    <a:pt x="392" y="235"/>
                    <a:pt x="388" y="236"/>
                    <a:pt x="385" y="236"/>
                  </a:cubicBezTo>
                  <a:cubicBezTo>
                    <a:pt x="384" y="236"/>
                    <a:pt x="382" y="236"/>
                    <a:pt x="382" y="236"/>
                  </a:cubicBezTo>
                  <a:cubicBezTo>
                    <a:pt x="380" y="235"/>
                    <a:pt x="379" y="234"/>
                    <a:pt x="378" y="234"/>
                  </a:cubicBezTo>
                  <a:cubicBezTo>
                    <a:pt x="376" y="234"/>
                    <a:pt x="375" y="235"/>
                    <a:pt x="373" y="236"/>
                  </a:cubicBezTo>
                  <a:cubicBezTo>
                    <a:pt x="372" y="238"/>
                    <a:pt x="370" y="238"/>
                    <a:pt x="369" y="238"/>
                  </a:cubicBezTo>
                  <a:cubicBezTo>
                    <a:pt x="367" y="238"/>
                    <a:pt x="366" y="238"/>
                    <a:pt x="364" y="238"/>
                  </a:cubicBezTo>
                  <a:cubicBezTo>
                    <a:pt x="361" y="238"/>
                    <a:pt x="363" y="239"/>
                    <a:pt x="359" y="242"/>
                  </a:cubicBezTo>
                  <a:cubicBezTo>
                    <a:pt x="354" y="246"/>
                    <a:pt x="354" y="245"/>
                    <a:pt x="351" y="250"/>
                  </a:cubicBezTo>
                  <a:cubicBezTo>
                    <a:pt x="349" y="254"/>
                    <a:pt x="346" y="256"/>
                    <a:pt x="348" y="259"/>
                  </a:cubicBezTo>
                  <a:cubicBezTo>
                    <a:pt x="350" y="261"/>
                    <a:pt x="349" y="262"/>
                    <a:pt x="351" y="264"/>
                  </a:cubicBezTo>
                  <a:cubicBezTo>
                    <a:pt x="352" y="264"/>
                    <a:pt x="353" y="265"/>
                    <a:pt x="353" y="265"/>
                  </a:cubicBezTo>
                  <a:cubicBezTo>
                    <a:pt x="355" y="265"/>
                    <a:pt x="356" y="264"/>
                    <a:pt x="358" y="262"/>
                  </a:cubicBezTo>
                  <a:cubicBezTo>
                    <a:pt x="361" y="260"/>
                    <a:pt x="363" y="259"/>
                    <a:pt x="366" y="259"/>
                  </a:cubicBezTo>
                  <a:cubicBezTo>
                    <a:pt x="367" y="259"/>
                    <a:pt x="367" y="259"/>
                    <a:pt x="368" y="259"/>
                  </a:cubicBezTo>
                  <a:cubicBezTo>
                    <a:pt x="370" y="259"/>
                    <a:pt x="369" y="260"/>
                    <a:pt x="370" y="264"/>
                  </a:cubicBezTo>
                  <a:cubicBezTo>
                    <a:pt x="371" y="268"/>
                    <a:pt x="372" y="270"/>
                    <a:pt x="373" y="272"/>
                  </a:cubicBezTo>
                  <a:cubicBezTo>
                    <a:pt x="374" y="274"/>
                    <a:pt x="374" y="274"/>
                    <a:pt x="372" y="277"/>
                  </a:cubicBezTo>
                  <a:cubicBezTo>
                    <a:pt x="371" y="281"/>
                    <a:pt x="369" y="281"/>
                    <a:pt x="367" y="283"/>
                  </a:cubicBezTo>
                  <a:cubicBezTo>
                    <a:pt x="365" y="286"/>
                    <a:pt x="363" y="287"/>
                    <a:pt x="365" y="289"/>
                  </a:cubicBezTo>
                  <a:cubicBezTo>
                    <a:pt x="368" y="292"/>
                    <a:pt x="368" y="292"/>
                    <a:pt x="365" y="292"/>
                  </a:cubicBezTo>
                  <a:cubicBezTo>
                    <a:pt x="362" y="293"/>
                    <a:pt x="361" y="295"/>
                    <a:pt x="360" y="296"/>
                  </a:cubicBezTo>
                  <a:cubicBezTo>
                    <a:pt x="360" y="297"/>
                    <a:pt x="359" y="297"/>
                    <a:pt x="359" y="297"/>
                  </a:cubicBezTo>
                  <a:cubicBezTo>
                    <a:pt x="359" y="297"/>
                    <a:pt x="361" y="294"/>
                    <a:pt x="358" y="294"/>
                  </a:cubicBezTo>
                  <a:cubicBezTo>
                    <a:pt x="355" y="294"/>
                    <a:pt x="352" y="293"/>
                    <a:pt x="349" y="293"/>
                  </a:cubicBezTo>
                  <a:cubicBezTo>
                    <a:pt x="348" y="293"/>
                    <a:pt x="346" y="293"/>
                    <a:pt x="345" y="294"/>
                  </a:cubicBezTo>
                  <a:cubicBezTo>
                    <a:pt x="341" y="297"/>
                    <a:pt x="339" y="296"/>
                    <a:pt x="340" y="300"/>
                  </a:cubicBezTo>
                  <a:cubicBezTo>
                    <a:pt x="341" y="305"/>
                    <a:pt x="342" y="307"/>
                    <a:pt x="344" y="309"/>
                  </a:cubicBezTo>
                  <a:cubicBezTo>
                    <a:pt x="346" y="310"/>
                    <a:pt x="346" y="309"/>
                    <a:pt x="344" y="312"/>
                  </a:cubicBezTo>
                  <a:cubicBezTo>
                    <a:pt x="341" y="315"/>
                    <a:pt x="340" y="314"/>
                    <a:pt x="338" y="318"/>
                  </a:cubicBezTo>
                  <a:cubicBezTo>
                    <a:pt x="336" y="321"/>
                    <a:pt x="334" y="321"/>
                    <a:pt x="334" y="325"/>
                  </a:cubicBezTo>
                  <a:cubicBezTo>
                    <a:pt x="334" y="329"/>
                    <a:pt x="336" y="329"/>
                    <a:pt x="333" y="331"/>
                  </a:cubicBezTo>
                  <a:cubicBezTo>
                    <a:pt x="329" y="333"/>
                    <a:pt x="329" y="332"/>
                    <a:pt x="327" y="336"/>
                  </a:cubicBezTo>
                  <a:cubicBezTo>
                    <a:pt x="325" y="340"/>
                    <a:pt x="327" y="340"/>
                    <a:pt x="321" y="342"/>
                  </a:cubicBezTo>
                  <a:cubicBezTo>
                    <a:pt x="319" y="342"/>
                    <a:pt x="318" y="342"/>
                    <a:pt x="317" y="342"/>
                  </a:cubicBezTo>
                  <a:cubicBezTo>
                    <a:pt x="315" y="342"/>
                    <a:pt x="314" y="341"/>
                    <a:pt x="313" y="339"/>
                  </a:cubicBezTo>
                  <a:cubicBezTo>
                    <a:pt x="312" y="338"/>
                    <a:pt x="311" y="336"/>
                    <a:pt x="310" y="336"/>
                  </a:cubicBezTo>
                  <a:cubicBezTo>
                    <a:pt x="310" y="336"/>
                    <a:pt x="309" y="337"/>
                    <a:pt x="309" y="339"/>
                  </a:cubicBezTo>
                  <a:cubicBezTo>
                    <a:pt x="307" y="342"/>
                    <a:pt x="307" y="344"/>
                    <a:pt x="303" y="346"/>
                  </a:cubicBezTo>
                  <a:cubicBezTo>
                    <a:pt x="299" y="348"/>
                    <a:pt x="298" y="349"/>
                    <a:pt x="296" y="352"/>
                  </a:cubicBezTo>
                  <a:cubicBezTo>
                    <a:pt x="294" y="355"/>
                    <a:pt x="291" y="354"/>
                    <a:pt x="291" y="357"/>
                  </a:cubicBezTo>
                  <a:cubicBezTo>
                    <a:pt x="292" y="361"/>
                    <a:pt x="293" y="359"/>
                    <a:pt x="294" y="364"/>
                  </a:cubicBezTo>
                  <a:cubicBezTo>
                    <a:pt x="294" y="368"/>
                    <a:pt x="296" y="370"/>
                    <a:pt x="293" y="374"/>
                  </a:cubicBezTo>
                  <a:cubicBezTo>
                    <a:pt x="292" y="376"/>
                    <a:pt x="291" y="377"/>
                    <a:pt x="290" y="379"/>
                  </a:cubicBezTo>
                  <a:cubicBezTo>
                    <a:pt x="290" y="378"/>
                    <a:pt x="290" y="377"/>
                    <a:pt x="290" y="376"/>
                  </a:cubicBezTo>
                  <a:cubicBezTo>
                    <a:pt x="290" y="375"/>
                    <a:pt x="289" y="375"/>
                    <a:pt x="288" y="375"/>
                  </a:cubicBezTo>
                  <a:cubicBezTo>
                    <a:pt x="287" y="375"/>
                    <a:pt x="286" y="375"/>
                    <a:pt x="285" y="375"/>
                  </a:cubicBezTo>
                  <a:cubicBezTo>
                    <a:pt x="284" y="375"/>
                    <a:pt x="284" y="375"/>
                    <a:pt x="283" y="375"/>
                  </a:cubicBezTo>
                  <a:cubicBezTo>
                    <a:pt x="282" y="375"/>
                    <a:pt x="280" y="375"/>
                    <a:pt x="281" y="373"/>
                  </a:cubicBezTo>
                  <a:cubicBezTo>
                    <a:pt x="281" y="370"/>
                    <a:pt x="278" y="369"/>
                    <a:pt x="277" y="367"/>
                  </a:cubicBezTo>
                  <a:cubicBezTo>
                    <a:pt x="275" y="365"/>
                    <a:pt x="272" y="363"/>
                    <a:pt x="271" y="362"/>
                  </a:cubicBezTo>
                  <a:cubicBezTo>
                    <a:pt x="269" y="360"/>
                    <a:pt x="269" y="356"/>
                    <a:pt x="270" y="354"/>
                  </a:cubicBezTo>
                  <a:cubicBezTo>
                    <a:pt x="270" y="353"/>
                    <a:pt x="272" y="350"/>
                    <a:pt x="271" y="347"/>
                  </a:cubicBezTo>
                  <a:cubicBezTo>
                    <a:pt x="271" y="345"/>
                    <a:pt x="267" y="345"/>
                    <a:pt x="267" y="345"/>
                  </a:cubicBezTo>
                  <a:cubicBezTo>
                    <a:pt x="267" y="345"/>
                    <a:pt x="267" y="345"/>
                    <a:pt x="266" y="345"/>
                  </a:cubicBezTo>
                  <a:cubicBezTo>
                    <a:pt x="265" y="345"/>
                    <a:pt x="263" y="345"/>
                    <a:pt x="263" y="343"/>
                  </a:cubicBezTo>
                  <a:cubicBezTo>
                    <a:pt x="261" y="341"/>
                    <a:pt x="260" y="340"/>
                    <a:pt x="258" y="339"/>
                  </a:cubicBezTo>
                  <a:cubicBezTo>
                    <a:pt x="256" y="338"/>
                    <a:pt x="252" y="336"/>
                    <a:pt x="254" y="333"/>
                  </a:cubicBezTo>
                  <a:cubicBezTo>
                    <a:pt x="255" y="331"/>
                    <a:pt x="255" y="328"/>
                    <a:pt x="254" y="326"/>
                  </a:cubicBezTo>
                  <a:cubicBezTo>
                    <a:pt x="253" y="325"/>
                    <a:pt x="252" y="324"/>
                    <a:pt x="251" y="324"/>
                  </a:cubicBezTo>
                  <a:cubicBezTo>
                    <a:pt x="250" y="324"/>
                    <a:pt x="248" y="325"/>
                    <a:pt x="246" y="327"/>
                  </a:cubicBezTo>
                  <a:cubicBezTo>
                    <a:pt x="242" y="330"/>
                    <a:pt x="244" y="333"/>
                    <a:pt x="243" y="336"/>
                  </a:cubicBezTo>
                  <a:cubicBezTo>
                    <a:pt x="243" y="339"/>
                    <a:pt x="243" y="342"/>
                    <a:pt x="241" y="344"/>
                  </a:cubicBezTo>
                  <a:cubicBezTo>
                    <a:pt x="240" y="345"/>
                    <a:pt x="237" y="346"/>
                    <a:pt x="235" y="349"/>
                  </a:cubicBezTo>
                  <a:cubicBezTo>
                    <a:pt x="233" y="352"/>
                    <a:pt x="233" y="353"/>
                    <a:pt x="232" y="357"/>
                  </a:cubicBezTo>
                  <a:cubicBezTo>
                    <a:pt x="231" y="361"/>
                    <a:pt x="232" y="359"/>
                    <a:pt x="228" y="360"/>
                  </a:cubicBezTo>
                  <a:cubicBezTo>
                    <a:pt x="224" y="361"/>
                    <a:pt x="222" y="360"/>
                    <a:pt x="221" y="363"/>
                  </a:cubicBezTo>
                  <a:cubicBezTo>
                    <a:pt x="221" y="364"/>
                    <a:pt x="220" y="366"/>
                    <a:pt x="219" y="366"/>
                  </a:cubicBezTo>
                  <a:cubicBezTo>
                    <a:pt x="218" y="366"/>
                    <a:pt x="218" y="366"/>
                    <a:pt x="218" y="365"/>
                  </a:cubicBezTo>
                  <a:cubicBezTo>
                    <a:pt x="217" y="364"/>
                    <a:pt x="217" y="364"/>
                    <a:pt x="217" y="364"/>
                  </a:cubicBezTo>
                  <a:cubicBezTo>
                    <a:pt x="215" y="364"/>
                    <a:pt x="213" y="365"/>
                    <a:pt x="211" y="367"/>
                  </a:cubicBezTo>
                  <a:cubicBezTo>
                    <a:pt x="207" y="370"/>
                    <a:pt x="203" y="370"/>
                    <a:pt x="201" y="370"/>
                  </a:cubicBezTo>
                  <a:cubicBezTo>
                    <a:pt x="199" y="371"/>
                    <a:pt x="195" y="373"/>
                    <a:pt x="193" y="377"/>
                  </a:cubicBezTo>
                  <a:cubicBezTo>
                    <a:pt x="191" y="380"/>
                    <a:pt x="191" y="381"/>
                    <a:pt x="189" y="383"/>
                  </a:cubicBezTo>
                  <a:cubicBezTo>
                    <a:pt x="188" y="385"/>
                    <a:pt x="183" y="387"/>
                    <a:pt x="181" y="388"/>
                  </a:cubicBezTo>
                  <a:cubicBezTo>
                    <a:pt x="180" y="388"/>
                    <a:pt x="180" y="389"/>
                    <a:pt x="179" y="389"/>
                  </a:cubicBezTo>
                  <a:cubicBezTo>
                    <a:pt x="177" y="389"/>
                    <a:pt x="173" y="386"/>
                    <a:pt x="171" y="386"/>
                  </a:cubicBezTo>
                  <a:cubicBezTo>
                    <a:pt x="168" y="386"/>
                    <a:pt x="165" y="389"/>
                    <a:pt x="163" y="391"/>
                  </a:cubicBezTo>
                  <a:cubicBezTo>
                    <a:pt x="160" y="393"/>
                    <a:pt x="158" y="394"/>
                    <a:pt x="155" y="394"/>
                  </a:cubicBezTo>
                  <a:cubicBezTo>
                    <a:pt x="154" y="394"/>
                    <a:pt x="152" y="393"/>
                    <a:pt x="150" y="393"/>
                  </a:cubicBezTo>
                  <a:cubicBezTo>
                    <a:pt x="149" y="393"/>
                    <a:pt x="148" y="394"/>
                    <a:pt x="148" y="394"/>
                  </a:cubicBezTo>
                  <a:cubicBezTo>
                    <a:pt x="145" y="397"/>
                    <a:pt x="145" y="399"/>
                    <a:pt x="143" y="400"/>
                  </a:cubicBezTo>
                  <a:cubicBezTo>
                    <a:pt x="142" y="400"/>
                    <a:pt x="136" y="400"/>
                    <a:pt x="136" y="402"/>
                  </a:cubicBezTo>
                  <a:cubicBezTo>
                    <a:pt x="135" y="404"/>
                    <a:pt x="136" y="405"/>
                    <a:pt x="132" y="406"/>
                  </a:cubicBezTo>
                  <a:cubicBezTo>
                    <a:pt x="129" y="407"/>
                    <a:pt x="129" y="410"/>
                    <a:pt x="130" y="412"/>
                  </a:cubicBezTo>
                  <a:cubicBezTo>
                    <a:pt x="131" y="414"/>
                    <a:pt x="130" y="417"/>
                    <a:pt x="127" y="421"/>
                  </a:cubicBezTo>
                  <a:cubicBezTo>
                    <a:pt x="126" y="421"/>
                    <a:pt x="126" y="422"/>
                    <a:pt x="125" y="422"/>
                  </a:cubicBezTo>
                  <a:cubicBezTo>
                    <a:pt x="123" y="422"/>
                    <a:pt x="120" y="420"/>
                    <a:pt x="119" y="419"/>
                  </a:cubicBezTo>
                  <a:cubicBezTo>
                    <a:pt x="118" y="417"/>
                    <a:pt x="117" y="415"/>
                    <a:pt x="115" y="415"/>
                  </a:cubicBezTo>
                  <a:cubicBezTo>
                    <a:pt x="114" y="415"/>
                    <a:pt x="114" y="415"/>
                    <a:pt x="113" y="416"/>
                  </a:cubicBezTo>
                  <a:cubicBezTo>
                    <a:pt x="110" y="419"/>
                    <a:pt x="111" y="420"/>
                    <a:pt x="111" y="423"/>
                  </a:cubicBezTo>
                  <a:cubicBezTo>
                    <a:pt x="111" y="427"/>
                    <a:pt x="113" y="426"/>
                    <a:pt x="115" y="428"/>
                  </a:cubicBezTo>
                  <a:cubicBezTo>
                    <a:pt x="117" y="431"/>
                    <a:pt x="113" y="433"/>
                    <a:pt x="114" y="436"/>
                  </a:cubicBezTo>
                  <a:cubicBezTo>
                    <a:pt x="114" y="438"/>
                    <a:pt x="114" y="440"/>
                    <a:pt x="111" y="442"/>
                  </a:cubicBezTo>
                  <a:cubicBezTo>
                    <a:pt x="109" y="443"/>
                    <a:pt x="108" y="443"/>
                    <a:pt x="106" y="443"/>
                  </a:cubicBezTo>
                  <a:cubicBezTo>
                    <a:pt x="105" y="443"/>
                    <a:pt x="104" y="443"/>
                    <a:pt x="103" y="443"/>
                  </a:cubicBezTo>
                  <a:cubicBezTo>
                    <a:pt x="102" y="441"/>
                    <a:pt x="101" y="439"/>
                    <a:pt x="100" y="439"/>
                  </a:cubicBezTo>
                  <a:cubicBezTo>
                    <a:pt x="100" y="439"/>
                    <a:pt x="100" y="440"/>
                    <a:pt x="100" y="440"/>
                  </a:cubicBezTo>
                  <a:cubicBezTo>
                    <a:pt x="99" y="442"/>
                    <a:pt x="99" y="442"/>
                    <a:pt x="98" y="442"/>
                  </a:cubicBezTo>
                  <a:cubicBezTo>
                    <a:pt x="97" y="442"/>
                    <a:pt x="95" y="441"/>
                    <a:pt x="94" y="440"/>
                  </a:cubicBezTo>
                  <a:cubicBezTo>
                    <a:pt x="93" y="438"/>
                    <a:pt x="91" y="436"/>
                    <a:pt x="88" y="436"/>
                  </a:cubicBezTo>
                  <a:cubicBezTo>
                    <a:pt x="87" y="436"/>
                    <a:pt x="87" y="436"/>
                    <a:pt x="86" y="436"/>
                  </a:cubicBezTo>
                  <a:cubicBezTo>
                    <a:pt x="83" y="437"/>
                    <a:pt x="81" y="438"/>
                    <a:pt x="77" y="443"/>
                  </a:cubicBezTo>
                  <a:cubicBezTo>
                    <a:pt x="76" y="444"/>
                    <a:pt x="75" y="444"/>
                    <a:pt x="75" y="444"/>
                  </a:cubicBezTo>
                  <a:cubicBezTo>
                    <a:pt x="72" y="444"/>
                    <a:pt x="71" y="439"/>
                    <a:pt x="70" y="437"/>
                  </a:cubicBezTo>
                  <a:cubicBezTo>
                    <a:pt x="68" y="435"/>
                    <a:pt x="67" y="434"/>
                    <a:pt x="66" y="434"/>
                  </a:cubicBezTo>
                  <a:cubicBezTo>
                    <a:pt x="65" y="434"/>
                    <a:pt x="65" y="434"/>
                    <a:pt x="65" y="434"/>
                  </a:cubicBezTo>
                  <a:cubicBezTo>
                    <a:pt x="63" y="435"/>
                    <a:pt x="62" y="437"/>
                    <a:pt x="62" y="439"/>
                  </a:cubicBezTo>
                  <a:cubicBezTo>
                    <a:pt x="61" y="439"/>
                    <a:pt x="61" y="438"/>
                    <a:pt x="60" y="438"/>
                  </a:cubicBezTo>
                  <a:cubicBezTo>
                    <a:pt x="58" y="434"/>
                    <a:pt x="59" y="432"/>
                    <a:pt x="62" y="426"/>
                  </a:cubicBezTo>
                  <a:cubicBezTo>
                    <a:pt x="65" y="421"/>
                    <a:pt x="61" y="421"/>
                    <a:pt x="59" y="417"/>
                  </a:cubicBezTo>
                  <a:cubicBezTo>
                    <a:pt x="57" y="413"/>
                    <a:pt x="55" y="409"/>
                    <a:pt x="50" y="409"/>
                  </a:cubicBezTo>
                  <a:cubicBezTo>
                    <a:pt x="49" y="409"/>
                    <a:pt x="49" y="409"/>
                    <a:pt x="48" y="410"/>
                  </a:cubicBezTo>
                  <a:cubicBezTo>
                    <a:pt x="46" y="410"/>
                    <a:pt x="45" y="410"/>
                    <a:pt x="44" y="410"/>
                  </a:cubicBezTo>
                  <a:cubicBezTo>
                    <a:pt x="42" y="410"/>
                    <a:pt x="42" y="409"/>
                    <a:pt x="41" y="407"/>
                  </a:cubicBezTo>
                  <a:cubicBezTo>
                    <a:pt x="39" y="404"/>
                    <a:pt x="37" y="403"/>
                    <a:pt x="38" y="398"/>
                  </a:cubicBezTo>
                  <a:cubicBezTo>
                    <a:pt x="39" y="392"/>
                    <a:pt x="40" y="396"/>
                    <a:pt x="46" y="391"/>
                  </a:cubicBezTo>
                  <a:cubicBezTo>
                    <a:pt x="51" y="386"/>
                    <a:pt x="48" y="388"/>
                    <a:pt x="47" y="384"/>
                  </a:cubicBezTo>
                  <a:cubicBezTo>
                    <a:pt x="47" y="382"/>
                    <a:pt x="46" y="382"/>
                    <a:pt x="45" y="382"/>
                  </a:cubicBezTo>
                  <a:cubicBezTo>
                    <a:pt x="45" y="382"/>
                    <a:pt x="44" y="382"/>
                    <a:pt x="42" y="382"/>
                  </a:cubicBezTo>
                  <a:cubicBezTo>
                    <a:pt x="41" y="382"/>
                    <a:pt x="40" y="382"/>
                    <a:pt x="39" y="382"/>
                  </a:cubicBezTo>
                  <a:cubicBezTo>
                    <a:pt x="33" y="380"/>
                    <a:pt x="37" y="379"/>
                    <a:pt x="35" y="373"/>
                  </a:cubicBezTo>
                  <a:cubicBezTo>
                    <a:pt x="32" y="368"/>
                    <a:pt x="33" y="369"/>
                    <a:pt x="31" y="365"/>
                  </a:cubicBezTo>
                  <a:cubicBezTo>
                    <a:pt x="30" y="364"/>
                    <a:pt x="29" y="363"/>
                    <a:pt x="28" y="363"/>
                  </a:cubicBezTo>
                  <a:cubicBezTo>
                    <a:pt x="27" y="363"/>
                    <a:pt x="25" y="364"/>
                    <a:pt x="23" y="364"/>
                  </a:cubicBezTo>
                  <a:cubicBezTo>
                    <a:pt x="23" y="364"/>
                    <a:pt x="22" y="364"/>
                    <a:pt x="22" y="364"/>
                  </a:cubicBezTo>
                  <a:cubicBezTo>
                    <a:pt x="19" y="364"/>
                    <a:pt x="18" y="362"/>
                    <a:pt x="19" y="357"/>
                  </a:cubicBezTo>
                  <a:cubicBezTo>
                    <a:pt x="21" y="352"/>
                    <a:pt x="19" y="353"/>
                    <a:pt x="16" y="351"/>
                  </a:cubicBezTo>
                  <a:cubicBezTo>
                    <a:pt x="13" y="350"/>
                    <a:pt x="11" y="348"/>
                    <a:pt x="14" y="347"/>
                  </a:cubicBezTo>
                  <a:cubicBezTo>
                    <a:pt x="18" y="346"/>
                    <a:pt x="18" y="343"/>
                    <a:pt x="18" y="339"/>
                  </a:cubicBezTo>
                  <a:cubicBezTo>
                    <a:pt x="18" y="337"/>
                    <a:pt x="19" y="337"/>
                    <a:pt x="20" y="337"/>
                  </a:cubicBezTo>
                  <a:cubicBezTo>
                    <a:pt x="21" y="337"/>
                    <a:pt x="23" y="337"/>
                    <a:pt x="25" y="337"/>
                  </a:cubicBezTo>
                  <a:cubicBezTo>
                    <a:pt x="25" y="337"/>
                    <a:pt x="26" y="337"/>
                    <a:pt x="26" y="337"/>
                  </a:cubicBezTo>
                  <a:cubicBezTo>
                    <a:pt x="30" y="336"/>
                    <a:pt x="28" y="332"/>
                    <a:pt x="28" y="327"/>
                  </a:cubicBezTo>
                  <a:cubicBezTo>
                    <a:pt x="28" y="323"/>
                    <a:pt x="28" y="322"/>
                    <a:pt x="24" y="322"/>
                  </a:cubicBezTo>
                  <a:cubicBezTo>
                    <a:pt x="21" y="322"/>
                    <a:pt x="17" y="320"/>
                    <a:pt x="20" y="316"/>
                  </a:cubicBezTo>
                  <a:cubicBezTo>
                    <a:pt x="22" y="312"/>
                    <a:pt x="21" y="311"/>
                    <a:pt x="19" y="311"/>
                  </a:cubicBezTo>
                  <a:cubicBezTo>
                    <a:pt x="19" y="311"/>
                    <a:pt x="18" y="311"/>
                    <a:pt x="18" y="311"/>
                  </a:cubicBezTo>
                  <a:cubicBezTo>
                    <a:pt x="16" y="311"/>
                    <a:pt x="14" y="311"/>
                    <a:pt x="8" y="312"/>
                  </a:cubicBezTo>
                  <a:cubicBezTo>
                    <a:pt x="7" y="312"/>
                    <a:pt x="7" y="312"/>
                    <a:pt x="6" y="312"/>
                  </a:cubicBezTo>
                  <a:cubicBezTo>
                    <a:pt x="3" y="312"/>
                    <a:pt x="5" y="308"/>
                    <a:pt x="5" y="304"/>
                  </a:cubicBezTo>
                  <a:cubicBezTo>
                    <a:pt x="5" y="299"/>
                    <a:pt x="1" y="296"/>
                    <a:pt x="4" y="294"/>
                  </a:cubicBezTo>
                  <a:cubicBezTo>
                    <a:pt x="5" y="293"/>
                    <a:pt x="6" y="293"/>
                    <a:pt x="7" y="293"/>
                  </a:cubicBezTo>
                  <a:cubicBezTo>
                    <a:pt x="8" y="293"/>
                    <a:pt x="8" y="293"/>
                    <a:pt x="8" y="295"/>
                  </a:cubicBezTo>
                  <a:cubicBezTo>
                    <a:pt x="8" y="297"/>
                    <a:pt x="11" y="300"/>
                    <a:pt x="12" y="300"/>
                  </a:cubicBezTo>
                  <a:cubicBezTo>
                    <a:pt x="13" y="300"/>
                    <a:pt x="13" y="299"/>
                    <a:pt x="14" y="299"/>
                  </a:cubicBezTo>
                  <a:cubicBezTo>
                    <a:pt x="15" y="297"/>
                    <a:pt x="16" y="292"/>
                    <a:pt x="20" y="289"/>
                  </a:cubicBezTo>
                  <a:cubicBezTo>
                    <a:pt x="23" y="286"/>
                    <a:pt x="23" y="288"/>
                    <a:pt x="26" y="284"/>
                  </a:cubicBezTo>
                  <a:cubicBezTo>
                    <a:pt x="28" y="280"/>
                    <a:pt x="30" y="279"/>
                    <a:pt x="34" y="278"/>
                  </a:cubicBezTo>
                  <a:cubicBezTo>
                    <a:pt x="37" y="277"/>
                    <a:pt x="39" y="278"/>
                    <a:pt x="39" y="276"/>
                  </a:cubicBezTo>
                  <a:cubicBezTo>
                    <a:pt x="39" y="274"/>
                    <a:pt x="37" y="272"/>
                    <a:pt x="37" y="272"/>
                  </a:cubicBezTo>
                  <a:cubicBezTo>
                    <a:pt x="42" y="269"/>
                    <a:pt x="42" y="269"/>
                    <a:pt x="42" y="269"/>
                  </a:cubicBezTo>
                  <a:cubicBezTo>
                    <a:pt x="42" y="269"/>
                    <a:pt x="42" y="267"/>
                    <a:pt x="40" y="267"/>
                  </a:cubicBezTo>
                  <a:cubicBezTo>
                    <a:pt x="40" y="267"/>
                    <a:pt x="39" y="268"/>
                    <a:pt x="38" y="268"/>
                  </a:cubicBezTo>
                  <a:cubicBezTo>
                    <a:pt x="36" y="270"/>
                    <a:pt x="34" y="271"/>
                    <a:pt x="31" y="271"/>
                  </a:cubicBezTo>
                  <a:cubicBezTo>
                    <a:pt x="30" y="271"/>
                    <a:pt x="29" y="270"/>
                    <a:pt x="28" y="270"/>
                  </a:cubicBezTo>
                  <a:cubicBezTo>
                    <a:pt x="24" y="268"/>
                    <a:pt x="28" y="261"/>
                    <a:pt x="31" y="257"/>
                  </a:cubicBezTo>
                  <a:cubicBezTo>
                    <a:pt x="34" y="254"/>
                    <a:pt x="36" y="249"/>
                    <a:pt x="40" y="243"/>
                  </a:cubicBezTo>
                  <a:cubicBezTo>
                    <a:pt x="44" y="238"/>
                    <a:pt x="46" y="239"/>
                    <a:pt x="48" y="235"/>
                  </a:cubicBezTo>
                  <a:cubicBezTo>
                    <a:pt x="49" y="231"/>
                    <a:pt x="46" y="226"/>
                    <a:pt x="49" y="221"/>
                  </a:cubicBezTo>
                  <a:cubicBezTo>
                    <a:pt x="52" y="215"/>
                    <a:pt x="49" y="210"/>
                    <a:pt x="48" y="205"/>
                  </a:cubicBezTo>
                  <a:cubicBezTo>
                    <a:pt x="46" y="199"/>
                    <a:pt x="44" y="199"/>
                    <a:pt x="44" y="195"/>
                  </a:cubicBezTo>
                  <a:cubicBezTo>
                    <a:pt x="43" y="192"/>
                    <a:pt x="41" y="189"/>
                    <a:pt x="37" y="185"/>
                  </a:cubicBezTo>
                  <a:cubicBezTo>
                    <a:pt x="32" y="180"/>
                    <a:pt x="33" y="180"/>
                    <a:pt x="37" y="177"/>
                  </a:cubicBezTo>
                  <a:cubicBezTo>
                    <a:pt x="40" y="174"/>
                    <a:pt x="35" y="173"/>
                    <a:pt x="32" y="171"/>
                  </a:cubicBezTo>
                  <a:cubicBezTo>
                    <a:pt x="28" y="170"/>
                    <a:pt x="28" y="169"/>
                    <a:pt x="28" y="164"/>
                  </a:cubicBezTo>
                  <a:cubicBezTo>
                    <a:pt x="28" y="160"/>
                    <a:pt x="28" y="157"/>
                    <a:pt x="24" y="156"/>
                  </a:cubicBezTo>
                  <a:cubicBezTo>
                    <a:pt x="22" y="155"/>
                    <a:pt x="21" y="155"/>
                    <a:pt x="19" y="155"/>
                  </a:cubicBezTo>
                  <a:cubicBezTo>
                    <a:pt x="18" y="155"/>
                    <a:pt x="17" y="155"/>
                    <a:pt x="17" y="155"/>
                  </a:cubicBezTo>
                  <a:cubicBezTo>
                    <a:pt x="17" y="155"/>
                    <a:pt x="19" y="153"/>
                    <a:pt x="22" y="152"/>
                  </a:cubicBezTo>
                  <a:cubicBezTo>
                    <a:pt x="25" y="150"/>
                    <a:pt x="24" y="147"/>
                    <a:pt x="21" y="144"/>
                  </a:cubicBezTo>
                  <a:cubicBezTo>
                    <a:pt x="17" y="141"/>
                    <a:pt x="17" y="138"/>
                    <a:pt x="21" y="137"/>
                  </a:cubicBezTo>
                  <a:cubicBezTo>
                    <a:pt x="26" y="137"/>
                    <a:pt x="28" y="136"/>
                    <a:pt x="30" y="133"/>
                  </a:cubicBezTo>
                  <a:cubicBezTo>
                    <a:pt x="31" y="131"/>
                    <a:pt x="32" y="130"/>
                    <a:pt x="33" y="130"/>
                  </a:cubicBezTo>
                  <a:cubicBezTo>
                    <a:pt x="34" y="130"/>
                    <a:pt x="35" y="131"/>
                    <a:pt x="35" y="132"/>
                  </a:cubicBezTo>
                  <a:cubicBezTo>
                    <a:pt x="37" y="134"/>
                    <a:pt x="39" y="135"/>
                    <a:pt x="44" y="135"/>
                  </a:cubicBezTo>
                  <a:cubicBezTo>
                    <a:pt x="48" y="135"/>
                    <a:pt x="42" y="129"/>
                    <a:pt x="40" y="126"/>
                  </a:cubicBezTo>
                  <a:cubicBezTo>
                    <a:pt x="38" y="123"/>
                    <a:pt x="42" y="123"/>
                    <a:pt x="44" y="123"/>
                  </a:cubicBezTo>
                  <a:cubicBezTo>
                    <a:pt x="46" y="123"/>
                    <a:pt x="47" y="127"/>
                    <a:pt x="48" y="130"/>
                  </a:cubicBezTo>
                  <a:cubicBezTo>
                    <a:pt x="49" y="131"/>
                    <a:pt x="52" y="132"/>
                    <a:pt x="54" y="132"/>
                  </a:cubicBezTo>
                  <a:cubicBezTo>
                    <a:pt x="55" y="132"/>
                    <a:pt x="57" y="132"/>
                    <a:pt x="58" y="132"/>
                  </a:cubicBezTo>
                  <a:cubicBezTo>
                    <a:pt x="59" y="132"/>
                    <a:pt x="59" y="132"/>
                    <a:pt x="60" y="132"/>
                  </a:cubicBezTo>
                  <a:cubicBezTo>
                    <a:pt x="63" y="132"/>
                    <a:pt x="67" y="134"/>
                    <a:pt x="70" y="137"/>
                  </a:cubicBezTo>
                  <a:cubicBezTo>
                    <a:pt x="72" y="138"/>
                    <a:pt x="74" y="139"/>
                    <a:pt x="75" y="139"/>
                  </a:cubicBezTo>
                  <a:cubicBezTo>
                    <a:pt x="75" y="139"/>
                    <a:pt x="76" y="138"/>
                    <a:pt x="76" y="137"/>
                  </a:cubicBezTo>
                  <a:cubicBezTo>
                    <a:pt x="77" y="134"/>
                    <a:pt x="72" y="132"/>
                    <a:pt x="73" y="130"/>
                  </a:cubicBezTo>
                  <a:cubicBezTo>
                    <a:pt x="73" y="130"/>
                    <a:pt x="74" y="129"/>
                    <a:pt x="74" y="129"/>
                  </a:cubicBezTo>
                  <a:cubicBezTo>
                    <a:pt x="76" y="129"/>
                    <a:pt x="79" y="131"/>
                    <a:pt x="81" y="133"/>
                  </a:cubicBezTo>
                  <a:cubicBezTo>
                    <a:pt x="81" y="134"/>
                    <a:pt x="83" y="135"/>
                    <a:pt x="84" y="135"/>
                  </a:cubicBezTo>
                  <a:cubicBezTo>
                    <a:pt x="86" y="135"/>
                    <a:pt x="90" y="132"/>
                    <a:pt x="91" y="131"/>
                  </a:cubicBezTo>
                  <a:cubicBezTo>
                    <a:pt x="93" y="129"/>
                    <a:pt x="104" y="125"/>
                    <a:pt x="108" y="123"/>
                  </a:cubicBezTo>
                  <a:cubicBezTo>
                    <a:pt x="109" y="123"/>
                    <a:pt x="110" y="123"/>
                    <a:pt x="111" y="123"/>
                  </a:cubicBezTo>
                  <a:cubicBezTo>
                    <a:pt x="113" y="123"/>
                    <a:pt x="114" y="124"/>
                    <a:pt x="115" y="127"/>
                  </a:cubicBezTo>
                  <a:cubicBezTo>
                    <a:pt x="115" y="128"/>
                    <a:pt x="115" y="128"/>
                    <a:pt x="116" y="128"/>
                  </a:cubicBezTo>
                  <a:cubicBezTo>
                    <a:pt x="118" y="128"/>
                    <a:pt x="123" y="124"/>
                    <a:pt x="124" y="121"/>
                  </a:cubicBezTo>
                  <a:cubicBezTo>
                    <a:pt x="127" y="117"/>
                    <a:pt x="127" y="116"/>
                    <a:pt x="129" y="113"/>
                  </a:cubicBezTo>
                  <a:cubicBezTo>
                    <a:pt x="131" y="109"/>
                    <a:pt x="130" y="109"/>
                    <a:pt x="128" y="107"/>
                  </a:cubicBezTo>
                  <a:cubicBezTo>
                    <a:pt x="126" y="104"/>
                    <a:pt x="122" y="102"/>
                    <a:pt x="118" y="99"/>
                  </a:cubicBezTo>
                  <a:cubicBezTo>
                    <a:pt x="114" y="96"/>
                    <a:pt x="113" y="95"/>
                    <a:pt x="115" y="92"/>
                  </a:cubicBezTo>
                  <a:cubicBezTo>
                    <a:pt x="115" y="91"/>
                    <a:pt x="116" y="91"/>
                    <a:pt x="116" y="91"/>
                  </a:cubicBezTo>
                  <a:cubicBezTo>
                    <a:pt x="117" y="91"/>
                    <a:pt x="117" y="91"/>
                    <a:pt x="118" y="91"/>
                  </a:cubicBezTo>
                  <a:cubicBezTo>
                    <a:pt x="118" y="91"/>
                    <a:pt x="118" y="91"/>
                    <a:pt x="119" y="90"/>
                  </a:cubicBezTo>
                  <a:cubicBezTo>
                    <a:pt x="120" y="87"/>
                    <a:pt x="122" y="84"/>
                    <a:pt x="127" y="84"/>
                  </a:cubicBezTo>
                  <a:cubicBezTo>
                    <a:pt x="131" y="84"/>
                    <a:pt x="133" y="84"/>
                    <a:pt x="135" y="82"/>
                  </a:cubicBezTo>
                  <a:cubicBezTo>
                    <a:pt x="137" y="79"/>
                    <a:pt x="138" y="73"/>
                    <a:pt x="140" y="71"/>
                  </a:cubicBezTo>
                  <a:cubicBezTo>
                    <a:pt x="143" y="69"/>
                    <a:pt x="146" y="71"/>
                    <a:pt x="147" y="68"/>
                  </a:cubicBezTo>
                  <a:cubicBezTo>
                    <a:pt x="149" y="66"/>
                    <a:pt x="149" y="63"/>
                    <a:pt x="154" y="62"/>
                  </a:cubicBezTo>
                  <a:cubicBezTo>
                    <a:pt x="157" y="61"/>
                    <a:pt x="160" y="60"/>
                    <a:pt x="161" y="59"/>
                  </a:cubicBezTo>
                  <a:cubicBezTo>
                    <a:pt x="161" y="59"/>
                    <a:pt x="161" y="59"/>
                    <a:pt x="161" y="59"/>
                  </a:cubicBezTo>
                  <a:cubicBezTo>
                    <a:pt x="163" y="59"/>
                    <a:pt x="166" y="59"/>
                    <a:pt x="167" y="57"/>
                  </a:cubicBezTo>
                  <a:cubicBezTo>
                    <a:pt x="169" y="54"/>
                    <a:pt x="178" y="54"/>
                    <a:pt x="182" y="54"/>
                  </a:cubicBezTo>
                  <a:cubicBezTo>
                    <a:pt x="185" y="53"/>
                    <a:pt x="195" y="52"/>
                    <a:pt x="199" y="49"/>
                  </a:cubicBezTo>
                  <a:cubicBezTo>
                    <a:pt x="202" y="45"/>
                    <a:pt x="211" y="40"/>
                    <a:pt x="214" y="38"/>
                  </a:cubicBezTo>
                  <a:cubicBezTo>
                    <a:pt x="217" y="36"/>
                    <a:pt x="220" y="35"/>
                    <a:pt x="223" y="32"/>
                  </a:cubicBezTo>
                  <a:cubicBezTo>
                    <a:pt x="227" y="30"/>
                    <a:pt x="226" y="30"/>
                    <a:pt x="228" y="28"/>
                  </a:cubicBezTo>
                  <a:cubicBezTo>
                    <a:pt x="229" y="26"/>
                    <a:pt x="230" y="25"/>
                    <a:pt x="226" y="22"/>
                  </a:cubicBezTo>
                  <a:cubicBezTo>
                    <a:pt x="223" y="19"/>
                    <a:pt x="226" y="18"/>
                    <a:pt x="228" y="16"/>
                  </a:cubicBezTo>
                  <a:cubicBezTo>
                    <a:pt x="228" y="14"/>
                    <a:pt x="229" y="12"/>
                    <a:pt x="231" y="12"/>
                  </a:cubicBezTo>
                  <a:cubicBezTo>
                    <a:pt x="232" y="12"/>
                    <a:pt x="232" y="12"/>
                    <a:pt x="233" y="13"/>
                  </a:cubicBezTo>
                  <a:cubicBezTo>
                    <a:pt x="236" y="15"/>
                    <a:pt x="237" y="17"/>
                    <a:pt x="240" y="18"/>
                  </a:cubicBezTo>
                  <a:cubicBezTo>
                    <a:pt x="243" y="19"/>
                    <a:pt x="241" y="22"/>
                    <a:pt x="242" y="25"/>
                  </a:cubicBezTo>
                  <a:cubicBezTo>
                    <a:pt x="243" y="28"/>
                    <a:pt x="246" y="29"/>
                    <a:pt x="248" y="29"/>
                  </a:cubicBezTo>
                  <a:cubicBezTo>
                    <a:pt x="251" y="30"/>
                    <a:pt x="252" y="31"/>
                    <a:pt x="254" y="33"/>
                  </a:cubicBezTo>
                  <a:cubicBezTo>
                    <a:pt x="255" y="34"/>
                    <a:pt x="257" y="34"/>
                    <a:pt x="258" y="34"/>
                  </a:cubicBezTo>
                  <a:cubicBezTo>
                    <a:pt x="259" y="34"/>
                    <a:pt x="260" y="34"/>
                    <a:pt x="261" y="33"/>
                  </a:cubicBezTo>
                  <a:cubicBezTo>
                    <a:pt x="262" y="32"/>
                    <a:pt x="263" y="32"/>
                    <a:pt x="265" y="32"/>
                  </a:cubicBezTo>
                  <a:cubicBezTo>
                    <a:pt x="267" y="32"/>
                    <a:pt x="269" y="33"/>
                    <a:pt x="270" y="35"/>
                  </a:cubicBezTo>
                  <a:cubicBezTo>
                    <a:pt x="271" y="37"/>
                    <a:pt x="271" y="42"/>
                    <a:pt x="274" y="43"/>
                  </a:cubicBezTo>
                  <a:cubicBezTo>
                    <a:pt x="277" y="44"/>
                    <a:pt x="278" y="47"/>
                    <a:pt x="273" y="48"/>
                  </a:cubicBezTo>
                  <a:cubicBezTo>
                    <a:pt x="268" y="48"/>
                    <a:pt x="269" y="51"/>
                    <a:pt x="270" y="53"/>
                  </a:cubicBezTo>
                  <a:cubicBezTo>
                    <a:pt x="271" y="55"/>
                    <a:pt x="272" y="55"/>
                    <a:pt x="270" y="58"/>
                  </a:cubicBezTo>
                  <a:cubicBezTo>
                    <a:pt x="269" y="61"/>
                    <a:pt x="271" y="64"/>
                    <a:pt x="268" y="66"/>
                  </a:cubicBezTo>
                  <a:cubicBezTo>
                    <a:pt x="265" y="67"/>
                    <a:pt x="264" y="69"/>
                    <a:pt x="268" y="72"/>
                  </a:cubicBezTo>
                  <a:cubicBezTo>
                    <a:pt x="271" y="74"/>
                    <a:pt x="274" y="75"/>
                    <a:pt x="276" y="75"/>
                  </a:cubicBezTo>
                  <a:cubicBezTo>
                    <a:pt x="277" y="75"/>
                    <a:pt x="277" y="75"/>
                    <a:pt x="278" y="75"/>
                  </a:cubicBezTo>
                  <a:cubicBezTo>
                    <a:pt x="278" y="75"/>
                    <a:pt x="278" y="75"/>
                    <a:pt x="279" y="75"/>
                  </a:cubicBezTo>
                  <a:cubicBezTo>
                    <a:pt x="281" y="75"/>
                    <a:pt x="280" y="77"/>
                    <a:pt x="279" y="80"/>
                  </a:cubicBezTo>
                  <a:cubicBezTo>
                    <a:pt x="278" y="84"/>
                    <a:pt x="280" y="86"/>
                    <a:pt x="275" y="87"/>
                  </a:cubicBezTo>
                  <a:cubicBezTo>
                    <a:pt x="270" y="89"/>
                    <a:pt x="270" y="89"/>
                    <a:pt x="267" y="91"/>
                  </a:cubicBezTo>
                  <a:cubicBezTo>
                    <a:pt x="264" y="94"/>
                    <a:pt x="263" y="95"/>
                    <a:pt x="267" y="97"/>
                  </a:cubicBezTo>
                  <a:cubicBezTo>
                    <a:pt x="270" y="99"/>
                    <a:pt x="270" y="102"/>
                    <a:pt x="272" y="102"/>
                  </a:cubicBezTo>
                  <a:cubicBezTo>
                    <a:pt x="273" y="102"/>
                    <a:pt x="273" y="102"/>
                    <a:pt x="273" y="102"/>
                  </a:cubicBezTo>
                  <a:cubicBezTo>
                    <a:pt x="277" y="101"/>
                    <a:pt x="279" y="100"/>
                    <a:pt x="281" y="98"/>
                  </a:cubicBezTo>
                  <a:cubicBezTo>
                    <a:pt x="282" y="96"/>
                    <a:pt x="283" y="96"/>
                    <a:pt x="286" y="96"/>
                  </a:cubicBezTo>
                  <a:cubicBezTo>
                    <a:pt x="287" y="96"/>
                    <a:pt x="288" y="96"/>
                    <a:pt x="289" y="96"/>
                  </a:cubicBezTo>
                  <a:cubicBezTo>
                    <a:pt x="291" y="96"/>
                    <a:pt x="292" y="96"/>
                    <a:pt x="293" y="96"/>
                  </a:cubicBezTo>
                  <a:cubicBezTo>
                    <a:pt x="296" y="96"/>
                    <a:pt x="298" y="96"/>
                    <a:pt x="300" y="95"/>
                  </a:cubicBezTo>
                  <a:cubicBezTo>
                    <a:pt x="303" y="94"/>
                    <a:pt x="302" y="92"/>
                    <a:pt x="305" y="89"/>
                  </a:cubicBezTo>
                  <a:cubicBezTo>
                    <a:pt x="307" y="86"/>
                    <a:pt x="308" y="84"/>
                    <a:pt x="311" y="84"/>
                  </a:cubicBezTo>
                  <a:cubicBezTo>
                    <a:pt x="311" y="84"/>
                    <a:pt x="311" y="84"/>
                    <a:pt x="312" y="84"/>
                  </a:cubicBezTo>
                  <a:cubicBezTo>
                    <a:pt x="312" y="84"/>
                    <a:pt x="313" y="84"/>
                    <a:pt x="313" y="84"/>
                  </a:cubicBezTo>
                  <a:cubicBezTo>
                    <a:pt x="315" y="84"/>
                    <a:pt x="316" y="84"/>
                    <a:pt x="317" y="84"/>
                  </a:cubicBezTo>
                  <a:cubicBezTo>
                    <a:pt x="319" y="84"/>
                    <a:pt x="320" y="84"/>
                    <a:pt x="321" y="85"/>
                  </a:cubicBezTo>
                  <a:cubicBezTo>
                    <a:pt x="322" y="86"/>
                    <a:pt x="324" y="88"/>
                    <a:pt x="326" y="88"/>
                  </a:cubicBezTo>
                  <a:cubicBezTo>
                    <a:pt x="327" y="88"/>
                    <a:pt x="328" y="88"/>
                    <a:pt x="328" y="87"/>
                  </a:cubicBezTo>
                  <a:cubicBezTo>
                    <a:pt x="329" y="84"/>
                    <a:pt x="330" y="82"/>
                    <a:pt x="334" y="80"/>
                  </a:cubicBezTo>
                  <a:cubicBezTo>
                    <a:pt x="337" y="78"/>
                    <a:pt x="343" y="76"/>
                    <a:pt x="342" y="74"/>
                  </a:cubicBezTo>
                  <a:cubicBezTo>
                    <a:pt x="341" y="71"/>
                    <a:pt x="338" y="71"/>
                    <a:pt x="336" y="70"/>
                  </a:cubicBezTo>
                  <a:cubicBezTo>
                    <a:pt x="334" y="68"/>
                    <a:pt x="335" y="68"/>
                    <a:pt x="336" y="64"/>
                  </a:cubicBezTo>
                  <a:cubicBezTo>
                    <a:pt x="337" y="60"/>
                    <a:pt x="339" y="47"/>
                    <a:pt x="337" y="45"/>
                  </a:cubicBezTo>
                  <a:cubicBezTo>
                    <a:pt x="335" y="43"/>
                    <a:pt x="335" y="42"/>
                    <a:pt x="334" y="38"/>
                  </a:cubicBezTo>
                  <a:cubicBezTo>
                    <a:pt x="334" y="35"/>
                    <a:pt x="330" y="32"/>
                    <a:pt x="326" y="31"/>
                  </a:cubicBezTo>
                  <a:cubicBezTo>
                    <a:pt x="323" y="30"/>
                    <a:pt x="319" y="28"/>
                    <a:pt x="318" y="25"/>
                  </a:cubicBezTo>
                  <a:cubicBezTo>
                    <a:pt x="317" y="22"/>
                    <a:pt x="314" y="18"/>
                    <a:pt x="318" y="18"/>
                  </a:cubicBezTo>
                  <a:cubicBezTo>
                    <a:pt x="322" y="18"/>
                    <a:pt x="323" y="19"/>
                    <a:pt x="326" y="19"/>
                  </a:cubicBezTo>
                  <a:cubicBezTo>
                    <a:pt x="327" y="19"/>
                    <a:pt x="327" y="19"/>
                    <a:pt x="328" y="19"/>
                  </a:cubicBezTo>
                  <a:cubicBezTo>
                    <a:pt x="329" y="19"/>
                    <a:pt x="329" y="19"/>
                    <a:pt x="330" y="19"/>
                  </a:cubicBezTo>
                  <a:cubicBezTo>
                    <a:pt x="331" y="19"/>
                    <a:pt x="332" y="19"/>
                    <a:pt x="332" y="19"/>
                  </a:cubicBezTo>
                  <a:cubicBezTo>
                    <a:pt x="334" y="19"/>
                    <a:pt x="336" y="18"/>
                    <a:pt x="336" y="16"/>
                  </a:cubicBezTo>
                  <a:cubicBezTo>
                    <a:pt x="337" y="13"/>
                    <a:pt x="334" y="11"/>
                    <a:pt x="337" y="9"/>
                  </a:cubicBezTo>
                  <a:cubicBezTo>
                    <a:pt x="340" y="7"/>
                    <a:pt x="340" y="4"/>
                    <a:pt x="342" y="4"/>
                  </a:cubicBezTo>
                  <a:cubicBezTo>
                    <a:pt x="345" y="4"/>
                    <a:pt x="343" y="7"/>
                    <a:pt x="346" y="7"/>
                  </a:cubicBezTo>
                  <a:cubicBezTo>
                    <a:pt x="347" y="7"/>
                    <a:pt x="347" y="7"/>
                    <a:pt x="348" y="7"/>
                  </a:cubicBezTo>
                  <a:cubicBezTo>
                    <a:pt x="352" y="6"/>
                    <a:pt x="353" y="6"/>
                    <a:pt x="357" y="4"/>
                  </a:cubicBezTo>
                  <a:cubicBezTo>
                    <a:pt x="358" y="3"/>
                    <a:pt x="359" y="2"/>
                    <a:pt x="360" y="2"/>
                  </a:cubicBezTo>
                  <a:moveTo>
                    <a:pt x="360" y="0"/>
                  </a:moveTo>
                  <a:cubicBezTo>
                    <a:pt x="359" y="0"/>
                    <a:pt x="358" y="1"/>
                    <a:pt x="356" y="2"/>
                  </a:cubicBezTo>
                  <a:cubicBezTo>
                    <a:pt x="353" y="4"/>
                    <a:pt x="352" y="4"/>
                    <a:pt x="349" y="5"/>
                  </a:cubicBezTo>
                  <a:cubicBezTo>
                    <a:pt x="347" y="5"/>
                    <a:pt x="347" y="5"/>
                    <a:pt x="347" y="5"/>
                  </a:cubicBezTo>
                  <a:cubicBezTo>
                    <a:pt x="347" y="5"/>
                    <a:pt x="346" y="5"/>
                    <a:pt x="346" y="5"/>
                  </a:cubicBezTo>
                  <a:cubicBezTo>
                    <a:pt x="346" y="5"/>
                    <a:pt x="346" y="5"/>
                    <a:pt x="346" y="5"/>
                  </a:cubicBezTo>
                  <a:cubicBezTo>
                    <a:pt x="346" y="5"/>
                    <a:pt x="346" y="5"/>
                    <a:pt x="346" y="5"/>
                  </a:cubicBezTo>
                  <a:cubicBezTo>
                    <a:pt x="346" y="5"/>
                    <a:pt x="346" y="5"/>
                    <a:pt x="346" y="5"/>
                  </a:cubicBezTo>
                  <a:cubicBezTo>
                    <a:pt x="346" y="4"/>
                    <a:pt x="345" y="2"/>
                    <a:pt x="342" y="2"/>
                  </a:cubicBezTo>
                  <a:cubicBezTo>
                    <a:pt x="340" y="2"/>
                    <a:pt x="339" y="4"/>
                    <a:pt x="338" y="5"/>
                  </a:cubicBezTo>
                  <a:cubicBezTo>
                    <a:pt x="337" y="6"/>
                    <a:pt x="337" y="7"/>
                    <a:pt x="336" y="7"/>
                  </a:cubicBezTo>
                  <a:cubicBezTo>
                    <a:pt x="333" y="9"/>
                    <a:pt x="334" y="12"/>
                    <a:pt x="334" y="13"/>
                  </a:cubicBezTo>
                  <a:cubicBezTo>
                    <a:pt x="334" y="14"/>
                    <a:pt x="335" y="15"/>
                    <a:pt x="334" y="16"/>
                  </a:cubicBezTo>
                  <a:cubicBezTo>
                    <a:pt x="334" y="17"/>
                    <a:pt x="334" y="17"/>
                    <a:pt x="332" y="17"/>
                  </a:cubicBezTo>
                  <a:cubicBezTo>
                    <a:pt x="332" y="17"/>
                    <a:pt x="332" y="17"/>
                    <a:pt x="331" y="17"/>
                  </a:cubicBezTo>
                  <a:cubicBezTo>
                    <a:pt x="331" y="17"/>
                    <a:pt x="330" y="17"/>
                    <a:pt x="330" y="17"/>
                  </a:cubicBezTo>
                  <a:cubicBezTo>
                    <a:pt x="329" y="17"/>
                    <a:pt x="328" y="17"/>
                    <a:pt x="328" y="17"/>
                  </a:cubicBezTo>
                  <a:cubicBezTo>
                    <a:pt x="327" y="17"/>
                    <a:pt x="327" y="17"/>
                    <a:pt x="326" y="17"/>
                  </a:cubicBezTo>
                  <a:cubicBezTo>
                    <a:pt x="325" y="17"/>
                    <a:pt x="324" y="17"/>
                    <a:pt x="323" y="17"/>
                  </a:cubicBezTo>
                  <a:cubicBezTo>
                    <a:pt x="322" y="16"/>
                    <a:pt x="321" y="16"/>
                    <a:pt x="318" y="16"/>
                  </a:cubicBezTo>
                  <a:cubicBezTo>
                    <a:pt x="316" y="16"/>
                    <a:pt x="315" y="17"/>
                    <a:pt x="315" y="18"/>
                  </a:cubicBezTo>
                  <a:cubicBezTo>
                    <a:pt x="314" y="20"/>
                    <a:pt x="315" y="22"/>
                    <a:pt x="316" y="24"/>
                  </a:cubicBezTo>
                  <a:cubicBezTo>
                    <a:pt x="316" y="25"/>
                    <a:pt x="317" y="25"/>
                    <a:pt x="317" y="26"/>
                  </a:cubicBezTo>
                  <a:cubicBezTo>
                    <a:pt x="318" y="29"/>
                    <a:pt x="321" y="31"/>
                    <a:pt x="326" y="33"/>
                  </a:cubicBezTo>
                  <a:cubicBezTo>
                    <a:pt x="329" y="33"/>
                    <a:pt x="332" y="36"/>
                    <a:pt x="332" y="38"/>
                  </a:cubicBezTo>
                  <a:cubicBezTo>
                    <a:pt x="333" y="42"/>
                    <a:pt x="333" y="44"/>
                    <a:pt x="336" y="46"/>
                  </a:cubicBezTo>
                  <a:cubicBezTo>
                    <a:pt x="337" y="48"/>
                    <a:pt x="336" y="58"/>
                    <a:pt x="334" y="64"/>
                  </a:cubicBezTo>
                  <a:cubicBezTo>
                    <a:pt x="334" y="65"/>
                    <a:pt x="334" y="66"/>
                    <a:pt x="334" y="66"/>
                  </a:cubicBezTo>
                  <a:cubicBezTo>
                    <a:pt x="333" y="69"/>
                    <a:pt x="333" y="70"/>
                    <a:pt x="335" y="71"/>
                  </a:cubicBezTo>
                  <a:cubicBezTo>
                    <a:pt x="336" y="72"/>
                    <a:pt x="337" y="72"/>
                    <a:pt x="338" y="72"/>
                  </a:cubicBezTo>
                  <a:cubicBezTo>
                    <a:pt x="339" y="73"/>
                    <a:pt x="340" y="73"/>
                    <a:pt x="340" y="74"/>
                  </a:cubicBezTo>
                  <a:cubicBezTo>
                    <a:pt x="340" y="75"/>
                    <a:pt x="336" y="77"/>
                    <a:pt x="334" y="78"/>
                  </a:cubicBezTo>
                  <a:cubicBezTo>
                    <a:pt x="333" y="78"/>
                    <a:pt x="333" y="78"/>
                    <a:pt x="333" y="78"/>
                  </a:cubicBezTo>
                  <a:cubicBezTo>
                    <a:pt x="328" y="80"/>
                    <a:pt x="327" y="83"/>
                    <a:pt x="326" y="86"/>
                  </a:cubicBezTo>
                  <a:cubicBezTo>
                    <a:pt x="326" y="86"/>
                    <a:pt x="326" y="86"/>
                    <a:pt x="326" y="86"/>
                  </a:cubicBezTo>
                  <a:cubicBezTo>
                    <a:pt x="325" y="86"/>
                    <a:pt x="323" y="85"/>
                    <a:pt x="322" y="84"/>
                  </a:cubicBezTo>
                  <a:cubicBezTo>
                    <a:pt x="321" y="82"/>
                    <a:pt x="319" y="82"/>
                    <a:pt x="317" y="82"/>
                  </a:cubicBezTo>
                  <a:cubicBezTo>
                    <a:pt x="317" y="82"/>
                    <a:pt x="316" y="82"/>
                    <a:pt x="315" y="82"/>
                  </a:cubicBezTo>
                  <a:cubicBezTo>
                    <a:pt x="315" y="82"/>
                    <a:pt x="314" y="82"/>
                    <a:pt x="313" y="82"/>
                  </a:cubicBezTo>
                  <a:cubicBezTo>
                    <a:pt x="313" y="82"/>
                    <a:pt x="312" y="82"/>
                    <a:pt x="312" y="82"/>
                  </a:cubicBezTo>
                  <a:cubicBezTo>
                    <a:pt x="311" y="82"/>
                    <a:pt x="311" y="82"/>
                    <a:pt x="311" y="82"/>
                  </a:cubicBezTo>
                  <a:cubicBezTo>
                    <a:pt x="308" y="82"/>
                    <a:pt x="306" y="84"/>
                    <a:pt x="305" y="86"/>
                  </a:cubicBezTo>
                  <a:cubicBezTo>
                    <a:pt x="304" y="86"/>
                    <a:pt x="304" y="87"/>
                    <a:pt x="303" y="88"/>
                  </a:cubicBezTo>
                  <a:cubicBezTo>
                    <a:pt x="302" y="89"/>
                    <a:pt x="302" y="90"/>
                    <a:pt x="301" y="91"/>
                  </a:cubicBezTo>
                  <a:cubicBezTo>
                    <a:pt x="301" y="92"/>
                    <a:pt x="300" y="93"/>
                    <a:pt x="299" y="93"/>
                  </a:cubicBezTo>
                  <a:cubicBezTo>
                    <a:pt x="297" y="94"/>
                    <a:pt x="296" y="95"/>
                    <a:pt x="293" y="95"/>
                  </a:cubicBezTo>
                  <a:cubicBezTo>
                    <a:pt x="292" y="95"/>
                    <a:pt x="291" y="95"/>
                    <a:pt x="289" y="94"/>
                  </a:cubicBezTo>
                  <a:cubicBezTo>
                    <a:pt x="288" y="94"/>
                    <a:pt x="287" y="94"/>
                    <a:pt x="286" y="94"/>
                  </a:cubicBezTo>
                  <a:cubicBezTo>
                    <a:pt x="284" y="94"/>
                    <a:pt x="281" y="94"/>
                    <a:pt x="279" y="97"/>
                  </a:cubicBezTo>
                  <a:cubicBezTo>
                    <a:pt x="278" y="98"/>
                    <a:pt x="276" y="99"/>
                    <a:pt x="273" y="100"/>
                  </a:cubicBezTo>
                  <a:cubicBezTo>
                    <a:pt x="273" y="100"/>
                    <a:pt x="273" y="100"/>
                    <a:pt x="272" y="100"/>
                  </a:cubicBezTo>
                  <a:cubicBezTo>
                    <a:pt x="272" y="100"/>
                    <a:pt x="272" y="100"/>
                    <a:pt x="271" y="99"/>
                  </a:cubicBezTo>
                  <a:cubicBezTo>
                    <a:pt x="271" y="98"/>
                    <a:pt x="270" y="96"/>
                    <a:pt x="268" y="95"/>
                  </a:cubicBezTo>
                  <a:cubicBezTo>
                    <a:pt x="267" y="95"/>
                    <a:pt x="267" y="94"/>
                    <a:pt x="266" y="94"/>
                  </a:cubicBezTo>
                  <a:cubicBezTo>
                    <a:pt x="267" y="94"/>
                    <a:pt x="267" y="93"/>
                    <a:pt x="268" y="93"/>
                  </a:cubicBezTo>
                  <a:cubicBezTo>
                    <a:pt x="270" y="91"/>
                    <a:pt x="271" y="91"/>
                    <a:pt x="274" y="89"/>
                  </a:cubicBezTo>
                  <a:cubicBezTo>
                    <a:pt x="276" y="89"/>
                    <a:pt x="276" y="89"/>
                    <a:pt x="276" y="89"/>
                  </a:cubicBezTo>
                  <a:cubicBezTo>
                    <a:pt x="280" y="88"/>
                    <a:pt x="280" y="86"/>
                    <a:pt x="281" y="83"/>
                  </a:cubicBezTo>
                  <a:cubicBezTo>
                    <a:pt x="281" y="82"/>
                    <a:pt x="281" y="81"/>
                    <a:pt x="281" y="80"/>
                  </a:cubicBezTo>
                  <a:cubicBezTo>
                    <a:pt x="282" y="78"/>
                    <a:pt x="282" y="76"/>
                    <a:pt x="281" y="74"/>
                  </a:cubicBezTo>
                  <a:cubicBezTo>
                    <a:pt x="281" y="73"/>
                    <a:pt x="280" y="73"/>
                    <a:pt x="279" y="73"/>
                  </a:cubicBezTo>
                  <a:cubicBezTo>
                    <a:pt x="278" y="73"/>
                    <a:pt x="278" y="73"/>
                    <a:pt x="277" y="73"/>
                  </a:cubicBezTo>
                  <a:cubicBezTo>
                    <a:pt x="277" y="73"/>
                    <a:pt x="277" y="73"/>
                    <a:pt x="276" y="73"/>
                  </a:cubicBezTo>
                  <a:cubicBezTo>
                    <a:pt x="274" y="73"/>
                    <a:pt x="272" y="72"/>
                    <a:pt x="269" y="70"/>
                  </a:cubicBezTo>
                  <a:cubicBezTo>
                    <a:pt x="268" y="69"/>
                    <a:pt x="267" y="69"/>
                    <a:pt x="267" y="69"/>
                  </a:cubicBezTo>
                  <a:cubicBezTo>
                    <a:pt x="267" y="68"/>
                    <a:pt x="268" y="68"/>
                    <a:pt x="269" y="68"/>
                  </a:cubicBezTo>
                  <a:cubicBezTo>
                    <a:pt x="271" y="66"/>
                    <a:pt x="271" y="64"/>
                    <a:pt x="272" y="62"/>
                  </a:cubicBezTo>
                  <a:cubicBezTo>
                    <a:pt x="272" y="61"/>
                    <a:pt x="272" y="60"/>
                    <a:pt x="272" y="59"/>
                  </a:cubicBezTo>
                  <a:cubicBezTo>
                    <a:pt x="274" y="56"/>
                    <a:pt x="274" y="55"/>
                    <a:pt x="272" y="53"/>
                  </a:cubicBezTo>
                  <a:cubicBezTo>
                    <a:pt x="272" y="52"/>
                    <a:pt x="272" y="52"/>
                    <a:pt x="272" y="52"/>
                  </a:cubicBezTo>
                  <a:cubicBezTo>
                    <a:pt x="271" y="51"/>
                    <a:pt x="271" y="50"/>
                    <a:pt x="271" y="50"/>
                  </a:cubicBezTo>
                  <a:cubicBezTo>
                    <a:pt x="271" y="50"/>
                    <a:pt x="271" y="50"/>
                    <a:pt x="271" y="50"/>
                  </a:cubicBezTo>
                  <a:cubicBezTo>
                    <a:pt x="271" y="50"/>
                    <a:pt x="272" y="50"/>
                    <a:pt x="273" y="49"/>
                  </a:cubicBezTo>
                  <a:cubicBezTo>
                    <a:pt x="277" y="49"/>
                    <a:pt x="278" y="47"/>
                    <a:pt x="278" y="46"/>
                  </a:cubicBezTo>
                  <a:cubicBezTo>
                    <a:pt x="278" y="44"/>
                    <a:pt x="277" y="42"/>
                    <a:pt x="275" y="41"/>
                  </a:cubicBezTo>
                  <a:cubicBezTo>
                    <a:pt x="274" y="41"/>
                    <a:pt x="273" y="40"/>
                    <a:pt x="273" y="37"/>
                  </a:cubicBezTo>
                  <a:cubicBezTo>
                    <a:pt x="272" y="36"/>
                    <a:pt x="272" y="35"/>
                    <a:pt x="271" y="34"/>
                  </a:cubicBezTo>
                  <a:cubicBezTo>
                    <a:pt x="270" y="31"/>
                    <a:pt x="267" y="30"/>
                    <a:pt x="265" y="30"/>
                  </a:cubicBezTo>
                  <a:cubicBezTo>
                    <a:pt x="263" y="30"/>
                    <a:pt x="261" y="31"/>
                    <a:pt x="260" y="31"/>
                  </a:cubicBezTo>
                  <a:cubicBezTo>
                    <a:pt x="260" y="32"/>
                    <a:pt x="259" y="32"/>
                    <a:pt x="258" y="32"/>
                  </a:cubicBezTo>
                  <a:cubicBezTo>
                    <a:pt x="257" y="32"/>
                    <a:pt x="256" y="32"/>
                    <a:pt x="255" y="31"/>
                  </a:cubicBezTo>
                  <a:cubicBezTo>
                    <a:pt x="255" y="31"/>
                    <a:pt x="254" y="31"/>
                    <a:pt x="254" y="30"/>
                  </a:cubicBezTo>
                  <a:cubicBezTo>
                    <a:pt x="253" y="29"/>
                    <a:pt x="251" y="28"/>
                    <a:pt x="249" y="27"/>
                  </a:cubicBezTo>
                  <a:cubicBezTo>
                    <a:pt x="246" y="27"/>
                    <a:pt x="245" y="27"/>
                    <a:pt x="244" y="25"/>
                  </a:cubicBezTo>
                  <a:cubicBezTo>
                    <a:pt x="244" y="24"/>
                    <a:pt x="244" y="23"/>
                    <a:pt x="244" y="22"/>
                  </a:cubicBezTo>
                  <a:cubicBezTo>
                    <a:pt x="244" y="20"/>
                    <a:pt x="244" y="17"/>
                    <a:pt x="241" y="16"/>
                  </a:cubicBezTo>
                  <a:cubicBezTo>
                    <a:pt x="240" y="16"/>
                    <a:pt x="239" y="15"/>
                    <a:pt x="238" y="14"/>
                  </a:cubicBezTo>
                  <a:cubicBezTo>
                    <a:pt x="237" y="13"/>
                    <a:pt x="236" y="12"/>
                    <a:pt x="234" y="11"/>
                  </a:cubicBezTo>
                  <a:cubicBezTo>
                    <a:pt x="233" y="10"/>
                    <a:pt x="232" y="10"/>
                    <a:pt x="231" y="10"/>
                  </a:cubicBezTo>
                  <a:cubicBezTo>
                    <a:pt x="228" y="10"/>
                    <a:pt x="226" y="14"/>
                    <a:pt x="226" y="15"/>
                  </a:cubicBezTo>
                  <a:cubicBezTo>
                    <a:pt x="226" y="16"/>
                    <a:pt x="225" y="16"/>
                    <a:pt x="225" y="17"/>
                  </a:cubicBezTo>
                  <a:cubicBezTo>
                    <a:pt x="224" y="17"/>
                    <a:pt x="223" y="19"/>
                    <a:pt x="223" y="20"/>
                  </a:cubicBezTo>
                  <a:cubicBezTo>
                    <a:pt x="223" y="22"/>
                    <a:pt x="224" y="23"/>
                    <a:pt x="225" y="23"/>
                  </a:cubicBezTo>
                  <a:cubicBezTo>
                    <a:pt x="227" y="24"/>
                    <a:pt x="227" y="25"/>
                    <a:pt x="227" y="25"/>
                  </a:cubicBezTo>
                  <a:cubicBezTo>
                    <a:pt x="227" y="25"/>
                    <a:pt x="227" y="26"/>
                    <a:pt x="226" y="26"/>
                  </a:cubicBezTo>
                  <a:cubicBezTo>
                    <a:pt x="226" y="26"/>
                    <a:pt x="226" y="27"/>
                    <a:pt x="226" y="27"/>
                  </a:cubicBezTo>
                  <a:cubicBezTo>
                    <a:pt x="226" y="27"/>
                    <a:pt x="225" y="28"/>
                    <a:pt x="225" y="28"/>
                  </a:cubicBezTo>
                  <a:cubicBezTo>
                    <a:pt x="225" y="29"/>
                    <a:pt x="225" y="29"/>
                    <a:pt x="222" y="31"/>
                  </a:cubicBezTo>
                  <a:cubicBezTo>
                    <a:pt x="219" y="33"/>
                    <a:pt x="216" y="34"/>
                    <a:pt x="213" y="37"/>
                  </a:cubicBezTo>
                  <a:cubicBezTo>
                    <a:pt x="212" y="37"/>
                    <a:pt x="211" y="38"/>
                    <a:pt x="210" y="39"/>
                  </a:cubicBezTo>
                  <a:cubicBezTo>
                    <a:pt x="206" y="41"/>
                    <a:pt x="200" y="44"/>
                    <a:pt x="197" y="47"/>
                  </a:cubicBezTo>
                  <a:cubicBezTo>
                    <a:pt x="195" y="50"/>
                    <a:pt x="186" y="51"/>
                    <a:pt x="183" y="52"/>
                  </a:cubicBezTo>
                  <a:cubicBezTo>
                    <a:pt x="182" y="52"/>
                    <a:pt x="182" y="52"/>
                    <a:pt x="181" y="52"/>
                  </a:cubicBezTo>
                  <a:cubicBezTo>
                    <a:pt x="181" y="52"/>
                    <a:pt x="179" y="52"/>
                    <a:pt x="178" y="52"/>
                  </a:cubicBezTo>
                  <a:cubicBezTo>
                    <a:pt x="173" y="53"/>
                    <a:pt x="167" y="53"/>
                    <a:pt x="165" y="56"/>
                  </a:cubicBezTo>
                  <a:cubicBezTo>
                    <a:pt x="165" y="57"/>
                    <a:pt x="163" y="57"/>
                    <a:pt x="161" y="57"/>
                  </a:cubicBezTo>
                  <a:cubicBezTo>
                    <a:pt x="161" y="57"/>
                    <a:pt x="161" y="57"/>
                    <a:pt x="161" y="57"/>
                  </a:cubicBezTo>
                  <a:cubicBezTo>
                    <a:pt x="160" y="57"/>
                    <a:pt x="160" y="57"/>
                    <a:pt x="160" y="57"/>
                  </a:cubicBezTo>
                  <a:cubicBezTo>
                    <a:pt x="160" y="57"/>
                    <a:pt x="160" y="57"/>
                    <a:pt x="160" y="57"/>
                  </a:cubicBezTo>
                  <a:cubicBezTo>
                    <a:pt x="158" y="58"/>
                    <a:pt x="156" y="60"/>
                    <a:pt x="153" y="60"/>
                  </a:cubicBezTo>
                  <a:cubicBezTo>
                    <a:pt x="148" y="61"/>
                    <a:pt x="147" y="64"/>
                    <a:pt x="146" y="66"/>
                  </a:cubicBezTo>
                  <a:cubicBezTo>
                    <a:pt x="146" y="66"/>
                    <a:pt x="146" y="67"/>
                    <a:pt x="146" y="67"/>
                  </a:cubicBezTo>
                  <a:cubicBezTo>
                    <a:pt x="145" y="68"/>
                    <a:pt x="145" y="68"/>
                    <a:pt x="144" y="68"/>
                  </a:cubicBezTo>
                  <a:cubicBezTo>
                    <a:pt x="143" y="68"/>
                    <a:pt x="141" y="68"/>
                    <a:pt x="139" y="70"/>
                  </a:cubicBezTo>
                  <a:cubicBezTo>
                    <a:pt x="137" y="71"/>
                    <a:pt x="136" y="74"/>
                    <a:pt x="135" y="76"/>
                  </a:cubicBezTo>
                  <a:cubicBezTo>
                    <a:pt x="135" y="78"/>
                    <a:pt x="134" y="80"/>
                    <a:pt x="134" y="80"/>
                  </a:cubicBezTo>
                  <a:cubicBezTo>
                    <a:pt x="132" y="82"/>
                    <a:pt x="131" y="82"/>
                    <a:pt x="127" y="82"/>
                  </a:cubicBezTo>
                  <a:cubicBezTo>
                    <a:pt x="121" y="82"/>
                    <a:pt x="118" y="87"/>
                    <a:pt x="117" y="89"/>
                  </a:cubicBezTo>
                  <a:cubicBezTo>
                    <a:pt x="117" y="89"/>
                    <a:pt x="117" y="89"/>
                    <a:pt x="116" y="89"/>
                  </a:cubicBezTo>
                  <a:cubicBezTo>
                    <a:pt x="115" y="89"/>
                    <a:pt x="114" y="90"/>
                    <a:pt x="113" y="91"/>
                  </a:cubicBezTo>
                  <a:cubicBezTo>
                    <a:pt x="112" y="92"/>
                    <a:pt x="112" y="94"/>
                    <a:pt x="112" y="95"/>
                  </a:cubicBezTo>
                  <a:cubicBezTo>
                    <a:pt x="112" y="97"/>
                    <a:pt x="114" y="99"/>
                    <a:pt x="117" y="101"/>
                  </a:cubicBezTo>
                  <a:cubicBezTo>
                    <a:pt x="119" y="101"/>
                    <a:pt x="119" y="101"/>
                    <a:pt x="119" y="101"/>
                  </a:cubicBezTo>
                  <a:cubicBezTo>
                    <a:pt x="122" y="104"/>
                    <a:pt x="125" y="106"/>
                    <a:pt x="126" y="108"/>
                  </a:cubicBezTo>
                  <a:cubicBezTo>
                    <a:pt x="127" y="108"/>
                    <a:pt x="127" y="109"/>
                    <a:pt x="128" y="109"/>
                  </a:cubicBezTo>
                  <a:cubicBezTo>
                    <a:pt x="128" y="110"/>
                    <a:pt x="128" y="110"/>
                    <a:pt x="128" y="110"/>
                  </a:cubicBezTo>
                  <a:cubicBezTo>
                    <a:pt x="128" y="110"/>
                    <a:pt x="128" y="111"/>
                    <a:pt x="128" y="112"/>
                  </a:cubicBezTo>
                  <a:cubicBezTo>
                    <a:pt x="127" y="113"/>
                    <a:pt x="127" y="114"/>
                    <a:pt x="126" y="115"/>
                  </a:cubicBezTo>
                  <a:cubicBezTo>
                    <a:pt x="125" y="116"/>
                    <a:pt x="124" y="118"/>
                    <a:pt x="123" y="120"/>
                  </a:cubicBezTo>
                  <a:cubicBezTo>
                    <a:pt x="121" y="123"/>
                    <a:pt x="118" y="126"/>
                    <a:pt x="116" y="126"/>
                  </a:cubicBezTo>
                  <a:cubicBezTo>
                    <a:pt x="115" y="122"/>
                    <a:pt x="112" y="121"/>
                    <a:pt x="111" y="121"/>
                  </a:cubicBezTo>
                  <a:cubicBezTo>
                    <a:pt x="110" y="121"/>
                    <a:pt x="108" y="121"/>
                    <a:pt x="107" y="122"/>
                  </a:cubicBezTo>
                  <a:cubicBezTo>
                    <a:pt x="104" y="123"/>
                    <a:pt x="92" y="127"/>
                    <a:pt x="90" y="130"/>
                  </a:cubicBezTo>
                  <a:cubicBezTo>
                    <a:pt x="88" y="131"/>
                    <a:pt x="86" y="133"/>
                    <a:pt x="84" y="133"/>
                  </a:cubicBezTo>
                  <a:cubicBezTo>
                    <a:pt x="83" y="133"/>
                    <a:pt x="82" y="132"/>
                    <a:pt x="82" y="132"/>
                  </a:cubicBezTo>
                  <a:cubicBezTo>
                    <a:pt x="80" y="129"/>
                    <a:pt x="77" y="127"/>
                    <a:pt x="74" y="127"/>
                  </a:cubicBezTo>
                  <a:cubicBezTo>
                    <a:pt x="73" y="127"/>
                    <a:pt x="72" y="128"/>
                    <a:pt x="71" y="130"/>
                  </a:cubicBezTo>
                  <a:cubicBezTo>
                    <a:pt x="70" y="132"/>
                    <a:pt x="72" y="133"/>
                    <a:pt x="73" y="135"/>
                  </a:cubicBezTo>
                  <a:cubicBezTo>
                    <a:pt x="74" y="135"/>
                    <a:pt x="75" y="136"/>
                    <a:pt x="75" y="137"/>
                  </a:cubicBezTo>
                  <a:cubicBezTo>
                    <a:pt x="75" y="137"/>
                    <a:pt x="74" y="137"/>
                    <a:pt x="74" y="137"/>
                  </a:cubicBezTo>
                  <a:cubicBezTo>
                    <a:pt x="74" y="137"/>
                    <a:pt x="73" y="137"/>
                    <a:pt x="71" y="135"/>
                  </a:cubicBezTo>
                  <a:cubicBezTo>
                    <a:pt x="68" y="133"/>
                    <a:pt x="64" y="130"/>
                    <a:pt x="60" y="130"/>
                  </a:cubicBezTo>
                  <a:cubicBezTo>
                    <a:pt x="59" y="130"/>
                    <a:pt x="58" y="130"/>
                    <a:pt x="58" y="130"/>
                  </a:cubicBezTo>
                  <a:cubicBezTo>
                    <a:pt x="56" y="130"/>
                    <a:pt x="55" y="130"/>
                    <a:pt x="54" y="130"/>
                  </a:cubicBezTo>
                  <a:cubicBezTo>
                    <a:pt x="52" y="130"/>
                    <a:pt x="51" y="130"/>
                    <a:pt x="50" y="129"/>
                  </a:cubicBezTo>
                  <a:cubicBezTo>
                    <a:pt x="50" y="128"/>
                    <a:pt x="49" y="127"/>
                    <a:pt x="49" y="126"/>
                  </a:cubicBezTo>
                  <a:cubicBezTo>
                    <a:pt x="48" y="124"/>
                    <a:pt x="47" y="121"/>
                    <a:pt x="44" y="121"/>
                  </a:cubicBezTo>
                  <a:cubicBezTo>
                    <a:pt x="43" y="121"/>
                    <a:pt x="39" y="121"/>
                    <a:pt x="38" y="123"/>
                  </a:cubicBezTo>
                  <a:cubicBezTo>
                    <a:pt x="38" y="124"/>
                    <a:pt x="37" y="125"/>
                    <a:pt x="39" y="127"/>
                  </a:cubicBezTo>
                  <a:cubicBezTo>
                    <a:pt x="39" y="128"/>
                    <a:pt x="40" y="128"/>
                    <a:pt x="40" y="129"/>
                  </a:cubicBezTo>
                  <a:cubicBezTo>
                    <a:pt x="41" y="130"/>
                    <a:pt x="43" y="132"/>
                    <a:pt x="43" y="133"/>
                  </a:cubicBezTo>
                  <a:cubicBezTo>
                    <a:pt x="39" y="133"/>
                    <a:pt x="38" y="132"/>
                    <a:pt x="37" y="131"/>
                  </a:cubicBezTo>
                  <a:cubicBezTo>
                    <a:pt x="36" y="129"/>
                    <a:pt x="35" y="128"/>
                    <a:pt x="33" y="128"/>
                  </a:cubicBezTo>
                  <a:cubicBezTo>
                    <a:pt x="31" y="128"/>
                    <a:pt x="29" y="130"/>
                    <a:pt x="28" y="132"/>
                  </a:cubicBezTo>
                  <a:cubicBezTo>
                    <a:pt x="27" y="134"/>
                    <a:pt x="25" y="135"/>
                    <a:pt x="21" y="135"/>
                  </a:cubicBezTo>
                  <a:cubicBezTo>
                    <a:pt x="19" y="136"/>
                    <a:pt x="17" y="137"/>
                    <a:pt x="16" y="139"/>
                  </a:cubicBezTo>
                  <a:cubicBezTo>
                    <a:pt x="16" y="141"/>
                    <a:pt x="17" y="144"/>
                    <a:pt x="19" y="146"/>
                  </a:cubicBezTo>
                  <a:cubicBezTo>
                    <a:pt x="22" y="147"/>
                    <a:pt x="22" y="149"/>
                    <a:pt x="22" y="149"/>
                  </a:cubicBezTo>
                  <a:cubicBezTo>
                    <a:pt x="22" y="150"/>
                    <a:pt x="22" y="150"/>
                    <a:pt x="21" y="150"/>
                  </a:cubicBezTo>
                  <a:cubicBezTo>
                    <a:pt x="17" y="152"/>
                    <a:pt x="16" y="154"/>
                    <a:pt x="16" y="154"/>
                  </a:cubicBezTo>
                  <a:cubicBezTo>
                    <a:pt x="13" y="158"/>
                    <a:pt x="13" y="158"/>
                    <a:pt x="13" y="158"/>
                  </a:cubicBezTo>
                  <a:cubicBezTo>
                    <a:pt x="18" y="157"/>
                    <a:pt x="18" y="157"/>
                    <a:pt x="18" y="157"/>
                  </a:cubicBezTo>
                  <a:cubicBezTo>
                    <a:pt x="18" y="157"/>
                    <a:pt x="18" y="157"/>
                    <a:pt x="19" y="157"/>
                  </a:cubicBezTo>
                  <a:cubicBezTo>
                    <a:pt x="20" y="157"/>
                    <a:pt x="22" y="157"/>
                    <a:pt x="23" y="158"/>
                  </a:cubicBezTo>
                  <a:cubicBezTo>
                    <a:pt x="26" y="159"/>
                    <a:pt x="26" y="160"/>
                    <a:pt x="26" y="164"/>
                  </a:cubicBezTo>
                  <a:cubicBezTo>
                    <a:pt x="26" y="169"/>
                    <a:pt x="27" y="171"/>
                    <a:pt x="31" y="173"/>
                  </a:cubicBezTo>
                  <a:cubicBezTo>
                    <a:pt x="32" y="174"/>
                    <a:pt x="32" y="174"/>
                    <a:pt x="32" y="174"/>
                  </a:cubicBezTo>
                  <a:cubicBezTo>
                    <a:pt x="33" y="174"/>
                    <a:pt x="35" y="175"/>
                    <a:pt x="36" y="175"/>
                  </a:cubicBezTo>
                  <a:cubicBezTo>
                    <a:pt x="36" y="175"/>
                    <a:pt x="36" y="175"/>
                    <a:pt x="35" y="176"/>
                  </a:cubicBezTo>
                  <a:cubicBezTo>
                    <a:pt x="34" y="177"/>
                    <a:pt x="32" y="178"/>
                    <a:pt x="32" y="180"/>
                  </a:cubicBezTo>
                  <a:cubicBezTo>
                    <a:pt x="32" y="182"/>
                    <a:pt x="33" y="184"/>
                    <a:pt x="35" y="186"/>
                  </a:cubicBezTo>
                  <a:cubicBezTo>
                    <a:pt x="40" y="190"/>
                    <a:pt x="41" y="193"/>
                    <a:pt x="42" y="195"/>
                  </a:cubicBezTo>
                  <a:cubicBezTo>
                    <a:pt x="42" y="197"/>
                    <a:pt x="43" y="199"/>
                    <a:pt x="44" y="200"/>
                  </a:cubicBezTo>
                  <a:cubicBezTo>
                    <a:pt x="44" y="201"/>
                    <a:pt x="45" y="203"/>
                    <a:pt x="46" y="205"/>
                  </a:cubicBezTo>
                  <a:cubicBezTo>
                    <a:pt x="46" y="207"/>
                    <a:pt x="47" y="208"/>
                    <a:pt x="47" y="209"/>
                  </a:cubicBezTo>
                  <a:cubicBezTo>
                    <a:pt x="48" y="213"/>
                    <a:pt x="49" y="216"/>
                    <a:pt x="48" y="220"/>
                  </a:cubicBezTo>
                  <a:cubicBezTo>
                    <a:pt x="46" y="224"/>
                    <a:pt x="46" y="227"/>
                    <a:pt x="46" y="230"/>
                  </a:cubicBezTo>
                  <a:cubicBezTo>
                    <a:pt x="46" y="231"/>
                    <a:pt x="46" y="233"/>
                    <a:pt x="46" y="234"/>
                  </a:cubicBezTo>
                  <a:cubicBezTo>
                    <a:pt x="45" y="236"/>
                    <a:pt x="45" y="236"/>
                    <a:pt x="44" y="237"/>
                  </a:cubicBezTo>
                  <a:cubicBezTo>
                    <a:pt x="43" y="238"/>
                    <a:pt x="41" y="239"/>
                    <a:pt x="39" y="242"/>
                  </a:cubicBezTo>
                  <a:cubicBezTo>
                    <a:pt x="36" y="245"/>
                    <a:pt x="35" y="248"/>
                    <a:pt x="33" y="250"/>
                  </a:cubicBezTo>
                  <a:cubicBezTo>
                    <a:pt x="32" y="253"/>
                    <a:pt x="31" y="254"/>
                    <a:pt x="30" y="256"/>
                  </a:cubicBezTo>
                  <a:cubicBezTo>
                    <a:pt x="29" y="257"/>
                    <a:pt x="24" y="264"/>
                    <a:pt x="24" y="268"/>
                  </a:cubicBezTo>
                  <a:cubicBezTo>
                    <a:pt x="25" y="269"/>
                    <a:pt x="25" y="271"/>
                    <a:pt x="27" y="271"/>
                  </a:cubicBezTo>
                  <a:cubicBezTo>
                    <a:pt x="28" y="272"/>
                    <a:pt x="30" y="273"/>
                    <a:pt x="31" y="273"/>
                  </a:cubicBezTo>
                  <a:cubicBezTo>
                    <a:pt x="33" y="273"/>
                    <a:pt x="34" y="272"/>
                    <a:pt x="35" y="272"/>
                  </a:cubicBezTo>
                  <a:cubicBezTo>
                    <a:pt x="34" y="272"/>
                    <a:pt x="34" y="272"/>
                    <a:pt x="34" y="272"/>
                  </a:cubicBezTo>
                  <a:cubicBezTo>
                    <a:pt x="36" y="274"/>
                    <a:pt x="36" y="274"/>
                    <a:pt x="36" y="274"/>
                  </a:cubicBezTo>
                  <a:cubicBezTo>
                    <a:pt x="36" y="274"/>
                    <a:pt x="36" y="274"/>
                    <a:pt x="36" y="274"/>
                  </a:cubicBezTo>
                  <a:cubicBezTo>
                    <a:pt x="36" y="274"/>
                    <a:pt x="37" y="274"/>
                    <a:pt x="37" y="275"/>
                  </a:cubicBezTo>
                  <a:cubicBezTo>
                    <a:pt x="36" y="275"/>
                    <a:pt x="35" y="276"/>
                    <a:pt x="33" y="276"/>
                  </a:cubicBezTo>
                  <a:cubicBezTo>
                    <a:pt x="32" y="277"/>
                    <a:pt x="32" y="277"/>
                    <a:pt x="32" y="277"/>
                  </a:cubicBezTo>
                  <a:cubicBezTo>
                    <a:pt x="29" y="278"/>
                    <a:pt x="26" y="279"/>
                    <a:pt x="24" y="283"/>
                  </a:cubicBezTo>
                  <a:cubicBezTo>
                    <a:pt x="23" y="285"/>
                    <a:pt x="23" y="285"/>
                    <a:pt x="22" y="286"/>
                  </a:cubicBezTo>
                  <a:cubicBezTo>
                    <a:pt x="21" y="286"/>
                    <a:pt x="20" y="286"/>
                    <a:pt x="19" y="288"/>
                  </a:cubicBezTo>
                  <a:cubicBezTo>
                    <a:pt x="16" y="290"/>
                    <a:pt x="14" y="293"/>
                    <a:pt x="13" y="296"/>
                  </a:cubicBezTo>
                  <a:cubicBezTo>
                    <a:pt x="13" y="296"/>
                    <a:pt x="13" y="297"/>
                    <a:pt x="12" y="298"/>
                  </a:cubicBezTo>
                  <a:cubicBezTo>
                    <a:pt x="11" y="297"/>
                    <a:pt x="10" y="296"/>
                    <a:pt x="10" y="295"/>
                  </a:cubicBezTo>
                  <a:cubicBezTo>
                    <a:pt x="10" y="291"/>
                    <a:pt x="8" y="291"/>
                    <a:pt x="7" y="291"/>
                  </a:cubicBezTo>
                  <a:cubicBezTo>
                    <a:pt x="6" y="291"/>
                    <a:pt x="5" y="291"/>
                    <a:pt x="3" y="293"/>
                  </a:cubicBezTo>
                  <a:cubicBezTo>
                    <a:pt x="0" y="295"/>
                    <a:pt x="1" y="297"/>
                    <a:pt x="2" y="299"/>
                  </a:cubicBezTo>
                  <a:cubicBezTo>
                    <a:pt x="2" y="301"/>
                    <a:pt x="3" y="302"/>
                    <a:pt x="3" y="304"/>
                  </a:cubicBezTo>
                  <a:cubicBezTo>
                    <a:pt x="3" y="305"/>
                    <a:pt x="3" y="306"/>
                    <a:pt x="3" y="307"/>
                  </a:cubicBezTo>
                  <a:cubicBezTo>
                    <a:pt x="2" y="309"/>
                    <a:pt x="2" y="312"/>
                    <a:pt x="3" y="313"/>
                  </a:cubicBezTo>
                  <a:cubicBezTo>
                    <a:pt x="4" y="314"/>
                    <a:pt x="5" y="314"/>
                    <a:pt x="6" y="314"/>
                  </a:cubicBezTo>
                  <a:cubicBezTo>
                    <a:pt x="7" y="314"/>
                    <a:pt x="8" y="314"/>
                    <a:pt x="9" y="314"/>
                  </a:cubicBezTo>
                  <a:cubicBezTo>
                    <a:pt x="12" y="313"/>
                    <a:pt x="13" y="313"/>
                    <a:pt x="15" y="313"/>
                  </a:cubicBezTo>
                  <a:cubicBezTo>
                    <a:pt x="16" y="313"/>
                    <a:pt x="17" y="313"/>
                    <a:pt x="18" y="312"/>
                  </a:cubicBezTo>
                  <a:cubicBezTo>
                    <a:pt x="19" y="312"/>
                    <a:pt x="19" y="312"/>
                    <a:pt x="19" y="312"/>
                  </a:cubicBezTo>
                  <a:cubicBezTo>
                    <a:pt x="19" y="312"/>
                    <a:pt x="19" y="312"/>
                    <a:pt x="19" y="312"/>
                  </a:cubicBezTo>
                  <a:cubicBezTo>
                    <a:pt x="19" y="313"/>
                    <a:pt x="19" y="313"/>
                    <a:pt x="18" y="315"/>
                  </a:cubicBezTo>
                  <a:cubicBezTo>
                    <a:pt x="17" y="317"/>
                    <a:pt x="17" y="319"/>
                    <a:pt x="18" y="321"/>
                  </a:cubicBezTo>
                  <a:cubicBezTo>
                    <a:pt x="19" y="323"/>
                    <a:pt x="21" y="324"/>
                    <a:pt x="24" y="324"/>
                  </a:cubicBezTo>
                  <a:cubicBezTo>
                    <a:pt x="25" y="324"/>
                    <a:pt x="25" y="324"/>
                    <a:pt x="25" y="324"/>
                  </a:cubicBezTo>
                  <a:cubicBezTo>
                    <a:pt x="26" y="324"/>
                    <a:pt x="26" y="326"/>
                    <a:pt x="26" y="327"/>
                  </a:cubicBezTo>
                  <a:cubicBezTo>
                    <a:pt x="26" y="329"/>
                    <a:pt x="26" y="330"/>
                    <a:pt x="26" y="332"/>
                  </a:cubicBezTo>
                  <a:cubicBezTo>
                    <a:pt x="26" y="333"/>
                    <a:pt x="27" y="335"/>
                    <a:pt x="27" y="335"/>
                  </a:cubicBezTo>
                  <a:cubicBezTo>
                    <a:pt x="26" y="335"/>
                    <a:pt x="26" y="335"/>
                    <a:pt x="26" y="335"/>
                  </a:cubicBezTo>
                  <a:cubicBezTo>
                    <a:pt x="26" y="335"/>
                    <a:pt x="25" y="335"/>
                    <a:pt x="25" y="335"/>
                  </a:cubicBezTo>
                  <a:cubicBezTo>
                    <a:pt x="24" y="335"/>
                    <a:pt x="23" y="335"/>
                    <a:pt x="22" y="335"/>
                  </a:cubicBezTo>
                  <a:cubicBezTo>
                    <a:pt x="21" y="335"/>
                    <a:pt x="21" y="335"/>
                    <a:pt x="20" y="335"/>
                  </a:cubicBezTo>
                  <a:cubicBezTo>
                    <a:pt x="20" y="335"/>
                    <a:pt x="18" y="335"/>
                    <a:pt x="17" y="336"/>
                  </a:cubicBezTo>
                  <a:cubicBezTo>
                    <a:pt x="16" y="337"/>
                    <a:pt x="16" y="338"/>
                    <a:pt x="16" y="339"/>
                  </a:cubicBezTo>
                  <a:cubicBezTo>
                    <a:pt x="16" y="344"/>
                    <a:pt x="16" y="345"/>
                    <a:pt x="14" y="345"/>
                  </a:cubicBezTo>
                  <a:cubicBezTo>
                    <a:pt x="11" y="346"/>
                    <a:pt x="11" y="347"/>
                    <a:pt x="11" y="348"/>
                  </a:cubicBezTo>
                  <a:cubicBezTo>
                    <a:pt x="10" y="350"/>
                    <a:pt x="13" y="352"/>
                    <a:pt x="15" y="353"/>
                  </a:cubicBezTo>
                  <a:cubicBezTo>
                    <a:pt x="16" y="353"/>
                    <a:pt x="16" y="353"/>
                    <a:pt x="17" y="354"/>
                  </a:cubicBezTo>
                  <a:cubicBezTo>
                    <a:pt x="17" y="354"/>
                    <a:pt x="18" y="354"/>
                    <a:pt x="18" y="354"/>
                  </a:cubicBezTo>
                  <a:cubicBezTo>
                    <a:pt x="18" y="354"/>
                    <a:pt x="18" y="354"/>
                    <a:pt x="18" y="354"/>
                  </a:cubicBezTo>
                  <a:cubicBezTo>
                    <a:pt x="18" y="354"/>
                    <a:pt x="18" y="354"/>
                    <a:pt x="17" y="356"/>
                  </a:cubicBezTo>
                  <a:cubicBezTo>
                    <a:pt x="16" y="360"/>
                    <a:pt x="16" y="362"/>
                    <a:pt x="17" y="364"/>
                  </a:cubicBezTo>
                  <a:cubicBezTo>
                    <a:pt x="18" y="365"/>
                    <a:pt x="20" y="366"/>
                    <a:pt x="22" y="366"/>
                  </a:cubicBezTo>
                  <a:cubicBezTo>
                    <a:pt x="22" y="366"/>
                    <a:pt x="23" y="366"/>
                    <a:pt x="23" y="366"/>
                  </a:cubicBezTo>
                  <a:cubicBezTo>
                    <a:pt x="24" y="366"/>
                    <a:pt x="25" y="366"/>
                    <a:pt x="26" y="366"/>
                  </a:cubicBezTo>
                  <a:cubicBezTo>
                    <a:pt x="27" y="366"/>
                    <a:pt x="28" y="365"/>
                    <a:pt x="28" y="365"/>
                  </a:cubicBezTo>
                  <a:cubicBezTo>
                    <a:pt x="29" y="365"/>
                    <a:pt x="29" y="365"/>
                    <a:pt x="29" y="366"/>
                  </a:cubicBezTo>
                  <a:cubicBezTo>
                    <a:pt x="31" y="368"/>
                    <a:pt x="31" y="368"/>
                    <a:pt x="31" y="370"/>
                  </a:cubicBezTo>
                  <a:cubicBezTo>
                    <a:pt x="32" y="371"/>
                    <a:pt x="32" y="372"/>
                    <a:pt x="33" y="374"/>
                  </a:cubicBezTo>
                  <a:cubicBezTo>
                    <a:pt x="33" y="376"/>
                    <a:pt x="33" y="377"/>
                    <a:pt x="33" y="378"/>
                  </a:cubicBezTo>
                  <a:cubicBezTo>
                    <a:pt x="33" y="381"/>
                    <a:pt x="34" y="382"/>
                    <a:pt x="38" y="384"/>
                  </a:cubicBezTo>
                  <a:cubicBezTo>
                    <a:pt x="39" y="384"/>
                    <a:pt x="41" y="384"/>
                    <a:pt x="42" y="384"/>
                  </a:cubicBezTo>
                  <a:cubicBezTo>
                    <a:pt x="43" y="384"/>
                    <a:pt x="44" y="384"/>
                    <a:pt x="45" y="384"/>
                  </a:cubicBezTo>
                  <a:cubicBezTo>
                    <a:pt x="45" y="384"/>
                    <a:pt x="45" y="384"/>
                    <a:pt x="45" y="384"/>
                  </a:cubicBezTo>
                  <a:cubicBezTo>
                    <a:pt x="45" y="384"/>
                    <a:pt x="45" y="384"/>
                    <a:pt x="45" y="384"/>
                  </a:cubicBezTo>
                  <a:cubicBezTo>
                    <a:pt x="46" y="386"/>
                    <a:pt x="46" y="387"/>
                    <a:pt x="47" y="387"/>
                  </a:cubicBezTo>
                  <a:cubicBezTo>
                    <a:pt x="46" y="388"/>
                    <a:pt x="45" y="389"/>
                    <a:pt x="44" y="389"/>
                  </a:cubicBezTo>
                  <a:cubicBezTo>
                    <a:pt x="42" y="391"/>
                    <a:pt x="41" y="392"/>
                    <a:pt x="40" y="392"/>
                  </a:cubicBezTo>
                  <a:cubicBezTo>
                    <a:pt x="38" y="393"/>
                    <a:pt x="37" y="394"/>
                    <a:pt x="36" y="397"/>
                  </a:cubicBezTo>
                  <a:cubicBezTo>
                    <a:pt x="35" y="402"/>
                    <a:pt x="36" y="404"/>
                    <a:pt x="38" y="407"/>
                  </a:cubicBezTo>
                  <a:cubicBezTo>
                    <a:pt x="39" y="407"/>
                    <a:pt x="39" y="407"/>
                    <a:pt x="39" y="408"/>
                  </a:cubicBezTo>
                  <a:cubicBezTo>
                    <a:pt x="40" y="409"/>
                    <a:pt x="40" y="409"/>
                    <a:pt x="40" y="409"/>
                  </a:cubicBezTo>
                  <a:cubicBezTo>
                    <a:pt x="41" y="411"/>
                    <a:pt x="42" y="412"/>
                    <a:pt x="44" y="412"/>
                  </a:cubicBezTo>
                  <a:cubicBezTo>
                    <a:pt x="45" y="412"/>
                    <a:pt x="46" y="412"/>
                    <a:pt x="48" y="411"/>
                  </a:cubicBezTo>
                  <a:cubicBezTo>
                    <a:pt x="49" y="411"/>
                    <a:pt x="50" y="411"/>
                    <a:pt x="50" y="411"/>
                  </a:cubicBezTo>
                  <a:cubicBezTo>
                    <a:pt x="53" y="411"/>
                    <a:pt x="55" y="414"/>
                    <a:pt x="57" y="417"/>
                  </a:cubicBezTo>
                  <a:cubicBezTo>
                    <a:pt x="58" y="419"/>
                    <a:pt x="59" y="420"/>
                    <a:pt x="60" y="421"/>
                  </a:cubicBezTo>
                  <a:cubicBezTo>
                    <a:pt x="61" y="422"/>
                    <a:pt x="61" y="423"/>
                    <a:pt x="60" y="426"/>
                  </a:cubicBezTo>
                  <a:cubicBezTo>
                    <a:pt x="57" y="431"/>
                    <a:pt x="56" y="434"/>
                    <a:pt x="59" y="438"/>
                  </a:cubicBezTo>
                  <a:cubicBezTo>
                    <a:pt x="59" y="439"/>
                    <a:pt x="60" y="440"/>
                    <a:pt x="61" y="441"/>
                  </a:cubicBezTo>
                  <a:cubicBezTo>
                    <a:pt x="63" y="443"/>
                    <a:pt x="63" y="443"/>
                    <a:pt x="63" y="443"/>
                  </a:cubicBezTo>
                  <a:cubicBezTo>
                    <a:pt x="64" y="440"/>
                    <a:pt x="64" y="440"/>
                    <a:pt x="64" y="440"/>
                  </a:cubicBezTo>
                  <a:cubicBezTo>
                    <a:pt x="64" y="439"/>
                    <a:pt x="64" y="439"/>
                    <a:pt x="64" y="439"/>
                  </a:cubicBezTo>
                  <a:cubicBezTo>
                    <a:pt x="64" y="438"/>
                    <a:pt x="64" y="436"/>
                    <a:pt x="65" y="436"/>
                  </a:cubicBezTo>
                  <a:cubicBezTo>
                    <a:pt x="65" y="436"/>
                    <a:pt x="65" y="436"/>
                    <a:pt x="66" y="436"/>
                  </a:cubicBezTo>
                  <a:cubicBezTo>
                    <a:pt x="66" y="436"/>
                    <a:pt x="67" y="436"/>
                    <a:pt x="68" y="438"/>
                  </a:cubicBezTo>
                  <a:cubicBezTo>
                    <a:pt x="68" y="439"/>
                    <a:pt x="69" y="439"/>
                    <a:pt x="69" y="440"/>
                  </a:cubicBezTo>
                  <a:cubicBezTo>
                    <a:pt x="70" y="443"/>
                    <a:pt x="72" y="446"/>
                    <a:pt x="75" y="446"/>
                  </a:cubicBezTo>
                  <a:cubicBezTo>
                    <a:pt x="76" y="446"/>
                    <a:pt x="77" y="445"/>
                    <a:pt x="78" y="444"/>
                  </a:cubicBezTo>
                  <a:cubicBezTo>
                    <a:pt x="83" y="439"/>
                    <a:pt x="84" y="438"/>
                    <a:pt x="87" y="438"/>
                  </a:cubicBezTo>
                  <a:cubicBezTo>
                    <a:pt x="87" y="437"/>
                    <a:pt x="88" y="437"/>
                    <a:pt x="88" y="437"/>
                  </a:cubicBezTo>
                  <a:cubicBezTo>
                    <a:pt x="90" y="437"/>
                    <a:pt x="92" y="439"/>
                    <a:pt x="93" y="441"/>
                  </a:cubicBezTo>
                  <a:cubicBezTo>
                    <a:pt x="94" y="443"/>
                    <a:pt x="96" y="444"/>
                    <a:pt x="98" y="444"/>
                  </a:cubicBezTo>
                  <a:cubicBezTo>
                    <a:pt x="99" y="444"/>
                    <a:pt x="100" y="443"/>
                    <a:pt x="101" y="442"/>
                  </a:cubicBezTo>
                  <a:cubicBezTo>
                    <a:pt x="101" y="443"/>
                    <a:pt x="101" y="443"/>
                    <a:pt x="102" y="444"/>
                  </a:cubicBezTo>
                  <a:cubicBezTo>
                    <a:pt x="103" y="445"/>
                    <a:pt x="104" y="445"/>
                    <a:pt x="106" y="445"/>
                  </a:cubicBezTo>
                  <a:cubicBezTo>
                    <a:pt x="108" y="445"/>
                    <a:pt x="110" y="445"/>
                    <a:pt x="112" y="444"/>
                  </a:cubicBezTo>
                  <a:cubicBezTo>
                    <a:pt x="115" y="442"/>
                    <a:pt x="116" y="439"/>
                    <a:pt x="115" y="435"/>
                  </a:cubicBezTo>
                  <a:cubicBezTo>
                    <a:pt x="115" y="435"/>
                    <a:pt x="116" y="434"/>
                    <a:pt x="116" y="433"/>
                  </a:cubicBezTo>
                  <a:cubicBezTo>
                    <a:pt x="117" y="432"/>
                    <a:pt x="119" y="429"/>
                    <a:pt x="117" y="427"/>
                  </a:cubicBezTo>
                  <a:cubicBezTo>
                    <a:pt x="116" y="426"/>
                    <a:pt x="115" y="426"/>
                    <a:pt x="114" y="425"/>
                  </a:cubicBezTo>
                  <a:cubicBezTo>
                    <a:pt x="113" y="425"/>
                    <a:pt x="113" y="425"/>
                    <a:pt x="113" y="423"/>
                  </a:cubicBezTo>
                  <a:cubicBezTo>
                    <a:pt x="113" y="423"/>
                    <a:pt x="113" y="422"/>
                    <a:pt x="113" y="422"/>
                  </a:cubicBezTo>
                  <a:cubicBezTo>
                    <a:pt x="113" y="419"/>
                    <a:pt x="113" y="419"/>
                    <a:pt x="114" y="417"/>
                  </a:cubicBezTo>
                  <a:cubicBezTo>
                    <a:pt x="115" y="417"/>
                    <a:pt x="115" y="417"/>
                    <a:pt x="115" y="417"/>
                  </a:cubicBezTo>
                  <a:cubicBezTo>
                    <a:pt x="115" y="417"/>
                    <a:pt x="117" y="418"/>
                    <a:pt x="117" y="419"/>
                  </a:cubicBezTo>
                  <a:cubicBezTo>
                    <a:pt x="117" y="419"/>
                    <a:pt x="118" y="420"/>
                    <a:pt x="118" y="420"/>
                  </a:cubicBezTo>
                  <a:cubicBezTo>
                    <a:pt x="119" y="421"/>
                    <a:pt x="122" y="424"/>
                    <a:pt x="125" y="424"/>
                  </a:cubicBezTo>
                  <a:cubicBezTo>
                    <a:pt x="126" y="424"/>
                    <a:pt x="127" y="423"/>
                    <a:pt x="129" y="422"/>
                  </a:cubicBezTo>
                  <a:cubicBezTo>
                    <a:pt x="132" y="418"/>
                    <a:pt x="133" y="414"/>
                    <a:pt x="132" y="411"/>
                  </a:cubicBezTo>
                  <a:cubicBezTo>
                    <a:pt x="132" y="410"/>
                    <a:pt x="131" y="409"/>
                    <a:pt x="132" y="408"/>
                  </a:cubicBezTo>
                  <a:cubicBezTo>
                    <a:pt x="132" y="408"/>
                    <a:pt x="132" y="408"/>
                    <a:pt x="133" y="408"/>
                  </a:cubicBezTo>
                  <a:cubicBezTo>
                    <a:pt x="137" y="407"/>
                    <a:pt x="137" y="405"/>
                    <a:pt x="137" y="403"/>
                  </a:cubicBezTo>
                  <a:cubicBezTo>
                    <a:pt x="137" y="403"/>
                    <a:pt x="137" y="403"/>
                    <a:pt x="137" y="402"/>
                  </a:cubicBezTo>
                  <a:cubicBezTo>
                    <a:pt x="138" y="402"/>
                    <a:pt x="140" y="402"/>
                    <a:pt x="141" y="402"/>
                  </a:cubicBezTo>
                  <a:cubicBezTo>
                    <a:pt x="142" y="402"/>
                    <a:pt x="143" y="402"/>
                    <a:pt x="144" y="401"/>
                  </a:cubicBezTo>
                  <a:cubicBezTo>
                    <a:pt x="146" y="401"/>
                    <a:pt x="146" y="400"/>
                    <a:pt x="147" y="398"/>
                  </a:cubicBezTo>
                  <a:cubicBezTo>
                    <a:pt x="148" y="397"/>
                    <a:pt x="148" y="397"/>
                    <a:pt x="149" y="396"/>
                  </a:cubicBezTo>
                  <a:cubicBezTo>
                    <a:pt x="149" y="395"/>
                    <a:pt x="150" y="395"/>
                    <a:pt x="150" y="395"/>
                  </a:cubicBezTo>
                  <a:cubicBezTo>
                    <a:pt x="151" y="395"/>
                    <a:pt x="151" y="395"/>
                    <a:pt x="152" y="396"/>
                  </a:cubicBezTo>
                  <a:cubicBezTo>
                    <a:pt x="153" y="396"/>
                    <a:pt x="154" y="396"/>
                    <a:pt x="155" y="396"/>
                  </a:cubicBezTo>
                  <a:cubicBezTo>
                    <a:pt x="159" y="396"/>
                    <a:pt x="162" y="395"/>
                    <a:pt x="164" y="393"/>
                  </a:cubicBezTo>
                  <a:cubicBezTo>
                    <a:pt x="165" y="392"/>
                    <a:pt x="165" y="392"/>
                    <a:pt x="166" y="391"/>
                  </a:cubicBezTo>
                  <a:cubicBezTo>
                    <a:pt x="168" y="389"/>
                    <a:pt x="170" y="387"/>
                    <a:pt x="171" y="387"/>
                  </a:cubicBezTo>
                  <a:cubicBezTo>
                    <a:pt x="172" y="387"/>
                    <a:pt x="173" y="388"/>
                    <a:pt x="174" y="389"/>
                  </a:cubicBezTo>
                  <a:cubicBezTo>
                    <a:pt x="176" y="390"/>
                    <a:pt x="177" y="390"/>
                    <a:pt x="179" y="390"/>
                  </a:cubicBezTo>
                  <a:cubicBezTo>
                    <a:pt x="180" y="390"/>
                    <a:pt x="181" y="390"/>
                    <a:pt x="181" y="390"/>
                  </a:cubicBezTo>
                  <a:cubicBezTo>
                    <a:pt x="182" y="389"/>
                    <a:pt x="183" y="389"/>
                    <a:pt x="184" y="388"/>
                  </a:cubicBezTo>
                  <a:cubicBezTo>
                    <a:pt x="187" y="387"/>
                    <a:pt x="190" y="386"/>
                    <a:pt x="191" y="384"/>
                  </a:cubicBezTo>
                  <a:cubicBezTo>
                    <a:pt x="192" y="383"/>
                    <a:pt x="192" y="382"/>
                    <a:pt x="193" y="381"/>
                  </a:cubicBezTo>
                  <a:cubicBezTo>
                    <a:pt x="193" y="380"/>
                    <a:pt x="194" y="379"/>
                    <a:pt x="195" y="378"/>
                  </a:cubicBezTo>
                  <a:cubicBezTo>
                    <a:pt x="196" y="375"/>
                    <a:pt x="200" y="373"/>
                    <a:pt x="202" y="372"/>
                  </a:cubicBezTo>
                  <a:cubicBezTo>
                    <a:pt x="202" y="372"/>
                    <a:pt x="203" y="372"/>
                    <a:pt x="203" y="372"/>
                  </a:cubicBezTo>
                  <a:cubicBezTo>
                    <a:pt x="206" y="372"/>
                    <a:pt x="209" y="371"/>
                    <a:pt x="212" y="369"/>
                  </a:cubicBezTo>
                  <a:cubicBezTo>
                    <a:pt x="213" y="368"/>
                    <a:pt x="213" y="368"/>
                    <a:pt x="214" y="367"/>
                  </a:cubicBezTo>
                  <a:cubicBezTo>
                    <a:pt x="214" y="367"/>
                    <a:pt x="215" y="366"/>
                    <a:pt x="216" y="366"/>
                  </a:cubicBezTo>
                  <a:cubicBezTo>
                    <a:pt x="217" y="367"/>
                    <a:pt x="218" y="368"/>
                    <a:pt x="219" y="368"/>
                  </a:cubicBezTo>
                  <a:cubicBezTo>
                    <a:pt x="221" y="368"/>
                    <a:pt x="223" y="365"/>
                    <a:pt x="223" y="363"/>
                  </a:cubicBezTo>
                  <a:cubicBezTo>
                    <a:pt x="223" y="363"/>
                    <a:pt x="223" y="363"/>
                    <a:pt x="223" y="363"/>
                  </a:cubicBezTo>
                  <a:cubicBezTo>
                    <a:pt x="223" y="363"/>
                    <a:pt x="224" y="362"/>
                    <a:pt x="225" y="362"/>
                  </a:cubicBezTo>
                  <a:cubicBezTo>
                    <a:pt x="226" y="362"/>
                    <a:pt x="227" y="362"/>
                    <a:pt x="229" y="362"/>
                  </a:cubicBezTo>
                  <a:cubicBezTo>
                    <a:pt x="230" y="362"/>
                    <a:pt x="230" y="361"/>
                    <a:pt x="231" y="361"/>
                  </a:cubicBezTo>
                  <a:cubicBezTo>
                    <a:pt x="232" y="361"/>
                    <a:pt x="233" y="361"/>
                    <a:pt x="233" y="359"/>
                  </a:cubicBezTo>
                  <a:cubicBezTo>
                    <a:pt x="233" y="359"/>
                    <a:pt x="233" y="358"/>
                    <a:pt x="233" y="357"/>
                  </a:cubicBezTo>
                  <a:cubicBezTo>
                    <a:pt x="234" y="357"/>
                    <a:pt x="234" y="356"/>
                    <a:pt x="234" y="355"/>
                  </a:cubicBezTo>
                  <a:cubicBezTo>
                    <a:pt x="235" y="353"/>
                    <a:pt x="235" y="352"/>
                    <a:pt x="236" y="350"/>
                  </a:cubicBezTo>
                  <a:cubicBezTo>
                    <a:pt x="237" y="349"/>
                    <a:pt x="239" y="348"/>
                    <a:pt x="240" y="347"/>
                  </a:cubicBezTo>
                  <a:cubicBezTo>
                    <a:pt x="241" y="346"/>
                    <a:pt x="242" y="346"/>
                    <a:pt x="242" y="345"/>
                  </a:cubicBezTo>
                  <a:cubicBezTo>
                    <a:pt x="244" y="344"/>
                    <a:pt x="244" y="341"/>
                    <a:pt x="245" y="338"/>
                  </a:cubicBezTo>
                  <a:cubicBezTo>
                    <a:pt x="245" y="338"/>
                    <a:pt x="245" y="337"/>
                    <a:pt x="245" y="336"/>
                  </a:cubicBezTo>
                  <a:cubicBezTo>
                    <a:pt x="245" y="335"/>
                    <a:pt x="245" y="334"/>
                    <a:pt x="245" y="334"/>
                  </a:cubicBezTo>
                  <a:cubicBezTo>
                    <a:pt x="245" y="331"/>
                    <a:pt x="245" y="330"/>
                    <a:pt x="247" y="329"/>
                  </a:cubicBezTo>
                  <a:cubicBezTo>
                    <a:pt x="249" y="327"/>
                    <a:pt x="251" y="326"/>
                    <a:pt x="251" y="326"/>
                  </a:cubicBezTo>
                  <a:cubicBezTo>
                    <a:pt x="252" y="326"/>
                    <a:pt x="252" y="326"/>
                    <a:pt x="252" y="327"/>
                  </a:cubicBezTo>
                  <a:cubicBezTo>
                    <a:pt x="253" y="328"/>
                    <a:pt x="253" y="330"/>
                    <a:pt x="252" y="332"/>
                  </a:cubicBezTo>
                  <a:cubicBezTo>
                    <a:pt x="251" y="334"/>
                    <a:pt x="251" y="335"/>
                    <a:pt x="252" y="336"/>
                  </a:cubicBezTo>
                  <a:cubicBezTo>
                    <a:pt x="252" y="338"/>
                    <a:pt x="255" y="339"/>
                    <a:pt x="257" y="340"/>
                  </a:cubicBezTo>
                  <a:cubicBezTo>
                    <a:pt x="257" y="340"/>
                    <a:pt x="257" y="340"/>
                    <a:pt x="257" y="340"/>
                  </a:cubicBezTo>
                  <a:cubicBezTo>
                    <a:pt x="259" y="341"/>
                    <a:pt x="260" y="342"/>
                    <a:pt x="261" y="344"/>
                  </a:cubicBezTo>
                  <a:cubicBezTo>
                    <a:pt x="262" y="346"/>
                    <a:pt x="264" y="347"/>
                    <a:pt x="266" y="347"/>
                  </a:cubicBezTo>
                  <a:cubicBezTo>
                    <a:pt x="267" y="347"/>
                    <a:pt x="267" y="347"/>
                    <a:pt x="267" y="347"/>
                  </a:cubicBezTo>
                  <a:cubicBezTo>
                    <a:pt x="268" y="347"/>
                    <a:pt x="269" y="348"/>
                    <a:pt x="270" y="348"/>
                  </a:cubicBezTo>
                  <a:cubicBezTo>
                    <a:pt x="270" y="349"/>
                    <a:pt x="269" y="351"/>
                    <a:pt x="269" y="352"/>
                  </a:cubicBezTo>
                  <a:cubicBezTo>
                    <a:pt x="268" y="353"/>
                    <a:pt x="268" y="353"/>
                    <a:pt x="268" y="354"/>
                  </a:cubicBezTo>
                  <a:cubicBezTo>
                    <a:pt x="267" y="356"/>
                    <a:pt x="267" y="361"/>
                    <a:pt x="270" y="363"/>
                  </a:cubicBezTo>
                  <a:cubicBezTo>
                    <a:pt x="270" y="364"/>
                    <a:pt x="271" y="364"/>
                    <a:pt x="272" y="365"/>
                  </a:cubicBezTo>
                  <a:cubicBezTo>
                    <a:pt x="273" y="366"/>
                    <a:pt x="274" y="367"/>
                    <a:pt x="275" y="368"/>
                  </a:cubicBezTo>
                  <a:cubicBezTo>
                    <a:pt x="276" y="369"/>
                    <a:pt x="277" y="369"/>
                    <a:pt x="277" y="370"/>
                  </a:cubicBezTo>
                  <a:cubicBezTo>
                    <a:pt x="279" y="371"/>
                    <a:pt x="279" y="372"/>
                    <a:pt x="279" y="372"/>
                  </a:cubicBezTo>
                  <a:cubicBezTo>
                    <a:pt x="279" y="374"/>
                    <a:pt x="279" y="375"/>
                    <a:pt x="280" y="376"/>
                  </a:cubicBezTo>
                  <a:cubicBezTo>
                    <a:pt x="280" y="376"/>
                    <a:pt x="281" y="377"/>
                    <a:pt x="283" y="377"/>
                  </a:cubicBezTo>
                  <a:cubicBezTo>
                    <a:pt x="284" y="377"/>
                    <a:pt x="285" y="377"/>
                    <a:pt x="285" y="377"/>
                  </a:cubicBezTo>
                  <a:cubicBezTo>
                    <a:pt x="286" y="377"/>
                    <a:pt x="286" y="377"/>
                    <a:pt x="287" y="377"/>
                  </a:cubicBezTo>
                  <a:cubicBezTo>
                    <a:pt x="287" y="377"/>
                    <a:pt x="288" y="376"/>
                    <a:pt x="288" y="376"/>
                  </a:cubicBezTo>
                  <a:cubicBezTo>
                    <a:pt x="288" y="377"/>
                    <a:pt x="288" y="377"/>
                    <a:pt x="288" y="377"/>
                  </a:cubicBezTo>
                  <a:cubicBezTo>
                    <a:pt x="288" y="378"/>
                    <a:pt x="288" y="378"/>
                    <a:pt x="288" y="379"/>
                  </a:cubicBezTo>
                  <a:cubicBezTo>
                    <a:pt x="288" y="385"/>
                    <a:pt x="288" y="385"/>
                    <a:pt x="288" y="385"/>
                  </a:cubicBezTo>
                  <a:cubicBezTo>
                    <a:pt x="291" y="380"/>
                    <a:pt x="291" y="380"/>
                    <a:pt x="291" y="380"/>
                  </a:cubicBezTo>
                  <a:cubicBezTo>
                    <a:pt x="292" y="378"/>
                    <a:pt x="293" y="377"/>
                    <a:pt x="294" y="375"/>
                  </a:cubicBezTo>
                  <a:cubicBezTo>
                    <a:pt x="297" y="371"/>
                    <a:pt x="297" y="369"/>
                    <a:pt x="296" y="366"/>
                  </a:cubicBezTo>
                  <a:cubicBezTo>
                    <a:pt x="296" y="365"/>
                    <a:pt x="296" y="365"/>
                    <a:pt x="296" y="363"/>
                  </a:cubicBezTo>
                  <a:cubicBezTo>
                    <a:pt x="295" y="361"/>
                    <a:pt x="295" y="360"/>
                    <a:pt x="294" y="359"/>
                  </a:cubicBezTo>
                  <a:cubicBezTo>
                    <a:pt x="293" y="358"/>
                    <a:pt x="293" y="358"/>
                    <a:pt x="293" y="357"/>
                  </a:cubicBezTo>
                  <a:cubicBezTo>
                    <a:pt x="293" y="356"/>
                    <a:pt x="293" y="356"/>
                    <a:pt x="294" y="356"/>
                  </a:cubicBezTo>
                  <a:cubicBezTo>
                    <a:pt x="295" y="355"/>
                    <a:pt x="297" y="354"/>
                    <a:pt x="298" y="352"/>
                  </a:cubicBezTo>
                  <a:cubicBezTo>
                    <a:pt x="299" y="350"/>
                    <a:pt x="300" y="350"/>
                    <a:pt x="303" y="348"/>
                  </a:cubicBezTo>
                  <a:cubicBezTo>
                    <a:pt x="304" y="348"/>
                    <a:pt x="304" y="348"/>
                    <a:pt x="304" y="348"/>
                  </a:cubicBezTo>
                  <a:cubicBezTo>
                    <a:pt x="308" y="346"/>
                    <a:pt x="309" y="344"/>
                    <a:pt x="309" y="341"/>
                  </a:cubicBezTo>
                  <a:cubicBezTo>
                    <a:pt x="310" y="341"/>
                    <a:pt x="310" y="340"/>
                    <a:pt x="310" y="339"/>
                  </a:cubicBezTo>
                  <a:cubicBezTo>
                    <a:pt x="310" y="339"/>
                    <a:pt x="310" y="339"/>
                    <a:pt x="310" y="339"/>
                  </a:cubicBezTo>
                  <a:cubicBezTo>
                    <a:pt x="311" y="339"/>
                    <a:pt x="311" y="340"/>
                    <a:pt x="311" y="340"/>
                  </a:cubicBezTo>
                  <a:cubicBezTo>
                    <a:pt x="312" y="342"/>
                    <a:pt x="314" y="344"/>
                    <a:pt x="317" y="344"/>
                  </a:cubicBezTo>
                  <a:cubicBezTo>
                    <a:pt x="318" y="344"/>
                    <a:pt x="320" y="344"/>
                    <a:pt x="322" y="344"/>
                  </a:cubicBezTo>
                  <a:cubicBezTo>
                    <a:pt x="326" y="342"/>
                    <a:pt x="327" y="341"/>
                    <a:pt x="328" y="339"/>
                  </a:cubicBezTo>
                  <a:cubicBezTo>
                    <a:pt x="328" y="338"/>
                    <a:pt x="328" y="338"/>
                    <a:pt x="329" y="337"/>
                  </a:cubicBezTo>
                  <a:cubicBezTo>
                    <a:pt x="330" y="334"/>
                    <a:pt x="331" y="334"/>
                    <a:pt x="332" y="333"/>
                  </a:cubicBezTo>
                  <a:cubicBezTo>
                    <a:pt x="333" y="333"/>
                    <a:pt x="333" y="333"/>
                    <a:pt x="334" y="332"/>
                  </a:cubicBezTo>
                  <a:cubicBezTo>
                    <a:pt x="336" y="331"/>
                    <a:pt x="337" y="330"/>
                    <a:pt x="336" y="328"/>
                  </a:cubicBezTo>
                  <a:cubicBezTo>
                    <a:pt x="336" y="327"/>
                    <a:pt x="335" y="326"/>
                    <a:pt x="335" y="325"/>
                  </a:cubicBezTo>
                  <a:cubicBezTo>
                    <a:pt x="335" y="323"/>
                    <a:pt x="336" y="323"/>
                    <a:pt x="337" y="322"/>
                  </a:cubicBezTo>
                  <a:cubicBezTo>
                    <a:pt x="338" y="321"/>
                    <a:pt x="338" y="320"/>
                    <a:pt x="339" y="319"/>
                  </a:cubicBezTo>
                  <a:cubicBezTo>
                    <a:pt x="340" y="317"/>
                    <a:pt x="341" y="316"/>
                    <a:pt x="342" y="315"/>
                  </a:cubicBezTo>
                  <a:cubicBezTo>
                    <a:pt x="343" y="315"/>
                    <a:pt x="344" y="314"/>
                    <a:pt x="345" y="313"/>
                  </a:cubicBezTo>
                  <a:cubicBezTo>
                    <a:pt x="345" y="313"/>
                    <a:pt x="346" y="313"/>
                    <a:pt x="346" y="312"/>
                  </a:cubicBezTo>
                  <a:cubicBezTo>
                    <a:pt x="347" y="311"/>
                    <a:pt x="347" y="311"/>
                    <a:pt x="347" y="310"/>
                  </a:cubicBezTo>
                  <a:cubicBezTo>
                    <a:pt x="347" y="309"/>
                    <a:pt x="346" y="308"/>
                    <a:pt x="346" y="308"/>
                  </a:cubicBezTo>
                  <a:cubicBezTo>
                    <a:pt x="346" y="308"/>
                    <a:pt x="346" y="308"/>
                    <a:pt x="345" y="307"/>
                  </a:cubicBezTo>
                  <a:cubicBezTo>
                    <a:pt x="344" y="306"/>
                    <a:pt x="343" y="305"/>
                    <a:pt x="342" y="300"/>
                  </a:cubicBezTo>
                  <a:cubicBezTo>
                    <a:pt x="342" y="299"/>
                    <a:pt x="342" y="298"/>
                    <a:pt x="342" y="298"/>
                  </a:cubicBezTo>
                  <a:cubicBezTo>
                    <a:pt x="342" y="298"/>
                    <a:pt x="342" y="298"/>
                    <a:pt x="343" y="298"/>
                  </a:cubicBezTo>
                  <a:cubicBezTo>
                    <a:pt x="344" y="297"/>
                    <a:pt x="345" y="297"/>
                    <a:pt x="346" y="296"/>
                  </a:cubicBezTo>
                  <a:cubicBezTo>
                    <a:pt x="347" y="295"/>
                    <a:pt x="348" y="295"/>
                    <a:pt x="349" y="295"/>
                  </a:cubicBezTo>
                  <a:cubicBezTo>
                    <a:pt x="350" y="295"/>
                    <a:pt x="352" y="295"/>
                    <a:pt x="353" y="295"/>
                  </a:cubicBezTo>
                  <a:cubicBezTo>
                    <a:pt x="355" y="296"/>
                    <a:pt x="356" y="296"/>
                    <a:pt x="358" y="296"/>
                  </a:cubicBezTo>
                  <a:cubicBezTo>
                    <a:pt x="358" y="296"/>
                    <a:pt x="358" y="296"/>
                    <a:pt x="358" y="296"/>
                  </a:cubicBezTo>
                  <a:cubicBezTo>
                    <a:pt x="357" y="297"/>
                    <a:pt x="357" y="297"/>
                    <a:pt x="357" y="297"/>
                  </a:cubicBezTo>
                  <a:cubicBezTo>
                    <a:pt x="358" y="298"/>
                    <a:pt x="358" y="298"/>
                    <a:pt x="358" y="298"/>
                  </a:cubicBezTo>
                  <a:cubicBezTo>
                    <a:pt x="358" y="299"/>
                    <a:pt x="358" y="299"/>
                    <a:pt x="358" y="299"/>
                  </a:cubicBezTo>
                  <a:cubicBezTo>
                    <a:pt x="359" y="299"/>
                    <a:pt x="359" y="299"/>
                    <a:pt x="359" y="299"/>
                  </a:cubicBezTo>
                  <a:cubicBezTo>
                    <a:pt x="360" y="299"/>
                    <a:pt x="360" y="299"/>
                    <a:pt x="360" y="299"/>
                  </a:cubicBezTo>
                  <a:cubicBezTo>
                    <a:pt x="361" y="297"/>
                    <a:pt x="361" y="297"/>
                    <a:pt x="361" y="297"/>
                  </a:cubicBezTo>
                  <a:cubicBezTo>
                    <a:pt x="361" y="297"/>
                    <a:pt x="361" y="297"/>
                    <a:pt x="361" y="297"/>
                  </a:cubicBezTo>
                  <a:cubicBezTo>
                    <a:pt x="362" y="296"/>
                    <a:pt x="363" y="294"/>
                    <a:pt x="365" y="294"/>
                  </a:cubicBezTo>
                  <a:cubicBezTo>
                    <a:pt x="366" y="294"/>
                    <a:pt x="366" y="294"/>
                    <a:pt x="366" y="294"/>
                  </a:cubicBezTo>
                  <a:cubicBezTo>
                    <a:pt x="367" y="294"/>
                    <a:pt x="369" y="293"/>
                    <a:pt x="369" y="292"/>
                  </a:cubicBezTo>
                  <a:cubicBezTo>
                    <a:pt x="369" y="291"/>
                    <a:pt x="369" y="290"/>
                    <a:pt x="367" y="288"/>
                  </a:cubicBezTo>
                  <a:cubicBezTo>
                    <a:pt x="366" y="288"/>
                    <a:pt x="366" y="287"/>
                    <a:pt x="366" y="287"/>
                  </a:cubicBezTo>
                  <a:cubicBezTo>
                    <a:pt x="366" y="287"/>
                    <a:pt x="367" y="286"/>
                    <a:pt x="367" y="286"/>
                  </a:cubicBezTo>
                  <a:cubicBezTo>
                    <a:pt x="368" y="285"/>
                    <a:pt x="368" y="285"/>
                    <a:pt x="368" y="284"/>
                  </a:cubicBezTo>
                  <a:cubicBezTo>
                    <a:pt x="369" y="283"/>
                    <a:pt x="370" y="283"/>
                    <a:pt x="371" y="282"/>
                  </a:cubicBezTo>
                  <a:cubicBezTo>
                    <a:pt x="372" y="281"/>
                    <a:pt x="373" y="280"/>
                    <a:pt x="374" y="278"/>
                  </a:cubicBezTo>
                  <a:cubicBezTo>
                    <a:pt x="376" y="275"/>
                    <a:pt x="376" y="274"/>
                    <a:pt x="374" y="271"/>
                  </a:cubicBezTo>
                  <a:cubicBezTo>
                    <a:pt x="373" y="269"/>
                    <a:pt x="373" y="268"/>
                    <a:pt x="372" y="263"/>
                  </a:cubicBezTo>
                  <a:cubicBezTo>
                    <a:pt x="372" y="262"/>
                    <a:pt x="372" y="262"/>
                    <a:pt x="371" y="261"/>
                  </a:cubicBezTo>
                  <a:cubicBezTo>
                    <a:pt x="371" y="259"/>
                    <a:pt x="371" y="257"/>
                    <a:pt x="368" y="257"/>
                  </a:cubicBezTo>
                  <a:cubicBezTo>
                    <a:pt x="367" y="257"/>
                    <a:pt x="367" y="257"/>
                    <a:pt x="366" y="257"/>
                  </a:cubicBezTo>
                  <a:cubicBezTo>
                    <a:pt x="362" y="257"/>
                    <a:pt x="360" y="258"/>
                    <a:pt x="357" y="261"/>
                  </a:cubicBezTo>
                  <a:cubicBezTo>
                    <a:pt x="356" y="262"/>
                    <a:pt x="354" y="263"/>
                    <a:pt x="353" y="263"/>
                  </a:cubicBezTo>
                  <a:cubicBezTo>
                    <a:pt x="353" y="263"/>
                    <a:pt x="353" y="263"/>
                    <a:pt x="352" y="262"/>
                  </a:cubicBezTo>
                  <a:cubicBezTo>
                    <a:pt x="352" y="262"/>
                    <a:pt x="352" y="262"/>
                    <a:pt x="352" y="261"/>
                  </a:cubicBezTo>
                  <a:cubicBezTo>
                    <a:pt x="351" y="260"/>
                    <a:pt x="351" y="259"/>
                    <a:pt x="350" y="257"/>
                  </a:cubicBezTo>
                  <a:cubicBezTo>
                    <a:pt x="349" y="257"/>
                    <a:pt x="349" y="257"/>
                    <a:pt x="351" y="254"/>
                  </a:cubicBezTo>
                  <a:cubicBezTo>
                    <a:pt x="351" y="253"/>
                    <a:pt x="352" y="252"/>
                    <a:pt x="353" y="251"/>
                  </a:cubicBezTo>
                  <a:cubicBezTo>
                    <a:pt x="355" y="247"/>
                    <a:pt x="355" y="247"/>
                    <a:pt x="357" y="246"/>
                  </a:cubicBezTo>
                  <a:cubicBezTo>
                    <a:pt x="358" y="245"/>
                    <a:pt x="359" y="245"/>
                    <a:pt x="360" y="244"/>
                  </a:cubicBezTo>
                  <a:cubicBezTo>
                    <a:pt x="362" y="242"/>
                    <a:pt x="363" y="241"/>
                    <a:pt x="363" y="240"/>
                  </a:cubicBezTo>
                  <a:cubicBezTo>
                    <a:pt x="363" y="240"/>
                    <a:pt x="364" y="240"/>
                    <a:pt x="364" y="240"/>
                  </a:cubicBezTo>
                  <a:cubicBezTo>
                    <a:pt x="364" y="240"/>
                    <a:pt x="364" y="240"/>
                    <a:pt x="364" y="240"/>
                  </a:cubicBezTo>
                  <a:cubicBezTo>
                    <a:pt x="364" y="240"/>
                    <a:pt x="364" y="240"/>
                    <a:pt x="364" y="240"/>
                  </a:cubicBezTo>
                  <a:cubicBezTo>
                    <a:pt x="365" y="240"/>
                    <a:pt x="366" y="240"/>
                    <a:pt x="366" y="240"/>
                  </a:cubicBezTo>
                  <a:cubicBezTo>
                    <a:pt x="367" y="240"/>
                    <a:pt x="368" y="240"/>
                    <a:pt x="369" y="240"/>
                  </a:cubicBezTo>
                  <a:cubicBezTo>
                    <a:pt x="370" y="240"/>
                    <a:pt x="373" y="240"/>
                    <a:pt x="375" y="238"/>
                  </a:cubicBezTo>
                  <a:cubicBezTo>
                    <a:pt x="376" y="236"/>
                    <a:pt x="377" y="236"/>
                    <a:pt x="378" y="236"/>
                  </a:cubicBezTo>
                  <a:cubicBezTo>
                    <a:pt x="378" y="236"/>
                    <a:pt x="379" y="236"/>
                    <a:pt x="381" y="237"/>
                  </a:cubicBezTo>
                  <a:cubicBezTo>
                    <a:pt x="382" y="238"/>
                    <a:pt x="383" y="238"/>
                    <a:pt x="385" y="238"/>
                  </a:cubicBezTo>
                  <a:cubicBezTo>
                    <a:pt x="387" y="238"/>
                    <a:pt x="390" y="238"/>
                    <a:pt x="392" y="237"/>
                  </a:cubicBezTo>
                  <a:cubicBezTo>
                    <a:pt x="393" y="236"/>
                    <a:pt x="395" y="236"/>
                    <a:pt x="396" y="236"/>
                  </a:cubicBezTo>
                  <a:cubicBezTo>
                    <a:pt x="398" y="235"/>
                    <a:pt x="399" y="234"/>
                    <a:pt x="400" y="233"/>
                  </a:cubicBezTo>
                  <a:cubicBezTo>
                    <a:pt x="401" y="231"/>
                    <a:pt x="400" y="229"/>
                    <a:pt x="400" y="227"/>
                  </a:cubicBezTo>
                  <a:cubicBezTo>
                    <a:pt x="399" y="226"/>
                    <a:pt x="397" y="225"/>
                    <a:pt x="396" y="224"/>
                  </a:cubicBezTo>
                  <a:cubicBezTo>
                    <a:pt x="395" y="223"/>
                    <a:pt x="394" y="222"/>
                    <a:pt x="392" y="220"/>
                  </a:cubicBezTo>
                  <a:cubicBezTo>
                    <a:pt x="392" y="220"/>
                    <a:pt x="392" y="220"/>
                    <a:pt x="392" y="220"/>
                  </a:cubicBezTo>
                  <a:cubicBezTo>
                    <a:pt x="392" y="219"/>
                    <a:pt x="391" y="218"/>
                    <a:pt x="391" y="218"/>
                  </a:cubicBezTo>
                  <a:cubicBezTo>
                    <a:pt x="391" y="218"/>
                    <a:pt x="391" y="217"/>
                    <a:pt x="392" y="216"/>
                  </a:cubicBezTo>
                  <a:cubicBezTo>
                    <a:pt x="394" y="215"/>
                    <a:pt x="398" y="213"/>
                    <a:pt x="401" y="212"/>
                  </a:cubicBezTo>
                  <a:cubicBezTo>
                    <a:pt x="402" y="212"/>
                    <a:pt x="404" y="211"/>
                    <a:pt x="405" y="211"/>
                  </a:cubicBezTo>
                  <a:cubicBezTo>
                    <a:pt x="405" y="211"/>
                    <a:pt x="405" y="211"/>
                    <a:pt x="406" y="211"/>
                  </a:cubicBezTo>
                  <a:cubicBezTo>
                    <a:pt x="407" y="211"/>
                    <a:pt x="408" y="211"/>
                    <a:pt x="409" y="212"/>
                  </a:cubicBezTo>
                  <a:cubicBezTo>
                    <a:pt x="410" y="213"/>
                    <a:pt x="411" y="214"/>
                    <a:pt x="412" y="214"/>
                  </a:cubicBezTo>
                  <a:cubicBezTo>
                    <a:pt x="413" y="215"/>
                    <a:pt x="415" y="215"/>
                    <a:pt x="415" y="215"/>
                  </a:cubicBezTo>
                  <a:cubicBezTo>
                    <a:pt x="415" y="215"/>
                    <a:pt x="415" y="216"/>
                    <a:pt x="414" y="217"/>
                  </a:cubicBezTo>
                  <a:cubicBezTo>
                    <a:pt x="413" y="218"/>
                    <a:pt x="414" y="221"/>
                    <a:pt x="415" y="223"/>
                  </a:cubicBezTo>
                  <a:cubicBezTo>
                    <a:pt x="416" y="225"/>
                    <a:pt x="418" y="226"/>
                    <a:pt x="421" y="227"/>
                  </a:cubicBezTo>
                  <a:cubicBezTo>
                    <a:pt x="421" y="227"/>
                    <a:pt x="422" y="227"/>
                    <a:pt x="422" y="227"/>
                  </a:cubicBezTo>
                  <a:cubicBezTo>
                    <a:pt x="426" y="227"/>
                    <a:pt x="428" y="224"/>
                    <a:pt x="430" y="222"/>
                  </a:cubicBezTo>
                  <a:cubicBezTo>
                    <a:pt x="430" y="222"/>
                    <a:pt x="431" y="221"/>
                    <a:pt x="431" y="220"/>
                  </a:cubicBezTo>
                  <a:cubicBezTo>
                    <a:pt x="433" y="219"/>
                    <a:pt x="437" y="215"/>
                    <a:pt x="444" y="208"/>
                  </a:cubicBezTo>
                  <a:cubicBezTo>
                    <a:pt x="447" y="205"/>
                    <a:pt x="450" y="200"/>
                    <a:pt x="451" y="197"/>
                  </a:cubicBezTo>
                  <a:cubicBezTo>
                    <a:pt x="453" y="193"/>
                    <a:pt x="450" y="192"/>
                    <a:pt x="449" y="192"/>
                  </a:cubicBezTo>
                  <a:cubicBezTo>
                    <a:pt x="449" y="191"/>
                    <a:pt x="449" y="191"/>
                    <a:pt x="449" y="191"/>
                  </a:cubicBezTo>
                  <a:cubicBezTo>
                    <a:pt x="449" y="190"/>
                    <a:pt x="451" y="189"/>
                    <a:pt x="454" y="189"/>
                  </a:cubicBezTo>
                  <a:cubicBezTo>
                    <a:pt x="458" y="189"/>
                    <a:pt x="461" y="185"/>
                    <a:pt x="461" y="185"/>
                  </a:cubicBezTo>
                  <a:cubicBezTo>
                    <a:pt x="462" y="184"/>
                    <a:pt x="462" y="184"/>
                    <a:pt x="462" y="184"/>
                  </a:cubicBezTo>
                  <a:cubicBezTo>
                    <a:pt x="464" y="182"/>
                    <a:pt x="464" y="182"/>
                    <a:pt x="464" y="182"/>
                  </a:cubicBezTo>
                  <a:cubicBezTo>
                    <a:pt x="463" y="182"/>
                    <a:pt x="463" y="182"/>
                    <a:pt x="463" y="182"/>
                  </a:cubicBezTo>
                  <a:cubicBezTo>
                    <a:pt x="463" y="181"/>
                    <a:pt x="463" y="181"/>
                    <a:pt x="463" y="181"/>
                  </a:cubicBezTo>
                  <a:cubicBezTo>
                    <a:pt x="459" y="182"/>
                    <a:pt x="459" y="182"/>
                    <a:pt x="459" y="182"/>
                  </a:cubicBezTo>
                  <a:cubicBezTo>
                    <a:pt x="459" y="182"/>
                    <a:pt x="459" y="182"/>
                    <a:pt x="458" y="182"/>
                  </a:cubicBezTo>
                  <a:cubicBezTo>
                    <a:pt x="458" y="182"/>
                    <a:pt x="458" y="182"/>
                    <a:pt x="457" y="182"/>
                  </a:cubicBezTo>
                  <a:cubicBezTo>
                    <a:pt x="456" y="182"/>
                    <a:pt x="454" y="182"/>
                    <a:pt x="453" y="181"/>
                  </a:cubicBezTo>
                  <a:cubicBezTo>
                    <a:pt x="452" y="181"/>
                    <a:pt x="452" y="180"/>
                    <a:pt x="452" y="180"/>
                  </a:cubicBezTo>
                  <a:cubicBezTo>
                    <a:pt x="452" y="180"/>
                    <a:pt x="454" y="178"/>
                    <a:pt x="454" y="177"/>
                  </a:cubicBezTo>
                  <a:cubicBezTo>
                    <a:pt x="455" y="177"/>
                    <a:pt x="455" y="177"/>
                    <a:pt x="456" y="176"/>
                  </a:cubicBezTo>
                  <a:cubicBezTo>
                    <a:pt x="458" y="174"/>
                    <a:pt x="457" y="171"/>
                    <a:pt x="456" y="169"/>
                  </a:cubicBezTo>
                  <a:cubicBezTo>
                    <a:pt x="456" y="168"/>
                    <a:pt x="455" y="167"/>
                    <a:pt x="455" y="166"/>
                  </a:cubicBezTo>
                  <a:cubicBezTo>
                    <a:pt x="455" y="162"/>
                    <a:pt x="455" y="161"/>
                    <a:pt x="456" y="160"/>
                  </a:cubicBezTo>
                  <a:cubicBezTo>
                    <a:pt x="458" y="158"/>
                    <a:pt x="461" y="155"/>
                    <a:pt x="461" y="152"/>
                  </a:cubicBezTo>
                  <a:cubicBezTo>
                    <a:pt x="461" y="149"/>
                    <a:pt x="460" y="148"/>
                    <a:pt x="460" y="148"/>
                  </a:cubicBezTo>
                  <a:cubicBezTo>
                    <a:pt x="460" y="148"/>
                    <a:pt x="460" y="148"/>
                    <a:pt x="460" y="147"/>
                  </a:cubicBezTo>
                  <a:cubicBezTo>
                    <a:pt x="462" y="145"/>
                    <a:pt x="463" y="142"/>
                    <a:pt x="461" y="139"/>
                  </a:cubicBezTo>
                  <a:cubicBezTo>
                    <a:pt x="461" y="139"/>
                    <a:pt x="460" y="137"/>
                    <a:pt x="457" y="137"/>
                  </a:cubicBezTo>
                  <a:cubicBezTo>
                    <a:pt x="457" y="137"/>
                    <a:pt x="457" y="137"/>
                    <a:pt x="456" y="137"/>
                  </a:cubicBezTo>
                  <a:cubicBezTo>
                    <a:pt x="455" y="137"/>
                    <a:pt x="454" y="137"/>
                    <a:pt x="453" y="137"/>
                  </a:cubicBezTo>
                  <a:cubicBezTo>
                    <a:pt x="449" y="137"/>
                    <a:pt x="449" y="136"/>
                    <a:pt x="449" y="135"/>
                  </a:cubicBezTo>
                  <a:cubicBezTo>
                    <a:pt x="449" y="127"/>
                    <a:pt x="445" y="126"/>
                    <a:pt x="444" y="126"/>
                  </a:cubicBezTo>
                  <a:cubicBezTo>
                    <a:pt x="443" y="126"/>
                    <a:pt x="441" y="123"/>
                    <a:pt x="441" y="121"/>
                  </a:cubicBezTo>
                  <a:cubicBezTo>
                    <a:pt x="441" y="117"/>
                    <a:pt x="439" y="114"/>
                    <a:pt x="436" y="114"/>
                  </a:cubicBezTo>
                  <a:cubicBezTo>
                    <a:pt x="434" y="114"/>
                    <a:pt x="433" y="114"/>
                    <a:pt x="431" y="116"/>
                  </a:cubicBezTo>
                  <a:cubicBezTo>
                    <a:pt x="431" y="116"/>
                    <a:pt x="430" y="116"/>
                    <a:pt x="430" y="116"/>
                  </a:cubicBezTo>
                  <a:cubicBezTo>
                    <a:pt x="429" y="116"/>
                    <a:pt x="429" y="116"/>
                    <a:pt x="429" y="116"/>
                  </a:cubicBezTo>
                  <a:cubicBezTo>
                    <a:pt x="428" y="115"/>
                    <a:pt x="428" y="114"/>
                    <a:pt x="429" y="114"/>
                  </a:cubicBezTo>
                  <a:cubicBezTo>
                    <a:pt x="431" y="111"/>
                    <a:pt x="430" y="106"/>
                    <a:pt x="429" y="103"/>
                  </a:cubicBezTo>
                  <a:cubicBezTo>
                    <a:pt x="429" y="100"/>
                    <a:pt x="428" y="94"/>
                    <a:pt x="428" y="94"/>
                  </a:cubicBezTo>
                  <a:cubicBezTo>
                    <a:pt x="428" y="93"/>
                    <a:pt x="428" y="93"/>
                    <a:pt x="428" y="93"/>
                  </a:cubicBezTo>
                  <a:cubicBezTo>
                    <a:pt x="428" y="93"/>
                    <a:pt x="428" y="93"/>
                    <a:pt x="428" y="93"/>
                  </a:cubicBezTo>
                  <a:cubicBezTo>
                    <a:pt x="426" y="92"/>
                    <a:pt x="424" y="91"/>
                    <a:pt x="424" y="90"/>
                  </a:cubicBezTo>
                  <a:cubicBezTo>
                    <a:pt x="424" y="90"/>
                    <a:pt x="424" y="89"/>
                    <a:pt x="424" y="88"/>
                  </a:cubicBezTo>
                  <a:cubicBezTo>
                    <a:pt x="425" y="87"/>
                    <a:pt x="425" y="85"/>
                    <a:pt x="424" y="83"/>
                  </a:cubicBezTo>
                  <a:cubicBezTo>
                    <a:pt x="423" y="80"/>
                    <a:pt x="419" y="80"/>
                    <a:pt x="416" y="80"/>
                  </a:cubicBezTo>
                  <a:cubicBezTo>
                    <a:pt x="416" y="80"/>
                    <a:pt x="415" y="80"/>
                    <a:pt x="415" y="80"/>
                  </a:cubicBezTo>
                  <a:cubicBezTo>
                    <a:pt x="414" y="80"/>
                    <a:pt x="413" y="80"/>
                    <a:pt x="412" y="80"/>
                  </a:cubicBezTo>
                  <a:cubicBezTo>
                    <a:pt x="409" y="80"/>
                    <a:pt x="407" y="80"/>
                    <a:pt x="407" y="78"/>
                  </a:cubicBezTo>
                  <a:cubicBezTo>
                    <a:pt x="407" y="77"/>
                    <a:pt x="407" y="75"/>
                    <a:pt x="408" y="74"/>
                  </a:cubicBezTo>
                  <a:cubicBezTo>
                    <a:pt x="409" y="73"/>
                    <a:pt x="412" y="71"/>
                    <a:pt x="411" y="68"/>
                  </a:cubicBezTo>
                  <a:cubicBezTo>
                    <a:pt x="411" y="67"/>
                    <a:pt x="412" y="67"/>
                    <a:pt x="412" y="67"/>
                  </a:cubicBezTo>
                  <a:cubicBezTo>
                    <a:pt x="413" y="66"/>
                    <a:pt x="413" y="66"/>
                    <a:pt x="414" y="65"/>
                  </a:cubicBezTo>
                  <a:cubicBezTo>
                    <a:pt x="415" y="64"/>
                    <a:pt x="415" y="63"/>
                    <a:pt x="415" y="63"/>
                  </a:cubicBezTo>
                  <a:cubicBezTo>
                    <a:pt x="415" y="61"/>
                    <a:pt x="413" y="60"/>
                    <a:pt x="410" y="59"/>
                  </a:cubicBezTo>
                  <a:cubicBezTo>
                    <a:pt x="409" y="58"/>
                    <a:pt x="409" y="58"/>
                    <a:pt x="408" y="58"/>
                  </a:cubicBezTo>
                  <a:cubicBezTo>
                    <a:pt x="406" y="57"/>
                    <a:pt x="406" y="56"/>
                    <a:pt x="405" y="55"/>
                  </a:cubicBezTo>
                  <a:cubicBezTo>
                    <a:pt x="404" y="54"/>
                    <a:pt x="404" y="53"/>
                    <a:pt x="403" y="52"/>
                  </a:cubicBezTo>
                  <a:cubicBezTo>
                    <a:pt x="402" y="51"/>
                    <a:pt x="402" y="51"/>
                    <a:pt x="404" y="48"/>
                  </a:cubicBezTo>
                  <a:cubicBezTo>
                    <a:pt x="404" y="47"/>
                    <a:pt x="404" y="46"/>
                    <a:pt x="405" y="46"/>
                  </a:cubicBezTo>
                  <a:cubicBezTo>
                    <a:pt x="406" y="43"/>
                    <a:pt x="407" y="43"/>
                    <a:pt x="411" y="42"/>
                  </a:cubicBezTo>
                  <a:cubicBezTo>
                    <a:pt x="415" y="42"/>
                    <a:pt x="417" y="38"/>
                    <a:pt x="418" y="34"/>
                  </a:cubicBezTo>
                  <a:cubicBezTo>
                    <a:pt x="419" y="33"/>
                    <a:pt x="419" y="32"/>
                    <a:pt x="420" y="31"/>
                  </a:cubicBezTo>
                  <a:cubicBezTo>
                    <a:pt x="421" y="29"/>
                    <a:pt x="422" y="27"/>
                    <a:pt x="422" y="25"/>
                  </a:cubicBezTo>
                  <a:cubicBezTo>
                    <a:pt x="421" y="24"/>
                    <a:pt x="421" y="23"/>
                    <a:pt x="419" y="21"/>
                  </a:cubicBezTo>
                  <a:cubicBezTo>
                    <a:pt x="418" y="21"/>
                    <a:pt x="417" y="20"/>
                    <a:pt x="417" y="20"/>
                  </a:cubicBezTo>
                  <a:cubicBezTo>
                    <a:pt x="417" y="19"/>
                    <a:pt x="418" y="19"/>
                    <a:pt x="418" y="18"/>
                  </a:cubicBezTo>
                  <a:cubicBezTo>
                    <a:pt x="421" y="17"/>
                    <a:pt x="422" y="15"/>
                    <a:pt x="422" y="13"/>
                  </a:cubicBezTo>
                  <a:cubicBezTo>
                    <a:pt x="422" y="12"/>
                    <a:pt x="422" y="10"/>
                    <a:pt x="421" y="9"/>
                  </a:cubicBezTo>
                  <a:cubicBezTo>
                    <a:pt x="419" y="7"/>
                    <a:pt x="418" y="7"/>
                    <a:pt x="416" y="7"/>
                  </a:cubicBezTo>
                  <a:cubicBezTo>
                    <a:pt x="414" y="7"/>
                    <a:pt x="413" y="7"/>
                    <a:pt x="412" y="7"/>
                  </a:cubicBezTo>
                  <a:cubicBezTo>
                    <a:pt x="411" y="7"/>
                    <a:pt x="411" y="7"/>
                    <a:pt x="410" y="8"/>
                  </a:cubicBezTo>
                  <a:cubicBezTo>
                    <a:pt x="406" y="8"/>
                    <a:pt x="404" y="12"/>
                    <a:pt x="403" y="16"/>
                  </a:cubicBezTo>
                  <a:cubicBezTo>
                    <a:pt x="402" y="17"/>
                    <a:pt x="401" y="18"/>
                    <a:pt x="401" y="19"/>
                  </a:cubicBezTo>
                  <a:cubicBezTo>
                    <a:pt x="399" y="20"/>
                    <a:pt x="398" y="22"/>
                    <a:pt x="398" y="25"/>
                  </a:cubicBezTo>
                  <a:cubicBezTo>
                    <a:pt x="397" y="26"/>
                    <a:pt x="395" y="26"/>
                    <a:pt x="392" y="27"/>
                  </a:cubicBezTo>
                  <a:cubicBezTo>
                    <a:pt x="390" y="27"/>
                    <a:pt x="388" y="27"/>
                    <a:pt x="386" y="28"/>
                  </a:cubicBezTo>
                  <a:cubicBezTo>
                    <a:pt x="385" y="29"/>
                    <a:pt x="383" y="29"/>
                    <a:pt x="382" y="29"/>
                  </a:cubicBezTo>
                  <a:cubicBezTo>
                    <a:pt x="377" y="29"/>
                    <a:pt x="372" y="27"/>
                    <a:pt x="371" y="27"/>
                  </a:cubicBezTo>
                  <a:cubicBezTo>
                    <a:pt x="370" y="27"/>
                    <a:pt x="369" y="26"/>
                    <a:pt x="369" y="26"/>
                  </a:cubicBezTo>
                  <a:cubicBezTo>
                    <a:pt x="369" y="25"/>
                    <a:pt x="369" y="24"/>
                    <a:pt x="370" y="23"/>
                  </a:cubicBezTo>
                  <a:cubicBezTo>
                    <a:pt x="371" y="20"/>
                    <a:pt x="370" y="15"/>
                    <a:pt x="368" y="11"/>
                  </a:cubicBezTo>
                  <a:cubicBezTo>
                    <a:pt x="367" y="10"/>
                    <a:pt x="367" y="9"/>
                    <a:pt x="367" y="8"/>
                  </a:cubicBezTo>
                  <a:cubicBezTo>
                    <a:pt x="367" y="6"/>
                    <a:pt x="367" y="4"/>
                    <a:pt x="365" y="2"/>
                  </a:cubicBezTo>
                  <a:cubicBezTo>
                    <a:pt x="364" y="1"/>
                    <a:pt x="362" y="0"/>
                    <a:pt x="360"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31" name="Freeform 22">
              <a:extLst>
                <a:ext uri="{FF2B5EF4-FFF2-40B4-BE49-F238E27FC236}">
                  <a16:creationId xmlns:a16="http://schemas.microsoft.com/office/drawing/2014/main" id="{9DE84AC3-9428-DD0B-6FED-C5450E697430}"/>
                </a:ext>
              </a:extLst>
            </p:cNvPr>
            <p:cNvSpPr>
              <a:spLocks/>
            </p:cNvSpPr>
            <p:nvPr/>
          </p:nvSpPr>
          <p:spPr bwMode="auto">
            <a:xfrm>
              <a:off x="9533956" y="2295245"/>
              <a:ext cx="1409700" cy="1387475"/>
            </a:xfrm>
            <a:custGeom>
              <a:avLst/>
              <a:gdLst>
                <a:gd name="T0" fmla="*/ 298 w 456"/>
                <a:gd name="T1" fmla="*/ 442 h 449"/>
                <a:gd name="T2" fmla="*/ 277 w 456"/>
                <a:gd name="T3" fmla="*/ 437 h 449"/>
                <a:gd name="T4" fmla="*/ 259 w 456"/>
                <a:gd name="T5" fmla="*/ 445 h 449"/>
                <a:gd name="T6" fmla="*/ 256 w 456"/>
                <a:gd name="T7" fmla="*/ 423 h 449"/>
                <a:gd name="T8" fmla="*/ 249 w 456"/>
                <a:gd name="T9" fmla="*/ 411 h 449"/>
                <a:gd name="T10" fmla="*/ 237 w 456"/>
                <a:gd name="T11" fmla="*/ 399 h 449"/>
                <a:gd name="T12" fmla="*/ 251 w 456"/>
                <a:gd name="T13" fmla="*/ 379 h 449"/>
                <a:gd name="T14" fmla="*/ 241 w 456"/>
                <a:gd name="T15" fmla="*/ 349 h 449"/>
                <a:gd name="T16" fmla="*/ 226 w 456"/>
                <a:gd name="T17" fmla="*/ 343 h 449"/>
                <a:gd name="T18" fmla="*/ 203 w 456"/>
                <a:gd name="T19" fmla="*/ 333 h 449"/>
                <a:gd name="T20" fmla="*/ 188 w 456"/>
                <a:gd name="T21" fmla="*/ 324 h 449"/>
                <a:gd name="T22" fmla="*/ 167 w 456"/>
                <a:gd name="T23" fmla="*/ 330 h 449"/>
                <a:gd name="T24" fmla="*/ 143 w 456"/>
                <a:gd name="T25" fmla="*/ 318 h 449"/>
                <a:gd name="T26" fmla="*/ 128 w 456"/>
                <a:gd name="T27" fmla="*/ 287 h 449"/>
                <a:gd name="T28" fmla="*/ 132 w 456"/>
                <a:gd name="T29" fmla="*/ 263 h 449"/>
                <a:gd name="T30" fmla="*/ 134 w 456"/>
                <a:gd name="T31" fmla="*/ 230 h 449"/>
                <a:gd name="T32" fmla="*/ 118 w 456"/>
                <a:gd name="T33" fmla="*/ 228 h 449"/>
                <a:gd name="T34" fmla="*/ 115 w 456"/>
                <a:gd name="T35" fmla="*/ 213 h 449"/>
                <a:gd name="T36" fmla="*/ 118 w 456"/>
                <a:gd name="T37" fmla="*/ 178 h 449"/>
                <a:gd name="T38" fmla="*/ 114 w 456"/>
                <a:gd name="T39" fmla="*/ 153 h 449"/>
                <a:gd name="T40" fmla="*/ 103 w 456"/>
                <a:gd name="T41" fmla="*/ 151 h 449"/>
                <a:gd name="T42" fmla="*/ 71 w 456"/>
                <a:gd name="T43" fmla="*/ 144 h 449"/>
                <a:gd name="T44" fmla="*/ 60 w 456"/>
                <a:gd name="T45" fmla="*/ 129 h 449"/>
                <a:gd name="T46" fmla="*/ 46 w 456"/>
                <a:gd name="T47" fmla="*/ 121 h 449"/>
                <a:gd name="T48" fmla="*/ 29 w 456"/>
                <a:gd name="T49" fmla="*/ 117 h 449"/>
                <a:gd name="T50" fmla="*/ 1 w 456"/>
                <a:gd name="T51" fmla="*/ 105 h 449"/>
                <a:gd name="T52" fmla="*/ 22 w 456"/>
                <a:gd name="T53" fmla="*/ 98 h 449"/>
                <a:gd name="T54" fmla="*/ 34 w 456"/>
                <a:gd name="T55" fmla="*/ 87 h 449"/>
                <a:gd name="T56" fmla="*/ 61 w 456"/>
                <a:gd name="T57" fmla="*/ 80 h 449"/>
                <a:gd name="T58" fmla="*/ 82 w 456"/>
                <a:gd name="T59" fmla="*/ 68 h 449"/>
                <a:gd name="T60" fmla="*/ 91 w 456"/>
                <a:gd name="T61" fmla="*/ 56 h 449"/>
                <a:gd name="T62" fmla="*/ 113 w 456"/>
                <a:gd name="T63" fmla="*/ 50 h 449"/>
                <a:gd name="T64" fmla="*/ 141 w 456"/>
                <a:gd name="T65" fmla="*/ 67 h 449"/>
                <a:gd name="T66" fmla="*/ 162 w 456"/>
                <a:gd name="T67" fmla="*/ 70 h 449"/>
                <a:gd name="T68" fmla="*/ 176 w 456"/>
                <a:gd name="T69" fmla="*/ 75 h 449"/>
                <a:gd name="T70" fmla="*/ 196 w 456"/>
                <a:gd name="T71" fmla="*/ 80 h 449"/>
                <a:gd name="T72" fmla="*/ 209 w 456"/>
                <a:gd name="T73" fmla="*/ 79 h 449"/>
                <a:gd name="T74" fmla="*/ 221 w 456"/>
                <a:gd name="T75" fmla="*/ 77 h 449"/>
                <a:gd name="T76" fmla="*/ 239 w 456"/>
                <a:gd name="T77" fmla="*/ 71 h 449"/>
                <a:gd name="T78" fmla="*/ 259 w 456"/>
                <a:gd name="T79" fmla="*/ 66 h 449"/>
                <a:gd name="T80" fmla="*/ 270 w 456"/>
                <a:gd name="T81" fmla="*/ 56 h 449"/>
                <a:gd name="T82" fmla="*/ 285 w 456"/>
                <a:gd name="T83" fmla="*/ 27 h 449"/>
                <a:gd name="T84" fmla="*/ 302 w 456"/>
                <a:gd name="T85" fmla="*/ 11 h 449"/>
                <a:gd name="T86" fmla="*/ 318 w 456"/>
                <a:gd name="T87" fmla="*/ 14 h 449"/>
                <a:gd name="T88" fmla="*/ 334 w 456"/>
                <a:gd name="T89" fmla="*/ 23 h 449"/>
                <a:gd name="T90" fmla="*/ 350 w 456"/>
                <a:gd name="T91" fmla="*/ 21 h 449"/>
                <a:gd name="T92" fmla="*/ 360 w 456"/>
                <a:gd name="T93" fmla="*/ 40 h 449"/>
                <a:gd name="T94" fmla="*/ 364 w 456"/>
                <a:gd name="T95" fmla="*/ 56 h 449"/>
                <a:gd name="T96" fmla="*/ 387 w 456"/>
                <a:gd name="T97" fmla="*/ 50 h 449"/>
                <a:gd name="T98" fmla="*/ 360 w 456"/>
                <a:gd name="T99" fmla="*/ 118 h 449"/>
                <a:gd name="T100" fmla="*/ 367 w 456"/>
                <a:gd name="T101" fmla="*/ 145 h 449"/>
                <a:gd name="T102" fmla="*/ 409 w 456"/>
                <a:gd name="T103" fmla="*/ 181 h 449"/>
                <a:gd name="T104" fmla="*/ 418 w 456"/>
                <a:gd name="T105" fmla="*/ 220 h 449"/>
                <a:gd name="T106" fmla="*/ 433 w 456"/>
                <a:gd name="T107" fmla="*/ 256 h 449"/>
                <a:gd name="T108" fmla="*/ 440 w 456"/>
                <a:gd name="T109" fmla="*/ 273 h 449"/>
                <a:gd name="T110" fmla="*/ 434 w 456"/>
                <a:gd name="T111" fmla="*/ 338 h 449"/>
                <a:gd name="T112" fmla="*/ 454 w 456"/>
                <a:gd name="T113" fmla="*/ 381 h 449"/>
                <a:gd name="T114" fmla="*/ 441 w 456"/>
                <a:gd name="T115" fmla="*/ 403 h 449"/>
                <a:gd name="T116" fmla="*/ 422 w 456"/>
                <a:gd name="T117" fmla="*/ 401 h 449"/>
                <a:gd name="T118" fmla="*/ 400 w 456"/>
                <a:gd name="T119" fmla="*/ 415 h 449"/>
                <a:gd name="T120" fmla="*/ 375 w 456"/>
                <a:gd name="T121" fmla="*/ 409 h 449"/>
                <a:gd name="T122" fmla="*/ 365 w 456"/>
                <a:gd name="T123" fmla="*/ 438 h 449"/>
                <a:gd name="T124" fmla="*/ 342 w 456"/>
                <a:gd name="T125" fmla="*/ 44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6" h="449">
                  <a:moveTo>
                    <a:pt x="324" y="449"/>
                  </a:moveTo>
                  <a:cubicBezTo>
                    <a:pt x="321" y="449"/>
                    <a:pt x="317" y="448"/>
                    <a:pt x="314" y="447"/>
                  </a:cubicBezTo>
                  <a:cubicBezTo>
                    <a:pt x="312" y="447"/>
                    <a:pt x="310" y="446"/>
                    <a:pt x="309" y="446"/>
                  </a:cubicBezTo>
                  <a:cubicBezTo>
                    <a:pt x="307" y="446"/>
                    <a:pt x="305" y="446"/>
                    <a:pt x="303" y="446"/>
                  </a:cubicBezTo>
                  <a:cubicBezTo>
                    <a:pt x="302" y="446"/>
                    <a:pt x="300" y="446"/>
                    <a:pt x="299" y="446"/>
                  </a:cubicBezTo>
                  <a:cubicBezTo>
                    <a:pt x="297" y="445"/>
                    <a:pt x="298" y="444"/>
                    <a:pt x="298" y="443"/>
                  </a:cubicBezTo>
                  <a:cubicBezTo>
                    <a:pt x="298" y="443"/>
                    <a:pt x="298" y="442"/>
                    <a:pt x="298" y="442"/>
                  </a:cubicBezTo>
                  <a:cubicBezTo>
                    <a:pt x="298" y="442"/>
                    <a:pt x="298" y="442"/>
                    <a:pt x="297" y="442"/>
                  </a:cubicBezTo>
                  <a:cubicBezTo>
                    <a:pt x="294" y="441"/>
                    <a:pt x="291" y="440"/>
                    <a:pt x="289" y="438"/>
                  </a:cubicBezTo>
                  <a:cubicBezTo>
                    <a:pt x="288" y="438"/>
                    <a:pt x="287" y="437"/>
                    <a:pt x="286" y="436"/>
                  </a:cubicBezTo>
                  <a:cubicBezTo>
                    <a:pt x="285" y="435"/>
                    <a:pt x="284" y="434"/>
                    <a:pt x="284" y="433"/>
                  </a:cubicBezTo>
                  <a:cubicBezTo>
                    <a:pt x="284" y="433"/>
                    <a:pt x="284" y="433"/>
                    <a:pt x="284" y="433"/>
                  </a:cubicBezTo>
                  <a:cubicBezTo>
                    <a:pt x="283" y="434"/>
                    <a:pt x="283" y="434"/>
                    <a:pt x="282" y="435"/>
                  </a:cubicBezTo>
                  <a:cubicBezTo>
                    <a:pt x="281" y="436"/>
                    <a:pt x="280" y="437"/>
                    <a:pt x="277" y="437"/>
                  </a:cubicBezTo>
                  <a:cubicBezTo>
                    <a:pt x="277" y="438"/>
                    <a:pt x="276" y="438"/>
                    <a:pt x="276" y="438"/>
                  </a:cubicBezTo>
                  <a:cubicBezTo>
                    <a:pt x="275" y="438"/>
                    <a:pt x="275" y="437"/>
                    <a:pt x="274" y="437"/>
                  </a:cubicBezTo>
                  <a:cubicBezTo>
                    <a:pt x="274" y="438"/>
                    <a:pt x="274" y="439"/>
                    <a:pt x="274" y="439"/>
                  </a:cubicBezTo>
                  <a:cubicBezTo>
                    <a:pt x="272" y="440"/>
                    <a:pt x="271" y="441"/>
                    <a:pt x="270" y="443"/>
                  </a:cubicBezTo>
                  <a:cubicBezTo>
                    <a:pt x="269" y="443"/>
                    <a:pt x="268" y="444"/>
                    <a:pt x="267" y="446"/>
                  </a:cubicBezTo>
                  <a:cubicBezTo>
                    <a:pt x="266" y="447"/>
                    <a:pt x="265" y="448"/>
                    <a:pt x="264" y="448"/>
                  </a:cubicBezTo>
                  <a:cubicBezTo>
                    <a:pt x="262" y="448"/>
                    <a:pt x="261" y="446"/>
                    <a:pt x="259" y="445"/>
                  </a:cubicBezTo>
                  <a:cubicBezTo>
                    <a:pt x="259" y="444"/>
                    <a:pt x="258" y="444"/>
                    <a:pt x="258" y="444"/>
                  </a:cubicBezTo>
                  <a:cubicBezTo>
                    <a:pt x="255" y="442"/>
                    <a:pt x="255" y="440"/>
                    <a:pt x="256" y="436"/>
                  </a:cubicBezTo>
                  <a:cubicBezTo>
                    <a:pt x="257" y="434"/>
                    <a:pt x="257" y="434"/>
                    <a:pt x="256" y="433"/>
                  </a:cubicBezTo>
                  <a:cubicBezTo>
                    <a:pt x="256" y="432"/>
                    <a:pt x="256" y="432"/>
                    <a:pt x="256" y="432"/>
                  </a:cubicBezTo>
                  <a:cubicBezTo>
                    <a:pt x="256" y="431"/>
                    <a:pt x="256" y="430"/>
                    <a:pt x="255" y="430"/>
                  </a:cubicBezTo>
                  <a:cubicBezTo>
                    <a:pt x="255" y="429"/>
                    <a:pt x="254" y="428"/>
                    <a:pt x="254" y="426"/>
                  </a:cubicBezTo>
                  <a:cubicBezTo>
                    <a:pt x="254" y="424"/>
                    <a:pt x="255" y="423"/>
                    <a:pt x="256" y="423"/>
                  </a:cubicBezTo>
                  <a:cubicBezTo>
                    <a:pt x="257" y="423"/>
                    <a:pt x="258" y="422"/>
                    <a:pt x="258" y="422"/>
                  </a:cubicBezTo>
                  <a:cubicBezTo>
                    <a:pt x="258" y="422"/>
                    <a:pt x="258" y="421"/>
                    <a:pt x="258" y="421"/>
                  </a:cubicBezTo>
                  <a:cubicBezTo>
                    <a:pt x="258" y="420"/>
                    <a:pt x="256" y="418"/>
                    <a:pt x="255" y="417"/>
                  </a:cubicBezTo>
                  <a:cubicBezTo>
                    <a:pt x="254" y="416"/>
                    <a:pt x="254" y="415"/>
                    <a:pt x="254" y="414"/>
                  </a:cubicBezTo>
                  <a:cubicBezTo>
                    <a:pt x="254" y="413"/>
                    <a:pt x="254" y="413"/>
                    <a:pt x="254" y="413"/>
                  </a:cubicBezTo>
                  <a:cubicBezTo>
                    <a:pt x="253" y="413"/>
                    <a:pt x="253" y="413"/>
                    <a:pt x="253" y="413"/>
                  </a:cubicBezTo>
                  <a:cubicBezTo>
                    <a:pt x="250" y="413"/>
                    <a:pt x="249" y="411"/>
                    <a:pt x="249" y="411"/>
                  </a:cubicBezTo>
                  <a:cubicBezTo>
                    <a:pt x="248" y="411"/>
                    <a:pt x="248" y="411"/>
                    <a:pt x="248" y="411"/>
                  </a:cubicBezTo>
                  <a:cubicBezTo>
                    <a:pt x="248" y="410"/>
                    <a:pt x="248" y="410"/>
                    <a:pt x="248" y="410"/>
                  </a:cubicBezTo>
                  <a:cubicBezTo>
                    <a:pt x="249" y="409"/>
                    <a:pt x="249" y="405"/>
                    <a:pt x="248" y="404"/>
                  </a:cubicBezTo>
                  <a:cubicBezTo>
                    <a:pt x="246" y="402"/>
                    <a:pt x="246" y="402"/>
                    <a:pt x="245" y="402"/>
                  </a:cubicBezTo>
                  <a:cubicBezTo>
                    <a:pt x="244" y="402"/>
                    <a:pt x="243" y="402"/>
                    <a:pt x="242" y="402"/>
                  </a:cubicBezTo>
                  <a:cubicBezTo>
                    <a:pt x="242" y="402"/>
                    <a:pt x="242" y="403"/>
                    <a:pt x="241" y="403"/>
                  </a:cubicBezTo>
                  <a:cubicBezTo>
                    <a:pt x="239" y="403"/>
                    <a:pt x="238" y="400"/>
                    <a:pt x="237" y="399"/>
                  </a:cubicBezTo>
                  <a:cubicBezTo>
                    <a:pt x="237" y="398"/>
                    <a:pt x="236" y="397"/>
                    <a:pt x="236" y="397"/>
                  </a:cubicBezTo>
                  <a:cubicBezTo>
                    <a:pt x="235" y="396"/>
                    <a:pt x="235" y="396"/>
                    <a:pt x="235" y="396"/>
                  </a:cubicBezTo>
                  <a:cubicBezTo>
                    <a:pt x="236" y="395"/>
                    <a:pt x="236" y="395"/>
                    <a:pt x="236" y="395"/>
                  </a:cubicBezTo>
                  <a:cubicBezTo>
                    <a:pt x="237" y="394"/>
                    <a:pt x="239" y="392"/>
                    <a:pt x="240" y="391"/>
                  </a:cubicBezTo>
                  <a:cubicBezTo>
                    <a:pt x="242" y="391"/>
                    <a:pt x="243" y="390"/>
                    <a:pt x="244" y="389"/>
                  </a:cubicBezTo>
                  <a:cubicBezTo>
                    <a:pt x="246" y="388"/>
                    <a:pt x="248" y="387"/>
                    <a:pt x="249" y="385"/>
                  </a:cubicBezTo>
                  <a:cubicBezTo>
                    <a:pt x="251" y="383"/>
                    <a:pt x="252" y="380"/>
                    <a:pt x="251" y="379"/>
                  </a:cubicBezTo>
                  <a:cubicBezTo>
                    <a:pt x="251" y="378"/>
                    <a:pt x="251" y="378"/>
                    <a:pt x="250" y="378"/>
                  </a:cubicBezTo>
                  <a:cubicBezTo>
                    <a:pt x="247" y="376"/>
                    <a:pt x="246" y="372"/>
                    <a:pt x="247" y="369"/>
                  </a:cubicBezTo>
                  <a:cubicBezTo>
                    <a:pt x="248" y="367"/>
                    <a:pt x="250" y="363"/>
                    <a:pt x="248" y="362"/>
                  </a:cubicBezTo>
                  <a:cubicBezTo>
                    <a:pt x="247" y="362"/>
                    <a:pt x="247" y="362"/>
                    <a:pt x="247" y="362"/>
                  </a:cubicBezTo>
                  <a:cubicBezTo>
                    <a:pt x="245" y="360"/>
                    <a:pt x="243" y="358"/>
                    <a:pt x="243" y="355"/>
                  </a:cubicBezTo>
                  <a:cubicBezTo>
                    <a:pt x="244" y="352"/>
                    <a:pt x="244" y="350"/>
                    <a:pt x="243" y="349"/>
                  </a:cubicBezTo>
                  <a:cubicBezTo>
                    <a:pt x="242" y="349"/>
                    <a:pt x="242" y="349"/>
                    <a:pt x="241" y="349"/>
                  </a:cubicBezTo>
                  <a:cubicBezTo>
                    <a:pt x="241" y="349"/>
                    <a:pt x="240" y="349"/>
                    <a:pt x="239" y="349"/>
                  </a:cubicBezTo>
                  <a:cubicBezTo>
                    <a:pt x="238" y="350"/>
                    <a:pt x="236" y="350"/>
                    <a:pt x="234" y="350"/>
                  </a:cubicBezTo>
                  <a:cubicBezTo>
                    <a:pt x="231" y="350"/>
                    <a:pt x="229" y="349"/>
                    <a:pt x="228" y="347"/>
                  </a:cubicBezTo>
                  <a:cubicBezTo>
                    <a:pt x="228" y="346"/>
                    <a:pt x="228" y="345"/>
                    <a:pt x="229" y="344"/>
                  </a:cubicBezTo>
                  <a:cubicBezTo>
                    <a:pt x="229" y="344"/>
                    <a:pt x="229" y="344"/>
                    <a:pt x="229" y="344"/>
                  </a:cubicBezTo>
                  <a:cubicBezTo>
                    <a:pt x="229" y="344"/>
                    <a:pt x="229" y="344"/>
                    <a:pt x="229" y="344"/>
                  </a:cubicBezTo>
                  <a:cubicBezTo>
                    <a:pt x="229" y="344"/>
                    <a:pt x="228" y="343"/>
                    <a:pt x="226" y="343"/>
                  </a:cubicBezTo>
                  <a:cubicBezTo>
                    <a:pt x="222" y="343"/>
                    <a:pt x="221" y="343"/>
                    <a:pt x="220" y="340"/>
                  </a:cubicBezTo>
                  <a:cubicBezTo>
                    <a:pt x="220" y="337"/>
                    <a:pt x="219" y="336"/>
                    <a:pt x="219" y="336"/>
                  </a:cubicBezTo>
                  <a:cubicBezTo>
                    <a:pt x="218" y="336"/>
                    <a:pt x="218" y="336"/>
                    <a:pt x="217" y="337"/>
                  </a:cubicBezTo>
                  <a:cubicBezTo>
                    <a:pt x="216" y="338"/>
                    <a:pt x="214" y="339"/>
                    <a:pt x="211" y="339"/>
                  </a:cubicBezTo>
                  <a:cubicBezTo>
                    <a:pt x="209" y="339"/>
                    <a:pt x="208" y="338"/>
                    <a:pt x="207" y="336"/>
                  </a:cubicBezTo>
                  <a:cubicBezTo>
                    <a:pt x="206" y="333"/>
                    <a:pt x="205" y="333"/>
                    <a:pt x="204" y="333"/>
                  </a:cubicBezTo>
                  <a:cubicBezTo>
                    <a:pt x="204" y="333"/>
                    <a:pt x="203" y="333"/>
                    <a:pt x="203" y="333"/>
                  </a:cubicBezTo>
                  <a:cubicBezTo>
                    <a:pt x="202" y="333"/>
                    <a:pt x="202" y="333"/>
                    <a:pt x="201" y="333"/>
                  </a:cubicBezTo>
                  <a:cubicBezTo>
                    <a:pt x="199" y="333"/>
                    <a:pt x="196" y="331"/>
                    <a:pt x="194" y="329"/>
                  </a:cubicBezTo>
                  <a:cubicBezTo>
                    <a:pt x="194" y="329"/>
                    <a:pt x="194" y="328"/>
                    <a:pt x="193" y="328"/>
                  </a:cubicBezTo>
                  <a:cubicBezTo>
                    <a:pt x="193" y="328"/>
                    <a:pt x="193" y="328"/>
                    <a:pt x="192" y="329"/>
                  </a:cubicBezTo>
                  <a:cubicBezTo>
                    <a:pt x="192" y="329"/>
                    <a:pt x="192" y="329"/>
                    <a:pt x="191" y="329"/>
                  </a:cubicBezTo>
                  <a:cubicBezTo>
                    <a:pt x="190" y="329"/>
                    <a:pt x="190" y="328"/>
                    <a:pt x="189" y="327"/>
                  </a:cubicBezTo>
                  <a:cubicBezTo>
                    <a:pt x="188" y="326"/>
                    <a:pt x="188" y="325"/>
                    <a:pt x="188" y="324"/>
                  </a:cubicBezTo>
                  <a:cubicBezTo>
                    <a:pt x="188" y="324"/>
                    <a:pt x="188" y="324"/>
                    <a:pt x="188" y="324"/>
                  </a:cubicBezTo>
                  <a:cubicBezTo>
                    <a:pt x="188" y="324"/>
                    <a:pt x="188" y="324"/>
                    <a:pt x="187" y="324"/>
                  </a:cubicBezTo>
                  <a:cubicBezTo>
                    <a:pt x="186" y="325"/>
                    <a:pt x="184" y="326"/>
                    <a:pt x="183" y="327"/>
                  </a:cubicBezTo>
                  <a:cubicBezTo>
                    <a:pt x="181" y="328"/>
                    <a:pt x="180" y="329"/>
                    <a:pt x="178" y="330"/>
                  </a:cubicBezTo>
                  <a:cubicBezTo>
                    <a:pt x="176" y="331"/>
                    <a:pt x="176" y="331"/>
                    <a:pt x="176" y="331"/>
                  </a:cubicBezTo>
                  <a:cubicBezTo>
                    <a:pt x="174" y="332"/>
                    <a:pt x="173" y="332"/>
                    <a:pt x="171" y="332"/>
                  </a:cubicBezTo>
                  <a:cubicBezTo>
                    <a:pt x="169" y="332"/>
                    <a:pt x="168" y="332"/>
                    <a:pt x="167" y="330"/>
                  </a:cubicBezTo>
                  <a:cubicBezTo>
                    <a:pt x="166" y="328"/>
                    <a:pt x="165" y="327"/>
                    <a:pt x="164" y="326"/>
                  </a:cubicBezTo>
                  <a:cubicBezTo>
                    <a:pt x="162" y="324"/>
                    <a:pt x="161" y="323"/>
                    <a:pt x="161" y="322"/>
                  </a:cubicBezTo>
                  <a:cubicBezTo>
                    <a:pt x="161" y="322"/>
                    <a:pt x="160" y="321"/>
                    <a:pt x="159" y="321"/>
                  </a:cubicBezTo>
                  <a:cubicBezTo>
                    <a:pt x="159" y="321"/>
                    <a:pt x="158" y="321"/>
                    <a:pt x="158" y="321"/>
                  </a:cubicBezTo>
                  <a:cubicBezTo>
                    <a:pt x="158" y="323"/>
                    <a:pt x="157" y="325"/>
                    <a:pt x="155" y="325"/>
                  </a:cubicBezTo>
                  <a:cubicBezTo>
                    <a:pt x="155" y="325"/>
                    <a:pt x="155" y="325"/>
                    <a:pt x="154" y="325"/>
                  </a:cubicBezTo>
                  <a:cubicBezTo>
                    <a:pt x="152" y="324"/>
                    <a:pt x="144" y="318"/>
                    <a:pt x="143" y="318"/>
                  </a:cubicBezTo>
                  <a:cubicBezTo>
                    <a:pt x="143" y="318"/>
                    <a:pt x="143" y="318"/>
                    <a:pt x="143" y="318"/>
                  </a:cubicBezTo>
                  <a:cubicBezTo>
                    <a:pt x="143" y="318"/>
                    <a:pt x="141" y="317"/>
                    <a:pt x="139" y="313"/>
                  </a:cubicBezTo>
                  <a:cubicBezTo>
                    <a:pt x="138" y="311"/>
                    <a:pt x="137" y="310"/>
                    <a:pt x="135" y="309"/>
                  </a:cubicBezTo>
                  <a:cubicBezTo>
                    <a:pt x="134" y="308"/>
                    <a:pt x="133" y="307"/>
                    <a:pt x="133" y="306"/>
                  </a:cubicBezTo>
                  <a:cubicBezTo>
                    <a:pt x="132" y="306"/>
                    <a:pt x="132" y="305"/>
                    <a:pt x="131" y="305"/>
                  </a:cubicBezTo>
                  <a:cubicBezTo>
                    <a:pt x="129" y="303"/>
                    <a:pt x="127" y="300"/>
                    <a:pt x="126" y="297"/>
                  </a:cubicBezTo>
                  <a:cubicBezTo>
                    <a:pt x="125" y="294"/>
                    <a:pt x="125" y="291"/>
                    <a:pt x="128" y="287"/>
                  </a:cubicBezTo>
                  <a:cubicBezTo>
                    <a:pt x="129" y="285"/>
                    <a:pt x="130" y="285"/>
                    <a:pt x="132" y="284"/>
                  </a:cubicBezTo>
                  <a:cubicBezTo>
                    <a:pt x="132" y="284"/>
                    <a:pt x="133" y="284"/>
                    <a:pt x="133" y="284"/>
                  </a:cubicBezTo>
                  <a:cubicBezTo>
                    <a:pt x="133" y="283"/>
                    <a:pt x="132" y="282"/>
                    <a:pt x="132" y="282"/>
                  </a:cubicBezTo>
                  <a:cubicBezTo>
                    <a:pt x="131" y="281"/>
                    <a:pt x="130" y="281"/>
                    <a:pt x="129" y="280"/>
                  </a:cubicBezTo>
                  <a:cubicBezTo>
                    <a:pt x="127" y="278"/>
                    <a:pt x="128" y="275"/>
                    <a:pt x="129" y="270"/>
                  </a:cubicBezTo>
                  <a:cubicBezTo>
                    <a:pt x="129" y="270"/>
                    <a:pt x="129" y="270"/>
                    <a:pt x="129" y="270"/>
                  </a:cubicBezTo>
                  <a:cubicBezTo>
                    <a:pt x="129" y="266"/>
                    <a:pt x="131" y="264"/>
                    <a:pt x="132" y="263"/>
                  </a:cubicBezTo>
                  <a:cubicBezTo>
                    <a:pt x="133" y="262"/>
                    <a:pt x="134" y="261"/>
                    <a:pt x="134" y="260"/>
                  </a:cubicBezTo>
                  <a:cubicBezTo>
                    <a:pt x="134" y="259"/>
                    <a:pt x="134" y="258"/>
                    <a:pt x="133" y="256"/>
                  </a:cubicBezTo>
                  <a:cubicBezTo>
                    <a:pt x="133" y="255"/>
                    <a:pt x="133" y="254"/>
                    <a:pt x="132" y="253"/>
                  </a:cubicBezTo>
                  <a:cubicBezTo>
                    <a:pt x="132" y="250"/>
                    <a:pt x="131" y="240"/>
                    <a:pt x="134" y="237"/>
                  </a:cubicBezTo>
                  <a:cubicBezTo>
                    <a:pt x="136" y="234"/>
                    <a:pt x="138" y="232"/>
                    <a:pt x="136" y="231"/>
                  </a:cubicBezTo>
                  <a:cubicBezTo>
                    <a:pt x="136" y="230"/>
                    <a:pt x="135" y="230"/>
                    <a:pt x="135" y="230"/>
                  </a:cubicBezTo>
                  <a:cubicBezTo>
                    <a:pt x="135" y="230"/>
                    <a:pt x="134" y="230"/>
                    <a:pt x="134" y="230"/>
                  </a:cubicBezTo>
                  <a:cubicBezTo>
                    <a:pt x="133" y="230"/>
                    <a:pt x="133" y="231"/>
                    <a:pt x="132" y="231"/>
                  </a:cubicBezTo>
                  <a:cubicBezTo>
                    <a:pt x="131" y="231"/>
                    <a:pt x="130" y="230"/>
                    <a:pt x="130" y="230"/>
                  </a:cubicBezTo>
                  <a:cubicBezTo>
                    <a:pt x="128" y="229"/>
                    <a:pt x="127" y="227"/>
                    <a:pt x="127" y="225"/>
                  </a:cubicBezTo>
                  <a:cubicBezTo>
                    <a:pt x="127" y="224"/>
                    <a:pt x="127" y="223"/>
                    <a:pt x="127" y="223"/>
                  </a:cubicBezTo>
                  <a:cubicBezTo>
                    <a:pt x="126" y="223"/>
                    <a:pt x="126" y="222"/>
                    <a:pt x="126" y="222"/>
                  </a:cubicBezTo>
                  <a:cubicBezTo>
                    <a:pt x="126" y="222"/>
                    <a:pt x="125" y="223"/>
                    <a:pt x="124" y="224"/>
                  </a:cubicBezTo>
                  <a:cubicBezTo>
                    <a:pt x="120" y="228"/>
                    <a:pt x="119" y="228"/>
                    <a:pt x="118" y="228"/>
                  </a:cubicBezTo>
                  <a:cubicBezTo>
                    <a:pt x="118" y="228"/>
                    <a:pt x="116" y="228"/>
                    <a:pt x="116" y="226"/>
                  </a:cubicBezTo>
                  <a:cubicBezTo>
                    <a:pt x="116" y="223"/>
                    <a:pt x="116" y="222"/>
                    <a:pt x="117" y="221"/>
                  </a:cubicBezTo>
                  <a:cubicBezTo>
                    <a:pt x="117" y="221"/>
                    <a:pt x="118" y="221"/>
                    <a:pt x="118" y="220"/>
                  </a:cubicBezTo>
                  <a:cubicBezTo>
                    <a:pt x="118" y="220"/>
                    <a:pt x="116" y="220"/>
                    <a:pt x="114" y="220"/>
                  </a:cubicBezTo>
                  <a:cubicBezTo>
                    <a:pt x="113" y="220"/>
                    <a:pt x="113" y="220"/>
                    <a:pt x="113" y="220"/>
                  </a:cubicBezTo>
                  <a:cubicBezTo>
                    <a:pt x="114" y="218"/>
                    <a:pt x="114" y="218"/>
                    <a:pt x="114" y="218"/>
                  </a:cubicBezTo>
                  <a:cubicBezTo>
                    <a:pt x="114" y="218"/>
                    <a:pt x="114" y="216"/>
                    <a:pt x="115" y="213"/>
                  </a:cubicBezTo>
                  <a:cubicBezTo>
                    <a:pt x="116" y="212"/>
                    <a:pt x="116" y="210"/>
                    <a:pt x="116" y="208"/>
                  </a:cubicBezTo>
                  <a:cubicBezTo>
                    <a:pt x="116" y="206"/>
                    <a:pt x="116" y="204"/>
                    <a:pt x="116" y="203"/>
                  </a:cubicBezTo>
                  <a:cubicBezTo>
                    <a:pt x="117" y="202"/>
                    <a:pt x="118" y="201"/>
                    <a:pt x="119" y="201"/>
                  </a:cubicBezTo>
                  <a:cubicBezTo>
                    <a:pt x="120" y="200"/>
                    <a:pt x="121" y="200"/>
                    <a:pt x="122" y="199"/>
                  </a:cubicBezTo>
                  <a:cubicBezTo>
                    <a:pt x="122" y="199"/>
                    <a:pt x="124" y="195"/>
                    <a:pt x="121" y="189"/>
                  </a:cubicBezTo>
                  <a:cubicBezTo>
                    <a:pt x="121" y="188"/>
                    <a:pt x="120" y="187"/>
                    <a:pt x="120" y="186"/>
                  </a:cubicBezTo>
                  <a:cubicBezTo>
                    <a:pt x="118" y="183"/>
                    <a:pt x="117" y="181"/>
                    <a:pt x="118" y="178"/>
                  </a:cubicBezTo>
                  <a:cubicBezTo>
                    <a:pt x="119" y="177"/>
                    <a:pt x="119" y="176"/>
                    <a:pt x="118" y="175"/>
                  </a:cubicBezTo>
                  <a:cubicBezTo>
                    <a:pt x="118" y="174"/>
                    <a:pt x="118" y="174"/>
                    <a:pt x="118" y="173"/>
                  </a:cubicBezTo>
                  <a:cubicBezTo>
                    <a:pt x="117" y="171"/>
                    <a:pt x="119" y="168"/>
                    <a:pt x="122" y="166"/>
                  </a:cubicBezTo>
                  <a:cubicBezTo>
                    <a:pt x="124" y="165"/>
                    <a:pt x="124" y="163"/>
                    <a:pt x="122" y="160"/>
                  </a:cubicBezTo>
                  <a:cubicBezTo>
                    <a:pt x="121" y="157"/>
                    <a:pt x="117" y="152"/>
                    <a:pt x="115" y="152"/>
                  </a:cubicBezTo>
                  <a:cubicBezTo>
                    <a:pt x="115" y="152"/>
                    <a:pt x="115" y="152"/>
                    <a:pt x="115" y="152"/>
                  </a:cubicBezTo>
                  <a:cubicBezTo>
                    <a:pt x="115" y="152"/>
                    <a:pt x="114" y="152"/>
                    <a:pt x="114" y="153"/>
                  </a:cubicBezTo>
                  <a:cubicBezTo>
                    <a:pt x="113" y="154"/>
                    <a:pt x="113" y="155"/>
                    <a:pt x="111" y="155"/>
                  </a:cubicBezTo>
                  <a:cubicBezTo>
                    <a:pt x="111" y="155"/>
                    <a:pt x="110" y="156"/>
                    <a:pt x="110" y="156"/>
                  </a:cubicBezTo>
                  <a:cubicBezTo>
                    <a:pt x="108" y="156"/>
                    <a:pt x="108" y="154"/>
                    <a:pt x="107" y="152"/>
                  </a:cubicBezTo>
                  <a:cubicBezTo>
                    <a:pt x="107" y="151"/>
                    <a:pt x="107" y="151"/>
                    <a:pt x="107" y="150"/>
                  </a:cubicBezTo>
                  <a:cubicBezTo>
                    <a:pt x="107" y="150"/>
                    <a:pt x="107" y="150"/>
                    <a:pt x="107" y="150"/>
                  </a:cubicBezTo>
                  <a:cubicBezTo>
                    <a:pt x="106" y="151"/>
                    <a:pt x="106" y="151"/>
                    <a:pt x="104" y="151"/>
                  </a:cubicBezTo>
                  <a:cubicBezTo>
                    <a:pt x="104" y="151"/>
                    <a:pt x="104" y="151"/>
                    <a:pt x="103" y="151"/>
                  </a:cubicBezTo>
                  <a:cubicBezTo>
                    <a:pt x="101" y="151"/>
                    <a:pt x="101" y="151"/>
                    <a:pt x="101" y="151"/>
                  </a:cubicBezTo>
                  <a:cubicBezTo>
                    <a:pt x="99" y="150"/>
                    <a:pt x="97" y="150"/>
                    <a:pt x="95" y="150"/>
                  </a:cubicBezTo>
                  <a:cubicBezTo>
                    <a:pt x="95" y="150"/>
                    <a:pt x="94" y="150"/>
                    <a:pt x="94" y="150"/>
                  </a:cubicBezTo>
                  <a:cubicBezTo>
                    <a:pt x="93" y="150"/>
                    <a:pt x="92" y="151"/>
                    <a:pt x="90" y="151"/>
                  </a:cubicBezTo>
                  <a:cubicBezTo>
                    <a:pt x="88" y="151"/>
                    <a:pt x="84" y="150"/>
                    <a:pt x="81" y="149"/>
                  </a:cubicBezTo>
                  <a:cubicBezTo>
                    <a:pt x="80" y="148"/>
                    <a:pt x="78" y="148"/>
                    <a:pt x="76" y="147"/>
                  </a:cubicBezTo>
                  <a:cubicBezTo>
                    <a:pt x="74" y="146"/>
                    <a:pt x="72" y="145"/>
                    <a:pt x="71" y="144"/>
                  </a:cubicBezTo>
                  <a:cubicBezTo>
                    <a:pt x="69" y="142"/>
                    <a:pt x="71" y="139"/>
                    <a:pt x="72" y="137"/>
                  </a:cubicBezTo>
                  <a:cubicBezTo>
                    <a:pt x="72" y="137"/>
                    <a:pt x="72" y="137"/>
                    <a:pt x="72" y="137"/>
                  </a:cubicBezTo>
                  <a:cubicBezTo>
                    <a:pt x="72" y="136"/>
                    <a:pt x="71" y="136"/>
                    <a:pt x="70" y="136"/>
                  </a:cubicBezTo>
                  <a:cubicBezTo>
                    <a:pt x="70" y="136"/>
                    <a:pt x="69" y="136"/>
                    <a:pt x="68" y="136"/>
                  </a:cubicBezTo>
                  <a:cubicBezTo>
                    <a:pt x="68" y="137"/>
                    <a:pt x="68" y="137"/>
                    <a:pt x="67" y="137"/>
                  </a:cubicBezTo>
                  <a:cubicBezTo>
                    <a:pt x="65" y="137"/>
                    <a:pt x="63" y="133"/>
                    <a:pt x="63" y="132"/>
                  </a:cubicBezTo>
                  <a:cubicBezTo>
                    <a:pt x="61" y="130"/>
                    <a:pt x="61" y="129"/>
                    <a:pt x="60" y="129"/>
                  </a:cubicBezTo>
                  <a:cubicBezTo>
                    <a:pt x="59" y="129"/>
                    <a:pt x="59" y="130"/>
                    <a:pt x="58" y="130"/>
                  </a:cubicBezTo>
                  <a:cubicBezTo>
                    <a:pt x="57" y="131"/>
                    <a:pt x="57" y="131"/>
                    <a:pt x="57" y="131"/>
                  </a:cubicBezTo>
                  <a:cubicBezTo>
                    <a:pt x="56" y="131"/>
                    <a:pt x="55" y="132"/>
                    <a:pt x="54" y="132"/>
                  </a:cubicBezTo>
                  <a:cubicBezTo>
                    <a:pt x="53" y="132"/>
                    <a:pt x="52" y="132"/>
                    <a:pt x="51" y="129"/>
                  </a:cubicBezTo>
                  <a:cubicBezTo>
                    <a:pt x="51" y="127"/>
                    <a:pt x="51" y="127"/>
                    <a:pt x="49" y="127"/>
                  </a:cubicBezTo>
                  <a:cubicBezTo>
                    <a:pt x="47" y="126"/>
                    <a:pt x="46" y="126"/>
                    <a:pt x="46" y="125"/>
                  </a:cubicBezTo>
                  <a:cubicBezTo>
                    <a:pt x="45" y="124"/>
                    <a:pt x="46" y="122"/>
                    <a:pt x="46" y="121"/>
                  </a:cubicBezTo>
                  <a:cubicBezTo>
                    <a:pt x="46" y="121"/>
                    <a:pt x="47" y="120"/>
                    <a:pt x="46" y="120"/>
                  </a:cubicBezTo>
                  <a:cubicBezTo>
                    <a:pt x="46" y="120"/>
                    <a:pt x="45" y="119"/>
                    <a:pt x="44" y="119"/>
                  </a:cubicBezTo>
                  <a:cubicBezTo>
                    <a:pt x="43" y="119"/>
                    <a:pt x="43" y="119"/>
                    <a:pt x="43" y="119"/>
                  </a:cubicBezTo>
                  <a:cubicBezTo>
                    <a:pt x="42" y="119"/>
                    <a:pt x="41" y="119"/>
                    <a:pt x="40" y="120"/>
                  </a:cubicBezTo>
                  <a:cubicBezTo>
                    <a:pt x="39" y="120"/>
                    <a:pt x="38" y="120"/>
                    <a:pt x="37" y="120"/>
                  </a:cubicBezTo>
                  <a:cubicBezTo>
                    <a:pt x="36" y="120"/>
                    <a:pt x="36" y="120"/>
                    <a:pt x="35" y="120"/>
                  </a:cubicBezTo>
                  <a:cubicBezTo>
                    <a:pt x="33" y="119"/>
                    <a:pt x="31" y="118"/>
                    <a:pt x="29" y="117"/>
                  </a:cubicBezTo>
                  <a:cubicBezTo>
                    <a:pt x="27" y="116"/>
                    <a:pt x="26" y="115"/>
                    <a:pt x="24" y="115"/>
                  </a:cubicBezTo>
                  <a:cubicBezTo>
                    <a:pt x="24" y="114"/>
                    <a:pt x="23" y="114"/>
                    <a:pt x="22" y="114"/>
                  </a:cubicBezTo>
                  <a:cubicBezTo>
                    <a:pt x="20" y="114"/>
                    <a:pt x="18" y="115"/>
                    <a:pt x="16" y="116"/>
                  </a:cubicBezTo>
                  <a:cubicBezTo>
                    <a:pt x="16" y="116"/>
                    <a:pt x="15" y="116"/>
                    <a:pt x="15" y="117"/>
                  </a:cubicBezTo>
                  <a:cubicBezTo>
                    <a:pt x="13" y="117"/>
                    <a:pt x="12" y="117"/>
                    <a:pt x="11" y="117"/>
                  </a:cubicBezTo>
                  <a:cubicBezTo>
                    <a:pt x="9" y="117"/>
                    <a:pt x="7" y="116"/>
                    <a:pt x="6" y="114"/>
                  </a:cubicBezTo>
                  <a:cubicBezTo>
                    <a:pt x="2" y="110"/>
                    <a:pt x="0" y="107"/>
                    <a:pt x="1" y="105"/>
                  </a:cubicBezTo>
                  <a:cubicBezTo>
                    <a:pt x="1" y="105"/>
                    <a:pt x="1" y="105"/>
                    <a:pt x="1" y="105"/>
                  </a:cubicBezTo>
                  <a:cubicBezTo>
                    <a:pt x="0" y="104"/>
                    <a:pt x="0" y="104"/>
                    <a:pt x="0" y="104"/>
                  </a:cubicBezTo>
                  <a:cubicBezTo>
                    <a:pt x="3" y="104"/>
                    <a:pt x="3" y="104"/>
                    <a:pt x="3" y="104"/>
                  </a:cubicBezTo>
                  <a:cubicBezTo>
                    <a:pt x="3" y="104"/>
                    <a:pt x="3" y="104"/>
                    <a:pt x="3" y="104"/>
                  </a:cubicBezTo>
                  <a:cubicBezTo>
                    <a:pt x="13" y="104"/>
                    <a:pt x="13" y="104"/>
                    <a:pt x="13" y="104"/>
                  </a:cubicBezTo>
                  <a:cubicBezTo>
                    <a:pt x="15" y="104"/>
                    <a:pt x="15" y="103"/>
                    <a:pt x="16" y="102"/>
                  </a:cubicBezTo>
                  <a:cubicBezTo>
                    <a:pt x="16" y="100"/>
                    <a:pt x="18" y="98"/>
                    <a:pt x="22" y="98"/>
                  </a:cubicBezTo>
                  <a:cubicBezTo>
                    <a:pt x="23" y="98"/>
                    <a:pt x="23" y="99"/>
                    <a:pt x="24" y="99"/>
                  </a:cubicBezTo>
                  <a:cubicBezTo>
                    <a:pt x="27" y="99"/>
                    <a:pt x="29" y="100"/>
                    <a:pt x="31" y="101"/>
                  </a:cubicBezTo>
                  <a:cubicBezTo>
                    <a:pt x="32" y="102"/>
                    <a:pt x="33" y="102"/>
                    <a:pt x="33" y="102"/>
                  </a:cubicBezTo>
                  <a:cubicBezTo>
                    <a:pt x="34" y="101"/>
                    <a:pt x="34" y="100"/>
                    <a:pt x="35" y="97"/>
                  </a:cubicBezTo>
                  <a:cubicBezTo>
                    <a:pt x="35" y="96"/>
                    <a:pt x="35" y="96"/>
                    <a:pt x="35" y="96"/>
                  </a:cubicBezTo>
                  <a:cubicBezTo>
                    <a:pt x="35" y="95"/>
                    <a:pt x="34" y="94"/>
                    <a:pt x="34" y="93"/>
                  </a:cubicBezTo>
                  <a:cubicBezTo>
                    <a:pt x="33" y="91"/>
                    <a:pt x="32" y="90"/>
                    <a:pt x="34" y="87"/>
                  </a:cubicBezTo>
                  <a:cubicBezTo>
                    <a:pt x="37" y="83"/>
                    <a:pt x="39" y="82"/>
                    <a:pt x="42" y="80"/>
                  </a:cubicBezTo>
                  <a:cubicBezTo>
                    <a:pt x="43" y="80"/>
                    <a:pt x="43" y="79"/>
                    <a:pt x="44" y="78"/>
                  </a:cubicBezTo>
                  <a:cubicBezTo>
                    <a:pt x="45" y="77"/>
                    <a:pt x="47" y="76"/>
                    <a:pt x="49" y="76"/>
                  </a:cubicBezTo>
                  <a:cubicBezTo>
                    <a:pt x="50" y="76"/>
                    <a:pt x="50" y="76"/>
                    <a:pt x="51" y="76"/>
                  </a:cubicBezTo>
                  <a:cubicBezTo>
                    <a:pt x="52" y="77"/>
                    <a:pt x="53" y="77"/>
                    <a:pt x="54" y="78"/>
                  </a:cubicBezTo>
                  <a:cubicBezTo>
                    <a:pt x="56" y="79"/>
                    <a:pt x="59" y="80"/>
                    <a:pt x="60" y="80"/>
                  </a:cubicBezTo>
                  <a:cubicBezTo>
                    <a:pt x="61" y="80"/>
                    <a:pt x="61" y="80"/>
                    <a:pt x="61" y="80"/>
                  </a:cubicBezTo>
                  <a:cubicBezTo>
                    <a:pt x="62" y="79"/>
                    <a:pt x="63" y="79"/>
                    <a:pt x="64" y="79"/>
                  </a:cubicBezTo>
                  <a:cubicBezTo>
                    <a:pt x="66" y="78"/>
                    <a:pt x="67" y="78"/>
                    <a:pt x="68" y="77"/>
                  </a:cubicBezTo>
                  <a:cubicBezTo>
                    <a:pt x="68" y="75"/>
                    <a:pt x="70" y="74"/>
                    <a:pt x="71" y="73"/>
                  </a:cubicBezTo>
                  <a:cubicBezTo>
                    <a:pt x="72" y="73"/>
                    <a:pt x="73" y="72"/>
                    <a:pt x="74" y="71"/>
                  </a:cubicBezTo>
                  <a:cubicBezTo>
                    <a:pt x="74" y="71"/>
                    <a:pt x="75" y="70"/>
                    <a:pt x="75" y="70"/>
                  </a:cubicBezTo>
                  <a:cubicBezTo>
                    <a:pt x="77" y="68"/>
                    <a:pt x="78" y="67"/>
                    <a:pt x="80" y="67"/>
                  </a:cubicBezTo>
                  <a:cubicBezTo>
                    <a:pt x="80" y="67"/>
                    <a:pt x="81" y="67"/>
                    <a:pt x="82" y="68"/>
                  </a:cubicBezTo>
                  <a:cubicBezTo>
                    <a:pt x="82" y="68"/>
                    <a:pt x="82" y="68"/>
                    <a:pt x="83" y="68"/>
                  </a:cubicBezTo>
                  <a:cubicBezTo>
                    <a:pt x="83" y="68"/>
                    <a:pt x="84" y="68"/>
                    <a:pt x="84" y="67"/>
                  </a:cubicBezTo>
                  <a:cubicBezTo>
                    <a:pt x="84" y="67"/>
                    <a:pt x="84" y="66"/>
                    <a:pt x="84" y="66"/>
                  </a:cubicBezTo>
                  <a:cubicBezTo>
                    <a:pt x="85" y="65"/>
                    <a:pt x="85" y="64"/>
                    <a:pt x="88" y="64"/>
                  </a:cubicBezTo>
                  <a:cubicBezTo>
                    <a:pt x="90" y="63"/>
                    <a:pt x="91" y="58"/>
                    <a:pt x="91" y="57"/>
                  </a:cubicBezTo>
                  <a:cubicBezTo>
                    <a:pt x="90" y="56"/>
                    <a:pt x="90" y="56"/>
                    <a:pt x="90" y="56"/>
                  </a:cubicBezTo>
                  <a:cubicBezTo>
                    <a:pt x="91" y="56"/>
                    <a:pt x="91" y="56"/>
                    <a:pt x="91" y="56"/>
                  </a:cubicBezTo>
                  <a:cubicBezTo>
                    <a:pt x="91" y="56"/>
                    <a:pt x="94" y="55"/>
                    <a:pt x="95" y="53"/>
                  </a:cubicBezTo>
                  <a:cubicBezTo>
                    <a:pt x="95" y="52"/>
                    <a:pt x="95" y="50"/>
                    <a:pt x="96" y="50"/>
                  </a:cubicBezTo>
                  <a:cubicBezTo>
                    <a:pt x="97" y="50"/>
                    <a:pt x="98" y="51"/>
                    <a:pt x="99" y="52"/>
                  </a:cubicBezTo>
                  <a:cubicBezTo>
                    <a:pt x="99" y="52"/>
                    <a:pt x="99" y="53"/>
                    <a:pt x="100" y="53"/>
                  </a:cubicBezTo>
                  <a:cubicBezTo>
                    <a:pt x="101" y="54"/>
                    <a:pt x="102" y="55"/>
                    <a:pt x="103" y="55"/>
                  </a:cubicBezTo>
                  <a:cubicBezTo>
                    <a:pt x="104" y="55"/>
                    <a:pt x="105" y="54"/>
                    <a:pt x="106" y="53"/>
                  </a:cubicBezTo>
                  <a:cubicBezTo>
                    <a:pt x="107" y="52"/>
                    <a:pt x="110" y="50"/>
                    <a:pt x="113" y="50"/>
                  </a:cubicBezTo>
                  <a:cubicBezTo>
                    <a:pt x="113" y="50"/>
                    <a:pt x="114" y="50"/>
                    <a:pt x="114" y="51"/>
                  </a:cubicBezTo>
                  <a:cubicBezTo>
                    <a:pt x="116" y="51"/>
                    <a:pt x="117" y="52"/>
                    <a:pt x="117" y="53"/>
                  </a:cubicBezTo>
                  <a:cubicBezTo>
                    <a:pt x="118" y="54"/>
                    <a:pt x="118" y="54"/>
                    <a:pt x="119" y="55"/>
                  </a:cubicBezTo>
                  <a:cubicBezTo>
                    <a:pt x="120" y="55"/>
                    <a:pt x="121" y="55"/>
                    <a:pt x="123" y="56"/>
                  </a:cubicBezTo>
                  <a:cubicBezTo>
                    <a:pt x="124" y="56"/>
                    <a:pt x="125" y="56"/>
                    <a:pt x="127" y="56"/>
                  </a:cubicBezTo>
                  <a:cubicBezTo>
                    <a:pt x="131" y="56"/>
                    <a:pt x="138" y="64"/>
                    <a:pt x="139" y="64"/>
                  </a:cubicBezTo>
                  <a:cubicBezTo>
                    <a:pt x="140" y="65"/>
                    <a:pt x="140" y="66"/>
                    <a:pt x="141" y="67"/>
                  </a:cubicBezTo>
                  <a:cubicBezTo>
                    <a:pt x="142" y="69"/>
                    <a:pt x="143" y="71"/>
                    <a:pt x="145" y="71"/>
                  </a:cubicBezTo>
                  <a:cubicBezTo>
                    <a:pt x="145" y="71"/>
                    <a:pt x="146" y="71"/>
                    <a:pt x="146" y="70"/>
                  </a:cubicBezTo>
                  <a:cubicBezTo>
                    <a:pt x="148" y="70"/>
                    <a:pt x="149" y="70"/>
                    <a:pt x="150" y="69"/>
                  </a:cubicBezTo>
                  <a:cubicBezTo>
                    <a:pt x="152" y="69"/>
                    <a:pt x="153" y="68"/>
                    <a:pt x="155" y="68"/>
                  </a:cubicBezTo>
                  <a:cubicBezTo>
                    <a:pt x="155" y="68"/>
                    <a:pt x="156" y="68"/>
                    <a:pt x="157" y="68"/>
                  </a:cubicBezTo>
                  <a:cubicBezTo>
                    <a:pt x="158" y="69"/>
                    <a:pt x="158" y="69"/>
                    <a:pt x="159" y="69"/>
                  </a:cubicBezTo>
                  <a:cubicBezTo>
                    <a:pt x="160" y="69"/>
                    <a:pt x="161" y="70"/>
                    <a:pt x="162" y="70"/>
                  </a:cubicBezTo>
                  <a:cubicBezTo>
                    <a:pt x="163" y="70"/>
                    <a:pt x="164" y="69"/>
                    <a:pt x="165" y="69"/>
                  </a:cubicBezTo>
                  <a:cubicBezTo>
                    <a:pt x="166" y="69"/>
                    <a:pt x="167" y="68"/>
                    <a:pt x="168" y="68"/>
                  </a:cubicBezTo>
                  <a:cubicBezTo>
                    <a:pt x="169" y="68"/>
                    <a:pt x="170" y="69"/>
                    <a:pt x="171" y="70"/>
                  </a:cubicBezTo>
                  <a:cubicBezTo>
                    <a:pt x="172" y="71"/>
                    <a:pt x="172" y="72"/>
                    <a:pt x="172" y="73"/>
                  </a:cubicBezTo>
                  <a:cubicBezTo>
                    <a:pt x="172" y="74"/>
                    <a:pt x="172" y="74"/>
                    <a:pt x="172" y="75"/>
                  </a:cubicBezTo>
                  <a:cubicBezTo>
                    <a:pt x="172" y="75"/>
                    <a:pt x="173" y="75"/>
                    <a:pt x="174" y="75"/>
                  </a:cubicBezTo>
                  <a:cubicBezTo>
                    <a:pt x="175" y="75"/>
                    <a:pt x="175" y="75"/>
                    <a:pt x="176" y="75"/>
                  </a:cubicBezTo>
                  <a:cubicBezTo>
                    <a:pt x="176" y="75"/>
                    <a:pt x="177" y="75"/>
                    <a:pt x="177" y="75"/>
                  </a:cubicBezTo>
                  <a:cubicBezTo>
                    <a:pt x="179" y="75"/>
                    <a:pt x="180" y="77"/>
                    <a:pt x="181" y="78"/>
                  </a:cubicBezTo>
                  <a:cubicBezTo>
                    <a:pt x="182" y="79"/>
                    <a:pt x="182" y="80"/>
                    <a:pt x="183" y="80"/>
                  </a:cubicBezTo>
                  <a:cubicBezTo>
                    <a:pt x="184" y="81"/>
                    <a:pt x="184" y="81"/>
                    <a:pt x="184" y="81"/>
                  </a:cubicBezTo>
                  <a:cubicBezTo>
                    <a:pt x="185" y="82"/>
                    <a:pt x="186" y="82"/>
                    <a:pt x="187" y="82"/>
                  </a:cubicBezTo>
                  <a:cubicBezTo>
                    <a:pt x="187" y="82"/>
                    <a:pt x="187" y="82"/>
                    <a:pt x="188" y="82"/>
                  </a:cubicBezTo>
                  <a:cubicBezTo>
                    <a:pt x="190" y="81"/>
                    <a:pt x="196" y="80"/>
                    <a:pt x="196" y="80"/>
                  </a:cubicBezTo>
                  <a:cubicBezTo>
                    <a:pt x="196" y="80"/>
                    <a:pt x="196" y="80"/>
                    <a:pt x="196" y="80"/>
                  </a:cubicBezTo>
                  <a:cubicBezTo>
                    <a:pt x="196" y="80"/>
                    <a:pt x="196" y="80"/>
                    <a:pt x="196" y="80"/>
                  </a:cubicBezTo>
                  <a:cubicBezTo>
                    <a:pt x="198" y="81"/>
                    <a:pt x="198" y="82"/>
                    <a:pt x="200" y="82"/>
                  </a:cubicBezTo>
                  <a:cubicBezTo>
                    <a:pt x="200" y="82"/>
                    <a:pt x="201" y="82"/>
                    <a:pt x="202" y="81"/>
                  </a:cubicBezTo>
                  <a:cubicBezTo>
                    <a:pt x="203" y="81"/>
                    <a:pt x="204" y="80"/>
                    <a:pt x="205" y="79"/>
                  </a:cubicBezTo>
                  <a:cubicBezTo>
                    <a:pt x="207" y="78"/>
                    <a:pt x="207" y="78"/>
                    <a:pt x="208" y="78"/>
                  </a:cubicBezTo>
                  <a:cubicBezTo>
                    <a:pt x="209" y="78"/>
                    <a:pt x="209" y="78"/>
                    <a:pt x="209" y="79"/>
                  </a:cubicBezTo>
                  <a:cubicBezTo>
                    <a:pt x="210" y="80"/>
                    <a:pt x="209" y="81"/>
                    <a:pt x="209" y="82"/>
                  </a:cubicBezTo>
                  <a:cubicBezTo>
                    <a:pt x="209" y="83"/>
                    <a:pt x="208" y="84"/>
                    <a:pt x="209" y="85"/>
                  </a:cubicBezTo>
                  <a:cubicBezTo>
                    <a:pt x="209" y="85"/>
                    <a:pt x="209" y="85"/>
                    <a:pt x="210" y="85"/>
                  </a:cubicBezTo>
                  <a:cubicBezTo>
                    <a:pt x="212" y="85"/>
                    <a:pt x="212" y="85"/>
                    <a:pt x="214" y="83"/>
                  </a:cubicBezTo>
                  <a:cubicBezTo>
                    <a:pt x="215" y="82"/>
                    <a:pt x="215" y="82"/>
                    <a:pt x="215" y="82"/>
                  </a:cubicBezTo>
                  <a:cubicBezTo>
                    <a:pt x="216" y="79"/>
                    <a:pt x="217" y="79"/>
                    <a:pt x="219" y="78"/>
                  </a:cubicBezTo>
                  <a:cubicBezTo>
                    <a:pt x="219" y="78"/>
                    <a:pt x="220" y="78"/>
                    <a:pt x="221" y="77"/>
                  </a:cubicBezTo>
                  <a:cubicBezTo>
                    <a:pt x="223" y="76"/>
                    <a:pt x="223" y="75"/>
                    <a:pt x="224" y="73"/>
                  </a:cubicBezTo>
                  <a:cubicBezTo>
                    <a:pt x="224" y="73"/>
                    <a:pt x="224" y="72"/>
                    <a:pt x="225" y="71"/>
                  </a:cubicBezTo>
                  <a:cubicBezTo>
                    <a:pt x="226" y="70"/>
                    <a:pt x="228" y="65"/>
                    <a:pt x="231" y="65"/>
                  </a:cubicBezTo>
                  <a:cubicBezTo>
                    <a:pt x="232" y="65"/>
                    <a:pt x="233" y="66"/>
                    <a:pt x="233" y="66"/>
                  </a:cubicBezTo>
                  <a:cubicBezTo>
                    <a:pt x="234" y="67"/>
                    <a:pt x="235" y="68"/>
                    <a:pt x="235" y="69"/>
                  </a:cubicBezTo>
                  <a:cubicBezTo>
                    <a:pt x="236" y="71"/>
                    <a:pt x="236" y="71"/>
                    <a:pt x="237" y="71"/>
                  </a:cubicBezTo>
                  <a:cubicBezTo>
                    <a:pt x="239" y="71"/>
                    <a:pt x="239" y="71"/>
                    <a:pt x="239" y="71"/>
                  </a:cubicBezTo>
                  <a:cubicBezTo>
                    <a:pt x="240" y="71"/>
                    <a:pt x="240" y="71"/>
                    <a:pt x="240" y="69"/>
                  </a:cubicBezTo>
                  <a:cubicBezTo>
                    <a:pt x="241" y="64"/>
                    <a:pt x="242" y="63"/>
                    <a:pt x="246" y="61"/>
                  </a:cubicBezTo>
                  <a:cubicBezTo>
                    <a:pt x="247" y="61"/>
                    <a:pt x="248" y="60"/>
                    <a:pt x="248" y="60"/>
                  </a:cubicBezTo>
                  <a:cubicBezTo>
                    <a:pt x="250" y="59"/>
                    <a:pt x="251" y="58"/>
                    <a:pt x="252" y="58"/>
                  </a:cubicBezTo>
                  <a:cubicBezTo>
                    <a:pt x="253" y="58"/>
                    <a:pt x="254" y="59"/>
                    <a:pt x="255" y="60"/>
                  </a:cubicBezTo>
                  <a:cubicBezTo>
                    <a:pt x="255" y="61"/>
                    <a:pt x="256" y="62"/>
                    <a:pt x="257" y="63"/>
                  </a:cubicBezTo>
                  <a:cubicBezTo>
                    <a:pt x="257" y="65"/>
                    <a:pt x="258" y="66"/>
                    <a:pt x="259" y="66"/>
                  </a:cubicBezTo>
                  <a:cubicBezTo>
                    <a:pt x="260" y="65"/>
                    <a:pt x="260" y="65"/>
                    <a:pt x="261" y="64"/>
                  </a:cubicBezTo>
                  <a:cubicBezTo>
                    <a:pt x="261" y="64"/>
                    <a:pt x="261" y="63"/>
                    <a:pt x="262" y="62"/>
                  </a:cubicBezTo>
                  <a:cubicBezTo>
                    <a:pt x="263" y="60"/>
                    <a:pt x="263" y="59"/>
                    <a:pt x="263" y="58"/>
                  </a:cubicBezTo>
                  <a:cubicBezTo>
                    <a:pt x="263" y="56"/>
                    <a:pt x="264" y="55"/>
                    <a:pt x="266" y="55"/>
                  </a:cubicBezTo>
                  <a:cubicBezTo>
                    <a:pt x="266" y="55"/>
                    <a:pt x="266" y="55"/>
                    <a:pt x="267" y="55"/>
                  </a:cubicBezTo>
                  <a:cubicBezTo>
                    <a:pt x="268" y="55"/>
                    <a:pt x="268" y="55"/>
                    <a:pt x="269" y="55"/>
                  </a:cubicBezTo>
                  <a:cubicBezTo>
                    <a:pt x="269" y="55"/>
                    <a:pt x="269" y="56"/>
                    <a:pt x="270" y="56"/>
                  </a:cubicBezTo>
                  <a:cubicBezTo>
                    <a:pt x="270" y="56"/>
                    <a:pt x="270" y="55"/>
                    <a:pt x="271" y="54"/>
                  </a:cubicBezTo>
                  <a:cubicBezTo>
                    <a:pt x="271" y="53"/>
                    <a:pt x="272" y="52"/>
                    <a:pt x="272" y="51"/>
                  </a:cubicBezTo>
                  <a:cubicBezTo>
                    <a:pt x="274" y="48"/>
                    <a:pt x="275" y="46"/>
                    <a:pt x="274" y="44"/>
                  </a:cubicBezTo>
                  <a:cubicBezTo>
                    <a:pt x="274" y="41"/>
                    <a:pt x="273" y="36"/>
                    <a:pt x="276" y="34"/>
                  </a:cubicBezTo>
                  <a:cubicBezTo>
                    <a:pt x="277" y="33"/>
                    <a:pt x="278" y="32"/>
                    <a:pt x="278" y="32"/>
                  </a:cubicBezTo>
                  <a:cubicBezTo>
                    <a:pt x="280" y="31"/>
                    <a:pt x="280" y="30"/>
                    <a:pt x="282" y="29"/>
                  </a:cubicBezTo>
                  <a:cubicBezTo>
                    <a:pt x="284" y="29"/>
                    <a:pt x="284" y="28"/>
                    <a:pt x="285" y="27"/>
                  </a:cubicBezTo>
                  <a:cubicBezTo>
                    <a:pt x="286" y="26"/>
                    <a:pt x="287" y="24"/>
                    <a:pt x="288" y="22"/>
                  </a:cubicBezTo>
                  <a:cubicBezTo>
                    <a:pt x="292" y="17"/>
                    <a:pt x="293" y="17"/>
                    <a:pt x="296" y="17"/>
                  </a:cubicBezTo>
                  <a:cubicBezTo>
                    <a:pt x="298" y="16"/>
                    <a:pt x="298" y="16"/>
                    <a:pt x="298" y="16"/>
                  </a:cubicBezTo>
                  <a:cubicBezTo>
                    <a:pt x="301" y="16"/>
                    <a:pt x="303" y="16"/>
                    <a:pt x="305" y="14"/>
                  </a:cubicBezTo>
                  <a:cubicBezTo>
                    <a:pt x="305" y="14"/>
                    <a:pt x="305" y="14"/>
                    <a:pt x="305" y="14"/>
                  </a:cubicBezTo>
                  <a:cubicBezTo>
                    <a:pt x="305" y="13"/>
                    <a:pt x="304" y="13"/>
                    <a:pt x="304" y="12"/>
                  </a:cubicBezTo>
                  <a:cubicBezTo>
                    <a:pt x="303" y="12"/>
                    <a:pt x="303" y="11"/>
                    <a:pt x="302" y="11"/>
                  </a:cubicBezTo>
                  <a:cubicBezTo>
                    <a:pt x="299" y="8"/>
                    <a:pt x="299" y="6"/>
                    <a:pt x="301" y="3"/>
                  </a:cubicBezTo>
                  <a:cubicBezTo>
                    <a:pt x="301" y="1"/>
                    <a:pt x="302" y="0"/>
                    <a:pt x="303" y="0"/>
                  </a:cubicBezTo>
                  <a:cubicBezTo>
                    <a:pt x="305" y="0"/>
                    <a:pt x="307" y="2"/>
                    <a:pt x="308" y="4"/>
                  </a:cubicBezTo>
                  <a:cubicBezTo>
                    <a:pt x="308" y="4"/>
                    <a:pt x="308" y="4"/>
                    <a:pt x="308" y="4"/>
                  </a:cubicBezTo>
                  <a:cubicBezTo>
                    <a:pt x="310" y="7"/>
                    <a:pt x="311" y="8"/>
                    <a:pt x="313" y="8"/>
                  </a:cubicBezTo>
                  <a:cubicBezTo>
                    <a:pt x="316" y="9"/>
                    <a:pt x="316" y="11"/>
                    <a:pt x="317" y="12"/>
                  </a:cubicBezTo>
                  <a:cubicBezTo>
                    <a:pt x="317" y="13"/>
                    <a:pt x="317" y="14"/>
                    <a:pt x="318" y="14"/>
                  </a:cubicBezTo>
                  <a:cubicBezTo>
                    <a:pt x="319" y="16"/>
                    <a:pt x="320" y="18"/>
                    <a:pt x="321" y="20"/>
                  </a:cubicBezTo>
                  <a:cubicBezTo>
                    <a:pt x="321" y="21"/>
                    <a:pt x="321" y="22"/>
                    <a:pt x="322" y="23"/>
                  </a:cubicBezTo>
                  <a:cubicBezTo>
                    <a:pt x="323" y="25"/>
                    <a:pt x="323" y="26"/>
                    <a:pt x="325" y="26"/>
                  </a:cubicBezTo>
                  <a:cubicBezTo>
                    <a:pt x="325" y="26"/>
                    <a:pt x="326" y="25"/>
                    <a:pt x="326" y="25"/>
                  </a:cubicBezTo>
                  <a:cubicBezTo>
                    <a:pt x="327" y="25"/>
                    <a:pt x="328" y="24"/>
                    <a:pt x="329" y="23"/>
                  </a:cubicBezTo>
                  <a:cubicBezTo>
                    <a:pt x="330" y="23"/>
                    <a:pt x="331" y="22"/>
                    <a:pt x="332" y="22"/>
                  </a:cubicBezTo>
                  <a:cubicBezTo>
                    <a:pt x="333" y="22"/>
                    <a:pt x="333" y="22"/>
                    <a:pt x="334" y="23"/>
                  </a:cubicBezTo>
                  <a:cubicBezTo>
                    <a:pt x="335" y="23"/>
                    <a:pt x="335" y="24"/>
                    <a:pt x="336" y="24"/>
                  </a:cubicBezTo>
                  <a:cubicBezTo>
                    <a:pt x="336" y="25"/>
                    <a:pt x="337" y="26"/>
                    <a:pt x="337" y="26"/>
                  </a:cubicBezTo>
                  <a:cubicBezTo>
                    <a:pt x="338" y="26"/>
                    <a:pt x="338" y="26"/>
                    <a:pt x="338" y="26"/>
                  </a:cubicBezTo>
                  <a:cubicBezTo>
                    <a:pt x="341" y="25"/>
                    <a:pt x="341" y="25"/>
                    <a:pt x="344" y="23"/>
                  </a:cubicBezTo>
                  <a:cubicBezTo>
                    <a:pt x="345" y="22"/>
                    <a:pt x="345" y="22"/>
                    <a:pt x="345" y="22"/>
                  </a:cubicBezTo>
                  <a:cubicBezTo>
                    <a:pt x="346" y="21"/>
                    <a:pt x="346" y="20"/>
                    <a:pt x="347" y="20"/>
                  </a:cubicBezTo>
                  <a:cubicBezTo>
                    <a:pt x="348" y="20"/>
                    <a:pt x="349" y="21"/>
                    <a:pt x="350" y="21"/>
                  </a:cubicBezTo>
                  <a:cubicBezTo>
                    <a:pt x="351" y="22"/>
                    <a:pt x="353" y="22"/>
                    <a:pt x="354" y="22"/>
                  </a:cubicBezTo>
                  <a:cubicBezTo>
                    <a:pt x="356" y="22"/>
                    <a:pt x="357" y="22"/>
                    <a:pt x="358" y="22"/>
                  </a:cubicBezTo>
                  <a:cubicBezTo>
                    <a:pt x="358" y="22"/>
                    <a:pt x="359" y="22"/>
                    <a:pt x="359" y="22"/>
                  </a:cubicBezTo>
                  <a:cubicBezTo>
                    <a:pt x="360" y="22"/>
                    <a:pt x="360" y="22"/>
                    <a:pt x="361" y="23"/>
                  </a:cubicBezTo>
                  <a:cubicBezTo>
                    <a:pt x="362" y="23"/>
                    <a:pt x="362" y="25"/>
                    <a:pt x="361" y="28"/>
                  </a:cubicBezTo>
                  <a:cubicBezTo>
                    <a:pt x="361" y="29"/>
                    <a:pt x="362" y="30"/>
                    <a:pt x="362" y="31"/>
                  </a:cubicBezTo>
                  <a:cubicBezTo>
                    <a:pt x="363" y="34"/>
                    <a:pt x="364" y="37"/>
                    <a:pt x="360" y="40"/>
                  </a:cubicBezTo>
                  <a:cubicBezTo>
                    <a:pt x="354" y="43"/>
                    <a:pt x="350" y="48"/>
                    <a:pt x="349" y="51"/>
                  </a:cubicBezTo>
                  <a:cubicBezTo>
                    <a:pt x="348" y="52"/>
                    <a:pt x="347" y="54"/>
                    <a:pt x="348" y="55"/>
                  </a:cubicBezTo>
                  <a:cubicBezTo>
                    <a:pt x="348" y="55"/>
                    <a:pt x="349" y="56"/>
                    <a:pt x="350" y="56"/>
                  </a:cubicBezTo>
                  <a:cubicBezTo>
                    <a:pt x="352" y="56"/>
                    <a:pt x="354" y="56"/>
                    <a:pt x="355" y="56"/>
                  </a:cubicBezTo>
                  <a:cubicBezTo>
                    <a:pt x="357" y="56"/>
                    <a:pt x="358" y="56"/>
                    <a:pt x="361" y="57"/>
                  </a:cubicBezTo>
                  <a:cubicBezTo>
                    <a:pt x="362" y="57"/>
                    <a:pt x="362" y="57"/>
                    <a:pt x="363" y="57"/>
                  </a:cubicBezTo>
                  <a:cubicBezTo>
                    <a:pt x="363" y="57"/>
                    <a:pt x="363" y="57"/>
                    <a:pt x="364" y="56"/>
                  </a:cubicBezTo>
                  <a:cubicBezTo>
                    <a:pt x="364" y="56"/>
                    <a:pt x="365" y="55"/>
                    <a:pt x="366" y="54"/>
                  </a:cubicBezTo>
                  <a:cubicBezTo>
                    <a:pt x="369" y="50"/>
                    <a:pt x="369" y="50"/>
                    <a:pt x="374" y="47"/>
                  </a:cubicBezTo>
                  <a:cubicBezTo>
                    <a:pt x="375" y="45"/>
                    <a:pt x="376" y="44"/>
                    <a:pt x="377" y="43"/>
                  </a:cubicBezTo>
                  <a:cubicBezTo>
                    <a:pt x="378" y="41"/>
                    <a:pt x="378" y="40"/>
                    <a:pt x="382" y="40"/>
                  </a:cubicBezTo>
                  <a:cubicBezTo>
                    <a:pt x="383" y="40"/>
                    <a:pt x="383" y="40"/>
                    <a:pt x="383" y="40"/>
                  </a:cubicBezTo>
                  <a:cubicBezTo>
                    <a:pt x="383" y="41"/>
                    <a:pt x="383" y="41"/>
                    <a:pt x="383" y="41"/>
                  </a:cubicBezTo>
                  <a:cubicBezTo>
                    <a:pt x="383" y="44"/>
                    <a:pt x="384" y="48"/>
                    <a:pt x="387" y="50"/>
                  </a:cubicBezTo>
                  <a:cubicBezTo>
                    <a:pt x="388" y="51"/>
                    <a:pt x="389" y="52"/>
                    <a:pt x="389" y="54"/>
                  </a:cubicBezTo>
                  <a:cubicBezTo>
                    <a:pt x="389" y="57"/>
                    <a:pt x="387" y="61"/>
                    <a:pt x="385" y="63"/>
                  </a:cubicBezTo>
                  <a:cubicBezTo>
                    <a:pt x="382" y="67"/>
                    <a:pt x="381" y="69"/>
                    <a:pt x="382" y="73"/>
                  </a:cubicBezTo>
                  <a:cubicBezTo>
                    <a:pt x="382" y="77"/>
                    <a:pt x="383" y="87"/>
                    <a:pt x="383" y="91"/>
                  </a:cubicBezTo>
                  <a:cubicBezTo>
                    <a:pt x="383" y="95"/>
                    <a:pt x="378" y="101"/>
                    <a:pt x="375" y="105"/>
                  </a:cubicBezTo>
                  <a:cubicBezTo>
                    <a:pt x="374" y="106"/>
                    <a:pt x="374" y="106"/>
                    <a:pt x="374" y="106"/>
                  </a:cubicBezTo>
                  <a:cubicBezTo>
                    <a:pt x="372" y="109"/>
                    <a:pt x="367" y="113"/>
                    <a:pt x="360" y="118"/>
                  </a:cubicBezTo>
                  <a:cubicBezTo>
                    <a:pt x="357" y="120"/>
                    <a:pt x="357" y="123"/>
                    <a:pt x="359" y="128"/>
                  </a:cubicBezTo>
                  <a:cubicBezTo>
                    <a:pt x="361" y="131"/>
                    <a:pt x="360" y="133"/>
                    <a:pt x="359" y="136"/>
                  </a:cubicBezTo>
                  <a:cubicBezTo>
                    <a:pt x="358" y="137"/>
                    <a:pt x="358" y="139"/>
                    <a:pt x="357" y="141"/>
                  </a:cubicBezTo>
                  <a:cubicBezTo>
                    <a:pt x="357" y="142"/>
                    <a:pt x="357" y="143"/>
                    <a:pt x="358" y="143"/>
                  </a:cubicBezTo>
                  <a:cubicBezTo>
                    <a:pt x="359" y="145"/>
                    <a:pt x="362" y="145"/>
                    <a:pt x="365" y="145"/>
                  </a:cubicBezTo>
                  <a:cubicBezTo>
                    <a:pt x="366" y="145"/>
                    <a:pt x="366" y="145"/>
                    <a:pt x="366" y="145"/>
                  </a:cubicBezTo>
                  <a:cubicBezTo>
                    <a:pt x="367" y="145"/>
                    <a:pt x="367" y="145"/>
                    <a:pt x="367" y="145"/>
                  </a:cubicBezTo>
                  <a:cubicBezTo>
                    <a:pt x="367" y="146"/>
                    <a:pt x="367" y="146"/>
                    <a:pt x="367" y="146"/>
                  </a:cubicBezTo>
                  <a:cubicBezTo>
                    <a:pt x="367" y="146"/>
                    <a:pt x="371" y="151"/>
                    <a:pt x="376" y="154"/>
                  </a:cubicBezTo>
                  <a:cubicBezTo>
                    <a:pt x="379" y="155"/>
                    <a:pt x="380" y="156"/>
                    <a:pt x="382" y="157"/>
                  </a:cubicBezTo>
                  <a:cubicBezTo>
                    <a:pt x="384" y="159"/>
                    <a:pt x="385" y="160"/>
                    <a:pt x="388" y="161"/>
                  </a:cubicBezTo>
                  <a:cubicBezTo>
                    <a:pt x="392" y="162"/>
                    <a:pt x="393" y="164"/>
                    <a:pt x="394" y="167"/>
                  </a:cubicBezTo>
                  <a:cubicBezTo>
                    <a:pt x="394" y="169"/>
                    <a:pt x="395" y="171"/>
                    <a:pt x="396" y="173"/>
                  </a:cubicBezTo>
                  <a:cubicBezTo>
                    <a:pt x="398" y="177"/>
                    <a:pt x="404" y="179"/>
                    <a:pt x="409" y="181"/>
                  </a:cubicBezTo>
                  <a:cubicBezTo>
                    <a:pt x="412" y="182"/>
                    <a:pt x="414" y="183"/>
                    <a:pt x="415" y="184"/>
                  </a:cubicBezTo>
                  <a:cubicBezTo>
                    <a:pt x="418" y="186"/>
                    <a:pt x="424" y="191"/>
                    <a:pt x="424" y="194"/>
                  </a:cubicBezTo>
                  <a:cubicBezTo>
                    <a:pt x="424" y="195"/>
                    <a:pt x="424" y="196"/>
                    <a:pt x="423" y="196"/>
                  </a:cubicBezTo>
                  <a:cubicBezTo>
                    <a:pt x="421" y="198"/>
                    <a:pt x="420" y="203"/>
                    <a:pt x="421" y="207"/>
                  </a:cubicBezTo>
                  <a:cubicBezTo>
                    <a:pt x="422" y="207"/>
                    <a:pt x="422" y="208"/>
                    <a:pt x="422" y="208"/>
                  </a:cubicBezTo>
                  <a:cubicBezTo>
                    <a:pt x="423" y="211"/>
                    <a:pt x="424" y="213"/>
                    <a:pt x="420" y="217"/>
                  </a:cubicBezTo>
                  <a:cubicBezTo>
                    <a:pt x="420" y="218"/>
                    <a:pt x="419" y="219"/>
                    <a:pt x="418" y="220"/>
                  </a:cubicBezTo>
                  <a:cubicBezTo>
                    <a:pt x="416" y="222"/>
                    <a:pt x="415" y="223"/>
                    <a:pt x="413" y="227"/>
                  </a:cubicBezTo>
                  <a:cubicBezTo>
                    <a:pt x="412" y="230"/>
                    <a:pt x="412" y="231"/>
                    <a:pt x="414" y="233"/>
                  </a:cubicBezTo>
                  <a:cubicBezTo>
                    <a:pt x="415" y="235"/>
                    <a:pt x="416" y="236"/>
                    <a:pt x="416" y="239"/>
                  </a:cubicBezTo>
                  <a:cubicBezTo>
                    <a:pt x="417" y="242"/>
                    <a:pt x="418" y="245"/>
                    <a:pt x="419" y="247"/>
                  </a:cubicBezTo>
                  <a:cubicBezTo>
                    <a:pt x="420" y="249"/>
                    <a:pt x="420" y="250"/>
                    <a:pt x="421" y="252"/>
                  </a:cubicBezTo>
                  <a:cubicBezTo>
                    <a:pt x="421" y="254"/>
                    <a:pt x="427" y="255"/>
                    <a:pt x="431" y="256"/>
                  </a:cubicBezTo>
                  <a:cubicBezTo>
                    <a:pt x="432" y="256"/>
                    <a:pt x="433" y="256"/>
                    <a:pt x="433" y="256"/>
                  </a:cubicBezTo>
                  <a:cubicBezTo>
                    <a:pt x="435" y="256"/>
                    <a:pt x="437" y="258"/>
                    <a:pt x="438" y="261"/>
                  </a:cubicBezTo>
                  <a:cubicBezTo>
                    <a:pt x="439" y="263"/>
                    <a:pt x="439" y="265"/>
                    <a:pt x="439" y="267"/>
                  </a:cubicBezTo>
                  <a:cubicBezTo>
                    <a:pt x="438" y="267"/>
                    <a:pt x="437" y="268"/>
                    <a:pt x="437" y="268"/>
                  </a:cubicBezTo>
                  <a:cubicBezTo>
                    <a:pt x="436" y="269"/>
                    <a:pt x="436" y="269"/>
                    <a:pt x="436" y="270"/>
                  </a:cubicBezTo>
                  <a:cubicBezTo>
                    <a:pt x="436" y="271"/>
                    <a:pt x="438" y="272"/>
                    <a:pt x="439" y="272"/>
                  </a:cubicBezTo>
                  <a:cubicBezTo>
                    <a:pt x="439" y="272"/>
                    <a:pt x="439" y="272"/>
                    <a:pt x="439" y="272"/>
                  </a:cubicBezTo>
                  <a:cubicBezTo>
                    <a:pt x="439" y="272"/>
                    <a:pt x="440" y="272"/>
                    <a:pt x="440" y="273"/>
                  </a:cubicBezTo>
                  <a:cubicBezTo>
                    <a:pt x="440" y="273"/>
                    <a:pt x="440" y="275"/>
                    <a:pt x="438" y="278"/>
                  </a:cubicBezTo>
                  <a:cubicBezTo>
                    <a:pt x="436" y="281"/>
                    <a:pt x="438" y="285"/>
                    <a:pt x="445" y="291"/>
                  </a:cubicBezTo>
                  <a:cubicBezTo>
                    <a:pt x="451" y="295"/>
                    <a:pt x="447" y="303"/>
                    <a:pt x="444" y="308"/>
                  </a:cubicBezTo>
                  <a:cubicBezTo>
                    <a:pt x="444" y="308"/>
                    <a:pt x="443" y="309"/>
                    <a:pt x="443" y="310"/>
                  </a:cubicBezTo>
                  <a:cubicBezTo>
                    <a:pt x="441" y="313"/>
                    <a:pt x="442" y="314"/>
                    <a:pt x="442" y="317"/>
                  </a:cubicBezTo>
                  <a:cubicBezTo>
                    <a:pt x="443" y="318"/>
                    <a:pt x="443" y="319"/>
                    <a:pt x="443" y="320"/>
                  </a:cubicBezTo>
                  <a:cubicBezTo>
                    <a:pt x="444" y="326"/>
                    <a:pt x="438" y="334"/>
                    <a:pt x="434" y="338"/>
                  </a:cubicBezTo>
                  <a:cubicBezTo>
                    <a:pt x="430" y="342"/>
                    <a:pt x="429" y="343"/>
                    <a:pt x="432" y="347"/>
                  </a:cubicBezTo>
                  <a:cubicBezTo>
                    <a:pt x="433" y="349"/>
                    <a:pt x="434" y="350"/>
                    <a:pt x="435" y="352"/>
                  </a:cubicBezTo>
                  <a:cubicBezTo>
                    <a:pt x="437" y="354"/>
                    <a:pt x="439" y="356"/>
                    <a:pt x="440" y="359"/>
                  </a:cubicBezTo>
                  <a:cubicBezTo>
                    <a:pt x="440" y="360"/>
                    <a:pt x="440" y="360"/>
                    <a:pt x="440" y="360"/>
                  </a:cubicBezTo>
                  <a:cubicBezTo>
                    <a:pt x="442" y="365"/>
                    <a:pt x="442" y="368"/>
                    <a:pt x="447" y="369"/>
                  </a:cubicBezTo>
                  <a:cubicBezTo>
                    <a:pt x="452" y="370"/>
                    <a:pt x="452" y="373"/>
                    <a:pt x="453" y="377"/>
                  </a:cubicBezTo>
                  <a:cubicBezTo>
                    <a:pt x="453" y="378"/>
                    <a:pt x="453" y="380"/>
                    <a:pt x="454" y="381"/>
                  </a:cubicBezTo>
                  <a:cubicBezTo>
                    <a:pt x="456" y="388"/>
                    <a:pt x="456" y="389"/>
                    <a:pt x="454" y="392"/>
                  </a:cubicBezTo>
                  <a:cubicBezTo>
                    <a:pt x="452" y="394"/>
                    <a:pt x="450" y="397"/>
                    <a:pt x="448" y="398"/>
                  </a:cubicBezTo>
                  <a:cubicBezTo>
                    <a:pt x="450" y="399"/>
                    <a:pt x="450" y="399"/>
                    <a:pt x="450" y="399"/>
                  </a:cubicBezTo>
                  <a:cubicBezTo>
                    <a:pt x="449" y="400"/>
                    <a:pt x="449" y="400"/>
                    <a:pt x="449" y="400"/>
                  </a:cubicBezTo>
                  <a:cubicBezTo>
                    <a:pt x="445" y="401"/>
                    <a:pt x="443" y="402"/>
                    <a:pt x="442" y="402"/>
                  </a:cubicBezTo>
                  <a:cubicBezTo>
                    <a:pt x="442" y="403"/>
                    <a:pt x="441" y="403"/>
                    <a:pt x="441" y="403"/>
                  </a:cubicBezTo>
                  <a:cubicBezTo>
                    <a:pt x="441" y="403"/>
                    <a:pt x="441" y="403"/>
                    <a:pt x="441" y="403"/>
                  </a:cubicBezTo>
                  <a:cubicBezTo>
                    <a:pt x="438" y="403"/>
                    <a:pt x="433" y="399"/>
                    <a:pt x="432" y="397"/>
                  </a:cubicBezTo>
                  <a:cubicBezTo>
                    <a:pt x="432" y="396"/>
                    <a:pt x="431" y="395"/>
                    <a:pt x="431" y="395"/>
                  </a:cubicBezTo>
                  <a:cubicBezTo>
                    <a:pt x="430" y="395"/>
                    <a:pt x="429" y="396"/>
                    <a:pt x="428" y="397"/>
                  </a:cubicBezTo>
                  <a:cubicBezTo>
                    <a:pt x="427" y="398"/>
                    <a:pt x="427" y="399"/>
                    <a:pt x="427" y="399"/>
                  </a:cubicBezTo>
                  <a:cubicBezTo>
                    <a:pt x="427" y="400"/>
                    <a:pt x="427" y="401"/>
                    <a:pt x="426" y="401"/>
                  </a:cubicBezTo>
                  <a:cubicBezTo>
                    <a:pt x="425" y="401"/>
                    <a:pt x="425" y="401"/>
                    <a:pt x="425" y="401"/>
                  </a:cubicBezTo>
                  <a:cubicBezTo>
                    <a:pt x="424" y="401"/>
                    <a:pt x="423" y="401"/>
                    <a:pt x="422" y="401"/>
                  </a:cubicBezTo>
                  <a:cubicBezTo>
                    <a:pt x="421" y="401"/>
                    <a:pt x="420" y="401"/>
                    <a:pt x="416" y="402"/>
                  </a:cubicBezTo>
                  <a:cubicBezTo>
                    <a:pt x="414" y="403"/>
                    <a:pt x="413" y="404"/>
                    <a:pt x="413" y="404"/>
                  </a:cubicBezTo>
                  <a:cubicBezTo>
                    <a:pt x="412" y="404"/>
                    <a:pt x="412" y="404"/>
                    <a:pt x="409" y="405"/>
                  </a:cubicBezTo>
                  <a:cubicBezTo>
                    <a:pt x="407" y="406"/>
                    <a:pt x="406" y="406"/>
                    <a:pt x="406" y="407"/>
                  </a:cubicBezTo>
                  <a:cubicBezTo>
                    <a:pt x="406" y="408"/>
                    <a:pt x="405" y="410"/>
                    <a:pt x="403" y="411"/>
                  </a:cubicBezTo>
                  <a:cubicBezTo>
                    <a:pt x="402" y="412"/>
                    <a:pt x="401" y="413"/>
                    <a:pt x="401" y="414"/>
                  </a:cubicBezTo>
                  <a:cubicBezTo>
                    <a:pt x="401" y="414"/>
                    <a:pt x="401" y="415"/>
                    <a:pt x="400" y="415"/>
                  </a:cubicBezTo>
                  <a:cubicBezTo>
                    <a:pt x="400" y="415"/>
                    <a:pt x="399" y="414"/>
                    <a:pt x="399" y="414"/>
                  </a:cubicBezTo>
                  <a:cubicBezTo>
                    <a:pt x="399" y="414"/>
                    <a:pt x="399" y="414"/>
                    <a:pt x="399" y="414"/>
                  </a:cubicBezTo>
                  <a:cubicBezTo>
                    <a:pt x="398" y="413"/>
                    <a:pt x="398" y="412"/>
                    <a:pt x="397" y="412"/>
                  </a:cubicBezTo>
                  <a:cubicBezTo>
                    <a:pt x="397" y="411"/>
                    <a:pt x="397" y="410"/>
                    <a:pt x="396" y="410"/>
                  </a:cubicBezTo>
                  <a:cubicBezTo>
                    <a:pt x="392" y="410"/>
                    <a:pt x="388" y="410"/>
                    <a:pt x="386" y="408"/>
                  </a:cubicBezTo>
                  <a:cubicBezTo>
                    <a:pt x="386" y="408"/>
                    <a:pt x="385" y="407"/>
                    <a:pt x="384" y="407"/>
                  </a:cubicBezTo>
                  <a:cubicBezTo>
                    <a:pt x="381" y="407"/>
                    <a:pt x="378" y="408"/>
                    <a:pt x="375" y="409"/>
                  </a:cubicBezTo>
                  <a:cubicBezTo>
                    <a:pt x="374" y="410"/>
                    <a:pt x="374" y="411"/>
                    <a:pt x="373" y="413"/>
                  </a:cubicBezTo>
                  <a:cubicBezTo>
                    <a:pt x="372" y="414"/>
                    <a:pt x="372" y="416"/>
                    <a:pt x="371" y="417"/>
                  </a:cubicBezTo>
                  <a:cubicBezTo>
                    <a:pt x="371" y="418"/>
                    <a:pt x="370" y="419"/>
                    <a:pt x="370" y="420"/>
                  </a:cubicBezTo>
                  <a:cubicBezTo>
                    <a:pt x="369" y="422"/>
                    <a:pt x="369" y="422"/>
                    <a:pt x="367" y="423"/>
                  </a:cubicBezTo>
                  <a:cubicBezTo>
                    <a:pt x="365" y="424"/>
                    <a:pt x="365" y="424"/>
                    <a:pt x="366" y="427"/>
                  </a:cubicBezTo>
                  <a:cubicBezTo>
                    <a:pt x="367" y="428"/>
                    <a:pt x="367" y="429"/>
                    <a:pt x="367" y="431"/>
                  </a:cubicBezTo>
                  <a:cubicBezTo>
                    <a:pt x="368" y="434"/>
                    <a:pt x="367" y="436"/>
                    <a:pt x="365" y="438"/>
                  </a:cubicBezTo>
                  <a:cubicBezTo>
                    <a:pt x="365" y="439"/>
                    <a:pt x="364" y="440"/>
                    <a:pt x="363" y="441"/>
                  </a:cubicBezTo>
                  <a:cubicBezTo>
                    <a:pt x="362" y="444"/>
                    <a:pt x="361" y="444"/>
                    <a:pt x="360" y="444"/>
                  </a:cubicBezTo>
                  <a:cubicBezTo>
                    <a:pt x="358" y="444"/>
                    <a:pt x="357" y="443"/>
                    <a:pt x="357" y="441"/>
                  </a:cubicBezTo>
                  <a:cubicBezTo>
                    <a:pt x="357" y="440"/>
                    <a:pt x="357" y="440"/>
                    <a:pt x="356" y="440"/>
                  </a:cubicBezTo>
                  <a:cubicBezTo>
                    <a:pt x="356" y="440"/>
                    <a:pt x="355" y="440"/>
                    <a:pt x="353" y="441"/>
                  </a:cubicBezTo>
                  <a:cubicBezTo>
                    <a:pt x="351" y="442"/>
                    <a:pt x="349" y="443"/>
                    <a:pt x="347" y="443"/>
                  </a:cubicBezTo>
                  <a:cubicBezTo>
                    <a:pt x="346" y="443"/>
                    <a:pt x="344" y="444"/>
                    <a:pt x="342" y="444"/>
                  </a:cubicBezTo>
                  <a:cubicBezTo>
                    <a:pt x="340" y="445"/>
                    <a:pt x="339" y="445"/>
                    <a:pt x="338" y="445"/>
                  </a:cubicBezTo>
                  <a:cubicBezTo>
                    <a:pt x="335" y="446"/>
                    <a:pt x="333" y="446"/>
                    <a:pt x="329" y="448"/>
                  </a:cubicBezTo>
                  <a:cubicBezTo>
                    <a:pt x="328" y="448"/>
                    <a:pt x="326" y="449"/>
                    <a:pt x="324" y="44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32" name="Freeform 23">
              <a:extLst>
                <a:ext uri="{FF2B5EF4-FFF2-40B4-BE49-F238E27FC236}">
                  <a16:creationId xmlns:a16="http://schemas.microsoft.com/office/drawing/2014/main" id="{91F339F5-EB34-5AB7-C580-F69EFE7C8F90}"/>
                </a:ext>
              </a:extLst>
            </p:cNvPr>
            <p:cNvSpPr>
              <a:spLocks noEditPoints="1"/>
            </p:cNvSpPr>
            <p:nvPr/>
          </p:nvSpPr>
          <p:spPr bwMode="auto">
            <a:xfrm>
              <a:off x="9527606" y="2292070"/>
              <a:ext cx="1419225" cy="1393825"/>
            </a:xfrm>
            <a:custGeom>
              <a:avLst/>
              <a:gdLst>
                <a:gd name="T0" fmla="*/ 346 w 459"/>
                <a:gd name="T1" fmla="*/ 24 h 451"/>
                <a:gd name="T2" fmla="*/ 368 w 459"/>
                <a:gd name="T3" fmla="*/ 56 h 451"/>
                <a:gd name="T4" fmla="*/ 368 w 459"/>
                <a:gd name="T5" fmla="*/ 147 h 451"/>
                <a:gd name="T6" fmla="*/ 440 w 459"/>
                <a:gd name="T7" fmla="*/ 267 h 451"/>
                <a:gd name="T8" fmla="*/ 455 w 459"/>
                <a:gd name="T9" fmla="*/ 383 h 451"/>
                <a:gd name="T10" fmla="*/ 418 w 459"/>
                <a:gd name="T11" fmla="*/ 403 h 451"/>
                <a:gd name="T12" fmla="*/ 365 w 459"/>
                <a:gd name="T13" fmla="*/ 442 h 451"/>
                <a:gd name="T14" fmla="*/ 287 w 459"/>
                <a:gd name="T15" fmla="*/ 433 h 451"/>
                <a:gd name="T16" fmla="*/ 261 w 459"/>
                <a:gd name="T17" fmla="*/ 423 h 451"/>
                <a:gd name="T18" fmla="*/ 243 w 459"/>
                <a:gd name="T19" fmla="*/ 393 h 451"/>
                <a:gd name="T20" fmla="*/ 221 w 459"/>
                <a:gd name="T21" fmla="*/ 336 h 451"/>
                <a:gd name="T22" fmla="*/ 189 w 459"/>
                <a:gd name="T23" fmla="*/ 324 h 451"/>
                <a:gd name="T24" fmla="*/ 129 w 459"/>
                <a:gd name="T25" fmla="*/ 298 h 451"/>
                <a:gd name="T26" fmla="*/ 129 w 459"/>
                <a:gd name="T27" fmla="*/ 223 h 451"/>
                <a:gd name="T28" fmla="*/ 121 w 459"/>
                <a:gd name="T29" fmla="*/ 174 h 451"/>
                <a:gd name="T30" fmla="*/ 96 w 459"/>
                <a:gd name="T31" fmla="*/ 150 h 451"/>
                <a:gd name="T32" fmla="*/ 54 w 459"/>
                <a:gd name="T33" fmla="*/ 130 h 451"/>
                <a:gd name="T34" fmla="*/ 13 w 459"/>
                <a:gd name="T35" fmla="*/ 117 h 451"/>
                <a:gd name="T36" fmla="*/ 38 w 459"/>
                <a:gd name="T37" fmla="*/ 97 h 451"/>
                <a:gd name="T38" fmla="*/ 87 w 459"/>
                <a:gd name="T39" fmla="*/ 68 h 451"/>
                <a:gd name="T40" fmla="*/ 141 w 459"/>
                <a:gd name="T41" fmla="*/ 66 h 451"/>
                <a:gd name="T42" fmla="*/ 184 w 459"/>
                <a:gd name="T43" fmla="*/ 82 h 451"/>
                <a:gd name="T44" fmla="*/ 233 w 459"/>
                <a:gd name="T45" fmla="*/ 67 h 451"/>
                <a:gd name="T46" fmla="*/ 269 w 459"/>
                <a:gd name="T47" fmla="*/ 57 h 451"/>
                <a:gd name="T48" fmla="*/ 305 w 459"/>
                <a:gd name="T49" fmla="*/ 0 h 451"/>
                <a:gd name="T50" fmla="*/ 284 w 459"/>
                <a:gd name="T51" fmla="*/ 29 h 451"/>
                <a:gd name="T52" fmla="*/ 262 w 459"/>
                <a:gd name="T53" fmla="*/ 65 h 451"/>
                <a:gd name="T54" fmla="*/ 240 w 459"/>
                <a:gd name="T55" fmla="*/ 72 h 451"/>
                <a:gd name="T56" fmla="*/ 212 w 459"/>
                <a:gd name="T57" fmla="*/ 83 h 451"/>
                <a:gd name="T58" fmla="*/ 185 w 459"/>
                <a:gd name="T59" fmla="*/ 81 h 451"/>
                <a:gd name="T60" fmla="*/ 159 w 459"/>
                <a:gd name="T61" fmla="*/ 68 h 451"/>
                <a:gd name="T62" fmla="*/ 115 w 459"/>
                <a:gd name="T63" fmla="*/ 51 h 451"/>
                <a:gd name="T64" fmla="*/ 85 w 459"/>
                <a:gd name="T65" fmla="*/ 68 h 451"/>
                <a:gd name="T66" fmla="*/ 53 w 459"/>
                <a:gd name="T67" fmla="*/ 76 h 451"/>
                <a:gd name="T68" fmla="*/ 17 w 459"/>
                <a:gd name="T69" fmla="*/ 103 h 451"/>
                <a:gd name="T70" fmla="*/ 24 w 459"/>
                <a:gd name="T71" fmla="*/ 116 h 451"/>
                <a:gd name="T72" fmla="*/ 50 w 459"/>
                <a:gd name="T73" fmla="*/ 129 h 451"/>
                <a:gd name="T74" fmla="*/ 73 w 459"/>
                <a:gd name="T75" fmla="*/ 138 h 451"/>
                <a:gd name="T76" fmla="*/ 112 w 459"/>
                <a:gd name="T77" fmla="*/ 157 h 451"/>
                <a:gd name="T78" fmla="*/ 121 w 459"/>
                <a:gd name="T79" fmla="*/ 201 h 451"/>
                <a:gd name="T80" fmla="*/ 128 w 459"/>
                <a:gd name="T81" fmla="*/ 224 h 451"/>
                <a:gd name="T82" fmla="*/ 134 w 459"/>
                <a:gd name="T83" fmla="*/ 263 h 451"/>
                <a:gd name="T84" fmla="*/ 140 w 459"/>
                <a:gd name="T85" fmla="*/ 314 h 451"/>
                <a:gd name="T86" fmla="*/ 185 w 459"/>
                <a:gd name="T87" fmla="*/ 328 h 451"/>
                <a:gd name="T88" fmla="*/ 208 w 459"/>
                <a:gd name="T89" fmla="*/ 337 h 451"/>
                <a:gd name="T90" fmla="*/ 244 w 459"/>
                <a:gd name="T91" fmla="*/ 356 h 451"/>
                <a:gd name="T92" fmla="*/ 237 w 459"/>
                <a:gd name="T93" fmla="*/ 398 h 451"/>
                <a:gd name="T94" fmla="*/ 257 w 459"/>
                <a:gd name="T95" fmla="*/ 419 h 451"/>
                <a:gd name="T96" fmla="*/ 273 w 459"/>
                <a:gd name="T97" fmla="*/ 444 h 451"/>
                <a:gd name="T98" fmla="*/ 299 w 459"/>
                <a:gd name="T99" fmla="*/ 444 h 451"/>
                <a:gd name="T100" fmla="*/ 358 w 459"/>
                <a:gd name="T101" fmla="*/ 442 h 451"/>
                <a:gd name="T102" fmla="*/ 386 w 459"/>
                <a:gd name="T103" fmla="*/ 409 h 451"/>
                <a:gd name="T104" fmla="*/ 415 w 459"/>
                <a:gd name="T105" fmla="*/ 406 h 451"/>
                <a:gd name="T106" fmla="*/ 454 w 459"/>
                <a:gd name="T107" fmla="*/ 401 h 451"/>
                <a:gd name="T108" fmla="*/ 445 w 459"/>
                <a:gd name="T109" fmla="*/ 318 h 451"/>
                <a:gd name="T110" fmla="*/ 441 w 459"/>
                <a:gd name="T111" fmla="*/ 261 h 451"/>
                <a:gd name="T112" fmla="*/ 426 w 459"/>
                <a:gd name="T113" fmla="*/ 198 h 451"/>
                <a:gd name="T114" fmla="*/ 367 w 459"/>
                <a:gd name="T115" fmla="*/ 145 h 451"/>
                <a:gd name="T116" fmla="*/ 389 w 459"/>
                <a:gd name="T117" fmla="*/ 50 h 451"/>
                <a:gd name="T118" fmla="*/ 350 w 459"/>
                <a:gd name="T119" fmla="*/ 55 h 451"/>
                <a:gd name="T120" fmla="*/ 345 w 459"/>
                <a:gd name="T121" fmla="*/ 23 h 451"/>
                <a:gd name="T122" fmla="*/ 320 w 459"/>
                <a:gd name="T123" fmla="*/ 1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9" h="451">
                  <a:moveTo>
                    <a:pt x="305" y="2"/>
                  </a:moveTo>
                  <a:cubicBezTo>
                    <a:pt x="307" y="2"/>
                    <a:pt x="308" y="4"/>
                    <a:pt x="309" y="5"/>
                  </a:cubicBezTo>
                  <a:cubicBezTo>
                    <a:pt x="311" y="9"/>
                    <a:pt x="312" y="10"/>
                    <a:pt x="315" y="10"/>
                  </a:cubicBezTo>
                  <a:cubicBezTo>
                    <a:pt x="318" y="11"/>
                    <a:pt x="318" y="14"/>
                    <a:pt x="319" y="16"/>
                  </a:cubicBezTo>
                  <a:cubicBezTo>
                    <a:pt x="321" y="18"/>
                    <a:pt x="322" y="22"/>
                    <a:pt x="323" y="24"/>
                  </a:cubicBezTo>
                  <a:cubicBezTo>
                    <a:pt x="324" y="26"/>
                    <a:pt x="325" y="27"/>
                    <a:pt x="327" y="27"/>
                  </a:cubicBezTo>
                  <a:cubicBezTo>
                    <a:pt x="327" y="27"/>
                    <a:pt x="328" y="27"/>
                    <a:pt x="329" y="27"/>
                  </a:cubicBezTo>
                  <a:cubicBezTo>
                    <a:pt x="331" y="26"/>
                    <a:pt x="333" y="24"/>
                    <a:pt x="334" y="24"/>
                  </a:cubicBezTo>
                  <a:cubicBezTo>
                    <a:pt x="334" y="24"/>
                    <a:pt x="335" y="24"/>
                    <a:pt x="335" y="24"/>
                  </a:cubicBezTo>
                  <a:cubicBezTo>
                    <a:pt x="337" y="26"/>
                    <a:pt x="337" y="28"/>
                    <a:pt x="339" y="28"/>
                  </a:cubicBezTo>
                  <a:cubicBezTo>
                    <a:pt x="340" y="28"/>
                    <a:pt x="340" y="28"/>
                    <a:pt x="341" y="27"/>
                  </a:cubicBezTo>
                  <a:cubicBezTo>
                    <a:pt x="344" y="26"/>
                    <a:pt x="344" y="26"/>
                    <a:pt x="346" y="24"/>
                  </a:cubicBezTo>
                  <a:cubicBezTo>
                    <a:pt x="348" y="23"/>
                    <a:pt x="349" y="22"/>
                    <a:pt x="349" y="22"/>
                  </a:cubicBezTo>
                  <a:cubicBezTo>
                    <a:pt x="350" y="22"/>
                    <a:pt x="351" y="23"/>
                    <a:pt x="352" y="23"/>
                  </a:cubicBezTo>
                  <a:cubicBezTo>
                    <a:pt x="353" y="24"/>
                    <a:pt x="355" y="24"/>
                    <a:pt x="356" y="24"/>
                  </a:cubicBezTo>
                  <a:cubicBezTo>
                    <a:pt x="358" y="24"/>
                    <a:pt x="360" y="24"/>
                    <a:pt x="360" y="24"/>
                  </a:cubicBezTo>
                  <a:cubicBezTo>
                    <a:pt x="361" y="24"/>
                    <a:pt x="361" y="24"/>
                    <a:pt x="361" y="24"/>
                  </a:cubicBezTo>
                  <a:cubicBezTo>
                    <a:pt x="362" y="24"/>
                    <a:pt x="363" y="25"/>
                    <a:pt x="363" y="28"/>
                  </a:cubicBezTo>
                  <a:cubicBezTo>
                    <a:pt x="362" y="32"/>
                    <a:pt x="366" y="36"/>
                    <a:pt x="361" y="40"/>
                  </a:cubicBezTo>
                  <a:cubicBezTo>
                    <a:pt x="356" y="44"/>
                    <a:pt x="352" y="49"/>
                    <a:pt x="350" y="51"/>
                  </a:cubicBezTo>
                  <a:cubicBezTo>
                    <a:pt x="348" y="54"/>
                    <a:pt x="347" y="57"/>
                    <a:pt x="352" y="58"/>
                  </a:cubicBezTo>
                  <a:cubicBezTo>
                    <a:pt x="357" y="58"/>
                    <a:pt x="359" y="58"/>
                    <a:pt x="363" y="59"/>
                  </a:cubicBezTo>
                  <a:cubicBezTo>
                    <a:pt x="364" y="59"/>
                    <a:pt x="364" y="59"/>
                    <a:pt x="365" y="59"/>
                  </a:cubicBezTo>
                  <a:cubicBezTo>
                    <a:pt x="366" y="59"/>
                    <a:pt x="366" y="58"/>
                    <a:pt x="368" y="56"/>
                  </a:cubicBezTo>
                  <a:cubicBezTo>
                    <a:pt x="371" y="52"/>
                    <a:pt x="371" y="52"/>
                    <a:pt x="376" y="48"/>
                  </a:cubicBezTo>
                  <a:cubicBezTo>
                    <a:pt x="381" y="45"/>
                    <a:pt x="379" y="42"/>
                    <a:pt x="384" y="42"/>
                  </a:cubicBezTo>
                  <a:cubicBezTo>
                    <a:pt x="384" y="45"/>
                    <a:pt x="385" y="49"/>
                    <a:pt x="388" y="52"/>
                  </a:cubicBezTo>
                  <a:cubicBezTo>
                    <a:pt x="392" y="55"/>
                    <a:pt x="390" y="59"/>
                    <a:pt x="386" y="64"/>
                  </a:cubicBezTo>
                  <a:cubicBezTo>
                    <a:pt x="383" y="68"/>
                    <a:pt x="382" y="70"/>
                    <a:pt x="383" y="74"/>
                  </a:cubicBezTo>
                  <a:cubicBezTo>
                    <a:pt x="383" y="78"/>
                    <a:pt x="384" y="88"/>
                    <a:pt x="384" y="92"/>
                  </a:cubicBezTo>
                  <a:cubicBezTo>
                    <a:pt x="384" y="96"/>
                    <a:pt x="378" y="103"/>
                    <a:pt x="375" y="107"/>
                  </a:cubicBezTo>
                  <a:cubicBezTo>
                    <a:pt x="372" y="110"/>
                    <a:pt x="365" y="115"/>
                    <a:pt x="361" y="118"/>
                  </a:cubicBezTo>
                  <a:cubicBezTo>
                    <a:pt x="357" y="121"/>
                    <a:pt x="358" y="126"/>
                    <a:pt x="360" y="130"/>
                  </a:cubicBezTo>
                  <a:cubicBezTo>
                    <a:pt x="363" y="134"/>
                    <a:pt x="360" y="135"/>
                    <a:pt x="358" y="142"/>
                  </a:cubicBezTo>
                  <a:cubicBezTo>
                    <a:pt x="357" y="147"/>
                    <a:pt x="364" y="147"/>
                    <a:pt x="367" y="147"/>
                  </a:cubicBezTo>
                  <a:cubicBezTo>
                    <a:pt x="368" y="147"/>
                    <a:pt x="368" y="147"/>
                    <a:pt x="368" y="147"/>
                  </a:cubicBezTo>
                  <a:cubicBezTo>
                    <a:pt x="368" y="147"/>
                    <a:pt x="372" y="153"/>
                    <a:pt x="378" y="156"/>
                  </a:cubicBezTo>
                  <a:cubicBezTo>
                    <a:pt x="383" y="158"/>
                    <a:pt x="385" y="161"/>
                    <a:pt x="390" y="163"/>
                  </a:cubicBezTo>
                  <a:cubicBezTo>
                    <a:pt x="395" y="164"/>
                    <a:pt x="394" y="168"/>
                    <a:pt x="397" y="174"/>
                  </a:cubicBezTo>
                  <a:cubicBezTo>
                    <a:pt x="401" y="181"/>
                    <a:pt x="413" y="183"/>
                    <a:pt x="417" y="186"/>
                  </a:cubicBezTo>
                  <a:cubicBezTo>
                    <a:pt x="420" y="188"/>
                    <a:pt x="427" y="195"/>
                    <a:pt x="425" y="197"/>
                  </a:cubicBezTo>
                  <a:cubicBezTo>
                    <a:pt x="422" y="199"/>
                    <a:pt x="421" y="204"/>
                    <a:pt x="422" y="208"/>
                  </a:cubicBezTo>
                  <a:cubicBezTo>
                    <a:pt x="424" y="212"/>
                    <a:pt x="425" y="213"/>
                    <a:pt x="422" y="218"/>
                  </a:cubicBezTo>
                  <a:cubicBezTo>
                    <a:pt x="418" y="222"/>
                    <a:pt x="417" y="222"/>
                    <a:pt x="414" y="228"/>
                  </a:cubicBezTo>
                  <a:cubicBezTo>
                    <a:pt x="411" y="234"/>
                    <a:pt x="417" y="234"/>
                    <a:pt x="418" y="240"/>
                  </a:cubicBezTo>
                  <a:cubicBezTo>
                    <a:pt x="418" y="245"/>
                    <a:pt x="421" y="250"/>
                    <a:pt x="422" y="253"/>
                  </a:cubicBezTo>
                  <a:cubicBezTo>
                    <a:pt x="422" y="257"/>
                    <a:pt x="431" y="257"/>
                    <a:pt x="435" y="258"/>
                  </a:cubicBezTo>
                  <a:cubicBezTo>
                    <a:pt x="439" y="259"/>
                    <a:pt x="441" y="265"/>
                    <a:pt x="440" y="267"/>
                  </a:cubicBezTo>
                  <a:cubicBezTo>
                    <a:pt x="438" y="269"/>
                    <a:pt x="436" y="269"/>
                    <a:pt x="437" y="271"/>
                  </a:cubicBezTo>
                  <a:cubicBezTo>
                    <a:pt x="438" y="273"/>
                    <a:pt x="441" y="274"/>
                    <a:pt x="441" y="274"/>
                  </a:cubicBezTo>
                  <a:cubicBezTo>
                    <a:pt x="441" y="274"/>
                    <a:pt x="441" y="274"/>
                    <a:pt x="441" y="274"/>
                  </a:cubicBezTo>
                  <a:cubicBezTo>
                    <a:pt x="441" y="274"/>
                    <a:pt x="442" y="274"/>
                    <a:pt x="439" y="278"/>
                  </a:cubicBezTo>
                  <a:cubicBezTo>
                    <a:pt x="436" y="283"/>
                    <a:pt x="441" y="289"/>
                    <a:pt x="447" y="293"/>
                  </a:cubicBezTo>
                  <a:cubicBezTo>
                    <a:pt x="452" y="297"/>
                    <a:pt x="446" y="306"/>
                    <a:pt x="444" y="310"/>
                  </a:cubicBezTo>
                  <a:cubicBezTo>
                    <a:pt x="442" y="314"/>
                    <a:pt x="443" y="317"/>
                    <a:pt x="444" y="321"/>
                  </a:cubicBezTo>
                  <a:cubicBezTo>
                    <a:pt x="445" y="326"/>
                    <a:pt x="440" y="334"/>
                    <a:pt x="436" y="338"/>
                  </a:cubicBezTo>
                  <a:cubicBezTo>
                    <a:pt x="432" y="342"/>
                    <a:pt x="430" y="344"/>
                    <a:pt x="433" y="349"/>
                  </a:cubicBezTo>
                  <a:cubicBezTo>
                    <a:pt x="436" y="353"/>
                    <a:pt x="440" y="355"/>
                    <a:pt x="441" y="360"/>
                  </a:cubicBezTo>
                  <a:cubicBezTo>
                    <a:pt x="443" y="366"/>
                    <a:pt x="443" y="369"/>
                    <a:pt x="449" y="371"/>
                  </a:cubicBezTo>
                  <a:cubicBezTo>
                    <a:pt x="455" y="372"/>
                    <a:pt x="453" y="376"/>
                    <a:pt x="455" y="383"/>
                  </a:cubicBezTo>
                  <a:cubicBezTo>
                    <a:pt x="457" y="389"/>
                    <a:pt x="457" y="390"/>
                    <a:pt x="455" y="392"/>
                  </a:cubicBezTo>
                  <a:cubicBezTo>
                    <a:pt x="453" y="395"/>
                    <a:pt x="449" y="399"/>
                    <a:pt x="449" y="399"/>
                  </a:cubicBezTo>
                  <a:cubicBezTo>
                    <a:pt x="449" y="399"/>
                    <a:pt x="449" y="399"/>
                    <a:pt x="450" y="400"/>
                  </a:cubicBezTo>
                  <a:cubicBezTo>
                    <a:pt x="447" y="401"/>
                    <a:pt x="444" y="402"/>
                    <a:pt x="444" y="403"/>
                  </a:cubicBezTo>
                  <a:cubicBezTo>
                    <a:pt x="443" y="403"/>
                    <a:pt x="443" y="403"/>
                    <a:pt x="443" y="403"/>
                  </a:cubicBezTo>
                  <a:cubicBezTo>
                    <a:pt x="441" y="403"/>
                    <a:pt x="436" y="400"/>
                    <a:pt x="435" y="397"/>
                  </a:cubicBezTo>
                  <a:cubicBezTo>
                    <a:pt x="435" y="396"/>
                    <a:pt x="434" y="395"/>
                    <a:pt x="433" y="395"/>
                  </a:cubicBezTo>
                  <a:cubicBezTo>
                    <a:pt x="432" y="395"/>
                    <a:pt x="430" y="396"/>
                    <a:pt x="429" y="397"/>
                  </a:cubicBezTo>
                  <a:cubicBezTo>
                    <a:pt x="428" y="400"/>
                    <a:pt x="429" y="401"/>
                    <a:pt x="428" y="401"/>
                  </a:cubicBezTo>
                  <a:cubicBezTo>
                    <a:pt x="428" y="401"/>
                    <a:pt x="427" y="401"/>
                    <a:pt x="427" y="401"/>
                  </a:cubicBezTo>
                  <a:cubicBezTo>
                    <a:pt x="426" y="401"/>
                    <a:pt x="425" y="401"/>
                    <a:pt x="424" y="401"/>
                  </a:cubicBezTo>
                  <a:cubicBezTo>
                    <a:pt x="423" y="401"/>
                    <a:pt x="421" y="401"/>
                    <a:pt x="418" y="403"/>
                  </a:cubicBezTo>
                  <a:cubicBezTo>
                    <a:pt x="413" y="405"/>
                    <a:pt x="415" y="404"/>
                    <a:pt x="411" y="405"/>
                  </a:cubicBezTo>
                  <a:cubicBezTo>
                    <a:pt x="406" y="406"/>
                    <a:pt x="409" y="408"/>
                    <a:pt x="405" y="411"/>
                  </a:cubicBezTo>
                  <a:cubicBezTo>
                    <a:pt x="402" y="414"/>
                    <a:pt x="402" y="415"/>
                    <a:pt x="402" y="415"/>
                  </a:cubicBezTo>
                  <a:cubicBezTo>
                    <a:pt x="402" y="415"/>
                    <a:pt x="402" y="415"/>
                    <a:pt x="401" y="414"/>
                  </a:cubicBezTo>
                  <a:cubicBezTo>
                    <a:pt x="400" y="412"/>
                    <a:pt x="401" y="410"/>
                    <a:pt x="398" y="410"/>
                  </a:cubicBezTo>
                  <a:cubicBezTo>
                    <a:pt x="394" y="410"/>
                    <a:pt x="391" y="410"/>
                    <a:pt x="389" y="408"/>
                  </a:cubicBezTo>
                  <a:cubicBezTo>
                    <a:pt x="388" y="408"/>
                    <a:pt x="387" y="407"/>
                    <a:pt x="386" y="407"/>
                  </a:cubicBezTo>
                  <a:cubicBezTo>
                    <a:pt x="383" y="407"/>
                    <a:pt x="379" y="409"/>
                    <a:pt x="377" y="409"/>
                  </a:cubicBezTo>
                  <a:cubicBezTo>
                    <a:pt x="374" y="410"/>
                    <a:pt x="375" y="414"/>
                    <a:pt x="372" y="418"/>
                  </a:cubicBezTo>
                  <a:cubicBezTo>
                    <a:pt x="370" y="422"/>
                    <a:pt x="371" y="422"/>
                    <a:pt x="368" y="423"/>
                  </a:cubicBezTo>
                  <a:cubicBezTo>
                    <a:pt x="365" y="424"/>
                    <a:pt x="368" y="428"/>
                    <a:pt x="368" y="432"/>
                  </a:cubicBezTo>
                  <a:cubicBezTo>
                    <a:pt x="369" y="436"/>
                    <a:pt x="367" y="438"/>
                    <a:pt x="365" y="442"/>
                  </a:cubicBezTo>
                  <a:cubicBezTo>
                    <a:pt x="364" y="444"/>
                    <a:pt x="363" y="444"/>
                    <a:pt x="362" y="444"/>
                  </a:cubicBezTo>
                  <a:cubicBezTo>
                    <a:pt x="361" y="444"/>
                    <a:pt x="360" y="443"/>
                    <a:pt x="360" y="442"/>
                  </a:cubicBezTo>
                  <a:cubicBezTo>
                    <a:pt x="360" y="440"/>
                    <a:pt x="359" y="440"/>
                    <a:pt x="358" y="440"/>
                  </a:cubicBezTo>
                  <a:cubicBezTo>
                    <a:pt x="357" y="440"/>
                    <a:pt x="356" y="440"/>
                    <a:pt x="355" y="441"/>
                  </a:cubicBezTo>
                  <a:cubicBezTo>
                    <a:pt x="352" y="443"/>
                    <a:pt x="350" y="443"/>
                    <a:pt x="344" y="444"/>
                  </a:cubicBezTo>
                  <a:cubicBezTo>
                    <a:pt x="337" y="446"/>
                    <a:pt x="336" y="446"/>
                    <a:pt x="331" y="448"/>
                  </a:cubicBezTo>
                  <a:cubicBezTo>
                    <a:pt x="329" y="448"/>
                    <a:pt x="328" y="449"/>
                    <a:pt x="326" y="449"/>
                  </a:cubicBezTo>
                  <a:cubicBezTo>
                    <a:pt x="321" y="449"/>
                    <a:pt x="315" y="447"/>
                    <a:pt x="311" y="446"/>
                  </a:cubicBezTo>
                  <a:cubicBezTo>
                    <a:pt x="307" y="446"/>
                    <a:pt x="304" y="446"/>
                    <a:pt x="301" y="446"/>
                  </a:cubicBezTo>
                  <a:cubicBezTo>
                    <a:pt x="299" y="445"/>
                    <a:pt x="303" y="442"/>
                    <a:pt x="299" y="442"/>
                  </a:cubicBezTo>
                  <a:cubicBezTo>
                    <a:pt x="295" y="441"/>
                    <a:pt x="292" y="438"/>
                    <a:pt x="289" y="436"/>
                  </a:cubicBezTo>
                  <a:cubicBezTo>
                    <a:pt x="286" y="435"/>
                    <a:pt x="288" y="433"/>
                    <a:pt x="287" y="433"/>
                  </a:cubicBezTo>
                  <a:cubicBezTo>
                    <a:pt x="287" y="433"/>
                    <a:pt x="286" y="433"/>
                    <a:pt x="286" y="433"/>
                  </a:cubicBezTo>
                  <a:cubicBezTo>
                    <a:pt x="283" y="435"/>
                    <a:pt x="283" y="437"/>
                    <a:pt x="279" y="438"/>
                  </a:cubicBezTo>
                  <a:cubicBezTo>
                    <a:pt x="279" y="438"/>
                    <a:pt x="278" y="438"/>
                    <a:pt x="278" y="438"/>
                  </a:cubicBezTo>
                  <a:cubicBezTo>
                    <a:pt x="277" y="438"/>
                    <a:pt x="276" y="437"/>
                    <a:pt x="276" y="437"/>
                  </a:cubicBezTo>
                  <a:cubicBezTo>
                    <a:pt x="276" y="437"/>
                    <a:pt x="276" y="438"/>
                    <a:pt x="275" y="439"/>
                  </a:cubicBezTo>
                  <a:cubicBezTo>
                    <a:pt x="273" y="442"/>
                    <a:pt x="271" y="443"/>
                    <a:pt x="268" y="446"/>
                  </a:cubicBezTo>
                  <a:cubicBezTo>
                    <a:pt x="267" y="447"/>
                    <a:pt x="266" y="448"/>
                    <a:pt x="266" y="448"/>
                  </a:cubicBezTo>
                  <a:cubicBezTo>
                    <a:pt x="264" y="448"/>
                    <a:pt x="262" y="445"/>
                    <a:pt x="260" y="444"/>
                  </a:cubicBezTo>
                  <a:cubicBezTo>
                    <a:pt x="258" y="443"/>
                    <a:pt x="258" y="440"/>
                    <a:pt x="259" y="438"/>
                  </a:cubicBezTo>
                  <a:cubicBezTo>
                    <a:pt x="260" y="435"/>
                    <a:pt x="260" y="434"/>
                    <a:pt x="259" y="432"/>
                  </a:cubicBezTo>
                  <a:cubicBezTo>
                    <a:pt x="259" y="430"/>
                    <a:pt x="257" y="429"/>
                    <a:pt x="257" y="427"/>
                  </a:cubicBezTo>
                  <a:cubicBezTo>
                    <a:pt x="257" y="425"/>
                    <a:pt x="259" y="425"/>
                    <a:pt x="261" y="423"/>
                  </a:cubicBezTo>
                  <a:cubicBezTo>
                    <a:pt x="262" y="422"/>
                    <a:pt x="260" y="418"/>
                    <a:pt x="258" y="417"/>
                  </a:cubicBezTo>
                  <a:cubicBezTo>
                    <a:pt x="256" y="416"/>
                    <a:pt x="258" y="413"/>
                    <a:pt x="256" y="413"/>
                  </a:cubicBezTo>
                  <a:cubicBezTo>
                    <a:pt x="256" y="413"/>
                    <a:pt x="256" y="413"/>
                    <a:pt x="255" y="413"/>
                  </a:cubicBezTo>
                  <a:cubicBezTo>
                    <a:pt x="255" y="413"/>
                    <a:pt x="255" y="413"/>
                    <a:pt x="255" y="413"/>
                  </a:cubicBezTo>
                  <a:cubicBezTo>
                    <a:pt x="252" y="413"/>
                    <a:pt x="251" y="411"/>
                    <a:pt x="251" y="411"/>
                  </a:cubicBezTo>
                  <a:cubicBezTo>
                    <a:pt x="251" y="411"/>
                    <a:pt x="252" y="406"/>
                    <a:pt x="250" y="404"/>
                  </a:cubicBezTo>
                  <a:cubicBezTo>
                    <a:pt x="249" y="403"/>
                    <a:pt x="248" y="402"/>
                    <a:pt x="247" y="402"/>
                  </a:cubicBezTo>
                  <a:cubicBezTo>
                    <a:pt x="246" y="402"/>
                    <a:pt x="245" y="402"/>
                    <a:pt x="244" y="403"/>
                  </a:cubicBezTo>
                  <a:cubicBezTo>
                    <a:pt x="244" y="403"/>
                    <a:pt x="244" y="403"/>
                    <a:pt x="243" y="403"/>
                  </a:cubicBezTo>
                  <a:cubicBezTo>
                    <a:pt x="240" y="403"/>
                    <a:pt x="240" y="399"/>
                    <a:pt x="239" y="397"/>
                  </a:cubicBezTo>
                  <a:cubicBezTo>
                    <a:pt x="239" y="397"/>
                    <a:pt x="238" y="397"/>
                    <a:pt x="238" y="397"/>
                  </a:cubicBezTo>
                  <a:cubicBezTo>
                    <a:pt x="239" y="396"/>
                    <a:pt x="241" y="394"/>
                    <a:pt x="243" y="393"/>
                  </a:cubicBezTo>
                  <a:cubicBezTo>
                    <a:pt x="247" y="391"/>
                    <a:pt x="250" y="390"/>
                    <a:pt x="252" y="387"/>
                  </a:cubicBezTo>
                  <a:cubicBezTo>
                    <a:pt x="254" y="384"/>
                    <a:pt x="255" y="380"/>
                    <a:pt x="253" y="378"/>
                  </a:cubicBezTo>
                  <a:cubicBezTo>
                    <a:pt x="250" y="376"/>
                    <a:pt x="249" y="373"/>
                    <a:pt x="250" y="370"/>
                  </a:cubicBezTo>
                  <a:cubicBezTo>
                    <a:pt x="252" y="367"/>
                    <a:pt x="252" y="364"/>
                    <a:pt x="250" y="362"/>
                  </a:cubicBezTo>
                  <a:cubicBezTo>
                    <a:pt x="248" y="361"/>
                    <a:pt x="246" y="359"/>
                    <a:pt x="246" y="357"/>
                  </a:cubicBezTo>
                  <a:cubicBezTo>
                    <a:pt x="246" y="354"/>
                    <a:pt x="247" y="349"/>
                    <a:pt x="243" y="349"/>
                  </a:cubicBezTo>
                  <a:cubicBezTo>
                    <a:pt x="242" y="349"/>
                    <a:pt x="242" y="349"/>
                    <a:pt x="241" y="349"/>
                  </a:cubicBezTo>
                  <a:cubicBezTo>
                    <a:pt x="239" y="350"/>
                    <a:pt x="238" y="350"/>
                    <a:pt x="236" y="350"/>
                  </a:cubicBezTo>
                  <a:cubicBezTo>
                    <a:pt x="232" y="350"/>
                    <a:pt x="230" y="348"/>
                    <a:pt x="231" y="346"/>
                  </a:cubicBezTo>
                  <a:cubicBezTo>
                    <a:pt x="233" y="344"/>
                    <a:pt x="231" y="344"/>
                    <a:pt x="228" y="344"/>
                  </a:cubicBezTo>
                  <a:cubicBezTo>
                    <a:pt x="225" y="344"/>
                    <a:pt x="224" y="343"/>
                    <a:pt x="223" y="340"/>
                  </a:cubicBezTo>
                  <a:cubicBezTo>
                    <a:pt x="223" y="338"/>
                    <a:pt x="222" y="336"/>
                    <a:pt x="221" y="336"/>
                  </a:cubicBezTo>
                  <a:cubicBezTo>
                    <a:pt x="220" y="336"/>
                    <a:pt x="220" y="337"/>
                    <a:pt x="219" y="337"/>
                  </a:cubicBezTo>
                  <a:cubicBezTo>
                    <a:pt x="217" y="338"/>
                    <a:pt x="215" y="340"/>
                    <a:pt x="213" y="340"/>
                  </a:cubicBezTo>
                  <a:cubicBezTo>
                    <a:pt x="212" y="340"/>
                    <a:pt x="211" y="339"/>
                    <a:pt x="210" y="337"/>
                  </a:cubicBezTo>
                  <a:cubicBezTo>
                    <a:pt x="209" y="333"/>
                    <a:pt x="208" y="333"/>
                    <a:pt x="206" y="333"/>
                  </a:cubicBezTo>
                  <a:cubicBezTo>
                    <a:pt x="206" y="333"/>
                    <a:pt x="205" y="333"/>
                    <a:pt x="204" y="333"/>
                  </a:cubicBezTo>
                  <a:cubicBezTo>
                    <a:pt x="204" y="333"/>
                    <a:pt x="204" y="333"/>
                    <a:pt x="203" y="333"/>
                  </a:cubicBezTo>
                  <a:cubicBezTo>
                    <a:pt x="201" y="333"/>
                    <a:pt x="198" y="331"/>
                    <a:pt x="197" y="329"/>
                  </a:cubicBezTo>
                  <a:cubicBezTo>
                    <a:pt x="196" y="329"/>
                    <a:pt x="196" y="329"/>
                    <a:pt x="195" y="329"/>
                  </a:cubicBezTo>
                  <a:cubicBezTo>
                    <a:pt x="195" y="329"/>
                    <a:pt x="194" y="329"/>
                    <a:pt x="193" y="329"/>
                  </a:cubicBezTo>
                  <a:cubicBezTo>
                    <a:pt x="193" y="329"/>
                    <a:pt x="192" y="329"/>
                    <a:pt x="192" y="328"/>
                  </a:cubicBezTo>
                  <a:cubicBezTo>
                    <a:pt x="190" y="326"/>
                    <a:pt x="192" y="324"/>
                    <a:pt x="190" y="324"/>
                  </a:cubicBezTo>
                  <a:cubicBezTo>
                    <a:pt x="190" y="324"/>
                    <a:pt x="190" y="324"/>
                    <a:pt x="189" y="324"/>
                  </a:cubicBezTo>
                  <a:cubicBezTo>
                    <a:pt x="186" y="325"/>
                    <a:pt x="183" y="328"/>
                    <a:pt x="179" y="330"/>
                  </a:cubicBezTo>
                  <a:cubicBezTo>
                    <a:pt x="177" y="331"/>
                    <a:pt x="175" y="332"/>
                    <a:pt x="173" y="332"/>
                  </a:cubicBezTo>
                  <a:cubicBezTo>
                    <a:pt x="172" y="332"/>
                    <a:pt x="171" y="332"/>
                    <a:pt x="170" y="330"/>
                  </a:cubicBezTo>
                  <a:cubicBezTo>
                    <a:pt x="167" y="327"/>
                    <a:pt x="165" y="325"/>
                    <a:pt x="163" y="323"/>
                  </a:cubicBezTo>
                  <a:cubicBezTo>
                    <a:pt x="163" y="322"/>
                    <a:pt x="162" y="321"/>
                    <a:pt x="161" y="321"/>
                  </a:cubicBezTo>
                  <a:cubicBezTo>
                    <a:pt x="160" y="321"/>
                    <a:pt x="159" y="322"/>
                    <a:pt x="159" y="322"/>
                  </a:cubicBezTo>
                  <a:cubicBezTo>
                    <a:pt x="159" y="322"/>
                    <a:pt x="159" y="325"/>
                    <a:pt x="157" y="325"/>
                  </a:cubicBezTo>
                  <a:cubicBezTo>
                    <a:pt x="157" y="325"/>
                    <a:pt x="157" y="325"/>
                    <a:pt x="157" y="325"/>
                  </a:cubicBezTo>
                  <a:cubicBezTo>
                    <a:pt x="155" y="324"/>
                    <a:pt x="146" y="318"/>
                    <a:pt x="146" y="318"/>
                  </a:cubicBezTo>
                  <a:cubicBezTo>
                    <a:pt x="146" y="318"/>
                    <a:pt x="144" y="318"/>
                    <a:pt x="142" y="314"/>
                  </a:cubicBezTo>
                  <a:cubicBezTo>
                    <a:pt x="141" y="310"/>
                    <a:pt x="137" y="309"/>
                    <a:pt x="135" y="307"/>
                  </a:cubicBezTo>
                  <a:cubicBezTo>
                    <a:pt x="134" y="305"/>
                    <a:pt x="130" y="302"/>
                    <a:pt x="129" y="298"/>
                  </a:cubicBezTo>
                  <a:cubicBezTo>
                    <a:pt x="128" y="294"/>
                    <a:pt x="128" y="292"/>
                    <a:pt x="131" y="289"/>
                  </a:cubicBezTo>
                  <a:cubicBezTo>
                    <a:pt x="133" y="285"/>
                    <a:pt x="134" y="287"/>
                    <a:pt x="136" y="285"/>
                  </a:cubicBezTo>
                  <a:cubicBezTo>
                    <a:pt x="138" y="284"/>
                    <a:pt x="134" y="282"/>
                    <a:pt x="132" y="280"/>
                  </a:cubicBezTo>
                  <a:cubicBezTo>
                    <a:pt x="130" y="278"/>
                    <a:pt x="131" y="276"/>
                    <a:pt x="132" y="271"/>
                  </a:cubicBezTo>
                  <a:cubicBezTo>
                    <a:pt x="133" y="266"/>
                    <a:pt x="136" y="264"/>
                    <a:pt x="137" y="261"/>
                  </a:cubicBezTo>
                  <a:cubicBezTo>
                    <a:pt x="137" y="259"/>
                    <a:pt x="136" y="257"/>
                    <a:pt x="135" y="254"/>
                  </a:cubicBezTo>
                  <a:cubicBezTo>
                    <a:pt x="135" y="250"/>
                    <a:pt x="134" y="242"/>
                    <a:pt x="136" y="239"/>
                  </a:cubicBezTo>
                  <a:cubicBezTo>
                    <a:pt x="138" y="236"/>
                    <a:pt x="141" y="233"/>
                    <a:pt x="139" y="231"/>
                  </a:cubicBezTo>
                  <a:cubicBezTo>
                    <a:pt x="138" y="231"/>
                    <a:pt x="138" y="230"/>
                    <a:pt x="137" y="230"/>
                  </a:cubicBezTo>
                  <a:cubicBezTo>
                    <a:pt x="136" y="230"/>
                    <a:pt x="135" y="231"/>
                    <a:pt x="134" y="231"/>
                  </a:cubicBezTo>
                  <a:cubicBezTo>
                    <a:pt x="133" y="231"/>
                    <a:pt x="133" y="231"/>
                    <a:pt x="132" y="230"/>
                  </a:cubicBezTo>
                  <a:cubicBezTo>
                    <a:pt x="130" y="229"/>
                    <a:pt x="131" y="223"/>
                    <a:pt x="129" y="223"/>
                  </a:cubicBezTo>
                  <a:cubicBezTo>
                    <a:pt x="128" y="223"/>
                    <a:pt x="128" y="223"/>
                    <a:pt x="128" y="223"/>
                  </a:cubicBezTo>
                  <a:cubicBezTo>
                    <a:pt x="127" y="223"/>
                    <a:pt x="127" y="223"/>
                    <a:pt x="125" y="224"/>
                  </a:cubicBezTo>
                  <a:cubicBezTo>
                    <a:pt x="124" y="226"/>
                    <a:pt x="122" y="228"/>
                    <a:pt x="120" y="228"/>
                  </a:cubicBezTo>
                  <a:cubicBezTo>
                    <a:pt x="120" y="228"/>
                    <a:pt x="119" y="227"/>
                    <a:pt x="119" y="226"/>
                  </a:cubicBezTo>
                  <a:cubicBezTo>
                    <a:pt x="119" y="223"/>
                    <a:pt x="120" y="223"/>
                    <a:pt x="121" y="222"/>
                  </a:cubicBezTo>
                  <a:cubicBezTo>
                    <a:pt x="122" y="220"/>
                    <a:pt x="116" y="220"/>
                    <a:pt x="116" y="220"/>
                  </a:cubicBezTo>
                  <a:cubicBezTo>
                    <a:pt x="116" y="220"/>
                    <a:pt x="117" y="218"/>
                    <a:pt x="118" y="214"/>
                  </a:cubicBezTo>
                  <a:cubicBezTo>
                    <a:pt x="119" y="211"/>
                    <a:pt x="118" y="206"/>
                    <a:pt x="119" y="205"/>
                  </a:cubicBezTo>
                  <a:cubicBezTo>
                    <a:pt x="120" y="203"/>
                    <a:pt x="123" y="202"/>
                    <a:pt x="124" y="201"/>
                  </a:cubicBezTo>
                  <a:cubicBezTo>
                    <a:pt x="125" y="199"/>
                    <a:pt x="127" y="195"/>
                    <a:pt x="124" y="190"/>
                  </a:cubicBezTo>
                  <a:cubicBezTo>
                    <a:pt x="122" y="185"/>
                    <a:pt x="120" y="183"/>
                    <a:pt x="121" y="180"/>
                  </a:cubicBezTo>
                  <a:cubicBezTo>
                    <a:pt x="123" y="177"/>
                    <a:pt x="121" y="176"/>
                    <a:pt x="121" y="174"/>
                  </a:cubicBezTo>
                  <a:cubicBezTo>
                    <a:pt x="120" y="172"/>
                    <a:pt x="122" y="170"/>
                    <a:pt x="125" y="168"/>
                  </a:cubicBezTo>
                  <a:cubicBezTo>
                    <a:pt x="127" y="166"/>
                    <a:pt x="126" y="163"/>
                    <a:pt x="125" y="161"/>
                  </a:cubicBezTo>
                  <a:cubicBezTo>
                    <a:pt x="124" y="158"/>
                    <a:pt x="120" y="152"/>
                    <a:pt x="118" y="152"/>
                  </a:cubicBezTo>
                  <a:cubicBezTo>
                    <a:pt x="117" y="152"/>
                    <a:pt x="117" y="152"/>
                    <a:pt x="117" y="152"/>
                  </a:cubicBezTo>
                  <a:cubicBezTo>
                    <a:pt x="115" y="152"/>
                    <a:pt x="115" y="154"/>
                    <a:pt x="113" y="155"/>
                  </a:cubicBezTo>
                  <a:cubicBezTo>
                    <a:pt x="112" y="156"/>
                    <a:pt x="112" y="156"/>
                    <a:pt x="112" y="156"/>
                  </a:cubicBezTo>
                  <a:cubicBezTo>
                    <a:pt x="110" y="156"/>
                    <a:pt x="111" y="153"/>
                    <a:pt x="110" y="151"/>
                  </a:cubicBezTo>
                  <a:cubicBezTo>
                    <a:pt x="109" y="150"/>
                    <a:pt x="109" y="150"/>
                    <a:pt x="109" y="150"/>
                  </a:cubicBezTo>
                  <a:cubicBezTo>
                    <a:pt x="108" y="150"/>
                    <a:pt x="108" y="151"/>
                    <a:pt x="106" y="151"/>
                  </a:cubicBezTo>
                  <a:cubicBezTo>
                    <a:pt x="106" y="151"/>
                    <a:pt x="106" y="151"/>
                    <a:pt x="105" y="151"/>
                  </a:cubicBezTo>
                  <a:cubicBezTo>
                    <a:pt x="103" y="151"/>
                    <a:pt x="99" y="150"/>
                    <a:pt x="97" y="150"/>
                  </a:cubicBezTo>
                  <a:cubicBezTo>
                    <a:pt x="97" y="150"/>
                    <a:pt x="96" y="150"/>
                    <a:pt x="96" y="150"/>
                  </a:cubicBezTo>
                  <a:cubicBezTo>
                    <a:pt x="95" y="150"/>
                    <a:pt x="94" y="151"/>
                    <a:pt x="92" y="151"/>
                  </a:cubicBezTo>
                  <a:cubicBezTo>
                    <a:pt x="89" y="151"/>
                    <a:pt x="86" y="150"/>
                    <a:pt x="84" y="149"/>
                  </a:cubicBezTo>
                  <a:cubicBezTo>
                    <a:pt x="79" y="147"/>
                    <a:pt x="75" y="146"/>
                    <a:pt x="74" y="144"/>
                  </a:cubicBezTo>
                  <a:cubicBezTo>
                    <a:pt x="73" y="143"/>
                    <a:pt x="74" y="141"/>
                    <a:pt x="75" y="139"/>
                  </a:cubicBezTo>
                  <a:cubicBezTo>
                    <a:pt x="75" y="137"/>
                    <a:pt x="74" y="136"/>
                    <a:pt x="72" y="136"/>
                  </a:cubicBezTo>
                  <a:cubicBezTo>
                    <a:pt x="71" y="136"/>
                    <a:pt x="71" y="136"/>
                    <a:pt x="70" y="137"/>
                  </a:cubicBezTo>
                  <a:cubicBezTo>
                    <a:pt x="70" y="137"/>
                    <a:pt x="69" y="137"/>
                    <a:pt x="69" y="137"/>
                  </a:cubicBezTo>
                  <a:cubicBezTo>
                    <a:pt x="67" y="137"/>
                    <a:pt x="66" y="132"/>
                    <a:pt x="66" y="132"/>
                  </a:cubicBezTo>
                  <a:cubicBezTo>
                    <a:pt x="64" y="130"/>
                    <a:pt x="63" y="129"/>
                    <a:pt x="62" y="129"/>
                  </a:cubicBezTo>
                  <a:cubicBezTo>
                    <a:pt x="61" y="129"/>
                    <a:pt x="60" y="130"/>
                    <a:pt x="60" y="130"/>
                  </a:cubicBezTo>
                  <a:cubicBezTo>
                    <a:pt x="58" y="131"/>
                    <a:pt x="57" y="132"/>
                    <a:pt x="56" y="132"/>
                  </a:cubicBezTo>
                  <a:cubicBezTo>
                    <a:pt x="55" y="132"/>
                    <a:pt x="55" y="132"/>
                    <a:pt x="54" y="130"/>
                  </a:cubicBezTo>
                  <a:cubicBezTo>
                    <a:pt x="54" y="127"/>
                    <a:pt x="53" y="127"/>
                    <a:pt x="51" y="127"/>
                  </a:cubicBezTo>
                  <a:cubicBezTo>
                    <a:pt x="48" y="126"/>
                    <a:pt x="48" y="125"/>
                    <a:pt x="49" y="122"/>
                  </a:cubicBezTo>
                  <a:cubicBezTo>
                    <a:pt x="50" y="121"/>
                    <a:pt x="49" y="119"/>
                    <a:pt x="46" y="119"/>
                  </a:cubicBezTo>
                  <a:cubicBezTo>
                    <a:pt x="47" y="118"/>
                    <a:pt x="48" y="117"/>
                    <a:pt x="48" y="117"/>
                  </a:cubicBezTo>
                  <a:cubicBezTo>
                    <a:pt x="48" y="117"/>
                    <a:pt x="47" y="118"/>
                    <a:pt x="46" y="119"/>
                  </a:cubicBezTo>
                  <a:cubicBezTo>
                    <a:pt x="46" y="119"/>
                    <a:pt x="46" y="119"/>
                    <a:pt x="45" y="119"/>
                  </a:cubicBezTo>
                  <a:cubicBezTo>
                    <a:pt x="43" y="119"/>
                    <a:pt x="41" y="120"/>
                    <a:pt x="39" y="120"/>
                  </a:cubicBezTo>
                  <a:cubicBezTo>
                    <a:pt x="38" y="120"/>
                    <a:pt x="38" y="120"/>
                    <a:pt x="37" y="120"/>
                  </a:cubicBezTo>
                  <a:cubicBezTo>
                    <a:pt x="33" y="119"/>
                    <a:pt x="31" y="116"/>
                    <a:pt x="27" y="115"/>
                  </a:cubicBezTo>
                  <a:cubicBezTo>
                    <a:pt x="26" y="114"/>
                    <a:pt x="25" y="114"/>
                    <a:pt x="24" y="114"/>
                  </a:cubicBezTo>
                  <a:cubicBezTo>
                    <a:pt x="21" y="114"/>
                    <a:pt x="18" y="116"/>
                    <a:pt x="16" y="117"/>
                  </a:cubicBezTo>
                  <a:cubicBezTo>
                    <a:pt x="15" y="117"/>
                    <a:pt x="14" y="117"/>
                    <a:pt x="13" y="117"/>
                  </a:cubicBezTo>
                  <a:cubicBezTo>
                    <a:pt x="12" y="117"/>
                    <a:pt x="10" y="117"/>
                    <a:pt x="8" y="115"/>
                  </a:cubicBezTo>
                  <a:cubicBezTo>
                    <a:pt x="6" y="112"/>
                    <a:pt x="2" y="106"/>
                    <a:pt x="4" y="106"/>
                  </a:cubicBezTo>
                  <a:cubicBezTo>
                    <a:pt x="5" y="106"/>
                    <a:pt x="6" y="107"/>
                    <a:pt x="6" y="108"/>
                  </a:cubicBezTo>
                  <a:cubicBezTo>
                    <a:pt x="6" y="107"/>
                    <a:pt x="5" y="106"/>
                    <a:pt x="4" y="106"/>
                  </a:cubicBezTo>
                  <a:cubicBezTo>
                    <a:pt x="5" y="106"/>
                    <a:pt x="5" y="106"/>
                    <a:pt x="5" y="106"/>
                  </a:cubicBezTo>
                  <a:cubicBezTo>
                    <a:pt x="8" y="106"/>
                    <a:pt x="13" y="106"/>
                    <a:pt x="15" y="106"/>
                  </a:cubicBezTo>
                  <a:cubicBezTo>
                    <a:pt x="17" y="106"/>
                    <a:pt x="18" y="105"/>
                    <a:pt x="19" y="103"/>
                  </a:cubicBezTo>
                  <a:cubicBezTo>
                    <a:pt x="19" y="101"/>
                    <a:pt x="21" y="100"/>
                    <a:pt x="24" y="100"/>
                  </a:cubicBezTo>
                  <a:cubicBezTo>
                    <a:pt x="25" y="100"/>
                    <a:pt x="25" y="100"/>
                    <a:pt x="26" y="101"/>
                  </a:cubicBezTo>
                  <a:cubicBezTo>
                    <a:pt x="30" y="101"/>
                    <a:pt x="33" y="104"/>
                    <a:pt x="35" y="104"/>
                  </a:cubicBezTo>
                  <a:cubicBezTo>
                    <a:pt x="36" y="104"/>
                    <a:pt x="36" y="104"/>
                    <a:pt x="36" y="104"/>
                  </a:cubicBezTo>
                  <a:cubicBezTo>
                    <a:pt x="37" y="102"/>
                    <a:pt x="37" y="101"/>
                    <a:pt x="38" y="97"/>
                  </a:cubicBezTo>
                  <a:cubicBezTo>
                    <a:pt x="38" y="94"/>
                    <a:pt x="34" y="92"/>
                    <a:pt x="37" y="89"/>
                  </a:cubicBezTo>
                  <a:cubicBezTo>
                    <a:pt x="40" y="85"/>
                    <a:pt x="42" y="83"/>
                    <a:pt x="44" y="82"/>
                  </a:cubicBezTo>
                  <a:cubicBezTo>
                    <a:pt x="47" y="80"/>
                    <a:pt x="48" y="78"/>
                    <a:pt x="51" y="78"/>
                  </a:cubicBezTo>
                  <a:cubicBezTo>
                    <a:pt x="52" y="78"/>
                    <a:pt x="52" y="78"/>
                    <a:pt x="53" y="78"/>
                  </a:cubicBezTo>
                  <a:cubicBezTo>
                    <a:pt x="56" y="79"/>
                    <a:pt x="60" y="82"/>
                    <a:pt x="62" y="82"/>
                  </a:cubicBezTo>
                  <a:cubicBezTo>
                    <a:pt x="63" y="82"/>
                    <a:pt x="63" y="82"/>
                    <a:pt x="64" y="82"/>
                  </a:cubicBezTo>
                  <a:cubicBezTo>
                    <a:pt x="66" y="80"/>
                    <a:pt x="69" y="80"/>
                    <a:pt x="71" y="78"/>
                  </a:cubicBezTo>
                  <a:cubicBezTo>
                    <a:pt x="72" y="76"/>
                    <a:pt x="73" y="75"/>
                    <a:pt x="76" y="73"/>
                  </a:cubicBezTo>
                  <a:cubicBezTo>
                    <a:pt x="79" y="71"/>
                    <a:pt x="80" y="69"/>
                    <a:pt x="82" y="69"/>
                  </a:cubicBezTo>
                  <a:cubicBezTo>
                    <a:pt x="82" y="69"/>
                    <a:pt x="83" y="69"/>
                    <a:pt x="83" y="70"/>
                  </a:cubicBezTo>
                  <a:cubicBezTo>
                    <a:pt x="84" y="70"/>
                    <a:pt x="84" y="70"/>
                    <a:pt x="85" y="70"/>
                  </a:cubicBezTo>
                  <a:cubicBezTo>
                    <a:pt x="86" y="70"/>
                    <a:pt x="87" y="69"/>
                    <a:pt x="87" y="68"/>
                  </a:cubicBezTo>
                  <a:cubicBezTo>
                    <a:pt x="88" y="67"/>
                    <a:pt x="87" y="66"/>
                    <a:pt x="90" y="66"/>
                  </a:cubicBezTo>
                  <a:cubicBezTo>
                    <a:pt x="94" y="65"/>
                    <a:pt x="93" y="58"/>
                    <a:pt x="93" y="58"/>
                  </a:cubicBezTo>
                  <a:cubicBezTo>
                    <a:pt x="93" y="58"/>
                    <a:pt x="97" y="57"/>
                    <a:pt x="98" y="54"/>
                  </a:cubicBezTo>
                  <a:cubicBezTo>
                    <a:pt x="98" y="53"/>
                    <a:pt x="98" y="52"/>
                    <a:pt x="98" y="52"/>
                  </a:cubicBezTo>
                  <a:cubicBezTo>
                    <a:pt x="99" y="52"/>
                    <a:pt x="100" y="54"/>
                    <a:pt x="101" y="55"/>
                  </a:cubicBezTo>
                  <a:cubicBezTo>
                    <a:pt x="102" y="56"/>
                    <a:pt x="104" y="57"/>
                    <a:pt x="105" y="57"/>
                  </a:cubicBezTo>
                  <a:cubicBezTo>
                    <a:pt x="106" y="57"/>
                    <a:pt x="107" y="56"/>
                    <a:pt x="108" y="55"/>
                  </a:cubicBezTo>
                  <a:cubicBezTo>
                    <a:pt x="110" y="54"/>
                    <a:pt x="113" y="52"/>
                    <a:pt x="115" y="52"/>
                  </a:cubicBezTo>
                  <a:cubicBezTo>
                    <a:pt x="115" y="52"/>
                    <a:pt x="116" y="52"/>
                    <a:pt x="116" y="52"/>
                  </a:cubicBezTo>
                  <a:cubicBezTo>
                    <a:pt x="119" y="53"/>
                    <a:pt x="119" y="56"/>
                    <a:pt x="121" y="57"/>
                  </a:cubicBezTo>
                  <a:cubicBezTo>
                    <a:pt x="123" y="58"/>
                    <a:pt x="125" y="57"/>
                    <a:pt x="128" y="58"/>
                  </a:cubicBezTo>
                  <a:cubicBezTo>
                    <a:pt x="132" y="58"/>
                    <a:pt x="138" y="64"/>
                    <a:pt x="141" y="66"/>
                  </a:cubicBezTo>
                  <a:cubicBezTo>
                    <a:pt x="142" y="68"/>
                    <a:pt x="143" y="73"/>
                    <a:pt x="147" y="73"/>
                  </a:cubicBezTo>
                  <a:cubicBezTo>
                    <a:pt x="147" y="73"/>
                    <a:pt x="148" y="73"/>
                    <a:pt x="148" y="72"/>
                  </a:cubicBezTo>
                  <a:cubicBezTo>
                    <a:pt x="152" y="71"/>
                    <a:pt x="154" y="70"/>
                    <a:pt x="157" y="70"/>
                  </a:cubicBezTo>
                  <a:cubicBezTo>
                    <a:pt x="157" y="70"/>
                    <a:pt x="158" y="70"/>
                    <a:pt x="159" y="70"/>
                  </a:cubicBezTo>
                  <a:cubicBezTo>
                    <a:pt x="161" y="71"/>
                    <a:pt x="162" y="72"/>
                    <a:pt x="164" y="72"/>
                  </a:cubicBezTo>
                  <a:cubicBezTo>
                    <a:pt x="165" y="72"/>
                    <a:pt x="166" y="71"/>
                    <a:pt x="167" y="71"/>
                  </a:cubicBezTo>
                  <a:cubicBezTo>
                    <a:pt x="168" y="70"/>
                    <a:pt x="169" y="70"/>
                    <a:pt x="170" y="70"/>
                  </a:cubicBezTo>
                  <a:cubicBezTo>
                    <a:pt x="172" y="70"/>
                    <a:pt x="173" y="72"/>
                    <a:pt x="173" y="74"/>
                  </a:cubicBezTo>
                  <a:cubicBezTo>
                    <a:pt x="172" y="76"/>
                    <a:pt x="174" y="77"/>
                    <a:pt x="176" y="77"/>
                  </a:cubicBezTo>
                  <a:cubicBezTo>
                    <a:pt x="177" y="77"/>
                    <a:pt x="177" y="77"/>
                    <a:pt x="178" y="77"/>
                  </a:cubicBezTo>
                  <a:cubicBezTo>
                    <a:pt x="178" y="77"/>
                    <a:pt x="179" y="77"/>
                    <a:pt x="179" y="77"/>
                  </a:cubicBezTo>
                  <a:cubicBezTo>
                    <a:pt x="182" y="77"/>
                    <a:pt x="182" y="81"/>
                    <a:pt x="184" y="82"/>
                  </a:cubicBezTo>
                  <a:cubicBezTo>
                    <a:pt x="186" y="83"/>
                    <a:pt x="187" y="84"/>
                    <a:pt x="189" y="84"/>
                  </a:cubicBezTo>
                  <a:cubicBezTo>
                    <a:pt x="189" y="84"/>
                    <a:pt x="190" y="84"/>
                    <a:pt x="190" y="84"/>
                  </a:cubicBezTo>
                  <a:cubicBezTo>
                    <a:pt x="192" y="83"/>
                    <a:pt x="198" y="82"/>
                    <a:pt x="198" y="82"/>
                  </a:cubicBezTo>
                  <a:cubicBezTo>
                    <a:pt x="199" y="83"/>
                    <a:pt x="200" y="84"/>
                    <a:pt x="202" y="84"/>
                  </a:cubicBezTo>
                  <a:cubicBezTo>
                    <a:pt x="203" y="84"/>
                    <a:pt x="203" y="84"/>
                    <a:pt x="204" y="83"/>
                  </a:cubicBezTo>
                  <a:cubicBezTo>
                    <a:pt x="207" y="82"/>
                    <a:pt x="209" y="80"/>
                    <a:pt x="210" y="80"/>
                  </a:cubicBezTo>
                  <a:cubicBezTo>
                    <a:pt x="210" y="80"/>
                    <a:pt x="210" y="80"/>
                    <a:pt x="211" y="80"/>
                  </a:cubicBezTo>
                  <a:cubicBezTo>
                    <a:pt x="211" y="82"/>
                    <a:pt x="208" y="87"/>
                    <a:pt x="212" y="87"/>
                  </a:cubicBezTo>
                  <a:cubicBezTo>
                    <a:pt x="215" y="87"/>
                    <a:pt x="215" y="87"/>
                    <a:pt x="217" y="83"/>
                  </a:cubicBezTo>
                  <a:cubicBezTo>
                    <a:pt x="220" y="80"/>
                    <a:pt x="220" y="81"/>
                    <a:pt x="224" y="79"/>
                  </a:cubicBezTo>
                  <a:cubicBezTo>
                    <a:pt x="227" y="77"/>
                    <a:pt x="226" y="75"/>
                    <a:pt x="228" y="72"/>
                  </a:cubicBezTo>
                  <a:cubicBezTo>
                    <a:pt x="229" y="70"/>
                    <a:pt x="231" y="67"/>
                    <a:pt x="233" y="67"/>
                  </a:cubicBezTo>
                  <a:cubicBezTo>
                    <a:pt x="234" y="67"/>
                    <a:pt x="234" y="67"/>
                    <a:pt x="235" y="68"/>
                  </a:cubicBezTo>
                  <a:cubicBezTo>
                    <a:pt x="237" y="69"/>
                    <a:pt x="237" y="73"/>
                    <a:pt x="239" y="73"/>
                  </a:cubicBezTo>
                  <a:cubicBezTo>
                    <a:pt x="240" y="73"/>
                    <a:pt x="240" y="73"/>
                    <a:pt x="241" y="73"/>
                  </a:cubicBezTo>
                  <a:cubicBezTo>
                    <a:pt x="242" y="73"/>
                    <a:pt x="243" y="73"/>
                    <a:pt x="243" y="70"/>
                  </a:cubicBezTo>
                  <a:cubicBezTo>
                    <a:pt x="244" y="66"/>
                    <a:pt x="244" y="64"/>
                    <a:pt x="248" y="63"/>
                  </a:cubicBezTo>
                  <a:cubicBezTo>
                    <a:pt x="251" y="62"/>
                    <a:pt x="252" y="60"/>
                    <a:pt x="254" y="60"/>
                  </a:cubicBezTo>
                  <a:cubicBezTo>
                    <a:pt x="255" y="60"/>
                    <a:pt x="255" y="61"/>
                    <a:pt x="256" y="61"/>
                  </a:cubicBezTo>
                  <a:cubicBezTo>
                    <a:pt x="258" y="64"/>
                    <a:pt x="259" y="68"/>
                    <a:pt x="261" y="68"/>
                  </a:cubicBezTo>
                  <a:cubicBezTo>
                    <a:pt x="261" y="68"/>
                    <a:pt x="261" y="68"/>
                    <a:pt x="261" y="68"/>
                  </a:cubicBezTo>
                  <a:cubicBezTo>
                    <a:pt x="264" y="67"/>
                    <a:pt x="263" y="67"/>
                    <a:pt x="265" y="63"/>
                  </a:cubicBezTo>
                  <a:cubicBezTo>
                    <a:pt x="267" y="59"/>
                    <a:pt x="266" y="57"/>
                    <a:pt x="268" y="57"/>
                  </a:cubicBezTo>
                  <a:cubicBezTo>
                    <a:pt x="268" y="57"/>
                    <a:pt x="268" y="57"/>
                    <a:pt x="269" y="57"/>
                  </a:cubicBezTo>
                  <a:cubicBezTo>
                    <a:pt x="270" y="57"/>
                    <a:pt x="271" y="57"/>
                    <a:pt x="272" y="57"/>
                  </a:cubicBezTo>
                  <a:cubicBezTo>
                    <a:pt x="272" y="57"/>
                    <a:pt x="273" y="57"/>
                    <a:pt x="274" y="55"/>
                  </a:cubicBezTo>
                  <a:cubicBezTo>
                    <a:pt x="275" y="51"/>
                    <a:pt x="278" y="48"/>
                    <a:pt x="277" y="45"/>
                  </a:cubicBezTo>
                  <a:cubicBezTo>
                    <a:pt x="277" y="42"/>
                    <a:pt x="276" y="37"/>
                    <a:pt x="279" y="35"/>
                  </a:cubicBezTo>
                  <a:cubicBezTo>
                    <a:pt x="282" y="33"/>
                    <a:pt x="282" y="32"/>
                    <a:pt x="285" y="31"/>
                  </a:cubicBezTo>
                  <a:cubicBezTo>
                    <a:pt x="287" y="30"/>
                    <a:pt x="287" y="29"/>
                    <a:pt x="291" y="24"/>
                  </a:cubicBezTo>
                  <a:cubicBezTo>
                    <a:pt x="295" y="19"/>
                    <a:pt x="295" y="19"/>
                    <a:pt x="299" y="19"/>
                  </a:cubicBezTo>
                  <a:cubicBezTo>
                    <a:pt x="302" y="18"/>
                    <a:pt x="305" y="18"/>
                    <a:pt x="307" y="16"/>
                  </a:cubicBezTo>
                  <a:cubicBezTo>
                    <a:pt x="309" y="14"/>
                    <a:pt x="307" y="13"/>
                    <a:pt x="305" y="11"/>
                  </a:cubicBezTo>
                  <a:cubicBezTo>
                    <a:pt x="302" y="9"/>
                    <a:pt x="302" y="8"/>
                    <a:pt x="304" y="4"/>
                  </a:cubicBezTo>
                  <a:cubicBezTo>
                    <a:pt x="304" y="3"/>
                    <a:pt x="305" y="2"/>
                    <a:pt x="305" y="2"/>
                  </a:cubicBezTo>
                  <a:moveTo>
                    <a:pt x="305" y="0"/>
                  </a:moveTo>
                  <a:cubicBezTo>
                    <a:pt x="305" y="0"/>
                    <a:pt x="305" y="0"/>
                    <a:pt x="305" y="0"/>
                  </a:cubicBezTo>
                  <a:cubicBezTo>
                    <a:pt x="305" y="0"/>
                    <a:pt x="305" y="0"/>
                    <a:pt x="305" y="0"/>
                  </a:cubicBezTo>
                  <a:cubicBezTo>
                    <a:pt x="304" y="0"/>
                    <a:pt x="303" y="1"/>
                    <a:pt x="302" y="3"/>
                  </a:cubicBezTo>
                  <a:cubicBezTo>
                    <a:pt x="300" y="7"/>
                    <a:pt x="300" y="10"/>
                    <a:pt x="303" y="13"/>
                  </a:cubicBezTo>
                  <a:cubicBezTo>
                    <a:pt x="304" y="13"/>
                    <a:pt x="305" y="14"/>
                    <a:pt x="305" y="14"/>
                  </a:cubicBezTo>
                  <a:cubicBezTo>
                    <a:pt x="305" y="14"/>
                    <a:pt x="306" y="14"/>
                    <a:pt x="306" y="15"/>
                  </a:cubicBezTo>
                  <a:cubicBezTo>
                    <a:pt x="305" y="16"/>
                    <a:pt x="303" y="16"/>
                    <a:pt x="300" y="16"/>
                  </a:cubicBezTo>
                  <a:cubicBezTo>
                    <a:pt x="300" y="17"/>
                    <a:pt x="299" y="17"/>
                    <a:pt x="299" y="17"/>
                  </a:cubicBezTo>
                  <a:cubicBezTo>
                    <a:pt x="298" y="17"/>
                    <a:pt x="298" y="17"/>
                    <a:pt x="298" y="17"/>
                  </a:cubicBezTo>
                  <a:cubicBezTo>
                    <a:pt x="294" y="17"/>
                    <a:pt x="293" y="18"/>
                    <a:pt x="290" y="23"/>
                  </a:cubicBezTo>
                  <a:cubicBezTo>
                    <a:pt x="288" y="25"/>
                    <a:pt x="287" y="26"/>
                    <a:pt x="286" y="27"/>
                  </a:cubicBezTo>
                  <a:cubicBezTo>
                    <a:pt x="285" y="29"/>
                    <a:pt x="285" y="29"/>
                    <a:pt x="284" y="29"/>
                  </a:cubicBezTo>
                  <a:cubicBezTo>
                    <a:pt x="282" y="30"/>
                    <a:pt x="281" y="31"/>
                    <a:pt x="280" y="32"/>
                  </a:cubicBezTo>
                  <a:cubicBezTo>
                    <a:pt x="279" y="33"/>
                    <a:pt x="279" y="33"/>
                    <a:pt x="278" y="34"/>
                  </a:cubicBezTo>
                  <a:cubicBezTo>
                    <a:pt x="274" y="37"/>
                    <a:pt x="275" y="42"/>
                    <a:pt x="276" y="45"/>
                  </a:cubicBezTo>
                  <a:cubicBezTo>
                    <a:pt x="276" y="47"/>
                    <a:pt x="275" y="49"/>
                    <a:pt x="273" y="51"/>
                  </a:cubicBezTo>
                  <a:cubicBezTo>
                    <a:pt x="273" y="52"/>
                    <a:pt x="272" y="53"/>
                    <a:pt x="272" y="54"/>
                  </a:cubicBezTo>
                  <a:cubicBezTo>
                    <a:pt x="272" y="55"/>
                    <a:pt x="272" y="55"/>
                    <a:pt x="271" y="56"/>
                  </a:cubicBezTo>
                  <a:cubicBezTo>
                    <a:pt x="271" y="55"/>
                    <a:pt x="271" y="55"/>
                    <a:pt x="271" y="55"/>
                  </a:cubicBezTo>
                  <a:cubicBezTo>
                    <a:pt x="270" y="55"/>
                    <a:pt x="270" y="55"/>
                    <a:pt x="269" y="55"/>
                  </a:cubicBezTo>
                  <a:cubicBezTo>
                    <a:pt x="268" y="55"/>
                    <a:pt x="268" y="55"/>
                    <a:pt x="268" y="55"/>
                  </a:cubicBezTo>
                  <a:cubicBezTo>
                    <a:pt x="265" y="55"/>
                    <a:pt x="265" y="57"/>
                    <a:pt x="264" y="59"/>
                  </a:cubicBezTo>
                  <a:cubicBezTo>
                    <a:pt x="264" y="60"/>
                    <a:pt x="264" y="61"/>
                    <a:pt x="263" y="62"/>
                  </a:cubicBezTo>
                  <a:cubicBezTo>
                    <a:pt x="262" y="63"/>
                    <a:pt x="262" y="64"/>
                    <a:pt x="262" y="65"/>
                  </a:cubicBezTo>
                  <a:cubicBezTo>
                    <a:pt x="262" y="65"/>
                    <a:pt x="262" y="65"/>
                    <a:pt x="262" y="66"/>
                  </a:cubicBezTo>
                  <a:cubicBezTo>
                    <a:pt x="261" y="66"/>
                    <a:pt x="261" y="66"/>
                    <a:pt x="261" y="66"/>
                  </a:cubicBezTo>
                  <a:cubicBezTo>
                    <a:pt x="260" y="66"/>
                    <a:pt x="260" y="64"/>
                    <a:pt x="259" y="64"/>
                  </a:cubicBezTo>
                  <a:cubicBezTo>
                    <a:pt x="259" y="63"/>
                    <a:pt x="258" y="61"/>
                    <a:pt x="257" y="60"/>
                  </a:cubicBezTo>
                  <a:cubicBezTo>
                    <a:pt x="256" y="59"/>
                    <a:pt x="255" y="58"/>
                    <a:pt x="254" y="58"/>
                  </a:cubicBezTo>
                  <a:cubicBezTo>
                    <a:pt x="253" y="58"/>
                    <a:pt x="251" y="59"/>
                    <a:pt x="250" y="60"/>
                  </a:cubicBezTo>
                  <a:cubicBezTo>
                    <a:pt x="249" y="60"/>
                    <a:pt x="248" y="61"/>
                    <a:pt x="247" y="61"/>
                  </a:cubicBezTo>
                  <a:cubicBezTo>
                    <a:pt x="243" y="63"/>
                    <a:pt x="242" y="65"/>
                    <a:pt x="242" y="70"/>
                  </a:cubicBezTo>
                  <a:cubicBezTo>
                    <a:pt x="241" y="71"/>
                    <a:pt x="241" y="71"/>
                    <a:pt x="241" y="72"/>
                  </a:cubicBezTo>
                  <a:cubicBezTo>
                    <a:pt x="241" y="72"/>
                    <a:pt x="241" y="72"/>
                    <a:pt x="241" y="72"/>
                  </a:cubicBezTo>
                  <a:cubicBezTo>
                    <a:pt x="241" y="72"/>
                    <a:pt x="241" y="72"/>
                    <a:pt x="241" y="72"/>
                  </a:cubicBezTo>
                  <a:cubicBezTo>
                    <a:pt x="240" y="72"/>
                    <a:pt x="240" y="72"/>
                    <a:pt x="240" y="72"/>
                  </a:cubicBezTo>
                  <a:cubicBezTo>
                    <a:pt x="239" y="72"/>
                    <a:pt x="239" y="72"/>
                    <a:pt x="239" y="72"/>
                  </a:cubicBezTo>
                  <a:cubicBezTo>
                    <a:pt x="239" y="72"/>
                    <a:pt x="238" y="70"/>
                    <a:pt x="238" y="70"/>
                  </a:cubicBezTo>
                  <a:cubicBezTo>
                    <a:pt x="238" y="68"/>
                    <a:pt x="237" y="67"/>
                    <a:pt x="236" y="66"/>
                  </a:cubicBezTo>
                  <a:cubicBezTo>
                    <a:pt x="235" y="66"/>
                    <a:pt x="234" y="65"/>
                    <a:pt x="233" y="65"/>
                  </a:cubicBezTo>
                  <a:cubicBezTo>
                    <a:pt x="230" y="65"/>
                    <a:pt x="227" y="70"/>
                    <a:pt x="226" y="71"/>
                  </a:cubicBezTo>
                  <a:cubicBezTo>
                    <a:pt x="226" y="72"/>
                    <a:pt x="225" y="73"/>
                    <a:pt x="225" y="74"/>
                  </a:cubicBezTo>
                  <a:cubicBezTo>
                    <a:pt x="224" y="75"/>
                    <a:pt x="224" y="76"/>
                    <a:pt x="223" y="77"/>
                  </a:cubicBezTo>
                  <a:cubicBezTo>
                    <a:pt x="222" y="78"/>
                    <a:pt x="221" y="78"/>
                    <a:pt x="220" y="78"/>
                  </a:cubicBezTo>
                  <a:cubicBezTo>
                    <a:pt x="219" y="79"/>
                    <a:pt x="218" y="80"/>
                    <a:pt x="216" y="82"/>
                  </a:cubicBezTo>
                  <a:cubicBezTo>
                    <a:pt x="215" y="83"/>
                    <a:pt x="215" y="83"/>
                    <a:pt x="215" y="83"/>
                  </a:cubicBezTo>
                  <a:cubicBezTo>
                    <a:pt x="214" y="85"/>
                    <a:pt x="214" y="85"/>
                    <a:pt x="212" y="85"/>
                  </a:cubicBezTo>
                  <a:cubicBezTo>
                    <a:pt x="212" y="85"/>
                    <a:pt x="212" y="84"/>
                    <a:pt x="212" y="83"/>
                  </a:cubicBezTo>
                  <a:cubicBezTo>
                    <a:pt x="212" y="82"/>
                    <a:pt x="213" y="81"/>
                    <a:pt x="212" y="80"/>
                  </a:cubicBezTo>
                  <a:cubicBezTo>
                    <a:pt x="212" y="79"/>
                    <a:pt x="211" y="78"/>
                    <a:pt x="210" y="78"/>
                  </a:cubicBezTo>
                  <a:cubicBezTo>
                    <a:pt x="209" y="78"/>
                    <a:pt x="208" y="79"/>
                    <a:pt x="207" y="80"/>
                  </a:cubicBezTo>
                  <a:cubicBezTo>
                    <a:pt x="206" y="80"/>
                    <a:pt x="205" y="81"/>
                    <a:pt x="204" y="82"/>
                  </a:cubicBezTo>
                  <a:cubicBezTo>
                    <a:pt x="203" y="82"/>
                    <a:pt x="202" y="82"/>
                    <a:pt x="202" y="82"/>
                  </a:cubicBezTo>
                  <a:cubicBezTo>
                    <a:pt x="201" y="82"/>
                    <a:pt x="200" y="81"/>
                    <a:pt x="199" y="81"/>
                  </a:cubicBezTo>
                  <a:cubicBezTo>
                    <a:pt x="198" y="80"/>
                    <a:pt x="198" y="80"/>
                    <a:pt x="198" y="80"/>
                  </a:cubicBezTo>
                  <a:cubicBezTo>
                    <a:pt x="198" y="80"/>
                    <a:pt x="198" y="80"/>
                    <a:pt x="198" y="80"/>
                  </a:cubicBezTo>
                  <a:cubicBezTo>
                    <a:pt x="197" y="80"/>
                    <a:pt x="192" y="81"/>
                    <a:pt x="189" y="82"/>
                  </a:cubicBezTo>
                  <a:cubicBezTo>
                    <a:pt x="189" y="82"/>
                    <a:pt x="189" y="82"/>
                    <a:pt x="189" y="82"/>
                  </a:cubicBezTo>
                  <a:cubicBezTo>
                    <a:pt x="188" y="82"/>
                    <a:pt x="187" y="82"/>
                    <a:pt x="186" y="81"/>
                  </a:cubicBezTo>
                  <a:cubicBezTo>
                    <a:pt x="186" y="81"/>
                    <a:pt x="186" y="81"/>
                    <a:pt x="185" y="81"/>
                  </a:cubicBezTo>
                  <a:cubicBezTo>
                    <a:pt x="185" y="80"/>
                    <a:pt x="184" y="79"/>
                    <a:pt x="184" y="79"/>
                  </a:cubicBezTo>
                  <a:cubicBezTo>
                    <a:pt x="183" y="77"/>
                    <a:pt x="182" y="75"/>
                    <a:pt x="179" y="75"/>
                  </a:cubicBezTo>
                  <a:cubicBezTo>
                    <a:pt x="179" y="75"/>
                    <a:pt x="178" y="75"/>
                    <a:pt x="178" y="75"/>
                  </a:cubicBezTo>
                  <a:cubicBezTo>
                    <a:pt x="177" y="75"/>
                    <a:pt x="176" y="76"/>
                    <a:pt x="176" y="76"/>
                  </a:cubicBezTo>
                  <a:cubicBezTo>
                    <a:pt x="175" y="76"/>
                    <a:pt x="175" y="75"/>
                    <a:pt x="175" y="75"/>
                  </a:cubicBezTo>
                  <a:cubicBezTo>
                    <a:pt x="175" y="75"/>
                    <a:pt x="175" y="74"/>
                    <a:pt x="175" y="74"/>
                  </a:cubicBezTo>
                  <a:cubicBezTo>
                    <a:pt x="175" y="73"/>
                    <a:pt x="175" y="71"/>
                    <a:pt x="174" y="70"/>
                  </a:cubicBezTo>
                  <a:cubicBezTo>
                    <a:pt x="173" y="69"/>
                    <a:pt x="171" y="68"/>
                    <a:pt x="170" y="68"/>
                  </a:cubicBezTo>
                  <a:cubicBezTo>
                    <a:pt x="169" y="68"/>
                    <a:pt x="167" y="69"/>
                    <a:pt x="166" y="69"/>
                  </a:cubicBezTo>
                  <a:cubicBezTo>
                    <a:pt x="165" y="70"/>
                    <a:pt x="165" y="70"/>
                    <a:pt x="164" y="70"/>
                  </a:cubicBezTo>
                  <a:cubicBezTo>
                    <a:pt x="163" y="70"/>
                    <a:pt x="162" y="69"/>
                    <a:pt x="161" y="69"/>
                  </a:cubicBezTo>
                  <a:cubicBezTo>
                    <a:pt x="161" y="69"/>
                    <a:pt x="160" y="69"/>
                    <a:pt x="159" y="68"/>
                  </a:cubicBezTo>
                  <a:cubicBezTo>
                    <a:pt x="158" y="68"/>
                    <a:pt x="157" y="68"/>
                    <a:pt x="157" y="68"/>
                  </a:cubicBezTo>
                  <a:cubicBezTo>
                    <a:pt x="155" y="68"/>
                    <a:pt x="153" y="69"/>
                    <a:pt x="151" y="69"/>
                  </a:cubicBezTo>
                  <a:cubicBezTo>
                    <a:pt x="150" y="70"/>
                    <a:pt x="149" y="70"/>
                    <a:pt x="148" y="71"/>
                  </a:cubicBezTo>
                  <a:cubicBezTo>
                    <a:pt x="147" y="71"/>
                    <a:pt x="147" y="71"/>
                    <a:pt x="147" y="71"/>
                  </a:cubicBezTo>
                  <a:cubicBezTo>
                    <a:pt x="145" y="71"/>
                    <a:pt x="145" y="70"/>
                    <a:pt x="144" y="68"/>
                  </a:cubicBezTo>
                  <a:cubicBezTo>
                    <a:pt x="143" y="67"/>
                    <a:pt x="143" y="66"/>
                    <a:pt x="142" y="65"/>
                  </a:cubicBezTo>
                  <a:cubicBezTo>
                    <a:pt x="140" y="63"/>
                    <a:pt x="133" y="57"/>
                    <a:pt x="129" y="56"/>
                  </a:cubicBezTo>
                  <a:cubicBezTo>
                    <a:pt x="127" y="56"/>
                    <a:pt x="126" y="56"/>
                    <a:pt x="125" y="56"/>
                  </a:cubicBezTo>
                  <a:cubicBezTo>
                    <a:pt x="123" y="56"/>
                    <a:pt x="122" y="55"/>
                    <a:pt x="121" y="55"/>
                  </a:cubicBezTo>
                  <a:cubicBezTo>
                    <a:pt x="121" y="55"/>
                    <a:pt x="121" y="54"/>
                    <a:pt x="120" y="54"/>
                  </a:cubicBezTo>
                  <a:cubicBezTo>
                    <a:pt x="120" y="53"/>
                    <a:pt x="119" y="51"/>
                    <a:pt x="116" y="51"/>
                  </a:cubicBezTo>
                  <a:cubicBezTo>
                    <a:pt x="116" y="51"/>
                    <a:pt x="115" y="51"/>
                    <a:pt x="115" y="51"/>
                  </a:cubicBezTo>
                  <a:cubicBezTo>
                    <a:pt x="111" y="51"/>
                    <a:pt x="108" y="53"/>
                    <a:pt x="107" y="54"/>
                  </a:cubicBezTo>
                  <a:cubicBezTo>
                    <a:pt x="106" y="54"/>
                    <a:pt x="105" y="55"/>
                    <a:pt x="105" y="55"/>
                  </a:cubicBezTo>
                  <a:cubicBezTo>
                    <a:pt x="104" y="55"/>
                    <a:pt x="104" y="55"/>
                    <a:pt x="103" y="54"/>
                  </a:cubicBezTo>
                  <a:cubicBezTo>
                    <a:pt x="102" y="53"/>
                    <a:pt x="102" y="53"/>
                    <a:pt x="101" y="52"/>
                  </a:cubicBezTo>
                  <a:cubicBezTo>
                    <a:pt x="100" y="51"/>
                    <a:pt x="100" y="50"/>
                    <a:pt x="98" y="50"/>
                  </a:cubicBezTo>
                  <a:cubicBezTo>
                    <a:pt x="96" y="50"/>
                    <a:pt x="96" y="53"/>
                    <a:pt x="96" y="54"/>
                  </a:cubicBezTo>
                  <a:cubicBezTo>
                    <a:pt x="96" y="55"/>
                    <a:pt x="93" y="56"/>
                    <a:pt x="93" y="56"/>
                  </a:cubicBezTo>
                  <a:cubicBezTo>
                    <a:pt x="92" y="56"/>
                    <a:pt x="92" y="56"/>
                    <a:pt x="92" y="56"/>
                  </a:cubicBezTo>
                  <a:cubicBezTo>
                    <a:pt x="92" y="58"/>
                    <a:pt x="92" y="58"/>
                    <a:pt x="92" y="58"/>
                  </a:cubicBezTo>
                  <a:cubicBezTo>
                    <a:pt x="92" y="60"/>
                    <a:pt x="91" y="64"/>
                    <a:pt x="90" y="64"/>
                  </a:cubicBezTo>
                  <a:cubicBezTo>
                    <a:pt x="87" y="64"/>
                    <a:pt x="86" y="65"/>
                    <a:pt x="86" y="67"/>
                  </a:cubicBezTo>
                  <a:cubicBezTo>
                    <a:pt x="86" y="67"/>
                    <a:pt x="85" y="67"/>
                    <a:pt x="85" y="68"/>
                  </a:cubicBezTo>
                  <a:cubicBezTo>
                    <a:pt x="85" y="68"/>
                    <a:pt x="85" y="69"/>
                    <a:pt x="85" y="69"/>
                  </a:cubicBezTo>
                  <a:cubicBezTo>
                    <a:pt x="85" y="69"/>
                    <a:pt x="84" y="69"/>
                    <a:pt x="84" y="68"/>
                  </a:cubicBezTo>
                  <a:cubicBezTo>
                    <a:pt x="83" y="68"/>
                    <a:pt x="82" y="67"/>
                    <a:pt x="82" y="67"/>
                  </a:cubicBezTo>
                  <a:cubicBezTo>
                    <a:pt x="80" y="67"/>
                    <a:pt x="78" y="69"/>
                    <a:pt x="77" y="70"/>
                  </a:cubicBezTo>
                  <a:cubicBezTo>
                    <a:pt x="76" y="71"/>
                    <a:pt x="76" y="71"/>
                    <a:pt x="75" y="71"/>
                  </a:cubicBezTo>
                  <a:cubicBezTo>
                    <a:pt x="74" y="72"/>
                    <a:pt x="73" y="73"/>
                    <a:pt x="73" y="73"/>
                  </a:cubicBezTo>
                  <a:cubicBezTo>
                    <a:pt x="71" y="75"/>
                    <a:pt x="70" y="75"/>
                    <a:pt x="69" y="77"/>
                  </a:cubicBezTo>
                  <a:cubicBezTo>
                    <a:pt x="69" y="78"/>
                    <a:pt x="67" y="78"/>
                    <a:pt x="66" y="79"/>
                  </a:cubicBezTo>
                  <a:cubicBezTo>
                    <a:pt x="65" y="79"/>
                    <a:pt x="64" y="79"/>
                    <a:pt x="63" y="80"/>
                  </a:cubicBezTo>
                  <a:cubicBezTo>
                    <a:pt x="63" y="80"/>
                    <a:pt x="63" y="80"/>
                    <a:pt x="62" y="80"/>
                  </a:cubicBezTo>
                  <a:cubicBezTo>
                    <a:pt x="61" y="80"/>
                    <a:pt x="59" y="79"/>
                    <a:pt x="57" y="78"/>
                  </a:cubicBezTo>
                  <a:cubicBezTo>
                    <a:pt x="56" y="77"/>
                    <a:pt x="55" y="77"/>
                    <a:pt x="53" y="76"/>
                  </a:cubicBezTo>
                  <a:cubicBezTo>
                    <a:pt x="53" y="76"/>
                    <a:pt x="52" y="76"/>
                    <a:pt x="51" y="76"/>
                  </a:cubicBezTo>
                  <a:cubicBezTo>
                    <a:pt x="49" y="76"/>
                    <a:pt x="47" y="77"/>
                    <a:pt x="45" y="79"/>
                  </a:cubicBezTo>
                  <a:cubicBezTo>
                    <a:pt x="45" y="79"/>
                    <a:pt x="44" y="80"/>
                    <a:pt x="43" y="80"/>
                  </a:cubicBezTo>
                  <a:cubicBezTo>
                    <a:pt x="40" y="82"/>
                    <a:pt x="38" y="84"/>
                    <a:pt x="36" y="87"/>
                  </a:cubicBezTo>
                  <a:cubicBezTo>
                    <a:pt x="33" y="90"/>
                    <a:pt x="34" y="93"/>
                    <a:pt x="35" y="94"/>
                  </a:cubicBezTo>
                  <a:cubicBezTo>
                    <a:pt x="36" y="95"/>
                    <a:pt x="36" y="96"/>
                    <a:pt x="36" y="97"/>
                  </a:cubicBezTo>
                  <a:cubicBezTo>
                    <a:pt x="36" y="98"/>
                    <a:pt x="36" y="98"/>
                    <a:pt x="36" y="98"/>
                  </a:cubicBezTo>
                  <a:cubicBezTo>
                    <a:pt x="35" y="100"/>
                    <a:pt x="35" y="101"/>
                    <a:pt x="35" y="102"/>
                  </a:cubicBezTo>
                  <a:cubicBezTo>
                    <a:pt x="34" y="102"/>
                    <a:pt x="34" y="102"/>
                    <a:pt x="33" y="101"/>
                  </a:cubicBezTo>
                  <a:cubicBezTo>
                    <a:pt x="31" y="100"/>
                    <a:pt x="29" y="99"/>
                    <a:pt x="26" y="99"/>
                  </a:cubicBezTo>
                  <a:cubicBezTo>
                    <a:pt x="25" y="99"/>
                    <a:pt x="25" y="99"/>
                    <a:pt x="24" y="99"/>
                  </a:cubicBezTo>
                  <a:cubicBezTo>
                    <a:pt x="19" y="99"/>
                    <a:pt x="17" y="101"/>
                    <a:pt x="17" y="103"/>
                  </a:cubicBezTo>
                  <a:cubicBezTo>
                    <a:pt x="17" y="104"/>
                    <a:pt x="17" y="104"/>
                    <a:pt x="15" y="104"/>
                  </a:cubicBezTo>
                  <a:cubicBezTo>
                    <a:pt x="5" y="104"/>
                    <a:pt x="5" y="104"/>
                    <a:pt x="5" y="104"/>
                  </a:cubicBezTo>
                  <a:cubicBezTo>
                    <a:pt x="5" y="104"/>
                    <a:pt x="5" y="104"/>
                    <a:pt x="5" y="104"/>
                  </a:cubicBezTo>
                  <a:cubicBezTo>
                    <a:pt x="4" y="104"/>
                    <a:pt x="4" y="104"/>
                    <a:pt x="4" y="104"/>
                  </a:cubicBezTo>
                  <a:cubicBezTo>
                    <a:pt x="4" y="104"/>
                    <a:pt x="4" y="104"/>
                    <a:pt x="4" y="104"/>
                  </a:cubicBezTo>
                  <a:cubicBezTo>
                    <a:pt x="0" y="104"/>
                    <a:pt x="0" y="104"/>
                    <a:pt x="0" y="104"/>
                  </a:cubicBezTo>
                  <a:cubicBezTo>
                    <a:pt x="2" y="106"/>
                    <a:pt x="2" y="106"/>
                    <a:pt x="2" y="106"/>
                  </a:cubicBezTo>
                  <a:cubicBezTo>
                    <a:pt x="1" y="107"/>
                    <a:pt x="1" y="109"/>
                    <a:pt x="7" y="116"/>
                  </a:cubicBezTo>
                  <a:cubicBezTo>
                    <a:pt x="9" y="118"/>
                    <a:pt x="11" y="119"/>
                    <a:pt x="13" y="119"/>
                  </a:cubicBezTo>
                  <a:cubicBezTo>
                    <a:pt x="14" y="119"/>
                    <a:pt x="16" y="119"/>
                    <a:pt x="17" y="118"/>
                  </a:cubicBezTo>
                  <a:cubicBezTo>
                    <a:pt x="17" y="118"/>
                    <a:pt x="18" y="118"/>
                    <a:pt x="19" y="118"/>
                  </a:cubicBezTo>
                  <a:cubicBezTo>
                    <a:pt x="20" y="117"/>
                    <a:pt x="22" y="116"/>
                    <a:pt x="24" y="116"/>
                  </a:cubicBezTo>
                  <a:cubicBezTo>
                    <a:pt x="25" y="116"/>
                    <a:pt x="25" y="116"/>
                    <a:pt x="26" y="116"/>
                  </a:cubicBezTo>
                  <a:cubicBezTo>
                    <a:pt x="28" y="117"/>
                    <a:pt x="29" y="118"/>
                    <a:pt x="30" y="119"/>
                  </a:cubicBezTo>
                  <a:cubicBezTo>
                    <a:pt x="32" y="120"/>
                    <a:pt x="34" y="121"/>
                    <a:pt x="37" y="122"/>
                  </a:cubicBezTo>
                  <a:cubicBezTo>
                    <a:pt x="38" y="122"/>
                    <a:pt x="38" y="122"/>
                    <a:pt x="39" y="122"/>
                  </a:cubicBezTo>
                  <a:cubicBezTo>
                    <a:pt x="40" y="122"/>
                    <a:pt x="41" y="122"/>
                    <a:pt x="42" y="122"/>
                  </a:cubicBezTo>
                  <a:cubicBezTo>
                    <a:pt x="43" y="121"/>
                    <a:pt x="44" y="121"/>
                    <a:pt x="45" y="121"/>
                  </a:cubicBezTo>
                  <a:cubicBezTo>
                    <a:pt x="46" y="121"/>
                    <a:pt x="46" y="121"/>
                    <a:pt x="46" y="121"/>
                  </a:cubicBezTo>
                  <a:cubicBezTo>
                    <a:pt x="46" y="121"/>
                    <a:pt x="46" y="121"/>
                    <a:pt x="46" y="121"/>
                  </a:cubicBezTo>
                  <a:cubicBezTo>
                    <a:pt x="47" y="121"/>
                    <a:pt x="47" y="121"/>
                    <a:pt x="47" y="122"/>
                  </a:cubicBezTo>
                  <a:cubicBezTo>
                    <a:pt x="47" y="122"/>
                    <a:pt x="47" y="122"/>
                    <a:pt x="47" y="122"/>
                  </a:cubicBezTo>
                  <a:cubicBezTo>
                    <a:pt x="47" y="123"/>
                    <a:pt x="46" y="125"/>
                    <a:pt x="47" y="126"/>
                  </a:cubicBezTo>
                  <a:cubicBezTo>
                    <a:pt x="47" y="127"/>
                    <a:pt x="49" y="128"/>
                    <a:pt x="50" y="129"/>
                  </a:cubicBezTo>
                  <a:cubicBezTo>
                    <a:pt x="51" y="129"/>
                    <a:pt x="51" y="129"/>
                    <a:pt x="51" y="129"/>
                  </a:cubicBezTo>
                  <a:cubicBezTo>
                    <a:pt x="51" y="129"/>
                    <a:pt x="52" y="129"/>
                    <a:pt x="52" y="129"/>
                  </a:cubicBezTo>
                  <a:cubicBezTo>
                    <a:pt x="52" y="129"/>
                    <a:pt x="52" y="129"/>
                    <a:pt x="52" y="131"/>
                  </a:cubicBezTo>
                  <a:cubicBezTo>
                    <a:pt x="53" y="134"/>
                    <a:pt x="55" y="134"/>
                    <a:pt x="56" y="134"/>
                  </a:cubicBezTo>
                  <a:cubicBezTo>
                    <a:pt x="57" y="134"/>
                    <a:pt x="58" y="133"/>
                    <a:pt x="60" y="132"/>
                  </a:cubicBezTo>
                  <a:cubicBezTo>
                    <a:pt x="60" y="132"/>
                    <a:pt x="60" y="132"/>
                    <a:pt x="60" y="132"/>
                  </a:cubicBezTo>
                  <a:cubicBezTo>
                    <a:pt x="61" y="131"/>
                    <a:pt x="62" y="131"/>
                    <a:pt x="62" y="131"/>
                  </a:cubicBezTo>
                  <a:cubicBezTo>
                    <a:pt x="62" y="131"/>
                    <a:pt x="63" y="133"/>
                    <a:pt x="64" y="133"/>
                  </a:cubicBezTo>
                  <a:cubicBezTo>
                    <a:pt x="65" y="135"/>
                    <a:pt x="66" y="139"/>
                    <a:pt x="69" y="139"/>
                  </a:cubicBezTo>
                  <a:cubicBezTo>
                    <a:pt x="70" y="139"/>
                    <a:pt x="70" y="139"/>
                    <a:pt x="71" y="138"/>
                  </a:cubicBezTo>
                  <a:cubicBezTo>
                    <a:pt x="71" y="138"/>
                    <a:pt x="72" y="138"/>
                    <a:pt x="72" y="138"/>
                  </a:cubicBezTo>
                  <a:cubicBezTo>
                    <a:pt x="73" y="138"/>
                    <a:pt x="73" y="138"/>
                    <a:pt x="73" y="138"/>
                  </a:cubicBezTo>
                  <a:cubicBezTo>
                    <a:pt x="72" y="140"/>
                    <a:pt x="70" y="143"/>
                    <a:pt x="72" y="145"/>
                  </a:cubicBezTo>
                  <a:cubicBezTo>
                    <a:pt x="73" y="147"/>
                    <a:pt x="75" y="148"/>
                    <a:pt x="78" y="149"/>
                  </a:cubicBezTo>
                  <a:cubicBezTo>
                    <a:pt x="79" y="149"/>
                    <a:pt x="81" y="150"/>
                    <a:pt x="83" y="151"/>
                  </a:cubicBezTo>
                  <a:cubicBezTo>
                    <a:pt x="86" y="152"/>
                    <a:pt x="89" y="153"/>
                    <a:pt x="92" y="153"/>
                  </a:cubicBezTo>
                  <a:cubicBezTo>
                    <a:pt x="94" y="153"/>
                    <a:pt x="96" y="152"/>
                    <a:pt x="97" y="152"/>
                  </a:cubicBezTo>
                  <a:cubicBezTo>
                    <a:pt x="97" y="152"/>
                    <a:pt x="97" y="152"/>
                    <a:pt x="97" y="152"/>
                  </a:cubicBezTo>
                  <a:cubicBezTo>
                    <a:pt x="99" y="152"/>
                    <a:pt x="101" y="152"/>
                    <a:pt x="103" y="153"/>
                  </a:cubicBezTo>
                  <a:cubicBezTo>
                    <a:pt x="104" y="153"/>
                    <a:pt x="105" y="153"/>
                    <a:pt x="105" y="153"/>
                  </a:cubicBezTo>
                  <a:cubicBezTo>
                    <a:pt x="106" y="153"/>
                    <a:pt x="106" y="153"/>
                    <a:pt x="106" y="153"/>
                  </a:cubicBezTo>
                  <a:cubicBezTo>
                    <a:pt x="107" y="153"/>
                    <a:pt x="108" y="153"/>
                    <a:pt x="108" y="153"/>
                  </a:cubicBezTo>
                  <a:cubicBezTo>
                    <a:pt x="108" y="153"/>
                    <a:pt x="108" y="153"/>
                    <a:pt x="109" y="153"/>
                  </a:cubicBezTo>
                  <a:cubicBezTo>
                    <a:pt x="109" y="155"/>
                    <a:pt x="109" y="157"/>
                    <a:pt x="112" y="157"/>
                  </a:cubicBezTo>
                  <a:cubicBezTo>
                    <a:pt x="112" y="157"/>
                    <a:pt x="113" y="157"/>
                    <a:pt x="114" y="157"/>
                  </a:cubicBezTo>
                  <a:cubicBezTo>
                    <a:pt x="115" y="156"/>
                    <a:pt x="116" y="155"/>
                    <a:pt x="117" y="154"/>
                  </a:cubicBezTo>
                  <a:cubicBezTo>
                    <a:pt x="117" y="154"/>
                    <a:pt x="117" y="154"/>
                    <a:pt x="117" y="154"/>
                  </a:cubicBezTo>
                  <a:cubicBezTo>
                    <a:pt x="119" y="154"/>
                    <a:pt x="123" y="159"/>
                    <a:pt x="124" y="161"/>
                  </a:cubicBezTo>
                  <a:cubicBezTo>
                    <a:pt x="125" y="165"/>
                    <a:pt x="125" y="166"/>
                    <a:pt x="124" y="166"/>
                  </a:cubicBezTo>
                  <a:cubicBezTo>
                    <a:pt x="120" y="169"/>
                    <a:pt x="118" y="171"/>
                    <a:pt x="119" y="174"/>
                  </a:cubicBezTo>
                  <a:cubicBezTo>
                    <a:pt x="119" y="175"/>
                    <a:pt x="119" y="175"/>
                    <a:pt x="119" y="176"/>
                  </a:cubicBezTo>
                  <a:cubicBezTo>
                    <a:pt x="120" y="177"/>
                    <a:pt x="120" y="178"/>
                    <a:pt x="120" y="179"/>
                  </a:cubicBezTo>
                  <a:cubicBezTo>
                    <a:pt x="118" y="182"/>
                    <a:pt x="119" y="184"/>
                    <a:pt x="121" y="188"/>
                  </a:cubicBezTo>
                  <a:cubicBezTo>
                    <a:pt x="121" y="188"/>
                    <a:pt x="122" y="190"/>
                    <a:pt x="123" y="191"/>
                  </a:cubicBezTo>
                  <a:cubicBezTo>
                    <a:pt x="125" y="195"/>
                    <a:pt x="124" y="198"/>
                    <a:pt x="123" y="200"/>
                  </a:cubicBezTo>
                  <a:cubicBezTo>
                    <a:pt x="122" y="200"/>
                    <a:pt x="122" y="201"/>
                    <a:pt x="121" y="201"/>
                  </a:cubicBezTo>
                  <a:cubicBezTo>
                    <a:pt x="120" y="202"/>
                    <a:pt x="118" y="202"/>
                    <a:pt x="118" y="203"/>
                  </a:cubicBezTo>
                  <a:cubicBezTo>
                    <a:pt x="117" y="205"/>
                    <a:pt x="117" y="207"/>
                    <a:pt x="117" y="209"/>
                  </a:cubicBezTo>
                  <a:cubicBezTo>
                    <a:pt x="117" y="211"/>
                    <a:pt x="117" y="213"/>
                    <a:pt x="116" y="214"/>
                  </a:cubicBezTo>
                  <a:cubicBezTo>
                    <a:pt x="115" y="217"/>
                    <a:pt x="115" y="219"/>
                    <a:pt x="115" y="219"/>
                  </a:cubicBezTo>
                  <a:cubicBezTo>
                    <a:pt x="114" y="221"/>
                    <a:pt x="114" y="221"/>
                    <a:pt x="114" y="221"/>
                  </a:cubicBezTo>
                  <a:cubicBezTo>
                    <a:pt x="116" y="222"/>
                    <a:pt x="116" y="222"/>
                    <a:pt x="116" y="222"/>
                  </a:cubicBezTo>
                  <a:cubicBezTo>
                    <a:pt x="117" y="222"/>
                    <a:pt x="118" y="222"/>
                    <a:pt x="118" y="222"/>
                  </a:cubicBezTo>
                  <a:cubicBezTo>
                    <a:pt x="117" y="223"/>
                    <a:pt x="117" y="224"/>
                    <a:pt x="117" y="227"/>
                  </a:cubicBezTo>
                  <a:cubicBezTo>
                    <a:pt x="118" y="229"/>
                    <a:pt x="119" y="230"/>
                    <a:pt x="120" y="230"/>
                  </a:cubicBezTo>
                  <a:cubicBezTo>
                    <a:pt x="121" y="230"/>
                    <a:pt x="123" y="229"/>
                    <a:pt x="127" y="226"/>
                  </a:cubicBezTo>
                  <a:cubicBezTo>
                    <a:pt x="127" y="225"/>
                    <a:pt x="128" y="225"/>
                    <a:pt x="128" y="224"/>
                  </a:cubicBezTo>
                  <a:cubicBezTo>
                    <a:pt x="128" y="224"/>
                    <a:pt x="128" y="224"/>
                    <a:pt x="128" y="224"/>
                  </a:cubicBezTo>
                  <a:cubicBezTo>
                    <a:pt x="128" y="225"/>
                    <a:pt x="128" y="225"/>
                    <a:pt x="128" y="226"/>
                  </a:cubicBezTo>
                  <a:cubicBezTo>
                    <a:pt x="129" y="228"/>
                    <a:pt x="129" y="230"/>
                    <a:pt x="131" y="232"/>
                  </a:cubicBezTo>
                  <a:cubicBezTo>
                    <a:pt x="132" y="232"/>
                    <a:pt x="133" y="233"/>
                    <a:pt x="134" y="233"/>
                  </a:cubicBezTo>
                  <a:cubicBezTo>
                    <a:pt x="135" y="233"/>
                    <a:pt x="135" y="232"/>
                    <a:pt x="136" y="232"/>
                  </a:cubicBezTo>
                  <a:cubicBezTo>
                    <a:pt x="136" y="232"/>
                    <a:pt x="137" y="232"/>
                    <a:pt x="137" y="232"/>
                  </a:cubicBezTo>
                  <a:cubicBezTo>
                    <a:pt x="137" y="232"/>
                    <a:pt x="137" y="232"/>
                    <a:pt x="138" y="232"/>
                  </a:cubicBezTo>
                  <a:cubicBezTo>
                    <a:pt x="138" y="233"/>
                    <a:pt x="136" y="236"/>
                    <a:pt x="135" y="238"/>
                  </a:cubicBezTo>
                  <a:cubicBezTo>
                    <a:pt x="135" y="238"/>
                    <a:pt x="135" y="238"/>
                    <a:pt x="135" y="238"/>
                  </a:cubicBezTo>
                  <a:cubicBezTo>
                    <a:pt x="132" y="242"/>
                    <a:pt x="133" y="254"/>
                    <a:pt x="133" y="254"/>
                  </a:cubicBezTo>
                  <a:cubicBezTo>
                    <a:pt x="134" y="255"/>
                    <a:pt x="134" y="256"/>
                    <a:pt x="134" y="257"/>
                  </a:cubicBezTo>
                  <a:cubicBezTo>
                    <a:pt x="135" y="259"/>
                    <a:pt x="135" y="260"/>
                    <a:pt x="135" y="261"/>
                  </a:cubicBezTo>
                  <a:cubicBezTo>
                    <a:pt x="135" y="262"/>
                    <a:pt x="134" y="262"/>
                    <a:pt x="134" y="263"/>
                  </a:cubicBezTo>
                  <a:cubicBezTo>
                    <a:pt x="132" y="265"/>
                    <a:pt x="130" y="267"/>
                    <a:pt x="130" y="271"/>
                  </a:cubicBezTo>
                  <a:cubicBezTo>
                    <a:pt x="130" y="271"/>
                    <a:pt x="130" y="271"/>
                    <a:pt x="130" y="271"/>
                  </a:cubicBezTo>
                  <a:cubicBezTo>
                    <a:pt x="129" y="276"/>
                    <a:pt x="128" y="279"/>
                    <a:pt x="131" y="282"/>
                  </a:cubicBezTo>
                  <a:cubicBezTo>
                    <a:pt x="131" y="282"/>
                    <a:pt x="132" y="283"/>
                    <a:pt x="133" y="283"/>
                  </a:cubicBezTo>
                  <a:cubicBezTo>
                    <a:pt x="133" y="284"/>
                    <a:pt x="134" y="284"/>
                    <a:pt x="134" y="284"/>
                  </a:cubicBezTo>
                  <a:cubicBezTo>
                    <a:pt x="134" y="284"/>
                    <a:pt x="134" y="284"/>
                    <a:pt x="133" y="285"/>
                  </a:cubicBezTo>
                  <a:cubicBezTo>
                    <a:pt x="132" y="285"/>
                    <a:pt x="131" y="285"/>
                    <a:pt x="129" y="287"/>
                  </a:cubicBezTo>
                  <a:cubicBezTo>
                    <a:pt x="126" y="291"/>
                    <a:pt x="126" y="295"/>
                    <a:pt x="127" y="299"/>
                  </a:cubicBezTo>
                  <a:cubicBezTo>
                    <a:pt x="128" y="302"/>
                    <a:pt x="130" y="304"/>
                    <a:pt x="132" y="306"/>
                  </a:cubicBezTo>
                  <a:cubicBezTo>
                    <a:pt x="133" y="307"/>
                    <a:pt x="133" y="308"/>
                    <a:pt x="134" y="308"/>
                  </a:cubicBezTo>
                  <a:cubicBezTo>
                    <a:pt x="135" y="309"/>
                    <a:pt x="136" y="310"/>
                    <a:pt x="137" y="310"/>
                  </a:cubicBezTo>
                  <a:cubicBezTo>
                    <a:pt x="138" y="311"/>
                    <a:pt x="140" y="312"/>
                    <a:pt x="140" y="314"/>
                  </a:cubicBezTo>
                  <a:cubicBezTo>
                    <a:pt x="142" y="318"/>
                    <a:pt x="144" y="320"/>
                    <a:pt x="145" y="320"/>
                  </a:cubicBezTo>
                  <a:cubicBezTo>
                    <a:pt x="146" y="321"/>
                    <a:pt x="154" y="326"/>
                    <a:pt x="156" y="327"/>
                  </a:cubicBezTo>
                  <a:cubicBezTo>
                    <a:pt x="156" y="327"/>
                    <a:pt x="157" y="327"/>
                    <a:pt x="157" y="327"/>
                  </a:cubicBezTo>
                  <a:cubicBezTo>
                    <a:pt x="160" y="327"/>
                    <a:pt x="161" y="325"/>
                    <a:pt x="161" y="323"/>
                  </a:cubicBezTo>
                  <a:cubicBezTo>
                    <a:pt x="161" y="323"/>
                    <a:pt x="161" y="323"/>
                    <a:pt x="161" y="323"/>
                  </a:cubicBezTo>
                  <a:cubicBezTo>
                    <a:pt x="162" y="323"/>
                    <a:pt x="162" y="323"/>
                    <a:pt x="162" y="323"/>
                  </a:cubicBezTo>
                  <a:cubicBezTo>
                    <a:pt x="162" y="325"/>
                    <a:pt x="164" y="326"/>
                    <a:pt x="165" y="327"/>
                  </a:cubicBezTo>
                  <a:cubicBezTo>
                    <a:pt x="166" y="329"/>
                    <a:pt x="167" y="330"/>
                    <a:pt x="168" y="332"/>
                  </a:cubicBezTo>
                  <a:cubicBezTo>
                    <a:pt x="170" y="333"/>
                    <a:pt x="171" y="334"/>
                    <a:pt x="173" y="334"/>
                  </a:cubicBezTo>
                  <a:cubicBezTo>
                    <a:pt x="175" y="334"/>
                    <a:pt x="177" y="333"/>
                    <a:pt x="179" y="332"/>
                  </a:cubicBezTo>
                  <a:cubicBezTo>
                    <a:pt x="179" y="332"/>
                    <a:pt x="179" y="332"/>
                    <a:pt x="180" y="332"/>
                  </a:cubicBezTo>
                  <a:cubicBezTo>
                    <a:pt x="182" y="331"/>
                    <a:pt x="184" y="329"/>
                    <a:pt x="185" y="328"/>
                  </a:cubicBezTo>
                  <a:cubicBezTo>
                    <a:pt x="187" y="328"/>
                    <a:pt x="188" y="327"/>
                    <a:pt x="189" y="326"/>
                  </a:cubicBezTo>
                  <a:cubicBezTo>
                    <a:pt x="189" y="327"/>
                    <a:pt x="189" y="328"/>
                    <a:pt x="190" y="329"/>
                  </a:cubicBezTo>
                  <a:cubicBezTo>
                    <a:pt x="191" y="330"/>
                    <a:pt x="192" y="331"/>
                    <a:pt x="193" y="331"/>
                  </a:cubicBezTo>
                  <a:cubicBezTo>
                    <a:pt x="194" y="331"/>
                    <a:pt x="194" y="331"/>
                    <a:pt x="195" y="330"/>
                  </a:cubicBezTo>
                  <a:cubicBezTo>
                    <a:pt x="195" y="330"/>
                    <a:pt x="195" y="330"/>
                    <a:pt x="195" y="330"/>
                  </a:cubicBezTo>
                  <a:cubicBezTo>
                    <a:pt x="195" y="330"/>
                    <a:pt x="195" y="330"/>
                    <a:pt x="195" y="330"/>
                  </a:cubicBezTo>
                  <a:cubicBezTo>
                    <a:pt x="195" y="331"/>
                    <a:pt x="195" y="331"/>
                    <a:pt x="195" y="331"/>
                  </a:cubicBezTo>
                  <a:cubicBezTo>
                    <a:pt x="197" y="333"/>
                    <a:pt x="200" y="335"/>
                    <a:pt x="203" y="335"/>
                  </a:cubicBezTo>
                  <a:cubicBezTo>
                    <a:pt x="204" y="335"/>
                    <a:pt x="204" y="335"/>
                    <a:pt x="205" y="335"/>
                  </a:cubicBezTo>
                  <a:cubicBezTo>
                    <a:pt x="205" y="335"/>
                    <a:pt x="205" y="335"/>
                    <a:pt x="205" y="335"/>
                  </a:cubicBezTo>
                  <a:cubicBezTo>
                    <a:pt x="206" y="335"/>
                    <a:pt x="206" y="335"/>
                    <a:pt x="206" y="335"/>
                  </a:cubicBezTo>
                  <a:cubicBezTo>
                    <a:pt x="207" y="335"/>
                    <a:pt x="207" y="335"/>
                    <a:pt x="208" y="337"/>
                  </a:cubicBezTo>
                  <a:cubicBezTo>
                    <a:pt x="209" y="341"/>
                    <a:pt x="212" y="341"/>
                    <a:pt x="213" y="341"/>
                  </a:cubicBezTo>
                  <a:cubicBezTo>
                    <a:pt x="216" y="341"/>
                    <a:pt x="219" y="340"/>
                    <a:pt x="220" y="339"/>
                  </a:cubicBezTo>
                  <a:cubicBezTo>
                    <a:pt x="220" y="339"/>
                    <a:pt x="220" y="338"/>
                    <a:pt x="220" y="338"/>
                  </a:cubicBezTo>
                  <a:cubicBezTo>
                    <a:pt x="221" y="339"/>
                    <a:pt x="221" y="339"/>
                    <a:pt x="221" y="341"/>
                  </a:cubicBezTo>
                  <a:cubicBezTo>
                    <a:pt x="222" y="345"/>
                    <a:pt x="224" y="345"/>
                    <a:pt x="228" y="345"/>
                  </a:cubicBezTo>
                  <a:cubicBezTo>
                    <a:pt x="229" y="345"/>
                    <a:pt x="229" y="345"/>
                    <a:pt x="230" y="345"/>
                  </a:cubicBezTo>
                  <a:cubicBezTo>
                    <a:pt x="229" y="346"/>
                    <a:pt x="229" y="347"/>
                    <a:pt x="229" y="348"/>
                  </a:cubicBezTo>
                  <a:cubicBezTo>
                    <a:pt x="230" y="350"/>
                    <a:pt x="233" y="352"/>
                    <a:pt x="236" y="352"/>
                  </a:cubicBezTo>
                  <a:cubicBezTo>
                    <a:pt x="238" y="352"/>
                    <a:pt x="240" y="352"/>
                    <a:pt x="241" y="351"/>
                  </a:cubicBezTo>
                  <a:cubicBezTo>
                    <a:pt x="242" y="351"/>
                    <a:pt x="243" y="351"/>
                    <a:pt x="243" y="351"/>
                  </a:cubicBezTo>
                  <a:cubicBezTo>
                    <a:pt x="244" y="351"/>
                    <a:pt x="244" y="351"/>
                    <a:pt x="244" y="351"/>
                  </a:cubicBezTo>
                  <a:cubicBezTo>
                    <a:pt x="244" y="351"/>
                    <a:pt x="245" y="353"/>
                    <a:pt x="244" y="356"/>
                  </a:cubicBezTo>
                  <a:cubicBezTo>
                    <a:pt x="243" y="360"/>
                    <a:pt x="246" y="362"/>
                    <a:pt x="248" y="363"/>
                  </a:cubicBezTo>
                  <a:cubicBezTo>
                    <a:pt x="249" y="364"/>
                    <a:pt x="249" y="364"/>
                    <a:pt x="249" y="364"/>
                  </a:cubicBezTo>
                  <a:cubicBezTo>
                    <a:pt x="251" y="365"/>
                    <a:pt x="249" y="368"/>
                    <a:pt x="249" y="369"/>
                  </a:cubicBezTo>
                  <a:cubicBezTo>
                    <a:pt x="246" y="373"/>
                    <a:pt x="249" y="378"/>
                    <a:pt x="252" y="380"/>
                  </a:cubicBezTo>
                  <a:cubicBezTo>
                    <a:pt x="252" y="380"/>
                    <a:pt x="252" y="380"/>
                    <a:pt x="252" y="380"/>
                  </a:cubicBezTo>
                  <a:cubicBezTo>
                    <a:pt x="253" y="381"/>
                    <a:pt x="252" y="384"/>
                    <a:pt x="250" y="386"/>
                  </a:cubicBezTo>
                  <a:cubicBezTo>
                    <a:pt x="249" y="388"/>
                    <a:pt x="248" y="388"/>
                    <a:pt x="245" y="390"/>
                  </a:cubicBezTo>
                  <a:cubicBezTo>
                    <a:pt x="244" y="390"/>
                    <a:pt x="243" y="391"/>
                    <a:pt x="242" y="392"/>
                  </a:cubicBezTo>
                  <a:cubicBezTo>
                    <a:pt x="240" y="393"/>
                    <a:pt x="238" y="394"/>
                    <a:pt x="237" y="396"/>
                  </a:cubicBezTo>
                  <a:cubicBezTo>
                    <a:pt x="236" y="397"/>
                    <a:pt x="236" y="397"/>
                    <a:pt x="236" y="397"/>
                  </a:cubicBezTo>
                  <a:cubicBezTo>
                    <a:pt x="237" y="398"/>
                    <a:pt x="237" y="398"/>
                    <a:pt x="237" y="398"/>
                  </a:cubicBezTo>
                  <a:cubicBezTo>
                    <a:pt x="237" y="398"/>
                    <a:pt x="237" y="398"/>
                    <a:pt x="237" y="398"/>
                  </a:cubicBezTo>
                  <a:cubicBezTo>
                    <a:pt x="237" y="399"/>
                    <a:pt x="237" y="399"/>
                    <a:pt x="237" y="399"/>
                  </a:cubicBezTo>
                  <a:cubicBezTo>
                    <a:pt x="238" y="399"/>
                    <a:pt x="238" y="400"/>
                    <a:pt x="238" y="400"/>
                  </a:cubicBezTo>
                  <a:cubicBezTo>
                    <a:pt x="239" y="402"/>
                    <a:pt x="240" y="404"/>
                    <a:pt x="243" y="404"/>
                  </a:cubicBezTo>
                  <a:cubicBezTo>
                    <a:pt x="244" y="404"/>
                    <a:pt x="244" y="404"/>
                    <a:pt x="244" y="404"/>
                  </a:cubicBezTo>
                  <a:cubicBezTo>
                    <a:pt x="245" y="404"/>
                    <a:pt x="246" y="404"/>
                    <a:pt x="247" y="404"/>
                  </a:cubicBezTo>
                  <a:cubicBezTo>
                    <a:pt x="247" y="404"/>
                    <a:pt x="248" y="404"/>
                    <a:pt x="249" y="405"/>
                  </a:cubicBezTo>
                  <a:cubicBezTo>
                    <a:pt x="250" y="406"/>
                    <a:pt x="250" y="410"/>
                    <a:pt x="249" y="411"/>
                  </a:cubicBezTo>
                  <a:cubicBezTo>
                    <a:pt x="249" y="412"/>
                    <a:pt x="249" y="412"/>
                    <a:pt x="249" y="412"/>
                  </a:cubicBezTo>
                  <a:cubicBezTo>
                    <a:pt x="250" y="413"/>
                    <a:pt x="250" y="413"/>
                    <a:pt x="250" y="413"/>
                  </a:cubicBezTo>
                  <a:cubicBezTo>
                    <a:pt x="250" y="413"/>
                    <a:pt x="252" y="415"/>
                    <a:pt x="255" y="415"/>
                  </a:cubicBezTo>
                  <a:cubicBezTo>
                    <a:pt x="255" y="415"/>
                    <a:pt x="255" y="415"/>
                    <a:pt x="255" y="415"/>
                  </a:cubicBezTo>
                  <a:cubicBezTo>
                    <a:pt x="255" y="416"/>
                    <a:pt x="255" y="418"/>
                    <a:pt x="257" y="419"/>
                  </a:cubicBezTo>
                  <a:cubicBezTo>
                    <a:pt x="258" y="419"/>
                    <a:pt x="259" y="422"/>
                    <a:pt x="259" y="422"/>
                  </a:cubicBezTo>
                  <a:cubicBezTo>
                    <a:pt x="259" y="422"/>
                    <a:pt x="258" y="423"/>
                    <a:pt x="258" y="423"/>
                  </a:cubicBezTo>
                  <a:cubicBezTo>
                    <a:pt x="257" y="424"/>
                    <a:pt x="255" y="425"/>
                    <a:pt x="255" y="427"/>
                  </a:cubicBezTo>
                  <a:cubicBezTo>
                    <a:pt x="255" y="429"/>
                    <a:pt x="256" y="430"/>
                    <a:pt x="256" y="431"/>
                  </a:cubicBezTo>
                  <a:cubicBezTo>
                    <a:pt x="257" y="432"/>
                    <a:pt x="257" y="432"/>
                    <a:pt x="257" y="433"/>
                  </a:cubicBezTo>
                  <a:cubicBezTo>
                    <a:pt x="257" y="433"/>
                    <a:pt x="257" y="433"/>
                    <a:pt x="258" y="434"/>
                  </a:cubicBezTo>
                  <a:cubicBezTo>
                    <a:pt x="258" y="435"/>
                    <a:pt x="258" y="435"/>
                    <a:pt x="257" y="437"/>
                  </a:cubicBezTo>
                  <a:cubicBezTo>
                    <a:pt x="256" y="441"/>
                    <a:pt x="257" y="444"/>
                    <a:pt x="259" y="445"/>
                  </a:cubicBezTo>
                  <a:cubicBezTo>
                    <a:pt x="260" y="446"/>
                    <a:pt x="260" y="446"/>
                    <a:pt x="261" y="447"/>
                  </a:cubicBezTo>
                  <a:cubicBezTo>
                    <a:pt x="262" y="448"/>
                    <a:pt x="264" y="450"/>
                    <a:pt x="266" y="450"/>
                  </a:cubicBezTo>
                  <a:cubicBezTo>
                    <a:pt x="267" y="450"/>
                    <a:pt x="268" y="449"/>
                    <a:pt x="269" y="448"/>
                  </a:cubicBezTo>
                  <a:cubicBezTo>
                    <a:pt x="271" y="446"/>
                    <a:pt x="272" y="445"/>
                    <a:pt x="273" y="444"/>
                  </a:cubicBezTo>
                  <a:cubicBezTo>
                    <a:pt x="274" y="443"/>
                    <a:pt x="275" y="442"/>
                    <a:pt x="276" y="440"/>
                  </a:cubicBezTo>
                  <a:cubicBezTo>
                    <a:pt x="277" y="440"/>
                    <a:pt x="277" y="440"/>
                    <a:pt x="277" y="440"/>
                  </a:cubicBezTo>
                  <a:cubicBezTo>
                    <a:pt x="277" y="440"/>
                    <a:pt x="277" y="439"/>
                    <a:pt x="277" y="439"/>
                  </a:cubicBezTo>
                  <a:cubicBezTo>
                    <a:pt x="277" y="439"/>
                    <a:pt x="277" y="439"/>
                    <a:pt x="278" y="439"/>
                  </a:cubicBezTo>
                  <a:cubicBezTo>
                    <a:pt x="278" y="439"/>
                    <a:pt x="279" y="439"/>
                    <a:pt x="279" y="439"/>
                  </a:cubicBezTo>
                  <a:cubicBezTo>
                    <a:pt x="282" y="439"/>
                    <a:pt x="283" y="438"/>
                    <a:pt x="285" y="437"/>
                  </a:cubicBezTo>
                  <a:cubicBezTo>
                    <a:pt x="285" y="436"/>
                    <a:pt x="285" y="436"/>
                    <a:pt x="286" y="436"/>
                  </a:cubicBezTo>
                  <a:cubicBezTo>
                    <a:pt x="286" y="437"/>
                    <a:pt x="287" y="438"/>
                    <a:pt x="288" y="438"/>
                  </a:cubicBezTo>
                  <a:cubicBezTo>
                    <a:pt x="289" y="439"/>
                    <a:pt x="290" y="439"/>
                    <a:pt x="291" y="440"/>
                  </a:cubicBezTo>
                  <a:cubicBezTo>
                    <a:pt x="293" y="441"/>
                    <a:pt x="295" y="443"/>
                    <a:pt x="299" y="444"/>
                  </a:cubicBezTo>
                  <a:cubicBezTo>
                    <a:pt x="299" y="444"/>
                    <a:pt x="299" y="444"/>
                    <a:pt x="299" y="444"/>
                  </a:cubicBezTo>
                  <a:cubicBezTo>
                    <a:pt x="299" y="444"/>
                    <a:pt x="299" y="444"/>
                    <a:pt x="299" y="444"/>
                  </a:cubicBezTo>
                  <a:cubicBezTo>
                    <a:pt x="298" y="447"/>
                    <a:pt x="300" y="447"/>
                    <a:pt x="301" y="448"/>
                  </a:cubicBezTo>
                  <a:cubicBezTo>
                    <a:pt x="302" y="448"/>
                    <a:pt x="304" y="448"/>
                    <a:pt x="305" y="448"/>
                  </a:cubicBezTo>
                  <a:cubicBezTo>
                    <a:pt x="307" y="448"/>
                    <a:pt x="309" y="448"/>
                    <a:pt x="311" y="448"/>
                  </a:cubicBezTo>
                  <a:cubicBezTo>
                    <a:pt x="312" y="448"/>
                    <a:pt x="314" y="449"/>
                    <a:pt x="316" y="449"/>
                  </a:cubicBezTo>
                  <a:cubicBezTo>
                    <a:pt x="319" y="450"/>
                    <a:pt x="323" y="451"/>
                    <a:pt x="326" y="451"/>
                  </a:cubicBezTo>
                  <a:cubicBezTo>
                    <a:pt x="328" y="451"/>
                    <a:pt x="330" y="450"/>
                    <a:pt x="331" y="450"/>
                  </a:cubicBezTo>
                  <a:cubicBezTo>
                    <a:pt x="335" y="448"/>
                    <a:pt x="337" y="448"/>
                    <a:pt x="340" y="447"/>
                  </a:cubicBezTo>
                  <a:cubicBezTo>
                    <a:pt x="341" y="447"/>
                    <a:pt x="342" y="447"/>
                    <a:pt x="344" y="446"/>
                  </a:cubicBezTo>
                  <a:cubicBezTo>
                    <a:pt x="346" y="446"/>
                    <a:pt x="348" y="445"/>
                    <a:pt x="349" y="445"/>
                  </a:cubicBezTo>
                  <a:cubicBezTo>
                    <a:pt x="352" y="445"/>
                    <a:pt x="353" y="444"/>
                    <a:pt x="356" y="443"/>
                  </a:cubicBezTo>
                  <a:cubicBezTo>
                    <a:pt x="357" y="442"/>
                    <a:pt x="358" y="442"/>
                    <a:pt x="358" y="442"/>
                  </a:cubicBezTo>
                  <a:cubicBezTo>
                    <a:pt x="358" y="442"/>
                    <a:pt x="358" y="442"/>
                    <a:pt x="358" y="442"/>
                  </a:cubicBezTo>
                  <a:cubicBezTo>
                    <a:pt x="358" y="444"/>
                    <a:pt x="360" y="446"/>
                    <a:pt x="362" y="446"/>
                  </a:cubicBezTo>
                  <a:cubicBezTo>
                    <a:pt x="363" y="446"/>
                    <a:pt x="365" y="446"/>
                    <a:pt x="366" y="443"/>
                  </a:cubicBezTo>
                  <a:cubicBezTo>
                    <a:pt x="367" y="441"/>
                    <a:pt x="367" y="441"/>
                    <a:pt x="368" y="440"/>
                  </a:cubicBezTo>
                  <a:cubicBezTo>
                    <a:pt x="369" y="437"/>
                    <a:pt x="371" y="435"/>
                    <a:pt x="370" y="432"/>
                  </a:cubicBezTo>
                  <a:cubicBezTo>
                    <a:pt x="370" y="430"/>
                    <a:pt x="370" y="429"/>
                    <a:pt x="369" y="428"/>
                  </a:cubicBezTo>
                  <a:cubicBezTo>
                    <a:pt x="369" y="427"/>
                    <a:pt x="369" y="426"/>
                    <a:pt x="369" y="425"/>
                  </a:cubicBezTo>
                  <a:cubicBezTo>
                    <a:pt x="369" y="425"/>
                    <a:pt x="369" y="425"/>
                    <a:pt x="369" y="425"/>
                  </a:cubicBezTo>
                  <a:cubicBezTo>
                    <a:pt x="372" y="424"/>
                    <a:pt x="372" y="423"/>
                    <a:pt x="373" y="421"/>
                  </a:cubicBezTo>
                  <a:cubicBezTo>
                    <a:pt x="373" y="421"/>
                    <a:pt x="374" y="420"/>
                    <a:pt x="374" y="419"/>
                  </a:cubicBezTo>
                  <a:cubicBezTo>
                    <a:pt x="375" y="417"/>
                    <a:pt x="375" y="415"/>
                    <a:pt x="376" y="414"/>
                  </a:cubicBezTo>
                  <a:cubicBezTo>
                    <a:pt x="376" y="412"/>
                    <a:pt x="377" y="411"/>
                    <a:pt x="378" y="411"/>
                  </a:cubicBezTo>
                  <a:cubicBezTo>
                    <a:pt x="380" y="410"/>
                    <a:pt x="383" y="409"/>
                    <a:pt x="386" y="409"/>
                  </a:cubicBezTo>
                  <a:cubicBezTo>
                    <a:pt x="387" y="409"/>
                    <a:pt x="387" y="409"/>
                    <a:pt x="387" y="410"/>
                  </a:cubicBezTo>
                  <a:cubicBezTo>
                    <a:pt x="390" y="412"/>
                    <a:pt x="394" y="412"/>
                    <a:pt x="398" y="412"/>
                  </a:cubicBezTo>
                  <a:cubicBezTo>
                    <a:pt x="398" y="412"/>
                    <a:pt x="398" y="412"/>
                    <a:pt x="398" y="412"/>
                  </a:cubicBezTo>
                  <a:cubicBezTo>
                    <a:pt x="398" y="412"/>
                    <a:pt x="398" y="413"/>
                    <a:pt x="398" y="413"/>
                  </a:cubicBezTo>
                  <a:cubicBezTo>
                    <a:pt x="399" y="414"/>
                    <a:pt x="399" y="414"/>
                    <a:pt x="400" y="415"/>
                  </a:cubicBezTo>
                  <a:cubicBezTo>
                    <a:pt x="400" y="416"/>
                    <a:pt x="400" y="416"/>
                    <a:pt x="400" y="416"/>
                  </a:cubicBezTo>
                  <a:cubicBezTo>
                    <a:pt x="401" y="416"/>
                    <a:pt x="401" y="417"/>
                    <a:pt x="402" y="417"/>
                  </a:cubicBezTo>
                  <a:cubicBezTo>
                    <a:pt x="403" y="417"/>
                    <a:pt x="404" y="416"/>
                    <a:pt x="404" y="415"/>
                  </a:cubicBezTo>
                  <a:cubicBezTo>
                    <a:pt x="404" y="415"/>
                    <a:pt x="405" y="414"/>
                    <a:pt x="406" y="413"/>
                  </a:cubicBezTo>
                  <a:cubicBezTo>
                    <a:pt x="408" y="411"/>
                    <a:pt x="409" y="410"/>
                    <a:pt x="409" y="409"/>
                  </a:cubicBezTo>
                  <a:cubicBezTo>
                    <a:pt x="409" y="408"/>
                    <a:pt x="409" y="407"/>
                    <a:pt x="411" y="407"/>
                  </a:cubicBezTo>
                  <a:cubicBezTo>
                    <a:pt x="414" y="406"/>
                    <a:pt x="414" y="406"/>
                    <a:pt x="415" y="406"/>
                  </a:cubicBezTo>
                  <a:cubicBezTo>
                    <a:pt x="416" y="405"/>
                    <a:pt x="417" y="405"/>
                    <a:pt x="419" y="404"/>
                  </a:cubicBezTo>
                  <a:cubicBezTo>
                    <a:pt x="422" y="403"/>
                    <a:pt x="423" y="403"/>
                    <a:pt x="424" y="403"/>
                  </a:cubicBezTo>
                  <a:cubicBezTo>
                    <a:pt x="425" y="403"/>
                    <a:pt x="426" y="403"/>
                    <a:pt x="426" y="403"/>
                  </a:cubicBezTo>
                  <a:cubicBezTo>
                    <a:pt x="427" y="403"/>
                    <a:pt x="427" y="403"/>
                    <a:pt x="428" y="403"/>
                  </a:cubicBezTo>
                  <a:cubicBezTo>
                    <a:pt x="429" y="403"/>
                    <a:pt x="430" y="403"/>
                    <a:pt x="430" y="400"/>
                  </a:cubicBezTo>
                  <a:cubicBezTo>
                    <a:pt x="430" y="400"/>
                    <a:pt x="430" y="399"/>
                    <a:pt x="431" y="398"/>
                  </a:cubicBezTo>
                  <a:cubicBezTo>
                    <a:pt x="432" y="397"/>
                    <a:pt x="432" y="397"/>
                    <a:pt x="433" y="397"/>
                  </a:cubicBezTo>
                  <a:cubicBezTo>
                    <a:pt x="433" y="397"/>
                    <a:pt x="433" y="397"/>
                    <a:pt x="433" y="398"/>
                  </a:cubicBezTo>
                  <a:cubicBezTo>
                    <a:pt x="435" y="401"/>
                    <a:pt x="440" y="405"/>
                    <a:pt x="443" y="405"/>
                  </a:cubicBezTo>
                  <a:cubicBezTo>
                    <a:pt x="443" y="405"/>
                    <a:pt x="444" y="404"/>
                    <a:pt x="445" y="404"/>
                  </a:cubicBezTo>
                  <a:cubicBezTo>
                    <a:pt x="445" y="404"/>
                    <a:pt x="446" y="403"/>
                    <a:pt x="451" y="402"/>
                  </a:cubicBezTo>
                  <a:cubicBezTo>
                    <a:pt x="454" y="401"/>
                    <a:pt x="454" y="401"/>
                    <a:pt x="454" y="401"/>
                  </a:cubicBezTo>
                  <a:cubicBezTo>
                    <a:pt x="452" y="399"/>
                    <a:pt x="452" y="399"/>
                    <a:pt x="452" y="399"/>
                  </a:cubicBezTo>
                  <a:cubicBezTo>
                    <a:pt x="453" y="397"/>
                    <a:pt x="455" y="395"/>
                    <a:pt x="457" y="394"/>
                  </a:cubicBezTo>
                  <a:cubicBezTo>
                    <a:pt x="459" y="390"/>
                    <a:pt x="459" y="389"/>
                    <a:pt x="457" y="382"/>
                  </a:cubicBezTo>
                  <a:cubicBezTo>
                    <a:pt x="456" y="380"/>
                    <a:pt x="456" y="379"/>
                    <a:pt x="456" y="377"/>
                  </a:cubicBezTo>
                  <a:cubicBezTo>
                    <a:pt x="455" y="374"/>
                    <a:pt x="454" y="370"/>
                    <a:pt x="449" y="369"/>
                  </a:cubicBezTo>
                  <a:cubicBezTo>
                    <a:pt x="445" y="368"/>
                    <a:pt x="444" y="366"/>
                    <a:pt x="443" y="360"/>
                  </a:cubicBezTo>
                  <a:cubicBezTo>
                    <a:pt x="443" y="360"/>
                    <a:pt x="443" y="360"/>
                    <a:pt x="443" y="360"/>
                  </a:cubicBezTo>
                  <a:cubicBezTo>
                    <a:pt x="442" y="356"/>
                    <a:pt x="440" y="354"/>
                    <a:pt x="438" y="352"/>
                  </a:cubicBezTo>
                  <a:cubicBezTo>
                    <a:pt x="437" y="351"/>
                    <a:pt x="436" y="349"/>
                    <a:pt x="435" y="348"/>
                  </a:cubicBezTo>
                  <a:cubicBezTo>
                    <a:pt x="432" y="344"/>
                    <a:pt x="433" y="344"/>
                    <a:pt x="437" y="339"/>
                  </a:cubicBezTo>
                  <a:cubicBezTo>
                    <a:pt x="441" y="336"/>
                    <a:pt x="447" y="327"/>
                    <a:pt x="446" y="321"/>
                  </a:cubicBezTo>
                  <a:cubicBezTo>
                    <a:pt x="446" y="320"/>
                    <a:pt x="445" y="319"/>
                    <a:pt x="445" y="318"/>
                  </a:cubicBezTo>
                  <a:cubicBezTo>
                    <a:pt x="445" y="315"/>
                    <a:pt x="444" y="314"/>
                    <a:pt x="446" y="311"/>
                  </a:cubicBezTo>
                  <a:cubicBezTo>
                    <a:pt x="446" y="310"/>
                    <a:pt x="446" y="310"/>
                    <a:pt x="447" y="309"/>
                  </a:cubicBezTo>
                  <a:cubicBezTo>
                    <a:pt x="449" y="304"/>
                    <a:pt x="454" y="296"/>
                    <a:pt x="448" y="291"/>
                  </a:cubicBezTo>
                  <a:cubicBezTo>
                    <a:pt x="441" y="286"/>
                    <a:pt x="439" y="282"/>
                    <a:pt x="441" y="279"/>
                  </a:cubicBezTo>
                  <a:cubicBezTo>
                    <a:pt x="443" y="276"/>
                    <a:pt x="443" y="275"/>
                    <a:pt x="443" y="273"/>
                  </a:cubicBezTo>
                  <a:cubicBezTo>
                    <a:pt x="442" y="273"/>
                    <a:pt x="442" y="272"/>
                    <a:pt x="441" y="272"/>
                  </a:cubicBezTo>
                  <a:cubicBezTo>
                    <a:pt x="441" y="272"/>
                    <a:pt x="441" y="272"/>
                    <a:pt x="441" y="272"/>
                  </a:cubicBezTo>
                  <a:cubicBezTo>
                    <a:pt x="440" y="272"/>
                    <a:pt x="439" y="271"/>
                    <a:pt x="439" y="271"/>
                  </a:cubicBezTo>
                  <a:cubicBezTo>
                    <a:pt x="439" y="271"/>
                    <a:pt x="439" y="271"/>
                    <a:pt x="439" y="271"/>
                  </a:cubicBezTo>
                  <a:cubicBezTo>
                    <a:pt x="439" y="270"/>
                    <a:pt x="439" y="270"/>
                    <a:pt x="439" y="270"/>
                  </a:cubicBezTo>
                  <a:cubicBezTo>
                    <a:pt x="440" y="270"/>
                    <a:pt x="441" y="269"/>
                    <a:pt x="441" y="268"/>
                  </a:cubicBezTo>
                  <a:cubicBezTo>
                    <a:pt x="443" y="266"/>
                    <a:pt x="442" y="263"/>
                    <a:pt x="441" y="261"/>
                  </a:cubicBezTo>
                  <a:cubicBezTo>
                    <a:pt x="440" y="259"/>
                    <a:pt x="438" y="257"/>
                    <a:pt x="435" y="256"/>
                  </a:cubicBezTo>
                  <a:cubicBezTo>
                    <a:pt x="435" y="256"/>
                    <a:pt x="434" y="256"/>
                    <a:pt x="433" y="256"/>
                  </a:cubicBezTo>
                  <a:cubicBezTo>
                    <a:pt x="431" y="255"/>
                    <a:pt x="424" y="254"/>
                    <a:pt x="424" y="253"/>
                  </a:cubicBezTo>
                  <a:cubicBezTo>
                    <a:pt x="423" y="251"/>
                    <a:pt x="423" y="250"/>
                    <a:pt x="422" y="248"/>
                  </a:cubicBezTo>
                  <a:cubicBezTo>
                    <a:pt x="421" y="245"/>
                    <a:pt x="420" y="243"/>
                    <a:pt x="419" y="240"/>
                  </a:cubicBezTo>
                  <a:cubicBezTo>
                    <a:pt x="419" y="237"/>
                    <a:pt x="418" y="235"/>
                    <a:pt x="417" y="234"/>
                  </a:cubicBezTo>
                  <a:cubicBezTo>
                    <a:pt x="415" y="232"/>
                    <a:pt x="415" y="231"/>
                    <a:pt x="416" y="229"/>
                  </a:cubicBezTo>
                  <a:cubicBezTo>
                    <a:pt x="418" y="225"/>
                    <a:pt x="419" y="224"/>
                    <a:pt x="421" y="222"/>
                  </a:cubicBezTo>
                  <a:cubicBezTo>
                    <a:pt x="421" y="221"/>
                    <a:pt x="422" y="220"/>
                    <a:pt x="423" y="219"/>
                  </a:cubicBezTo>
                  <a:cubicBezTo>
                    <a:pt x="427" y="215"/>
                    <a:pt x="426" y="212"/>
                    <a:pt x="425" y="209"/>
                  </a:cubicBezTo>
                  <a:cubicBezTo>
                    <a:pt x="425" y="208"/>
                    <a:pt x="424" y="208"/>
                    <a:pt x="424" y="207"/>
                  </a:cubicBezTo>
                  <a:cubicBezTo>
                    <a:pt x="423" y="204"/>
                    <a:pt x="424" y="200"/>
                    <a:pt x="426" y="198"/>
                  </a:cubicBezTo>
                  <a:cubicBezTo>
                    <a:pt x="427" y="198"/>
                    <a:pt x="427" y="197"/>
                    <a:pt x="427" y="195"/>
                  </a:cubicBezTo>
                  <a:cubicBezTo>
                    <a:pt x="427" y="192"/>
                    <a:pt x="422" y="187"/>
                    <a:pt x="418" y="184"/>
                  </a:cubicBezTo>
                  <a:cubicBezTo>
                    <a:pt x="417" y="183"/>
                    <a:pt x="414" y="182"/>
                    <a:pt x="411" y="181"/>
                  </a:cubicBezTo>
                  <a:cubicBezTo>
                    <a:pt x="407" y="179"/>
                    <a:pt x="401" y="177"/>
                    <a:pt x="399" y="173"/>
                  </a:cubicBezTo>
                  <a:cubicBezTo>
                    <a:pt x="398" y="171"/>
                    <a:pt x="397" y="170"/>
                    <a:pt x="397" y="168"/>
                  </a:cubicBezTo>
                  <a:cubicBezTo>
                    <a:pt x="395" y="165"/>
                    <a:pt x="394" y="162"/>
                    <a:pt x="390" y="161"/>
                  </a:cubicBezTo>
                  <a:cubicBezTo>
                    <a:pt x="388" y="160"/>
                    <a:pt x="386" y="159"/>
                    <a:pt x="385" y="158"/>
                  </a:cubicBezTo>
                  <a:cubicBezTo>
                    <a:pt x="383" y="156"/>
                    <a:pt x="381" y="155"/>
                    <a:pt x="379" y="154"/>
                  </a:cubicBezTo>
                  <a:cubicBezTo>
                    <a:pt x="374" y="151"/>
                    <a:pt x="370" y="146"/>
                    <a:pt x="370" y="146"/>
                  </a:cubicBezTo>
                  <a:cubicBezTo>
                    <a:pt x="369" y="145"/>
                    <a:pt x="369" y="145"/>
                    <a:pt x="369" y="145"/>
                  </a:cubicBezTo>
                  <a:cubicBezTo>
                    <a:pt x="368" y="145"/>
                    <a:pt x="368" y="145"/>
                    <a:pt x="368" y="145"/>
                  </a:cubicBezTo>
                  <a:cubicBezTo>
                    <a:pt x="368" y="145"/>
                    <a:pt x="368" y="145"/>
                    <a:pt x="367" y="145"/>
                  </a:cubicBezTo>
                  <a:cubicBezTo>
                    <a:pt x="364" y="145"/>
                    <a:pt x="361" y="145"/>
                    <a:pt x="360" y="144"/>
                  </a:cubicBezTo>
                  <a:cubicBezTo>
                    <a:pt x="360" y="143"/>
                    <a:pt x="360" y="143"/>
                    <a:pt x="360" y="142"/>
                  </a:cubicBezTo>
                  <a:cubicBezTo>
                    <a:pt x="361" y="140"/>
                    <a:pt x="361" y="138"/>
                    <a:pt x="362" y="137"/>
                  </a:cubicBezTo>
                  <a:cubicBezTo>
                    <a:pt x="363" y="135"/>
                    <a:pt x="364" y="132"/>
                    <a:pt x="362" y="129"/>
                  </a:cubicBezTo>
                  <a:cubicBezTo>
                    <a:pt x="359" y="123"/>
                    <a:pt x="361" y="121"/>
                    <a:pt x="362" y="120"/>
                  </a:cubicBezTo>
                  <a:cubicBezTo>
                    <a:pt x="370" y="115"/>
                    <a:pt x="374" y="111"/>
                    <a:pt x="377" y="108"/>
                  </a:cubicBezTo>
                  <a:cubicBezTo>
                    <a:pt x="377" y="108"/>
                    <a:pt x="377" y="107"/>
                    <a:pt x="378" y="106"/>
                  </a:cubicBezTo>
                  <a:cubicBezTo>
                    <a:pt x="382" y="101"/>
                    <a:pt x="386" y="96"/>
                    <a:pt x="386" y="92"/>
                  </a:cubicBezTo>
                  <a:cubicBezTo>
                    <a:pt x="386" y="88"/>
                    <a:pt x="385" y="78"/>
                    <a:pt x="385" y="74"/>
                  </a:cubicBezTo>
                  <a:cubicBezTo>
                    <a:pt x="384" y="70"/>
                    <a:pt x="384" y="69"/>
                    <a:pt x="388" y="65"/>
                  </a:cubicBezTo>
                  <a:cubicBezTo>
                    <a:pt x="390" y="62"/>
                    <a:pt x="392" y="58"/>
                    <a:pt x="392" y="55"/>
                  </a:cubicBezTo>
                  <a:cubicBezTo>
                    <a:pt x="392" y="53"/>
                    <a:pt x="391" y="51"/>
                    <a:pt x="389" y="50"/>
                  </a:cubicBezTo>
                  <a:cubicBezTo>
                    <a:pt x="387" y="48"/>
                    <a:pt x="386" y="45"/>
                    <a:pt x="386" y="42"/>
                  </a:cubicBezTo>
                  <a:cubicBezTo>
                    <a:pt x="386" y="40"/>
                    <a:pt x="386" y="40"/>
                    <a:pt x="386" y="40"/>
                  </a:cubicBezTo>
                  <a:cubicBezTo>
                    <a:pt x="384" y="40"/>
                    <a:pt x="384" y="40"/>
                    <a:pt x="384" y="40"/>
                  </a:cubicBezTo>
                  <a:cubicBezTo>
                    <a:pt x="380" y="40"/>
                    <a:pt x="379" y="42"/>
                    <a:pt x="378" y="44"/>
                  </a:cubicBezTo>
                  <a:cubicBezTo>
                    <a:pt x="377" y="45"/>
                    <a:pt x="377" y="46"/>
                    <a:pt x="375" y="47"/>
                  </a:cubicBezTo>
                  <a:cubicBezTo>
                    <a:pt x="370" y="51"/>
                    <a:pt x="370" y="51"/>
                    <a:pt x="367" y="54"/>
                  </a:cubicBezTo>
                  <a:cubicBezTo>
                    <a:pt x="366" y="55"/>
                    <a:pt x="366" y="56"/>
                    <a:pt x="365" y="57"/>
                  </a:cubicBezTo>
                  <a:cubicBezTo>
                    <a:pt x="365" y="57"/>
                    <a:pt x="365" y="57"/>
                    <a:pt x="365" y="57"/>
                  </a:cubicBezTo>
                  <a:cubicBezTo>
                    <a:pt x="364" y="57"/>
                    <a:pt x="363" y="57"/>
                    <a:pt x="363" y="57"/>
                  </a:cubicBezTo>
                  <a:cubicBezTo>
                    <a:pt x="361" y="56"/>
                    <a:pt x="359" y="56"/>
                    <a:pt x="357" y="56"/>
                  </a:cubicBezTo>
                  <a:cubicBezTo>
                    <a:pt x="356" y="56"/>
                    <a:pt x="354" y="56"/>
                    <a:pt x="352" y="56"/>
                  </a:cubicBezTo>
                  <a:cubicBezTo>
                    <a:pt x="351" y="56"/>
                    <a:pt x="350" y="55"/>
                    <a:pt x="350" y="55"/>
                  </a:cubicBezTo>
                  <a:cubicBezTo>
                    <a:pt x="350" y="55"/>
                    <a:pt x="350" y="55"/>
                    <a:pt x="352" y="52"/>
                  </a:cubicBezTo>
                  <a:cubicBezTo>
                    <a:pt x="353" y="50"/>
                    <a:pt x="357" y="45"/>
                    <a:pt x="362" y="41"/>
                  </a:cubicBezTo>
                  <a:cubicBezTo>
                    <a:pt x="367" y="38"/>
                    <a:pt x="366" y="34"/>
                    <a:pt x="365" y="32"/>
                  </a:cubicBezTo>
                  <a:cubicBezTo>
                    <a:pt x="365" y="31"/>
                    <a:pt x="364" y="30"/>
                    <a:pt x="364" y="29"/>
                  </a:cubicBezTo>
                  <a:cubicBezTo>
                    <a:pt x="365" y="26"/>
                    <a:pt x="364" y="24"/>
                    <a:pt x="363" y="23"/>
                  </a:cubicBezTo>
                  <a:cubicBezTo>
                    <a:pt x="363" y="22"/>
                    <a:pt x="362" y="22"/>
                    <a:pt x="361" y="22"/>
                  </a:cubicBezTo>
                  <a:cubicBezTo>
                    <a:pt x="361" y="22"/>
                    <a:pt x="360" y="22"/>
                    <a:pt x="360" y="22"/>
                  </a:cubicBezTo>
                  <a:cubicBezTo>
                    <a:pt x="359" y="22"/>
                    <a:pt x="358" y="22"/>
                    <a:pt x="356" y="22"/>
                  </a:cubicBezTo>
                  <a:cubicBezTo>
                    <a:pt x="355" y="22"/>
                    <a:pt x="353" y="22"/>
                    <a:pt x="353" y="22"/>
                  </a:cubicBezTo>
                  <a:cubicBezTo>
                    <a:pt x="351" y="21"/>
                    <a:pt x="350" y="20"/>
                    <a:pt x="349" y="20"/>
                  </a:cubicBezTo>
                  <a:cubicBezTo>
                    <a:pt x="348" y="20"/>
                    <a:pt x="347" y="21"/>
                    <a:pt x="346" y="22"/>
                  </a:cubicBezTo>
                  <a:cubicBezTo>
                    <a:pt x="345" y="23"/>
                    <a:pt x="345" y="23"/>
                    <a:pt x="345" y="23"/>
                  </a:cubicBezTo>
                  <a:cubicBezTo>
                    <a:pt x="343" y="25"/>
                    <a:pt x="343" y="25"/>
                    <a:pt x="340" y="26"/>
                  </a:cubicBezTo>
                  <a:cubicBezTo>
                    <a:pt x="340" y="26"/>
                    <a:pt x="339" y="26"/>
                    <a:pt x="339" y="26"/>
                  </a:cubicBezTo>
                  <a:cubicBezTo>
                    <a:pt x="339" y="26"/>
                    <a:pt x="339" y="26"/>
                    <a:pt x="338" y="25"/>
                  </a:cubicBezTo>
                  <a:cubicBezTo>
                    <a:pt x="338" y="24"/>
                    <a:pt x="337" y="23"/>
                    <a:pt x="337" y="23"/>
                  </a:cubicBezTo>
                  <a:cubicBezTo>
                    <a:pt x="336" y="22"/>
                    <a:pt x="335" y="22"/>
                    <a:pt x="334" y="22"/>
                  </a:cubicBezTo>
                  <a:cubicBezTo>
                    <a:pt x="333" y="22"/>
                    <a:pt x="331" y="23"/>
                    <a:pt x="330" y="24"/>
                  </a:cubicBezTo>
                  <a:cubicBezTo>
                    <a:pt x="329" y="24"/>
                    <a:pt x="329" y="25"/>
                    <a:pt x="328" y="25"/>
                  </a:cubicBezTo>
                  <a:cubicBezTo>
                    <a:pt x="327" y="25"/>
                    <a:pt x="327" y="26"/>
                    <a:pt x="327" y="26"/>
                  </a:cubicBezTo>
                  <a:cubicBezTo>
                    <a:pt x="326" y="26"/>
                    <a:pt x="325" y="25"/>
                    <a:pt x="325" y="23"/>
                  </a:cubicBezTo>
                  <a:cubicBezTo>
                    <a:pt x="324" y="23"/>
                    <a:pt x="324" y="22"/>
                    <a:pt x="323" y="21"/>
                  </a:cubicBezTo>
                  <a:cubicBezTo>
                    <a:pt x="323" y="19"/>
                    <a:pt x="322" y="16"/>
                    <a:pt x="321" y="15"/>
                  </a:cubicBezTo>
                  <a:cubicBezTo>
                    <a:pt x="320" y="14"/>
                    <a:pt x="320" y="14"/>
                    <a:pt x="320" y="13"/>
                  </a:cubicBezTo>
                  <a:cubicBezTo>
                    <a:pt x="319" y="11"/>
                    <a:pt x="318" y="9"/>
                    <a:pt x="315" y="8"/>
                  </a:cubicBezTo>
                  <a:cubicBezTo>
                    <a:pt x="313" y="8"/>
                    <a:pt x="313" y="8"/>
                    <a:pt x="311" y="5"/>
                  </a:cubicBezTo>
                  <a:cubicBezTo>
                    <a:pt x="311" y="4"/>
                    <a:pt x="311" y="4"/>
                    <a:pt x="311" y="4"/>
                  </a:cubicBezTo>
                  <a:cubicBezTo>
                    <a:pt x="309" y="2"/>
                    <a:pt x="308" y="0"/>
                    <a:pt x="305" y="0"/>
                  </a:cubicBezTo>
                  <a:cubicBezTo>
                    <a:pt x="305" y="0"/>
                    <a:pt x="305" y="0"/>
                    <a:pt x="305"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33" name="Freeform 24">
              <a:extLst>
                <a:ext uri="{FF2B5EF4-FFF2-40B4-BE49-F238E27FC236}">
                  <a16:creationId xmlns:a16="http://schemas.microsoft.com/office/drawing/2014/main" id="{238269C5-4F51-CE52-436B-6E06B4A7E74F}"/>
                </a:ext>
              </a:extLst>
            </p:cNvPr>
            <p:cNvSpPr>
              <a:spLocks/>
            </p:cNvSpPr>
            <p:nvPr/>
          </p:nvSpPr>
          <p:spPr bwMode="auto">
            <a:xfrm>
              <a:off x="9830819" y="3496983"/>
              <a:ext cx="1233488" cy="973138"/>
            </a:xfrm>
            <a:custGeom>
              <a:avLst/>
              <a:gdLst>
                <a:gd name="T0" fmla="*/ 363 w 399"/>
                <a:gd name="T1" fmla="*/ 18 h 315"/>
                <a:gd name="T2" fmla="*/ 331 w 399"/>
                <a:gd name="T3" fmla="*/ 7 h 315"/>
                <a:gd name="T4" fmla="*/ 307 w 399"/>
                <a:gd name="T5" fmla="*/ 21 h 315"/>
                <a:gd name="T6" fmla="*/ 279 w 399"/>
                <a:gd name="T7" fmla="*/ 19 h 315"/>
                <a:gd name="T8" fmla="*/ 267 w 399"/>
                <a:gd name="T9" fmla="*/ 52 h 315"/>
                <a:gd name="T10" fmla="*/ 233 w 399"/>
                <a:gd name="T11" fmla="*/ 58 h 315"/>
                <a:gd name="T12" fmla="*/ 191 w 399"/>
                <a:gd name="T13" fmla="*/ 46 h 315"/>
                <a:gd name="T14" fmla="*/ 170 w 399"/>
                <a:gd name="T15" fmla="*/ 56 h 315"/>
                <a:gd name="T16" fmla="*/ 159 w 399"/>
                <a:gd name="T17" fmla="*/ 37 h 315"/>
                <a:gd name="T18" fmla="*/ 153 w 399"/>
                <a:gd name="T19" fmla="*/ 21 h 315"/>
                <a:gd name="T20" fmla="*/ 140 w 399"/>
                <a:gd name="T21" fmla="*/ 7 h 315"/>
                <a:gd name="T22" fmla="*/ 133 w 399"/>
                <a:gd name="T23" fmla="*/ 1 h 315"/>
                <a:gd name="T24" fmla="*/ 109 w 399"/>
                <a:gd name="T25" fmla="*/ 4 h 315"/>
                <a:gd name="T26" fmla="*/ 86 w 399"/>
                <a:gd name="T27" fmla="*/ 16 h 315"/>
                <a:gd name="T28" fmla="*/ 66 w 399"/>
                <a:gd name="T29" fmla="*/ 19 h 315"/>
                <a:gd name="T30" fmla="*/ 43 w 399"/>
                <a:gd name="T31" fmla="*/ 29 h 315"/>
                <a:gd name="T32" fmla="*/ 33 w 399"/>
                <a:gd name="T33" fmla="*/ 45 h 315"/>
                <a:gd name="T34" fmla="*/ 34 w 399"/>
                <a:gd name="T35" fmla="*/ 72 h 315"/>
                <a:gd name="T36" fmla="*/ 36 w 399"/>
                <a:gd name="T37" fmla="*/ 100 h 315"/>
                <a:gd name="T38" fmla="*/ 49 w 399"/>
                <a:gd name="T39" fmla="*/ 123 h 315"/>
                <a:gd name="T40" fmla="*/ 56 w 399"/>
                <a:gd name="T41" fmla="*/ 125 h 315"/>
                <a:gd name="T42" fmla="*/ 79 w 399"/>
                <a:gd name="T43" fmla="*/ 134 h 315"/>
                <a:gd name="T44" fmla="*/ 95 w 399"/>
                <a:gd name="T45" fmla="*/ 155 h 315"/>
                <a:gd name="T46" fmla="*/ 68 w 399"/>
                <a:gd name="T47" fmla="*/ 176 h 315"/>
                <a:gd name="T48" fmla="*/ 56 w 399"/>
                <a:gd name="T49" fmla="*/ 179 h 315"/>
                <a:gd name="T50" fmla="*/ 51 w 399"/>
                <a:gd name="T51" fmla="*/ 190 h 315"/>
                <a:gd name="T52" fmla="*/ 50 w 399"/>
                <a:gd name="T53" fmla="*/ 200 h 315"/>
                <a:gd name="T54" fmla="*/ 50 w 399"/>
                <a:gd name="T55" fmla="*/ 216 h 315"/>
                <a:gd name="T56" fmla="*/ 35 w 399"/>
                <a:gd name="T57" fmla="*/ 224 h 315"/>
                <a:gd name="T58" fmla="*/ 25 w 399"/>
                <a:gd name="T59" fmla="*/ 235 h 315"/>
                <a:gd name="T60" fmla="*/ 15 w 399"/>
                <a:gd name="T61" fmla="*/ 222 h 315"/>
                <a:gd name="T62" fmla="*/ 1 w 399"/>
                <a:gd name="T63" fmla="*/ 242 h 315"/>
                <a:gd name="T64" fmla="*/ 1 w 399"/>
                <a:gd name="T65" fmla="*/ 260 h 315"/>
                <a:gd name="T66" fmla="*/ 25 w 399"/>
                <a:gd name="T67" fmla="*/ 280 h 315"/>
                <a:gd name="T68" fmla="*/ 44 w 399"/>
                <a:gd name="T69" fmla="*/ 289 h 315"/>
                <a:gd name="T70" fmla="*/ 63 w 399"/>
                <a:gd name="T71" fmla="*/ 305 h 315"/>
                <a:gd name="T72" fmla="*/ 85 w 399"/>
                <a:gd name="T73" fmla="*/ 266 h 315"/>
                <a:gd name="T74" fmla="*/ 139 w 399"/>
                <a:gd name="T75" fmla="*/ 260 h 315"/>
                <a:gd name="T76" fmla="*/ 167 w 399"/>
                <a:gd name="T77" fmla="*/ 238 h 315"/>
                <a:gd name="T78" fmla="*/ 191 w 399"/>
                <a:gd name="T79" fmla="*/ 213 h 315"/>
                <a:gd name="T80" fmla="*/ 211 w 399"/>
                <a:gd name="T81" fmla="*/ 209 h 315"/>
                <a:gd name="T82" fmla="*/ 236 w 399"/>
                <a:gd name="T83" fmla="*/ 191 h 315"/>
                <a:gd name="T84" fmla="*/ 269 w 399"/>
                <a:gd name="T85" fmla="*/ 170 h 315"/>
                <a:gd name="T86" fmla="*/ 315 w 399"/>
                <a:gd name="T87" fmla="*/ 148 h 315"/>
                <a:gd name="T88" fmla="*/ 304 w 399"/>
                <a:gd name="T89" fmla="*/ 122 h 315"/>
                <a:gd name="T90" fmla="*/ 334 w 399"/>
                <a:gd name="T91" fmla="*/ 119 h 315"/>
                <a:gd name="T92" fmla="*/ 353 w 399"/>
                <a:gd name="T93" fmla="*/ 148 h 315"/>
                <a:gd name="T94" fmla="*/ 383 w 399"/>
                <a:gd name="T95" fmla="*/ 139 h 315"/>
                <a:gd name="T96" fmla="*/ 392 w 399"/>
                <a:gd name="T97" fmla="*/ 5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9" h="315">
                  <a:moveTo>
                    <a:pt x="392" y="56"/>
                  </a:moveTo>
                  <a:cubicBezTo>
                    <a:pt x="389" y="50"/>
                    <a:pt x="384" y="41"/>
                    <a:pt x="386" y="35"/>
                  </a:cubicBezTo>
                  <a:cubicBezTo>
                    <a:pt x="389" y="30"/>
                    <a:pt x="386" y="21"/>
                    <a:pt x="379" y="23"/>
                  </a:cubicBezTo>
                  <a:cubicBezTo>
                    <a:pt x="373" y="25"/>
                    <a:pt x="367" y="20"/>
                    <a:pt x="363" y="18"/>
                  </a:cubicBezTo>
                  <a:cubicBezTo>
                    <a:pt x="360" y="16"/>
                    <a:pt x="355" y="12"/>
                    <a:pt x="352" y="10"/>
                  </a:cubicBezTo>
                  <a:cubicBezTo>
                    <a:pt x="349" y="11"/>
                    <a:pt x="346" y="12"/>
                    <a:pt x="346" y="13"/>
                  </a:cubicBezTo>
                  <a:cubicBezTo>
                    <a:pt x="344" y="14"/>
                    <a:pt x="338" y="10"/>
                    <a:pt x="337" y="7"/>
                  </a:cubicBezTo>
                  <a:cubicBezTo>
                    <a:pt x="336" y="5"/>
                    <a:pt x="334" y="4"/>
                    <a:pt x="331" y="7"/>
                  </a:cubicBezTo>
                  <a:cubicBezTo>
                    <a:pt x="329" y="10"/>
                    <a:pt x="331" y="11"/>
                    <a:pt x="329" y="11"/>
                  </a:cubicBezTo>
                  <a:cubicBezTo>
                    <a:pt x="326" y="10"/>
                    <a:pt x="325" y="10"/>
                    <a:pt x="320" y="13"/>
                  </a:cubicBezTo>
                  <a:cubicBezTo>
                    <a:pt x="315" y="15"/>
                    <a:pt x="317" y="14"/>
                    <a:pt x="313" y="15"/>
                  </a:cubicBezTo>
                  <a:cubicBezTo>
                    <a:pt x="308" y="16"/>
                    <a:pt x="311" y="18"/>
                    <a:pt x="307" y="21"/>
                  </a:cubicBezTo>
                  <a:cubicBezTo>
                    <a:pt x="303" y="25"/>
                    <a:pt x="305" y="26"/>
                    <a:pt x="303" y="24"/>
                  </a:cubicBezTo>
                  <a:cubicBezTo>
                    <a:pt x="302" y="22"/>
                    <a:pt x="303" y="20"/>
                    <a:pt x="300" y="20"/>
                  </a:cubicBezTo>
                  <a:cubicBezTo>
                    <a:pt x="296" y="20"/>
                    <a:pt x="293" y="20"/>
                    <a:pt x="291" y="18"/>
                  </a:cubicBezTo>
                  <a:cubicBezTo>
                    <a:pt x="289" y="16"/>
                    <a:pt x="282" y="18"/>
                    <a:pt x="279" y="19"/>
                  </a:cubicBezTo>
                  <a:cubicBezTo>
                    <a:pt x="276" y="20"/>
                    <a:pt x="277" y="24"/>
                    <a:pt x="274" y="28"/>
                  </a:cubicBezTo>
                  <a:cubicBezTo>
                    <a:pt x="272" y="32"/>
                    <a:pt x="273" y="32"/>
                    <a:pt x="270" y="33"/>
                  </a:cubicBezTo>
                  <a:cubicBezTo>
                    <a:pt x="267" y="34"/>
                    <a:pt x="270" y="38"/>
                    <a:pt x="270" y="42"/>
                  </a:cubicBezTo>
                  <a:cubicBezTo>
                    <a:pt x="271" y="46"/>
                    <a:pt x="269" y="48"/>
                    <a:pt x="267" y="52"/>
                  </a:cubicBezTo>
                  <a:cubicBezTo>
                    <a:pt x="265" y="56"/>
                    <a:pt x="262" y="54"/>
                    <a:pt x="262" y="52"/>
                  </a:cubicBezTo>
                  <a:cubicBezTo>
                    <a:pt x="262" y="49"/>
                    <a:pt x="260" y="49"/>
                    <a:pt x="257" y="51"/>
                  </a:cubicBezTo>
                  <a:cubicBezTo>
                    <a:pt x="254" y="53"/>
                    <a:pt x="252" y="53"/>
                    <a:pt x="246" y="54"/>
                  </a:cubicBezTo>
                  <a:cubicBezTo>
                    <a:pt x="239" y="56"/>
                    <a:pt x="238" y="56"/>
                    <a:pt x="233" y="58"/>
                  </a:cubicBezTo>
                  <a:cubicBezTo>
                    <a:pt x="227" y="60"/>
                    <a:pt x="218" y="57"/>
                    <a:pt x="213" y="56"/>
                  </a:cubicBezTo>
                  <a:cubicBezTo>
                    <a:pt x="209" y="56"/>
                    <a:pt x="206" y="56"/>
                    <a:pt x="203" y="56"/>
                  </a:cubicBezTo>
                  <a:cubicBezTo>
                    <a:pt x="201" y="55"/>
                    <a:pt x="205" y="52"/>
                    <a:pt x="201" y="52"/>
                  </a:cubicBezTo>
                  <a:cubicBezTo>
                    <a:pt x="197" y="51"/>
                    <a:pt x="194" y="48"/>
                    <a:pt x="191" y="46"/>
                  </a:cubicBezTo>
                  <a:cubicBezTo>
                    <a:pt x="188" y="45"/>
                    <a:pt x="191" y="41"/>
                    <a:pt x="188" y="43"/>
                  </a:cubicBezTo>
                  <a:cubicBezTo>
                    <a:pt x="185" y="45"/>
                    <a:pt x="185" y="47"/>
                    <a:pt x="181" y="48"/>
                  </a:cubicBezTo>
                  <a:cubicBezTo>
                    <a:pt x="177" y="48"/>
                    <a:pt x="179" y="46"/>
                    <a:pt x="177" y="49"/>
                  </a:cubicBezTo>
                  <a:cubicBezTo>
                    <a:pt x="175" y="52"/>
                    <a:pt x="173" y="53"/>
                    <a:pt x="170" y="56"/>
                  </a:cubicBezTo>
                  <a:cubicBezTo>
                    <a:pt x="167" y="60"/>
                    <a:pt x="164" y="55"/>
                    <a:pt x="162" y="54"/>
                  </a:cubicBezTo>
                  <a:cubicBezTo>
                    <a:pt x="160" y="53"/>
                    <a:pt x="160" y="50"/>
                    <a:pt x="161" y="48"/>
                  </a:cubicBezTo>
                  <a:cubicBezTo>
                    <a:pt x="162" y="45"/>
                    <a:pt x="162" y="44"/>
                    <a:pt x="161" y="42"/>
                  </a:cubicBezTo>
                  <a:cubicBezTo>
                    <a:pt x="161" y="40"/>
                    <a:pt x="159" y="39"/>
                    <a:pt x="159" y="37"/>
                  </a:cubicBezTo>
                  <a:cubicBezTo>
                    <a:pt x="159" y="35"/>
                    <a:pt x="161" y="35"/>
                    <a:pt x="163" y="33"/>
                  </a:cubicBezTo>
                  <a:cubicBezTo>
                    <a:pt x="164" y="32"/>
                    <a:pt x="162" y="28"/>
                    <a:pt x="160" y="27"/>
                  </a:cubicBezTo>
                  <a:cubicBezTo>
                    <a:pt x="157" y="26"/>
                    <a:pt x="160" y="22"/>
                    <a:pt x="157" y="23"/>
                  </a:cubicBezTo>
                  <a:cubicBezTo>
                    <a:pt x="155" y="24"/>
                    <a:pt x="153" y="21"/>
                    <a:pt x="153" y="21"/>
                  </a:cubicBezTo>
                  <a:cubicBezTo>
                    <a:pt x="153" y="21"/>
                    <a:pt x="154" y="16"/>
                    <a:pt x="152" y="14"/>
                  </a:cubicBezTo>
                  <a:cubicBezTo>
                    <a:pt x="150" y="12"/>
                    <a:pt x="150" y="12"/>
                    <a:pt x="146" y="13"/>
                  </a:cubicBezTo>
                  <a:cubicBezTo>
                    <a:pt x="142" y="13"/>
                    <a:pt x="142" y="9"/>
                    <a:pt x="141" y="7"/>
                  </a:cubicBezTo>
                  <a:cubicBezTo>
                    <a:pt x="141" y="7"/>
                    <a:pt x="140" y="7"/>
                    <a:pt x="140" y="7"/>
                  </a:cubicBezTo>
                  <a:cubicBezTo>
                    <a:pt x="139" y="8"/>
                    <a:pt x="139" y="9"/>
                    <a:pt x="139" y="9"/>
                  </a:cubicBezTo>
                  <a:cubicBezTo>
                    <a:pt x="139" y="9"/>
                    <a:pt x="139" y="8"/>
                    <a:pt x="140" y="7"/>
                  </a:cubicBezTo>
                  <a:cubicBezTo>
                    <a:pt x="139" y="6"/>
                    <a:pt x="138" y="6"/>
                    <a:pt x="137" y="6"/>
                  </a:cubicBezTo>
                  <a:cubicBezTo>
                    <a:pt x="134" y="6"/>
                    <a:pt x="135" y="2"/>
                    <a:pt x="133" y="1"/>
                  </a:cubicBezTo>
                  <a:cubicBezTo>
                    <a:pt x="132" y="1"/>
                    <a:pt x="130" y="3"/>
                    <a:pt x="128" y="6"/>
                  </a:cubicBezTo>
                  <a:cubicBezTo>
                    <a:pt x="125" y="8"/>
                    <a:pt x="122" y="6"/>
                    <a:pt x="120" y="6"/>
                  </a:cubicBezTo>
                  <a:cubicBezTo>
                    <a:pt x="117" y="6"/>
                    <a:pt x="119" y="2"/>
                    <a:pt x="116" y="1"/>
                  </a:cubicBezTo>
                  <a:cubicBezTo>
                    <a:pt x="114" y="0"/>
                    <a:pt x="111" y="1"/>
                    <a:pt x="109" y="4"/>
                  </a:cubicBezTo>
                  <a:cubicBezTo>
                    <a:pt x="107" y="6"/>
                    <a:pt x="106" y="7"/>
                    <a:pt x="103" y="7"/>
                  </a:cubicBezTo>
                  <a:cubicBezTo>
                    <a:pt x="99" y="8"/>
                    <a:pt x="99" y="5"/>
                    <a:pt x="97" y="6"/>
                  </a:cubicBezTo>
                  <a:cubicBezTo>
                    <a:pt x="94" y="6"/>
                    <a:pt x="93" y="9"/>
                    <a:pt x="91" y="13"/>
                  </a:cubicBezTo>
                  <a:cubicBezTo>
                    <a:pt x="89" y="16"/>
                    <a:pt x="88" y="16"/>
                    <a:pt x="86" y="16"/>
                  </a:cubicBezTo>
                  <a:cubicBezTo>
                    <a:pt x="84" y="16"/>
                    <a:pt x="82" y="16"/>
                    <a:pt x="80" y="16"/>
                  </a:cubicBezTo>
                  <a:cubicBezTo>
                    <a:pt x="78" y="17"/>
                    <a:pt x="78" y="17"/>
                    <a:pt x="75" y="18"/>
                  </a:cubicBezTo>
                  <a:cubicBezTo>
                    <a:pt x="73" y="20"/>
                    <a:pt x="72" y="21"/>
                    <a:pt x="71" y="21"/>
                  </a:cubicBezTo>
                  <a:cubicBezTo>
                    <a:pt x="69" y="21"/>
                    <a:pt x="69" y="19"/>
                    <a:pt x="66" y="19"/>
                  </a:cubicBezTo>
                  <a:cubicBezTo>
                    <a:pt x="63" y="19"/>
                    <a:pt x="62" y="21"/>
                    <a:pt x="62" y="21"/>
                  </a:cubicBezTo>
                  <a:cubicBezTo>
                    <a:pt x="62" y="21"/>
                    <a:pt x="57" y="22"/>
                    <a:pt x="53" y="22"/>
                  </a:cubicBezTo>
                  <a:cubicBezTo>
                    <a:pt x="49" y="22"/>
                    <a:pt x="48" y="25"/>
                    <a:pt x="47" y="26"/>
                  </a:cubicBezTo>
                  <a:cubicBezTo>
                    <a:pt x="45" y="28"/>
                    <a:pt x="45" y="29"/>
                    <a:pt x="43" y="29"/>
                  </a:cubicBezTo>
                  <a:cubicBezTo>
                    <a:pt x="40" y="30"/>
                    <a:pt x="41" y="26"/>
                    <a:pt x="39" y="27"/>
                  </a:cubicBezTo>
                  <a:cubicBezTo>
                    <a:pt x="38" y="28"/>
                    <a:pt x="38" y="31"/>
                    <a:pt x="37" y="32"/>
                  </a:cubicBezTo>
                  <a:cubicBezTo>
                    <a:pt x="37" y="34"/>
                    <a:pt x="33" y="36"/>
                    <a:pt x="34" y="38"/>
                  </a:cubicBezTo>
                  <a:cubicBezTo>
                    <a:pt x="34" y="40"/>
                    <a:pt x="34" y="44"/>
                    <a:pt x="33" y="45"/>
                  </a:cubicBezTo>
                  <a:cubicBezTo>
                    <a:pt x="32" y="47"/>
                    <a:pt x="30" y="47"/>
                    <a:pt x="29" y="51"/>
                  </a:cubicBezTo>
                  <a:cubicBezTo>
                    <a:pt x="27" y="54"/>
                    <a:pt x="27" y="56"/>
                    <a:pt x="30" y="56"/>
                  </a:cubicBezTo>
                  <a:cubicBezTo>
                    <a:pt x="33" y="56"/>
                    <a:pt x="34" y="59"/>
                    <a:pt x="32" y="61"/>
                  </a:cubicBezTo>
                  <a:cubicBezTo>
                    <a:pt x="29" y="63"/>
                    <a:pt x="33" y="67"/>
                    <a:pt x="34" y="72"/>
                  </a:cubicBezTo>
                  <a:cubicBezTo>
                    <a:pt x="36" y="77"/>
                    <a:pt x="33" y="77"/>
                    <a:pt x="30" y="79"/>
                  </a:cubicBezTo>
                  <a:cubicBezTo>
                    <a:pt x="27" y="80"/>
                    <a:pt x="30" y="84"/>
                    <a:pt x="31" y="89"/>
                  </a:cubicBezTo>
                  <a:cubicBezTo>
                    <a:pt x="32" y="94"/>
                    <a:pt x="35" y="92"/>
                    <a:pt x="36" y="94"/>
                  </a:cubicBezTo>
                  <a:cubicBezTo>
                    <a:pt x="37" y="96"/>
                    <a:pt x="38" y="98"/>
                    <a:pt x="36" y="100"/>
                  </a:cubicBezTo>
                  <a:cubicBezTo>
                    <a:pt x="35" y="101"/>
                    <a:pt x="34" y="103"/>
                    <a:pt x="37" y="107"/>
                  </a:cubicBezTo>
                  <a:cubicBezTo>
                    <a:pt x="39" y="110"/>
                    <a:pt x="36" y="115"/>
                    <a:pt x="38" y="115"/>
                  </a:cubicBezTo>
                  <a:cubicBezTo>
                    <a:pt x="40" y="115"/>
                    <a:pt x="41" y="118"/>
                    <a:pt x="40" y="120"/>
                  </a:cubicBezTo>
                  <a:cubicBezTo>
                    <a:pt x="38" y="122"/>
                    <a:pt x="45" y="124"/>
                    <a:pt x="49" y="123"/>
                  </a:cubicBezTo>
                  <a:cubicBezTo>
                    <a:pt x="49" y="122"/>
                    <a:pt x="50" y="121"/>
                    <a:pt x="50" y="121"/>
                  </a:cubicBezTo>
                  <a:cubicBezTo>
                    <a:pt x="50" y="121"/>
                    <a:pt x="49" y="122"/>
                    <a:pt x="49" y="123"/>
                  </a:cubicBezTo>
                  <a:cubicBezTo>
                    <a:pt x="49" y="123"/>
                    <a:pt x="49" y="123"/>
                    <a:pt x="49" y="123"/>
                  </a:cubicBezTo>
                  <a:cubicBezTo>
                    <a:pt x="52" y="123"/>
                    <a:pt x="54" y="123"/>
                    <a:pt x="56" y="125"/>
                  </a:cubicBezTo>
                  <a:cubicBezTo>
                    <a:pt x="57" y="127"/>
                    <a:pt x="60" y="128"/>
                    <a:pt x="64" y="127"/>
                  </a:cubicBezTo>
                  <a:cubicBezTo>
                    <a:pt x="69" y="127"/>
                    <a:pt x="68" y="126"/>
                    <a:pt x="70" y="126"/>
                  </a:cubicBezTo>
                  <a:cubicBezTo>
                    <a:pt x="71" y="126"/>
                    <a:pt x="71" y="129"/>
                    <a:pt x="73" y="129"/>
                  </a:cubicBezTo>
                  <a:cubicBezTo>
                    <a:pt x="76" y="130"/>
                    <a:pt x="78" y="131"/>
                    <a:pt x="79" y="134"/>
                  </a:cubicBezTo>
                  <a:cubicBezTo>
                    <a:pt x="81" y="138"/>
                    <a:pt x="79" y="141"/>
                    <a:pt x="83" y="142"/>
                  </a:cubicBezTo>
                  <a:cubicBezTo>
                    <a:pt x="87" y="143"/>
                    <a:pt x="86" y="143"/>
                    <a:pt x="88" y="142"/>
                  </a:cubicBezTo>
                  <a:cubicBezTo>
                    <a:pt x="91" y="141"/>
                    <a:pt x="91" y="143"/>
                    <a:pt x="92" y="146"/>
                  </a:cubicBezTo>
                  <a:cubicBezTo>
                    <a:pt x="93" y="148"/>
                    <a:pt x="94" y="150"/>
                    <a:pt x="95" y="155"/>
                  </a:cubicBezTo>
                  <a:cubicBezTo>
                    <a:pt x="96" y="159"/>
                    <a:pt x="97" y="159"/>
                    <a:pt x="94" y="161"/>
                  </a:cubicBezTo>
                  <a:cubicBezTo>
                    <a:pt x="92" y="164"/>
                    <a:pt x="80" y="161"/>
                    <a:pt x="76" y="162"/>
                  </a:cubicBezTo>
                  <a:cubicBezTo>
                    <a:pt x="72" y="164"/>
                    <a:pt x="72" y="167"/>
                    <a:pt x="70" y="169"/>
                  </a:cubicBezTo>
                  <a:cubicBezTo>
                    <a:pt x="69" y="172"/>
                    <a:pt x="69" y="176"/>
                    <a:pt x="68" y="176"/>
                  </a:cubicBezTo>
                  <a:cubicBezTo>
                    <a:pt x="67" y="177"/>
                    <a:pt x="67" y="170"/>
                    <a:pt x="67" y="170"/>
                  </a:cubicBezTo>
                  <a:cubicBezTo>
                    <a:pt x="67" y="170"/>
                    <a:pt x="66" y="173"/>
                    <a:pt x="63" y="174"/>
                  </a:cubicBezTo>
                  <a:cubicBezTo>
                    <a:pt x="61" y="175"/>
                    <a:pt x="59" y="174"/>
                    <a:pt x="58" y="177"/>
                  </a:cubicBezTo>
                  <a:cubicBezTo>
                    <a:pt x="58" y="179"/>
                    <a:pt x="58" y="180"/>
                    <a:pt x="56" y="179"/>
                  </a:cubicBezTo>
                  <a:cubicBezTo>
                    <a:pt x="53" y="179"/>
                    <a:pt x="51" y="178"/>
                    <a:pt x="50" y="180"/>
                  </a:cubicBezTo>
                  <a:cubicBezTo>
                    <a:pt x="48" y="182"/>
                    <a:pt x="49" y="182"/>
                    <a:pt x="46" y="183"/>
                  </a:cubicBezTo>
                  <a:cubicBezTo>
                    <a:pt x="43" y="184"/>
                    <a:pt x="46" y="186"/>
                    <a:pt x="48" y="187"/>
                  </a:cubicBezTo>
                  <a:cubicBezTo>
                    <a:pt x="51" y="187"/>
                    <a:pt x="52" y="187"/>
                    <a:pt x="51" y="190"/>
                  </a:cubicBezTo>
                  <a:cubicBezTo>
                    <a:pt x="49" y="192"/>
                    <a:pt x="47" y="192"/>
                    <a:pt x="46" y="192"/>
                  </a:cubicBezTo>
                  <a:cubicBezTo>
                    <a:pt x="44" y="193"/>
                    <a:pt x="43" y="194"/>
                    <a:pt x="44" y="197"/>
                  </a:cubicBezTo>
                  <a:cubicBezTo>
                    <a:pt x="44" y="200"/>
                    <a:pt x="46" y="197"/>
                    <a:pt x="48" y="196"/>
                  </a:cubicBezTo>
                  <a:cubicBezTo>
                    <a:pt x="49" y="195"/>
                    <a:pt x="50" y="197"/>
                    <a:pt x="50" y="200"/>
                  </a:cubicBezTo>
                  <a:cubicBezTo>
                    <a:pt x="49" y="202"/>
                    <a:pt x="48" y="202"/>
                    <a:pt x="48" y="204"/>
                  </a:cubicBezTo>
                  <a:cubicBezTo>
                    <a:pt x="49" y="206"/>
                    <a:pt x="50" y="207"/>
                    <a:pt x="54" y="207"/>
                  </a:cubicBezTo>
                  <a:cubicBezTo>
                    <a:pt x="58" y="208"/>
                    <a:pt x="56" y="213"/>
                    <a:pt x="54" y="214"/>
                  </a:cubicBezTo>
                  <a:cubicBezTo>
                    <a:pt x="52" y="215"/>
                    <a:pt x="51" y="215"/>
                    <a:pt x="50" y="216"/>
                  </a:cubicBezTo>
                  <a:cubicBezTo>
                    <a:pt x="49" y="218"/>
                    <a:pt x="49" y="218"/>
                    <a:pt x="47" y="219"/>
                  </a:cubicBezTo>
                  <a:cubicBezTo>
                    <a:pt x="45" y="219"/>
                    <a:pt x="43" y="219"/>
                    <a:pt x="43" y="219"/>
                  </a:cubicBezTo>
                  <a:cubicBezTo>
                    <a:pt x="43" y="219"/>
                    <a:pt x="40" y="221"/>
                    <a:pt x="36" y="222"/>
                  </a:cubicBezTo>
                  <a:cubicBezTo>
                    <a:pt x="32" y="222"/>
                    <a:pt x="36" y="222"/>
                    <a:pt x="35" y="224"/>
                  </a:cubicBezTo>
                  <a:cubicBezTo>
                    <a:pt x="33" y="226"/>
                    <a:pt x="33" y="226"/>
                    <a:pt x="34" y="228"/>
                  </a:cubicBezTo>
                  <a:cubicBezTo>
                    <a:pt x="35" y="230"/>
                    <a:pt x="34" y="231"/>
                    <a:pt x="32" y="232"/>
                  </a:cubicBezTo>
                  <a:cubicBezTo>
                    <a:pt x="29" y="234"/>
                    <a:pt x="30" y="230"/>
                    <a:pt x="28" y="230"/>
                  </a:cubicBezTo>
                  <a:cubicBezTo>
                    <a:pt x="27" y="230"/>
                    <a:pt x="28" y="232"/>
                    <a:pt x="25" y="235"/>
                  </a:cubicBezTo>
                  <a:cubicBezTo>
                    <a:pt x="23" y="238"/>
                    <a:pt x="20" y="234"/>
                    <a:pt x="19" y="232"/>
                  </a:cubicBezTo>
                  <a:cubicBezTo>
                    <a:pt x="18" y="231"/>
                    <a:pt x="20" y="228"/>
                    <a:pt x="20" y="228"/>
                  </a:cubicBezTo>
                  <a:cubicBezTo>
                    <a:pt x="20" y="228"/>
                    <a:pt x="16" y="225"/>
                    <a:pt x="18" y="223"/>
                  </a:cubicBezTo>
                  <a:cubicBezTo>
                    <a:pt x="20" y="222"/>
                    <a:pt x="16" y="220"/>
                    <a:pt x="15" y="222"/>
                  </a:cubicBezTo>
                  <a:cubicBezTo>
                    <a:pt x="14" y="224"/>
                    <a:pt x="14" y="224"/>
                    <a:pt x="11" y="225"/>
                  </a:cubicBezTo>
                  <a:cubicBezTo>
                    <a:pt x="9" y="227"/>
                    <a:pt x="7" y="227"/>
                    <a:pt x="6" y="230"/>
                  </a:cubicBezTo>
                  <a:cubicBezTo>
                    <a:pt x="5" y="234"/>
                    <a:pt x="5" y="236"/>
                    <a:pt x="2" y="236"/>
                  </a:cubicBezTo>
                  <a:cubicBezTo>
                    <a:pt x="0" y="237"/>
                    <a:pt x="0" y="239"/>
                    <a:pt x="1" y="242"/>
                  </a:cubicBezTo>
                  <a:cubicBezTo>
                    <a:pt x="2" y="246"/>
                    <a:pt x="3" y="245"/>
                    <a:pt x="5" y="243"/>
                  </a:cubicBezTo>
                  <a:cubicBezTo>
                    <a:pt x="6" y="241"/>
                    <a:pt x="9" y="244"/>
                    <a:pt x="10" y="248"/>
                  </a:cubicBezTo>
                  <a:cubicBezTo>
                    <a:pt x="11" y="251"/>
                    <a:pt x="11" y="252"/>
                    <a:pt x="7" y="254"/>
                  </a:cubicBezTo>
                  <a:cubicBezTo>
                    <a:pt x="3" y="257"/>
                    <a:pt x="3" y="257"/>
                    <a:pt x="1" y="260"/>
                  </a:cubicBezTo>
                  <a:cubicBezTo>
                    <a:pt x="0" y="262"/>
                    <a:pt x="5" y="264"/>
                    <a:pt x="7" y="264"/>
                  </a:cubicBezTo>
                  <a:cubicBezTo>
                    <a:pt x="9" y="264"/>
                    <a:pt x="10" y="265"/>
                    <a:pt x="11" y="266"/>
                  </a:cubicBezTo>
                  <a:cubicBezTo>
                    <a:pt x="12" y="268"/>
                    <a:pt x="12" y="276"/>
                    <a:pt x="15" y="278"/>
                  </a:cubicBezTo>
                  <a:cubicBezTo>
                    <a:pt x="19" y="279"/>
                    <a:pt x="22" y="280"/>
                    <a:pt x="25" y="280"/>
                  </a:cubicBezTo>
                  <a:cubicBezTo>
                    <a:pt x="27" y="280"/>
                    <a:pt x="31" y="283"/>
                    <a:pt x="34" y="284"/>
                  </a:cubicBezTo>
                  <a:cubicBezTo>
                    <a:pt x="34" y="284"/>
                    <a:pt x="34" y="284"/>
                    <a:pt x="34" y="284"/>
                  </a:cubicBezTo>
                  <a:cubicBezTo>
                    <a:pt x="34" y="284"/>
                    <a:pt x="37" y="281"/>
                    <a:pt x="40" y="281"/>
                  </a:cubicBezTo>
                  <a:cubicBezTo>
                    <a:pt x="43" y="281"/>
                    <a:pt x="42" y="287"/>
                    <a:pt x="44" y="289"/>
                  </a:cubicBezTo>
                  <a:cubicBezTo>
                    <a:pt x="46" y="292"/>
                    <a:pt x="51" y="291"/>
                    <a:pt x="53" y="293"/>
                  </a:cubicBezTo>
                  <a:cubicBezTo>
                    <a:pt x="55" y="295"/>
                    <a:pt x="53" y="296"/>
                    <a:pt x="53" y="298"/>
                  </a:cubicBezTo>
                  <a:cubicBezTo>
                    <a:pt x="52" y="301"/>
                    <a:pt x="55" y="299"/>
                    <a:pt x="56" y="302"/>
                  </a:cubicBezTo>
                  <a:cubicBezTo>
                    <a:pt x="56" y="305"/>
                    <a:pt x="59" y="315"/>
                    <a:pt x="63" y="305"/>
                  </a:cubicBezTo>
                  <a:cubicBezTo>
                    <a:pt x="66" y="294"/>
                    <a:pt x="67" y="289"/>
                    <a:pt x="69" y="287"/>
                  </a:cubicBezTo>
                  <a:cubicBezTo>
                    <a:pt x="71" y="286"/>
                    <a:pt x="72" y="282"/>
                    <a:pt x="72" y="279"/>
                  </a:cubicBezTo>
                  <a:cubicBezTo>
                    <a:pt x="72" y="276"/>
                    <a:pt x="78" y="274"/>
                    <a:pt x="80" y="273"/>
                  </a:cubicBezTo>
                  <a:cubicBezTo>
                    <a:pt x="82" y="273"/>
                    <a:pt x="83" y="269"/>
                    <a:pt x="85" y="266"/>
                  </a:cubicBezTo>
                  <a:cubicBezTo>
                    <a:pt x="86" y="263"/>
                    <a:pt x="104" y="259"/>
                    <a:pt x="106" y="260"/>
                  </a:cubicBezTo>
                  <a:cubicBezTo>
                    <a:pt x="109" y="261"/>
                    <a:pt x="109" y="260"/>
                    <a:pt x="115" y="256"/>
                  </a:cubicBezTo>
                  <a:cubicBezTo>
                    <a:pt x="120" y="252"/>
                    <a:pt x="126" y="251"/>
                    <a:pt x="134" y="255"/>
                  </a:cubicBezTo>
                  <a:cubicBezTo>
                    <a:pt x="141" y="259"/>
                    <a:pt x="139" y="260"/>
                    <a:pt x="139" y="260"/>
                  </a:cubicBezTo>
                  <a:cubicBezTo>
                    <a:pt x="139" y="260"/>
                    <a:pt x="147" y="259"/>
                    <a:pt x="149" y="253"/>
                  </a:cubicBezTo>
                  <a:cubicBezTo>
                    <a:pt x="151" y="246"/>
                    <a:pt x="148" y="245"/>
                    <a:pt x="150" y="241"/>
                  </a:cubicBezTo>
                  <a:cubicBezTo>
                    <a:pt x="151" y="236"/>
                    <a:pt x="154" y="241"/>
                    <a:pt x="157" y="239"/>
                  </a:cubicBezTo>
                  <a:cubicBezTo>
                    <a:pt x="161" y="238"/>
                    <a:pt x="163" y="236"/>
                    <a:pt x="167" y="238"/>
                  </a:cubicBezTo>
                  <a:cubicBezTo>
                    <a:pt x="171" y="239"/>
                    <a:pt x="175" y="237"/>
                    <a:pt x="175" y="231"/>
                  </a:cubicBezTo>
                  <a:cubicBezTo>
                    <a:pt x="175" y="225"/>
                    <a:pt x="177" y="218"/>
                    <a:pt x="180" y="220"/>
                  </a:cubicBezTo>
                  <a:cubicBezTo>
                    <a:pt x="183" y="221"/>
                    <a:pt x="187" y="225"/>
                    <a:pt x="188" y="222"/>
                  </a:cubicBezTo>
                  <a:cubicBezTo>
                    <a:pt x="189" y="218"/>
                    <a:pt x="189" y="216"/>
                    <a:pt x="191" y="213"/>
                  </a:cubicBezTo>
                  <a:cubicBezTo>
                    <a:pt x="194" y="209"/>
                    <a:pt x="195" y="205"/>
                    <a:pt x="195" y="205"/>
                  </a:cubicBezTo>
                  <a:cubicBezTo>
                    <a:pt x="195" y="205"/>
                    <a:pt x="194" y="209"/>
                    <a:pt x="198" y="212"/>
                  </a:cubicBezTo>
                  <a:cubicBezTo>
                    <a:pt x="201" y="215"/>
                    <a:pt x="203" y="217"/>
                    <a:pt x="205" y="215"/>
                  </a:cubicBezTo>
                  <a:cubicBezTo>
                    <a:pt x="207" y="213"/>
                    <a:pt x="208" y="213"/>
                    <a:pt x="211" y="209"/>
                  </a:cubicBezTo>
                  <a:cubicBezTo>
                    <a:pt x="214" y="205"/>
                    <a:pt x="214" y="204"/>
                    <a:pt x="214" y="200"/>
                  </a:cubicBezTo>
                  <a:cubicBezTo>
                    <a:pt x="214" y="197"/>
                    <a:pt x="212" y="192"/>
                    <a:pt x="215" y="193"/>
                  </a:cubicBezTo>
                  <a:cubicBezTo>
                    <a:pt x="219" y="193"/>
                    <a:pt x="221" y="194"/>
                    <a:pt x="226" y="191"/>
                  </a:cubicBezTo>
                  <a:cubicBezTo>
                    <a:pt x="230" y="188"/>
                    <a:pt x="232" y="191"/>
                    <a:pt x="236" y="191"/>
                  </a:cubicBezTo>
                  <a:cubicBezTo>
                    <a:pt x="239" y="191"/>
                    <a:pt x="240" y="188"/>
                    <a:pt x="245" y="187"/>
                  </a:cubicBezTo>
                  <a:cubicBezTo>
                    <a:pt x="250" y="186"/>
                    <a:pt x="251" y="188"/>
                    <a:pt x="255" y="187"/>
                  </a:cubicBezTo>
                  <a:cubicBezTo>
                    <a:pt x="259" y="186"/>
                    <a:pt x="262" y="186"/>
                    <a:pt x="260" y="182"/>
                  </a:cubicBezTo>
                  <a:cubicBezTo>
                    <a:pt x="259" y="179"/>
                    <a:pt x="260" y="172"/>
                    <a:pt x="269" y="170"/>
                  </a:cubicBezTo>
                  <a:cubicBezTo>
                    <a:pt x="277" y="168"/>
                    <a:pt x="278" y="172"/>
                    <a:pt x="284" y="168"/>
                  </a:cubicBezTo>
                  <a:cubicBezTo>
                    <a:pt x="290" y="163"/>
                    <a:pt x="296" y="160"/>
                    <a:pt x="300" y="158"/>
                  </a:cubicBezTo>
                  <a:cubicBezTo>
                    <a:pt x="304" y="156"/>
                    <a:pt x="299" y="156"/>
                    <a:pt x="304" y="152"/>
                  </a:cubicBezTo>
                  <a:cubicBezTo>
                    <a:pt x="308" y="148"/>
                    <a:pt x="310" y="149"/>
                    <a:pt x="315" y="148"/>
                  </a:cubicBezTo>
                  <a:cubicBezTo>
                    <a:pt x="321" y="147"/>
                    <a:pt x="327" y="142"/>
                    <a:pt x="319" y="140"/>
                  </a:cubicBezTo>
                  <a:cubicBezTo>
                    <a:pt x="311" y="137"/>
                    <a:pt x="310" y="136"/>
                    <a:pt x="310" y="133"/>
                  </a:cubicBezTo>
                  <a:cubicBezTo>
                    <a:pt x="310" y="131"/>
                    <a:pt x="306" y="131"/>
                    <a:pt x="304" y="129"/>
                  </a:cubicBezTo>
                  <a:cubicBezTo>
                    <a:pt x="303" y="127"/>
                    <a:pt x="303" y="127"/>
                    <a:pt x="304" y="122"/>
                  </a:cubicBezTo>
                  <a:cubicBezTo>
                    <a:pt x="306" y="117"/>
                    <a:pt x="305" y="117"/>
                    <a:pt x="311" y="118"/>
                  </a:cubicBezTo>
                  <a:cubicBezTo>
                    <a:pt x="316" y="119"/>
                    <a:pt x="316" y="119"/>
                    <a:pt x="319" y="122"/>
                  </a:cubicBezTo>
                  <a:cubicBezTo>
                    <a:pt x="322" y="124"/>
                    <a:pt x="323" y="125"/>
                    <a:pt x="326" y="121"/>
                  </a:cubicBezTo>
                  <a:cubicBezTo>
                    <a:pt x="329" y="117"/>
                    <a:pt x="331" y="117"/>
                    <a:pt x="334" y="119"/>
                  </a:cubicBezTo>
                  <a:cubicBezTo>
                    <a:pt x="337" y="122"/>
                    <a:pt x="344" y="124"/>
                    <a:pt x="345" y="127"/>
                  </a:cubicBezTo>
                  <a:cubicBezTo>
                    <a:pt x="347" y="130"/>
                    <a:pt x="347" y="134"/>
                    <a:pt x="345" y="137"/>
                  </a:cubicBezTo>
                  <a:cubicBezTo>
                    <a:pt x="343" y="140"/>
                    <a:pt x="345" y="144"/>
                    <a:pt x="350" y="141"/>
                  </a:cubicBezTo>
                  <a:cubicBezTo>
                    <a:pt x="354" y="138"/>
                    <a:pt x="356" y="145"/>
                    <a:pt x="353" y="148"/>
                  </a:cubicBezTo>
                  <a:cubicBezTo>
                    <a:pt x="350" y="151"/>
                    <a:pt x="352" y="154"/>
                    <a:pt x="357" y="155"/>
                  </a:cubicBezTo>
                  <a:cubicBezTo>
                    <a:pt x="361" y="156"/>
                    <a:pt x="368" y="158"/>
                    <a:pt x="369" y="160"/>
                  </a:cubicBezTo>
                  <a:cubicBezTo>
                    <a:pt x="370" y="162"/>
                    <a:pt x="377" y="161"/>
                    <a:pt x="378" y="154"/>
                  </a:cubicBezTo>
                  <a:cubicBezTo>
                    <a:pt x="379" y="148"/>
                    <a:pt x="379" y="144"/>
                    <a:pt x="383" y="139"/>
                  </a:cubicBezTo>
                  <a:cubicBezTo>
                    <a:pt x="387" y="134"/>
                    <a:pt x="386" y="126"/>
                    <a:pt x="389" y="121"/>
                  </a:cubicBezTo>
                  <a:cubicBezTo>
                    <a:pt x="391" y="116"/>
                    <a:pt x="398" y="93"/>
                    <a:pt x="396" y="89"/>
                  </a:cubicBezTo>
                  <a:cubicBezTo>
                    <a:pt x="394" y="85"/>
                    <a:pt x="396" y="79"/>
                    <a:pt x="398" y="74"/>
                  </a:cubicBezTo>
                  <a:cubicBezTo>
                    <a:pt x="399" y="69"/>
                    <a:pt x="395" y="62"/>
                    <a:pt x="392" y="56"/>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34" name="Freeform 25">
              <a:extLst>
                <a:ext uri="{FF2B5EF4-FFF2-40B4-BE49-F238E27FC236}">
                  <a16:creationId xmlns:a16="http://schemas.microsoft.com/office/drawing/2014/main" id="{5FBD0D53-A95E-5719-0DA1-CF0FB0B20D96}"/>
                </a:ext>
              </a:extLst>
            </p:cNvPr>
            <p:cNvSpPr>
              <a:spLocks/>
            </p:cNvSpPr>
            <p:nvPr/>
          </p:nvSpPr>
          <p:spPr bwMode="auto">
            <a:xfrm>
              <a:off x="8479856" y="2552420"/>
              <a:ext cx="195263" cy="150813"/>
            </a:xfrm>
            <a:custGeom>
              <a:avLst/>
              <a:gdLst>
                <a:gd name="T0" fmla="*/ 0 w 63"/>
                <a:gd name="T1" fmla="*/ 5 h 49"/>
                <a:gd name="T2" fmla="*/ 5 w 63"/>
                <a:gd name="T3" fmla="*/ 12 h 49"/>
                <a:gd name="T4" fmla="*/ 15 w 63"/>
                <a:gd name="T5" fmla="*/ 18 h 49"/>
                <a:gd name="T6" fmla="*/ 19 w 63"/>
                <a:gd name="T7" fmla="*/ 26 h 49"/>
                <a:gd name="T8" fmla="*/ 24 w 63"/>
                <a:gd name="T9" fmla="*/ 31 h 49"/>
                <a:gd name="T10" fmla="*/ 27 w 63"/>
                <a:gd name="T11" fmla="*/ 40 h 49"/>
                <a:gd name="T12" fmla="*/ 35 w 63"/>
                <a:gd name="T13" fmla="*/ 43 h 49"/>
                <a:gd name="T14" fmla="*/ 41 w 63"/>
                <a:gd name="T15" fmla="*/ 46 h 49"/>
                <a:gd name="T16" fmla="*/ 45 w 63"/>
                <a:gd name="T17" fmla="*/ 46 h 49"/>
                <a:gd name="T18" fmla="*/ 51 w 63"/>
                <a:gd name="T19" fmla="*/ 47 h 49"/>
                <a:gd name="T20" fmla="*/ 56 w 63"/>
                <a:gd name="T21" fmla="*/ 46 h 49"/>
                <a:gd name="T22" fmla="*/ 59 w 63"/>
                <a:gd name="T23" fmla="*/ 39 h 49"/>
                <a:gd name="T24" fmla="*/ 60 w 63"/>
                <a:gd name="T25" fmla="*/ 33 h 49"/>
                <a:gd name="T26" fmla="*/ 60 w 63"/>
                <a:gd name="T27" fmla="*/ 29 h 49"/>
                <a:gd name="T28" fmla="*/ 61 w 63"/>
                <a:gd name="T29" fmla="*/ 25 h 49"/>
                <a:gd name="T30" fmla="*/ 57 w 63"/>
                <a:gd name="T31" fmla="*/ 19 h 49"/>
                <a:gd name="T32" fmla="*/ 52 w 63"/>
                <a:gd name="T33" fmla="*/ 22 h 49"/>
                <a:gd name="T34" fmla="*/ 46 w 63"/>
                <a:gd name="T35" fmla="*/ 21 h 49"/>
                <a:gd name="T36" fmla="*/ 37 w 63"/>
                <a:gd name="T37" fmla="*/ 17 h 49"/>
                <a:gd name="T38" fmla="*/ 30 w 63"/>
                <a:gd name="T39" fmla="*/ 14 h 49"/>
                <a:gd name="T40" fmla="*/ 24 w 63"/>
                <a:gd name="T41" fmla="*/ 12 h 49"/>
                <a:gd name="T42" fmla="*/ 18 w 63"/>
                <a:gd name="T43" fmla="*/ 10 h 49"/>
                <a:gd name="T44" fmla="*/ 13 w 63"/>
                <a:gd name="T45" fmla="*/ 7 h 49"/>
                <a:gd name="T46" fmla="*/ 6 w 63"/>
                <a:gd name="T47" fmla="*/ 6 h 49"/>
                <a:gd name="T48" fmla="*/ 0 w 63"/>
                <a:gd name="T49"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49">
                  <a:moveTo>
                    <a:pt x="0" y="5"/>
                  </a:moveTo>
                  <a:cubicBezTo>
                    <a:pt x="0" y="7"/>
                    <a:pt x="2" y="11"/>
                    <a:pt x="5" y="12"/>
                  </a:cubicBezTo>
                  <a:cubicBezTo>
                    <a:pt x="8" y="13"/>
                    <a:pt x="14" y="15"/>
                    <a:pt x="15" y="18"/>
                  </a:cubicBezTo>
                  <a:cubicBezTo>
                    <a:pt x="16" y="20"/>
                    <a:pt x="17" y="24"/>
                    <a:pt x="19" y="26"/>
                  </a:cubicBezTo>
                  <a:cubicBezTo>
                    <a:pt x="22" y="28"/>
                    <a:pt x="22" y="29"/>
                    <a:pt x="24" y="31"/>
                  </a:cubicBezTo>
                  <a:cubicBezTo>
                    <a:pt x="25" y="34"/>
                    <a:pt x="25" y="37"/>
                    <a:pt x="27" y="40"/>
                  </a:cubicBezTo>
                  <a:cubicBezTo>
                    <a:pt x="29" y="42"/>
                    <a:pt x="32" y="44"/>
                    <a:pt x="35" y="43"/>
                  </a:cubicBezTo>
                  <a:cubicBezTo>
                    <a:pt x="39" y="43"/>
                    <a:pt x="40" y="44"/>
                    <a:pt x="41" y="46"/>
                  </a:cubicBezTo>
                  <a:cubicBezTo>
                    <a:pt x="42" y="47"/>
                    <a:pt x="44" y="49"/>
                    <a:pt x="45" y="46"/>
                  </a:cubicBezTo>
                  <a:cubicBezTo>
                    <a:pt x="47" y="44"/>
                    <a:pt x="49" y="45"/>
                    <a:pt x="51" y="47"/>
                  </a:cubicBezTo>
                  <a:cubicBezTo>
                    <a:pt x="52" y="49"/>
                    <a:pt x="54" y="49"/>
                    <a:pt x="56" y="46"/>
                  </a:cubicBezTo>
                  <a:cubicBezTo>
                    <a:pt x="58" y="42"/>
                    <a:pt x="61" y="43"/>
                    <a:pt x="59" y="39"/>
                  </a:cubicBezTo>
                  <a:cubicBezTo>
                    <a:pt x="58" y="35"/>
                    <a:pt x="58" y="35"/>
                    <a:pt x="60" y="33"/>
                  </a:cubicBezTo>
                  <a:cubicBezTo>
                    <a:pt x="62" y="30"/>
                    <a:pt x="61" y="30"/>
                    <a:pt x="60" y="29"/>
                  </a:cubicBezTo>
                  <a:cubicBezTo>
                    <a:pt x="59" y="27"/>
                    <a:pt x="59" y="28"/>
                    <a:pt x="61" y="25"/>
                  </a:cubicBezTo>
                  <a:cubicBezTo>
                    <a:pt x="63" y="22"/>
                    <a:pt x="60" y="20"/>
                    <a:pt x="57" y="19"/>
                  </a:cubicBezTo>
                  <a:cubicBezTo>
                    <a:pt x="54" y="19"/>
                    <a:pt x="54" y="22"/>
                    <a:pt x="52" y="22"/>
                  </a:cubicBezTo>
                  <a:cubicBezTo>
                    <a:pt x="50" y="23"/>
                    <a:pt x="47" y="25"/>
                    <a:pt x="46" y="21"/>
                  </a:cubicBezTo>
                  <a:cubicBezTo>
                    <a:pt x="44" y="18"/>
                    <a:pt x="40" y="16"/>
                    <a:pt x="37" y="17"/>
                  </a:cubicBezTo>
                  <a:cubicBezTo>
                    <a:pt x="34" y="17"/>
                    <a:pt x="31" y="16"/>
                    <a:pt x="30" y="14"/>
                  </a:cubicBezTo>
                  <a:cubicBezTo>
                    <a:pt x="29" y="12"/>
                    <a:pt x="27" y="12"/>
                    <a:pt x="24" y="12"/>
                  </a:cubicBezTo>
                  <a:cubicBezTo>
                    <a:pt x="21" y="13"/>
                    <a:pt x="19" y="12"/>
                    <a:pt x="18" y="10"/>
                  </a:cubicBezTo>
                  <a:cubicBezTo>
                    <a:pt x="16" y="8"/>
                    <a:pt x="16" y="7"/>
                    <a:pt x="13" y="7"/>
                  </a:cubicBezTo>
                  <a:cubicBezTo>
                    <a:pt x="10" y="7"/>
                    <a:pt x="8" y="9"/>
                    <a:pt x="6" y="6"/>
                  </a:cubicBezTo>
                  <a:cubicBezTo>
                    <a:pt x="5" y="3"/>
                    <a:pt x="0" y="0"/>
                    <a:pt x="0" y="5"/>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35" name="Freeform 26">
              <a:extLst>
                <a:ext uri="{FF2B5EF4-FFF2-40B4-BE49-F238E27FC236}">
                  <a16:creationId xmlns:a16="http://schemas.microsoft.com/office/drawing/2014/main" id="{DC274605-6B2D-9C45-1B18-97147C986896}"/>
                </a:ext>
              </a:extLst>
            </p:cNvPr>
            <p:cNvSpPr>
              <a:spLocks noEditPoints="1"/>
            </p:cNvSpPr>
            <p:nvPr/>
          </p:nvSpPr>
          <p:spPr bwMode="auto">
            <a:xfrm>
              <a:off x="8408419" y="1399895"/>
              <a:ext cx="1122363" cy="1074738"/>
            </a:xfrm>
            <a:custGeom>
              <a:avLst/>
              <a:gdLst>
                <a:gd name="T0" fmla="*/ 251 w 363"/>
                <a:gd name="T1" fmla="*/ 335 h 348"/>
                <a:gd name="T2" fmla="*/ 230 w 363"/>
                <a:gd name="T3" fmla="*/ 342 h 348"/>
                <a:gd name="T4" fmla="*/ 209 w 363"/>
                <a:gd name="T5" fmla="*/ 336 h 348"/>
                <a:gd name="T6" fmla="*/ 192 w 363"/>
                <a:gd name="T7" fmla="*/ 333 h 348"/>
                <a:gd name="T8" fmla="*/ 169 w 363"/>
                <a:gd name="T9" fmla="*/ 308 h 348"/>
                <a:gd name="T10" fmla="*/ 120 w 363"/>
                <a:gd name="T11" fmla="*/ 245 h 348"/>
                <a:gd name="T12" fmla="*/ 85 w 363"/>
                <a:gd name="T13" fmla="*/ 242 h 348"/>
                <a:gd name="T14" fmla="*/ 69 w 363"/>
                <a:gd name="T15" fmla="*/ 210 h 348"/>
                <a:gd name="T16" fmla="*/ 80 w 363"/>
                <a:gd name="T17" fmla="*/ 199 h 348"/>
                <a:gd name="T18" fmla="*/ 64 w 363"/>
                <a:gd name="T19" fmla="*/ 189 h 348"/>
                <a:gd name="T20" fmla="*/ 53 w 363"/>
                <a:gd name="T21" fmla="*/ 161 h 348"/>
                <a:gd name="T22" fmla="*/ 39 w 363"/>
                <a:gd name="T23" fmla="*/ 149 h 348"/>
                <a:gd name="T24" fmla="*/ 55 w 363"/>
                <a:gd name="T25" fmla="*/ 135 h 348"/>
                <a:gd name="T26" fmla="*/ 76 w 363"/>
                <a:gd name="T27" fmla="*/ 132 h 348"/>
                <a:gd name="T28" fmla="*/ 75 w 363"/>
                <a:gd name="T29" fmla="*/ 127 h 348"/>
                <a:gd name="T30" fmla="*/ 66 w 363"/>
                <a:gd name="T31" fmla="*/ 113 h 348"/>
                <a:gd name="T32" fmla="*/ 68 w 363"/>
                <a:gd name="T33" fmla="*/ 100 h 348"/>
                <a:gd name="T34" fmla="*/ 53 w 363"/>
                <a:gd name="T35" fmla="*/ 74 h 348"/>
                <a:gd name="T36" fmla="*/ 34 w 363"/>
                <a:gd name="T37" fmla="*/ 41 h 348"/>
                <a:gd name="T38" fmla="*/ 10 w 363"/>
                <a:gd name="T39" fmla="*/ 40 h 348"/>
                <a:gd name="T40" fmla="*/ 4 w 363"/>
                <a:gd name="T41" fmla="*/ 65 h 348"/>
                <a:gd name="T42" fmla="*/ 10 w 363"/>
                <a:gd name="T43" fmla="*/ 10 h 348"/>
                <a:gd name="T44" fmla="*/ 23 w 363"/>
                <a:gd name="T45" fmla="*/ 9 h 348"/>
                <a:gd name="T46" fmla="*/ 13 w 363"/>
                <a:gd name="T47" fmla="*/ 31 h 348"/>
                <a:gd name="T48" fmla="*/ 54 w 363"/>
                <a:gd name="T49" fmla="*/ 36 h 348"/>
                <a:gd name="T50" fmla="*/ 115 w 363"/>
                <a:gd name="T51" fmla="*/ 45 h 348"/>
                <a:gd name="T52" fmla="*/ 136 w 363"/>
                <a:gd name="T53" fmla="*/ 48 h 348"/>
                <a:gd name="T54" fmla="*/ 169 w 363"/>
                <a:gd name="T55" fmla="*/ 53 h 348"/>
                <a:gd name="T56" fmla="*/ 201 w 363"/>
                <a:gd name="T57" fmla="*/ 62 h 348"/>
                <a:gd name="T58" fmla="*/ 209 w 363"/>
                <a:gd name="T59" fmla="*/ 90 h 348"/>
                <a:gd name="T60" fmla="*/ 191 w 363"/>
                <a:gd name="T61" fmla="*/ 127 h 348"/>
                <a:gd name="T62" fmla="*/ 228 w 363"/>
                <a:gd name="T63" fmla="*/ 127 h 348"/>
                <a:gd name="T64" fmla="*/ 253 w 363"/>
                <a:gd name="T65" fmla="*/ 132 h 348"/>
                <a:gd name="T66" fmla="*/ 305 w 363"/>
                <a:gd name="T67" fmla="*/ 146 h 348"/>
                <a:gd name="T68" fmla="*/ 333 w 363"/>
                <a:gd name="T69" fmla="*/ 135 h 348"/>
                <a:gd name="T70" fmla="*/ 324 w 363"/>
                <a:gd name="T71" fmla="*/ 127 h 348"/>
                <a:gd name="T72" fmla="*/ 333 w 363"/>
                <a:gd name="T73" fmla="*/ 105 h 348"/>
                <a:gd name="T74" fmla="*/ 362 w 363"/>
                <a:gd name="T75" fmla="*/ 135 h 348"/>
                <a:gd name="T76" fmla="*/ 347 w 363"/>
                <a:gd name="T77" fmla="*/ 130 h 348"/>
                <a:gd name="T78" fmla="*/ 335 w 363"/>
                <a:gd name="T79" fmla="*/ 145 h 348"/>
                <a:gd name="T80" fmla="*/ 319 w 363"/>
                <a:gd name="T81" fmla="*/ 192 h 348"/>
                <a:gd name="T82" fmla="*/ 315 w 363"/>
                <a:gd name="T83" fmla="*/ 224 h 348"/>
                <a:gd name="T84" fmla="*/ 300 w 363"/>
                <a:gd name="T85" fmla="*/ 253 h 348"/>
                <a:gd name="T86" fmla="*/ 324 w 363"/>
                <a:gd name="T87" fmla="*/ 280 h 348"/>
                <a:gd name="T88" fmla="*/ 310 w 363"/>
                <a:gd name="T89" fmla="*/ 304 h 348"/>
                <a:gd name="T90" fmla="*/ 289 w 363"/>
                <a:gd name="T91" fmla="*/ 327 h 348"/>
                <a:gd name="T92" fmla="*/ 279 w 363"/>
                <a:gd name="T93" fmla="*/ 348 h 348"/>
                <a:gd name="T94" fmla="*/ 26 w 363"/>
                <a:gd name="T95" fmla="*/ 135 h 348"/>
                <a:gd name="T96" fmla="*/ 26 w 363"/>
                <a:gd name="T97" fmla="*/ 126 h 348"/>
                <a:gd name="T98" fmla="*/ 35 w 363"/>
                <a:gd name="T99" fmla="*/ 111 h 348"/>
                <a:gd name="T100" fmla="*/ 46 w 363"/>
                <a:gd name="T101" fmla="*/ 121 h 348"/>
                <a:gd name="T102" fmla="*/ 27 w 363"/>
                <a:gd name="T103" fmla="*/ 99 h 348"/>
                <a:gd name="T104" fmla="*/ 7 w 363"/>
                <a:gd name="T105" fmla="*/ 94 h 348"/>
                <a:gd name="T106" fmla="*/ 13 w 363"/>
                <a:gd name="T107" fmla="*/ 85 h 348"/>
                <a:gd name="T108" fmla="*/ 34 w 363"/>
                <a:gd name="T109" fmla="*/ 94 h 348"/>
                <a:gd name="T110" fmla="*/ 48 w 363"/>
                <a:gd name="T111" fmla="*/ 78 h 348"/>
                <a:gd name="T112" fmla="*/ 30 w 363"/>
                <a:gd name="T113" fmla="*/ 83 h 348"/>
                <a:gd name="T114" fmla="*/ 22 w 363"/>
                <a:gd name="T115" fmla="*/ 65 h 348"/>
                <a:gd name="T116" fmla="*/ 32 w 363"/>
                <a:gd name="T117" fmla="*/ 8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3" h="348">
                  <a:moveTo>
                    <a:pt x="279" y="348"/>
                  </a:moveTo>
                  <a:cubicBezTo>
                    <a:pt x="278" y="348"/>
                    <a:pt x="276" y="347"/>
                    <a:pt x="275" y="347"/>
                  </a:cubicBezTo>
                  <a:cubicBezTo>
                    <a:pt x="274" y="347"/>
                    <a:pt x="273" y="346"/>
                    <a:pt x="272" y="346"/>
                  </a:cubicBezTo>
                  <a:cubicBezTo>
                    <a:pt x="269" y="346"/>
                    <a:pt x="265" y="344"/>
                    <a:pt x="263" y="342"/>
                  </a:cubicBezTo>
                  <a:cubicBezTo>
                    <a:pt x="262" y="342"/>
                    <a:pt x="262" y="341"/>
                    <a:pt x="261" y="341"/>
                  </a:cubicBezTo>
                  <a:cubicBezTo>
                    <a:pt x="260" y="341"/>
                    <a:pt x="257" y="339"/>
                    <a:pt x="254" y="337"/>
                  </a:cubicBezTo>
                  <a:cubicBezTo>
                    <a:pt x="253" y="336"/>
                    <a:pt x="252" y="335"/>
                    <a:pt x="251" y="335"/>
                  </a:cubicBezTo>
                  <a:cubicBezTo>
                    <a:pt x="250" y="335"/>
                    <a:pt x="250" y="335"/>
                    <a:pt x="249" y="335"/>
                  </a:cubicBezTo>
                  <a:cubicBezTo>
                    <a:pt x="248" y="335"/>
                    <a:pt x="248" y="335"/>
                    <a:pt x="247" y="335"/>
                  </a:cubicBezTo>
                  <a:cubicBezTo>
                    <a:pt x="246" y="336"/>
                    <a:pt x="245" y="336"/>
                    <a:pt x="244" y="336"/>
                  </a:cubicBezTo>
                  <a:cubicBezTo>
                    <a:pt x="241" y="337"/>
                    <a:pt x="241" y="337"/>
                    <a:pt x="239" y="339"/>
                  </a:cubicBezTo>
                  <a:cubicBezTo>
                    <a:pt x="238" y="340"/>
                    <a:pt x="238" y="340"/>
                    <a:pt x="238" y="340"/>
                  </a:cubicBezTo>
                  <a:cubicBezTo>
                    <a:pt x="237" y="341"/>
                    <a:pt x="235" y="341"/>
                    <a:pt x="232" y="342"/>
                  </a:cubicBezTo>
                  <a:cubicBezTo>
                    <a:pt x="232" y="342"/>
                    <a:pt x="231" y="342"/>
                    <a:pt x="230" y="342"/>
                  </a:cubicBezTo>
                  <a:cubicBezTo>
                    <a:pt x="230" y="342"/>
                    <a:pt x="229" y="342"/>
                    <a:pt x="229" y="342"/>
                  </a:cubicBezTo>
                  <a:cubicBezTo>
                    <a:pt x="225" y="342"/>
                    <a:pt x="221" y="337"/>
                    <a:pt x="218" y="334"/>
                  </a:cubicBezTo>
                  <a:cubicBezTo>
                    <a:pt x="218" y="333"/>
                    <a:pt x="218" y="333"/>
                    <a:pt x="218" y="333"/>
                  </a:cubicBezTo>
                  <a:cubicBezTo>
                    <a:pt x="217" y="332"/>
                    <a:pt x="216" y="332"/>
                    <a:pt x="216" y="332"/>
                  </a:cubicBezTo>
                  <a:cubicBezTo>
                    <a:pt x="215" y="332"/>
                    <a:pt x="214" y="332"/>
                    <a:pt x="213" y="332"/>
                  </a:cubicBezTo>
                  <a:cubicBezTo>
                    <a:pt x="212" y="333"/>
                    <a:pt x="212" y="333"/>
                    <a:pt x="212" y="333"/>
                  </a:cubicBezTo>
                  <a:cubicBezTo>
                    <a:pt x="211" y="334"/>
                    <a:pt x="210" y="335"/>
                    <a:pt x="209" y="336"/>
                  </a:cubicBezTo>
                  <a:cubicBezTo>
                    <a:pt x="208" y="337"/>
                    <a:pt x="207" y="338"/>
                    <a:pt x="206" y="339"/>
                  </a:cubicBezTo>
                  <a:cubicBezTo>
                    <a:pt x="205" y="339"/>
                    <a:pt x="204" y="340"/>
                    <a:pt x="203" y="340"/>
                  </a:cubicBezTo>
                  <a:cubicBezTo>
                    <a:pt x="201" y="340"/>
                    <a:pt x="198" y="338"/>
                    <a:pt x="198" y="336"/>
                  </a:cubicBezTo>
                  <a:cubicBezTo>
                    <a:pt x="197" y="335"/>
                    <a:pt x="197" y="334"/>
                    <a:pt x="197" y="333"/>
                  </a:cubicBezTo>
                  <a:cubicBezTo>
                    <a:pt x="197" y="332"/>
                    <a:pt x="197" y="332"/>
                    <a:pt x="196" y="331"/>
                  </a:cubicBezTo>
                  <a:cubicBezTo>
                    <a:pt x="196" y="331"/>
                    <a:pt x="196" y="331"/>
                    <a:pt x="196" y="331"/>
                  </a:cubicBezTo>
                  <a:cubicBezTo>
                    <a:pt x="195" y="331"/>
                    <a:pt x="194" y="332"/>
                    <a:pt x="192" y="333"/>
                  </a:cubicBezTo>
                  <a:cubicBezTo>
                    <a:pt x="192" y="334"/>
                    <a:pt x="191" y="334"/>
                    <a:pt x="191" y="335"/>
                  </a:cubicBezTo>
                  <a:cubicBezTo>
                    <a:pt x="190" y="335"/>
                    <a:pt x="190" y="336"/>
                    <a:pt x="189" y="336"/>
                  </a:cubicBezTo>
                  <a:cubicBezTo>
                    <a:pt x="187" y="336"/>
                    <a:pt x="186" y="334"/>
                    <a:pt x="185" y="331"/>
                  </a:cubicBezTo>
                  <a:cubicBezTo>
                    <a:pt x="184" y="330"/>
                    <a:pt x="184" y="329"/>
                    <a:pt x="183" y="329"/>
                  </a:cubicBezTo>
                  <a:cubicBezTo>
                    <a:pt x="181" y="326"/>
                    <a:pt x="181" y="321"/>
                    <a:pt x="182" y="318"/>
                  </a:cubicBezTo>
                  <a:cubicBezTo>
                    <a:pt x="182" y="315"/>
                    <a:pt x="180" y="313"/>
                    <a:pt x="177" y="311"/>
                  </a:cubicBezTo>
                  <a:cubicBezTo>
                    <a:pt x="176" y="310"/>
                    <a:pt x="173" y="309"/>
                    <a:pt x="169" y="308"/>
                  </a:cubicBezTo>
                  <a:cubicBezTo>
                    <a:pt x="167" y="307"/>
                    <a:pt x="164" y="306"/>
                    <a:pt x="162" y="305"/>
                  </a:cubicBezTo>
                  <a:cubicBezTo>
                    <a:pt x="157" y="303"/>
                    <a:pt x="150" y="292"/>
                    <a:pt x="148" y="286"/>
                  </a:cubicBezTo>
                  <a:cubicBezTo>
                    <a:pt x="147" y="282"/>
                    <a:pt x="144" y="280"/>
                    <a:pt x="142" y="278"/>
                  </a:cubicBezTo>
                  <a:cubicBezTo>
                    <a:pt x="140" y="277"/>
                    <a:pt x="139" y="276"/>
                    <a:pt x="138" y="275"/>
                  </a:cubicBezTo>
                  <a:cubicBezTo>
                    <a:pt x="137" y="273"/>
                    <a:pt x="135" y="269"/>
                    <a:pt x="130" y="262"/>
                  </a:cubicBezTo>
                  <a:cubicBezTo>
                    <a:pt x="130" y="260"/>
                    <a:pt x="129" y="257"/>
                    <a:pt x="127" y="253"/>
                  </a:cubicBezTo>
                  <a:cubicBezTo>
                    <a:pt x="126" y="248"/>
                    <a:pt x="123" y="247"/>
                    <a:pt x="120" y="245"/>
                  </a:cubicBezTo>
                  <a:cubicBezTo>
                    <a:pt x="119" y="245"/>
                    <a:pt x="118" y="245"/>
                    <a:pt x="117" y="244"/>
                  </a:cubicBezTo>
                  <a:cubicBezTo>
                    <a:pt x="115" y="242"/>
                    <a:pt x="106" y="242"/>
                    <a:pt x="103" y="242"/>
                  </a:cubicBezTo>
                  <a:cubicBezTo>
                    <a:pt x="103" y="242"/>
                    <a:pt x="102" y="242"/>
                    <a:pt x="101" y="242"/>
                  </a:cubicBezTo>
                  <a:cubicBezTo>
                    <a:pt x="100" y="242"/>
                    <a:pt x="98" y="242"/>
                    <a:pt x="96" y="242"/>
                  </a:cubicBezTo>
                  <a:cubicBezTo>
                    <a:pt x="94" y="241"/>
                    <a:pt x="92" y="241"/>
                    <a:pt x="91" y="241"/>
                  </a:cubicBezTo>
                  <a:cubicBezTo>
                    <a:pt x="90" y="241"/>
                    <a:pt x="89" y="241"/>
                    <a:pt x="88" y="241"/>
                  </a:cubicBezTo>
                  <a:cubicBezTo>
                    <a:pt x="87" y="242"/>
                    <a:pt x="86" y="242"/>
                    <a:pt x="85" y="242"/>
                  </a:cubicBezTo>
                  <a:cubicBezTo>
                    <a:pt x="82" y="242"/>
                    <a:pt x="79" y="240"/>
                    <a:pt x="77" y="238"/>
                  </a:cubicBezTo>
                  <a:cubicBezTo>
                    <a:pt x="75" y="235"/>
                    <a:pt x="74" y="233"/>
                    <a:pt x="73" y="230"/>
                  </a:cubicBezTo>
                  <a:cubicBezTo>
                    <a:pt x="72" y="229"/>
                    <a:pt x="72" y="228"/>
                    <a:pt x="72" y="227"/>
                  </a:cubicBezTo>
                  <a:cubicBezTo>
                    <a:pt x="70" y="222"/>
                    <a:pt x="68" y="220"/>
                    <a:pt x="65" y="216"/>
                  </a:cubicBezTo>
                  <a:cubicBezTo>
                    <a:pt x="64" y="215"/>
                    <a:pt x="63" y="214"/>
                    <a:pt x="64" y="213"/>
                  </a:cubicBezTo>
                  <a:cubicBezTo>
                    <a:pt x="64" y="211"/>
                    <a:pt x="65" y="211"/>
                    <a:pt x="67" y="210"/>
                  </a:cubicBezTo>
                  <a:cubicBezTo>
                    <a:pt x="67" y="210"/>
                    <a:pt x="68" y="210"/>
                    <a:pt x="69" y="210"/>
                  </a:cubicBezTo>
                  <a:cubicBezTo>
                    <a:pt x="70" y="209"/>
                    <a:pt x="70" y="209"/>
                    <a:pt x="71" y="209"/>
                  </a:cubicBezTo>
                  <a:cubicBezTo>
                    <a:pt x="73" y="209"/>
                    <a:pt x="75" y="210"/>
                    <a:pt x="77" y="211"/>
                  </a:cubicBezTo>
                  <a:cubicBezTo>
                    <a:pt x="78" y="211"/>
                    <a:pt x="79" y="211"/>
                    <a:pt x="80" y="212"/>
                  </a:cubicBezTo>
                  <a:cubicBezTo>
                    <a:pt x="80" y="212"/>
                    <a:pt x="81" y="212"/>
                    <a:pt x="81" y="212"/>
                  </a:cubicBezTo>
                  <a:cubicBezTo>
                    <a:pt x="82" y="212"/>
                    <a:pt x="82" y="212"/>
                    <a:pt x="82" y="212"/>
                  </a:cubicBezTo>
                  <a:cubicBezTo>
                    <a:pt x="83" y="211"/>
                    <a:pt x="83" y="208"/>
                    <a:pt x="82" y="204"/>
                  </a:cubicBezTo>
                  <a:cubicBezTo>
                    <a:pt x="82" y="203"/>
                    <a:pt x="81" y="201"/>
                    <a:pt x="80" y="199"/>
                  </a:cubicBezTo>
                  <a:cubicBezTo>
                    <a:pt x="79" y="198"/>
                    <a:pt x="78" y="197"/>
                    <a:pt x="78" y="196"/>
                  </a:cubicBezTo>
                  <a:cubicBezTo>
                    <a:pt x="78" y="196"/>
                    <a:pt x="78" y="195"/>
                    <a:pt x="77" y="195"/>
                  </a:cubicBezTo>
                  <a:cubicBezTo>
                    <a:pt x="77" y="194"/>
                    <a:pt x="76" y="192"/>
                    <a:pt x="75" y="192"/>
                  </a:cubicBezTo>
                  <a:cubicBezTo>
                    <a:pt x="75" y="192"/>
                    <a:pt x="75" y="192"/>
                    <a:pt x="74" y="193"/>
                  </a:cubicBezTo>
                  <a:cubicBezTo>
                    <a:pt x="72" y="194"/>
                    <a:pt x="71" y="195"/>
                    <a:pt x="69" y="195"/>
                  </a:cubicBezTo>
                  <a:cubicBezTo>
                    <a:pt x="67" y="195"/>
                    <a:pt x="66" y="194"/>
                    <a:pt x="65" y="192"/>
                  </a:cubicBezTo>
                  <a:cubicBezTo>
                    <a:pt x="64" y="191"/>
                    <a:pt x="64" y="190"/>
                    <a:pt x="64" y="189"/>
                  </a:cubicBezTo>
                  <a:cubicBezTo>
                    <a:pt x="64" y="189"/>
                    <a:pt x="64" y="188"/>
                    <a:pt x="63" y="187"/>
                  </a:cubicBezTo>
                  <a:cubicBezTo>
                    <a:pt x="60" y="184"/>
                    <a:pt x="60" y="182"/>
                    <a:pt x="63" y="177"/>
                  </a:cubicBezTo>
                  <a:cubicBezTo>
                    <a:pt x="63" y="176"/>
                    <a:pt x="64" y="175"/>
                    <a:pt x="64" y="175"/>
                  </a:cubicBezTo>
                  <a:cubicBezTo>
                    <a:pt x="65" y="173"/>
                    <a:pt x="66" y="173"/>
                    <a:pt x="66" y="169"/>
                  </a:cubicBezTo>
                  <a:cubicBezTo>
                    <a:pt x="67" y="164"/>
                    <a:pt x="65" y="162"/>
                    <a:pt x="65" y="161"/>
                  </a:cubicBezTo>
                  <a:cubicBezTo>
                    <a:pt x="64" y="161"/>
                    <a:pt x="61" y="160"/>
                    <a:pt x="58" y="160"/>
                  </a:cubicBezTo>
                  <a:cubicBezTo>
                    <a:pt x="56" y="160"/>
                    <a:pt x="54" y="161"/>
                    <a:pt x="53" y="161"/>
                  </a:cubicBezTo>
                  <a:cubicBezTo>
                    <a:pt x="50" y="162"/>
                    <a:pt x="49" y="164"/>
                    <a:pt x="48" y="165"/>
                  </a:cubicBezTo>
                  <a:cubicBezTo>
                    <a:pt x="47" y="166"/>
                    <a:pt x="47" y="166"/>
                    <a:pt x="46" y="166"/>
                  </a:cubicBezTo>
                  <a:cubicBezTo>
                    <a:pt x="45" y="166"/>
                    <a:pt x="45" y="166"/>
                    <a:pt x="44" y="165"/>
                  </a:cubicBezTo>
                  <a:cubicBezTo>
                    <a:pt x="44" y="163"/>
                    <a:pt x="43" y="163"/>
                    <a:pt x="40" y="161"/>
                  </a:cubicBezTo>
                  <a:cubicBezTo>
                    <a:pt x="39" y="160"/>
                    <a:pt x="39" y="160"/>
                    <a:pt x="39" y="160"/>
                  </a:cubicBezTo>
                  <a:cubicBezTo>
                    <a:pt x="38" y="160"/>
                    <a:pt x="32" y="154"/>
                    <a:pt x="35" y="151"/>
                  </a:cubicBezTo>
                  <a:cubicBezTo>
                    <a:pt x="36" y="149"/>
                    <a:pt x="37" y="149"/>
                    <a:pt x="39" y="149"/>
                  </a:cubicBezTo>
                  <a:cubicBezTo>
                    <a:pt x="40" y="149"/>
                    <a:pt x="41" y="149"/>
                    <a:pt x="43" y="147"/>
                  </a:cubicBezTo>
                  <a:cubicBezTo>
                    <a:pt x="45" y="146"/>
                    <a:pt x="46" y="145"/>
                    <a:pt x="47" y="145"/>
                  </a:cubicBezTo>
                  <a:cubicBezTo>
                    <a:pt x="46" y="145"/>
                    <a:pt x="46" y="145"/>
                    <a:pt x="46" y="145"/>
                  </a:cubicBezTo>
                  <a:cubicBezTo>
                    <a:pt x="43" y="145"/>
                    <a:pt x="38" y="143"/>
                    <a:pt x="38" y="142"/>
                  </a:cubicBezTo>
                  <a:cubicBezTo>
                    <a:pt x="37" y="142"/>
                    <a:pt x="37" y="142"/>
                    <a:pt x="37" y="142"/>
                  </a:cubicBezTo>
                  <a:cubicBezTo>
                    <a:pt x="43" y="137"/>
                    <a:pt x="43" y="137"/>
                    <a:pt x="43" y="137"/>
                  </a:cubicBezTo>
                  <a:cubicBezTo>
                    <a:pt x="46" y="135"/>
                    <a:pt x="51" y="135"/>
                    <a:pt x="55" y="135"/>
                  </a:cubicBezTo>
                  <a:cubicBezTo>
                    <a:pt x="56" y="135"/>
                    <a:pt x="58" y="135"/>
                    <a:pt x="59" y="134"/>
                  </a:cubicBezTo>
                  <a:cubicBezTo>
                    <a:pt x="60" y="134"/>
                    <a:pt x="62" y="134"/>
                    <a:pt x="64" y="134"/>
                  </a:cubicBezTo>
                  <a:cubicBezTo>
                    <a:pt x="66" y="134"/>
                    <a:pt x="68" y="134"/>
                    <a:pt x="70" y="134"/>
                  </a:cubicBezTo>
                  <a:cubicBezTo>
                    <a:pt x="71" y="134"/>
                    <a:pt x="72" y="134"/>
                    <a:pt x="73" y="134"/>
                  </a:cubicBezTo>
                  <a:cubicBezTo>
                    <a:pt x="73" y="134"/>
                    <a:pt x="73" y="134"/>
                    <a:pt x="73" y="134"/>
                  </a:cubicBezTo>
                  <a:cubicBezTo>
                    <a:pt x="74" y="134"/>
                    <a:pt x="74" y="134"/>
                    <a:pt x="74" y="134"/>
                  </a:cubicBezTo>
                  <a:cubicBezTo>
                    <a:pt x="74" y="134"/>
                    <a:pt x="74" y="134"/>
                    <a:pt x="76" y="132"/>
                  </a:cubicBezTo>
                  <a:cubicBezTo>
                    <a:pt x="76" y="131"/>
                    <a:pt x="76" y="131"/>
                    <a:pt x="76" y="131"/>
                  </a:cubicBezTo>
                  <a:cubicBezTo>
                    <a:pt x="78" y="128"/>
                    <a:pt x="79" y="127"/>
                    <a:pt x="82" y="125"/>
                  </a:cubicBezTo>
                  <a:cubicBezTo>
                    <a:pt x="86" y="123"/>
                    <a:pt x="87" y="120"/>
                    <a:pt x="86" y="118"/>
                  </a:cubicBezTo>
                  <a:cubicBezTo>
                    <a:pt x="84" y="114"/>
                    <a:pt x="84" y="113"/>
                    <a:pt x="83" y="113"/>
                  </a:cubicBezTo>
                  <a:cubicBezTo>
                    <a:pt x="83" y="113"/>
                    <a:pt x="83" y="113"/>
                    <a:pt x="83" y="114"/>
                  </a:cubicBezTo>
                  <a:cubicBezTo>
                    <a:pt x="82" y="116"/>
                    <a:pt x="80" y="119"/>
                    <a:pt x="79" y="124"/>
                  </a:cubicBezTo>
                  <a:cubicBezTo>
                    <a:pt x="78" y="126"/>
                    <a:pt x="77" y="127"/>
                    <a:pt x="75" y="127"/>
                  </a:cubicBezTo>
                  <a:cubicBezTo>
                    <a:pt x="74" y="127"/>
                    <a:pt x="73" y="127"/>
                    <a:pt x="72" y="127"/>
                  </a:cubicBezTo>
                  <a:cubicBezTo>
                    <a:pt x="71" y="127"/>
                    <a:pt x="70" y="126"/>
                    <a:pt x="68" y="126"/>
                  </a:cubicBezTo>
                  <a:cubicBezTo>
                    <a:pt x="68" y="126"/>
                    <a:pt x="68" y="126"/>
                    <a:pt x="67" y="126"/>
                  </a:cubicBezTo>
                  <a:cubicBezTo>
                    <a:pt x="67" y="127"/>
                    <a:pt x="66" y="127"/>
                    <a:pt x="66" y="127"/>
                  </a:cubicBezTo>
                  <a:cubicBezTo>
                    <a:pt x="64" y="127"/>
                    <a:pt x="63" y="126"/>
                    <a:pt x="63" y="125"/>
                  </a:cubicBezTo>
                  <a:cubicBezTo>
                    <a:pt x="61" y="123"/>
                    <a:pt x="62" y="120"/>
                    <a:pt x="63" y="118"/>
                  </a:cubicBezTo>
                  <a:cubicBezTo>
                    <a:pt x="63" y="115"/>
                    <a:pt x="65" y="114"/>
                    <a:pt x="66" y="113"/>
                  </a:cubicBezTo>
                  <a:cubicBezTo>
                    <a:pt x="67" y="113"/>
                    <a:pt x="68" y="112"/>
                    <a:pt x="69" y="111"/>
                  </a:cubicBezTo>
                  <a:cubicBezTo>
                    <a:pt x="70" y="110"/>
                    <a:pt x="70" y="108"/>
                    <a:pt x="70" y="107"/>
                  </a:cubicBezTo>
                  <a:cubicBezTo>
                    <a:pt x="69" y="105"/>
                    <a:pt x="69" y="104"/>
                    <a:pt x="70" y="102"/>
                  </a:cubicBezTo>
                  <a:cubicBezTo>
                    <a:pt x="71" y="101"/>
                    <a:pt x="72" y="100"/>
                    <a:pt x="72" y="100"/>
                  </a:cubicBezTo>
                  <a:cubicBezTo>
                    <a:pt x="72" y="100"/>
                    <a:pt x="71" y="100"/>
                    <a:pt x="71" y="100"/>
                  </a:cubicBezTo>
                  <a:cubicBezTo>
                    <a:pt x="71" y="100"/>
                    <a:pt x="70" y="100"/>
                    <a:pt x="70" y="100"/>
                  </a:cubicBezTo>
                  <a:cubicBezTo>
                    <a:pt x="69" y="100"/>
                    <a:pt x="69" y="100"/>
                    <a:pt x="68" y="100"/>
                  </a:cubicBezTo>
                  <a:cubicBezTo>
                    <a:pt x="66" y="100"/>
                    <a:pt x="65" y="99"/>
                    <a:pt x="64" y="98"/>
                  </a:cubicBezTo>
                  <a:cubicBezTo>
                    <a:pt x="64" y="97"/>
                    <a:pt x="63" y="96"/>
                    <a:pt x="65" y="94"/>
                  </a:cubicBezTo>
                  <a:cubicBezTo>
                    <a:pt x="67" y="91"/>
                    <a:pt x="66" y="91"/>
                    <a:pt x="65" y="90"/>
                  </a:cubicBezTo>
                  <a:cubicBezTo>
                    <a:pt x="65" y="89"/>
                    <a:pt x="64" y="89"/>
                    <a:pt x="64" y="88"/>
                  </a:cubicBezTo>
                  <a:cubicBezTo>
                    <a:pt x="64" y="88"/>
                    <a:pt x="62" y="87"/>
                    <a:pt x="61" y="86"/>
                  </a:cubicBezTo>
                  <a:cubicBezTo>
                    <a:pt x="58" y="84"/>
                    <a:pt x="56" y="82"/>
                    <a:pt x="56" y="80"/>
                  </a:cubicBezTo>
                  <a:cubicBezTo>
                    <a:pt x="56" y="78"/>
                    <a:pt x="56" y="75"/>
                    <a:pt x="53" y="74"/>
                  </a:cubicBezTo>
                  <a:cubicBezTo>
                    <a:pt x="50" y="73"/>
                    <a:pt x="49" y="69"/>
                    <a:pt x="49" y="63"/>
                  </a:cubicBezTo>
                  <a:cubicBezTo>
                    <a:pt x="50" y="60"/>
                    <a:pt x="49" y="60"/>
                    <a:pt x="48" y="59"/>
                  </a:cubicBezTo>
                  <a:cubicBezTo>
                    <a:pt x="47" y="58"/>
                    <a:pt x="46" y="58"/>
                    <a:pt x="45" y="57"/>
                  </a:cubicBezTo>
                  <a:cubicBezTo>
                    <a:pt x="42" y="54"/>
                    <a:pt x="39" y="49"/>
                    <a:pt x="38" y="45"/>
                  </a:cubicBezTo>
                  <a:cubicBezTo>
                    <a:pt x="38" y="44"/>
                    <a:pt x="38" y="42"/>
                    <a:pt x="38" y="41"/>
                  </a:cubicBezTo>
                  <a:cubicBezTo>
                    <a:pt x="38" y="41"/>
                    <a:pt x="37" y="41"/>
                    <a:pt x="37" y="41"/>
                  </a:cubicBezTo>
                  <a:cubicBezTo>
                    <a:pt x="36" y="41"/>
                    <a:pt x="35" y="41"/>
                    <a:pt x="34" y="41"/>
                  </a:cubicBezTo>
                  <a:cubicBezTo>
                    <a:pt x="33" y="40"/>
                    <a:pt x="32" y="40"/>
                    <a:pt x="31" y="40"/>
                  </a:cubicBezTo>
                  <a:cubicBezTo>
                    <a:pt x="30" y="40"/>
                    <a:pt x="28" y="41"/>
                    <a:pt x="27" y="41"/>
                  </a:cubicBezTo>
                  <a:cubicBezTo>
                    <a:pt x="26" y="42"/>
                    <a:pt x="26" y="42"/>
                    <a:pt x="25" y="43"/>
                  </a:cubicBezTo>
                  <a:cubicBezTo>
                    <a:pt x="24" y="44"/>
                    <a:pt x="23" y="44"/>
                    <a:pt x="19" y="46"/>
                  </a:cubicBezTo>
                  <a:cubicBezTo>
                    <a:pt x="17" y="46"/>
                    <a:pt x="16" y="46"/>
                    <a:pt x="15" y="46"/>
                  </a:cubicBezTo>
                  <a:cubicBezTo>
                    <a:pt x="12" y="46"/>
                    <a:pt x="12" y="44"/>
                    <a:pt x="11" y="42"/>
                  </a:cubicBezTo>
                  <a:cubicBezTo>
                    <a:pt x="11" y="41"/>
                    <a:pt x="11" y="41"/>
                    <a:pt x="10" y="40"/>
                  </a:cubicBezTo>
                  <a:cubicBezTo>
                    <a:pt x="10" y="39"/>
                    <a:pt x="10" y="39"/>
                    <a:pt x="10" y="39"/>
                  </a:cubicBezTo>
                  <a:cubicBezTo>
                    <a:pt x="10" y="40"/>
                    <a:pt x="8" y="42"/>
                    <a:pt x="7" y="45"/>
                  </a:cubicBezTo>
                  <a:cubicBezTo>
                    <a:pt x="7" y="46"/>
                    <a:pt x="7" y="46"/>
                    <a:pt x="7" y="46"/>
                  </a:cubicBezTo>
                  <a:cubicBezTo>
                    <a:pt x="5" y="50"/>
                    <a:pt x="5" y="50"/>
                    <a:pt x="6" y="56"/>
                  </a:cubicBezTo>
                  <a:cubicBezTo>
                    <a:pt x="7" y="56"/>
                    <a:pt x="7" y="56"/>
                    <a:pt x="7" y="56"/>
                  </a:cubicBezTo>
                  <a:cubicBezTo>
                    <a:pt x="7" y="61"/>
                    <a:pt x="7" y="63"/>
                    <a:pt x="6" y="64"/>
                  </a:cubicBezTo>
                  <a:cubicBezTo>
                    <a:pt x="6" y="65"/>
                    <a:pt x="5" y="65"/>
                    <a:pt x="4" y="65"/>
                  </a:cubicBezTo>
                  <a:cubicBezTo>
                    <a:pt x="4" y="65"/>
                    <a:pt x="3" y="65"/>
                    <a:pt x="3" y="65"/>
                  </a:cubicBezTo>
                  <a:cubicBezTo>
                    <a:pt x="0" y="64"/>
                    <a:pt x="0" y="61"/>
                    <a:pt x="0" y="57"/>
                  </a:cubicBezTo>
                  <a:cubicBezTo>
                    <a:pt x="0" y="56"/>
                    <a:pt x="1" y="54"/>
                    <a:pt x="1" y="53"/>
                  </a:cubicBezTo>
                  <a:cubicBezTo>
                    <a:pt x="1" y="52"/>
                    <a:pt x="0" y="51"/>
                    <a:pt x="0" y="49"/>
                  </a:cubicBezTo>
                  <a:cubicBezTo>
                    <a:pt x="0" y="45"/>
                    <a:pt x="0" y="40"/>
                    <a:pt x="1" y="34"/>
                  </a:cubicBezTo>
                  <a:cubicBezTo>
                    <a:pt x="3" y="26"/>
                    <a:pt x="5" y="21"/>
                    <a:pt x="8" y="15"/>
                  </a:cubicBezTo>
                  <a:cubicBezTo>
                    <a:pt x="10" y="10"/>
                    <a:pt x="10" y="10"/>
                    <a:pt x="10" y="10"/>
                  </a:cubicBezTo>
                  <a:cubicBezTo>
                    <a:pt x="10" y="10"/>
                    <a:pt x="10" y="10"/>
                    <a:pt x="10" y="10"/>
                  </a:cubicBezTo>
                  <a:cubicBezTo>
                    <a:pt x="10" y="10"/>
                    <a:pt x="10" y="6"/>
                    <a:pt x="13" y="2"/>
                  </a:cubicBezTo>
                  <a:cubicBezTo>
                    <a:pt x="14" y="0"/>
                    <a:pt x="15" y="0"/>
                    <a:pt x="16" y="0"/>
                  </a:cubicBezTo>
                  <a:cubicBezTo>
                    <a:pt x="17" y="0"/>
                    <a:pt x="19" y="1"/>
                    <a:pt x="21" y="2"/>
                  </a:cubicBezTo>
                  <a:cubicBezTo>
                    <a:pt x="21" y="2"/>
                    <a:pt x="22" y="3"/>
                    <a:pt x="23" y="3"/>
                  </a:cubicBezTo>
                  <a:cubicBezTo>
                    <a:pt x="24" y="4"/>
                    <a:pt x="25" y="4"/>
                    <a:pt x="25" y="6"/>
                  </a:cubicBezTo>
                  <a:cubicBezTo>
                    <a:pt x="26" y="7"/>
                    <a:pt x="24" y="8"/>
                    <a:pt x="23" y="9"/>
                  </a:cubicBezTo>
                  <a:cubicBezTo>
                    <a:pt x="22" y="10"/>
                    <a:pt x="20" y="11"/>
                    <a:pt x="20" y="12"/>
                  </a:cubicBezTo>
                  <a:cubicBezTo>
                    <a:pt x="18" y="15"/>
                    <a:pt x="17" y="15"/>
                    <a:pt x="15" y="15"/>
                  </a:cubicBezTo>
                  <a:cubicBezTo>
                    <a:pt x="15" y="15"/>
                    <a:pt x="15" y="15"/>
                    <a:pt x="14" y="15"/>
                  </a:cubicBezTo>
                  <a:cubicBezTo>
                    <a:pt x="14" y="15"/>
                    <a:pt x="13" y="15"/>
                    <a:pt x="13" y="15"/>
                  </a:cubicBezTo>
                  <a:cubicBezTo>
                    <a:pt x="13" y="15"/>
                    <a:pt x="12" y="15"/>
                    <a:pt x="12" y="15"/>
                  </a:cubicBezTo>
                  <a:cubicBezTo>
                    <a:pt x="11" y="15"/>
                    <a:pt x="11" y="19"/>
                    <a:pt x="12" y="24"/>
                  </a:cubicBezTo>
                  <a:cubicBezTo>
                    <a:pt x="13" y="28"/>
                    <a:pt x="13" y="30"/>
                    <a:pt x="13" y="31"/>
                  </a:cubicBezTo>
                  <a:cubicBezTo>
                    <a:pt x="13" y="33"/>
                    <a:pt x="13" y="33"/>
                    <a:pt x="13" y="35"/>
                  </a:cubicBezTo>
                  <a:cubicBezTo>
                    <a:pt x="14" y="36"/>
                    <a:pt x="18" y="37"/>
                    <a:pt x="19" y="37"/>
                  </a:cubicBezTo>
                  <a:cubicBezTo>
                    <a:pt x="40" y="37"/>
                    <a:pt x="40" y="37"/>
                    <a:pt x="40" y="37"/>
                  </a:cubicBezTo>
                  <a:cubicBezTo>
                    <a:pt x="41" y="35"/>
                    <a:pt x="42" y="34"/>
                    <a:pt x="42" y="34"/>
                  </a:cubicBezTo>
                  <a:cubicBezTo>
                    <a:pt x="42" y="33"/>
                    <a:pt x="44" y="32"/>
                    <a:pt x="46" y="32"/>
                  </a:cubicBezTo>
                  <a:cubicBezTo>
                    <a:pt x="48" y="32"/>
                    <a:pt x="49" y="33"/>
                    <a:pt x="50" y="34"/>
                  </a:cubicBezTo>
                  <a:cubicBezTo>
                    <a:pt x="51" y="35"/>
                    <a:pt x="52" y="36"/>
                    <a:pt x="54" y="36"/>
                  </a:cubicBezTo>
                  <a:cubicBezTo>
                    <a:pt x="56" y="36"/>
                    <a:pt x="58" y="35"/>
                    <a:pt x="60" y="35"/>
                  </a:cubicBezTo>
                  <a:cubicBezTo>
                    <a:pt x="61" y="35"/>
                    <a:pt x="62" y="35"/>
                    <a:pt x="63" y="35"/>
                  </a:cubicBezTo>
                  <a:cubicBezTo>
                    <a:pt x="80" y="35"/>
                    <a:pt x="80" y="35"/>
                    <a:pt x="80" y="35"/>
                  </a:cubicBezTo>
                  <a:cubicBezTo>
                    <a:pt x="84" y="35"/>
                    <a:pt x="86" y="36"/>
                    <a:pt x="88" y="37"/>
                  </a:cubicBezTo>
                  <a:cubicBezTo>
                    <a:pt x="90" y="38"/>
                    <a:pt x="90" y="38"/>
                    <a:pt x="90" y="38"/>
                  </a:cubicBezTo>
                  <a:cubicBezTo>
                    <a:pt x="93" y="40"/>
                    <a:pt x="100" y="40"/>
                    <a:pt x="104" y="40"/>
                  </a:cubicBezTo>
                  <a:cubicBezTo>
                    <a:pt x="108" y="40"/>
                    <a:pt x="113" y="43"/>
                    <a:pt x="115" y="45"/>
                  </a:cubicBezTo>
                  <a:cubicBezTo>
                    <a:pt x="116" y="46"/>
                    <a:pt x="116" y="47"/>
                    <a:pt x="116" y="49"/>
                  </a:cubicBezTo>
                  <a:cubicBezTo>
                    <a:pt x="116" y="50"/>
                    <a:pt x="116" y="52"/>
                    <a:pt x="117" y="54"/>
                  </a:cubicBezTo>
                  <a:cubicBezTo>
                    <a:pt x="118" y="55"/>
                    <a:pt x="119" y="56"/>
                    <a:pt x="120" y="56"/>
                  </a:cubicBezTo>
                  <a:cubicBezTo>
                    <a:pt x="122" y="56"/>
                    <a:pt x="125" y="54"/>
                    <a:pt x="127" y="52"/>
                  </a:cubicBezTo>
                  <a:cubicBezTo>
                    <a:pt x="131" y="47"/>
                    <a:pt x="135" y="47"/>
                    <a:pt x="135" y="47"/>
                  </a:cubicBezTo>
                  <a:cubicBezTo>
                    <a:pt x="136" y="47"/>
                    <a:pt x="136" y="47"/>
                    <a:pt x="136" y="47"/>
                  </a:cubicBezTo>
                  <a:cubicBezTo>
                    <a:pt x="136" y="48"/>
                    <a:pt x="136" y="48"/>
                    <a:pt x="136" y="48"/>
                  </a:cubicBezTo>
                  <a:cubicBezTo>
                    <a:pt x="136" y="50"/>
                    <a:pt x="137" y="54"/>
                    <a:pt x="138" y="55"/>
                  </a:cubicBezTo>
                  <a:cubicBezTo>
                    <a:pt x="138" y="55"/>
                    <a:pt x="139" y="54"/>
                    <a:pt x="139" y="54"/>
                  </a:cubicBezTo>
                  <a:cubicBezTo>
                    <a:pt x="140" y="52"/>
                    <a:pt x="141" y="51"/>
                    <a:pt x="143" y="50"/>
                  </a:cubicBezTo>
                  <a:cubicBezTo>
                    <a:pt x="146" y="47"/>
                    <a:pt x="155" y="42"/>
                    <a:pt x="155" y="42"/>
                  </a:cubicBezTo>
                  <a:cubicBezTo>
                    <a:pt x="156" y="41"/>
                    <a:pt x="156" y="41"/>
                    <a:pt x="156" y="41"/>
                  </a:cubicBezTo>
                  <a:cubicBezTo>
                    <a:pt x="156" y="47"/>
                    <a:pt x="156" y="47"/>
                    <a:pt x="156" y="47"/>
                  </a:cubicBezTo>
                  <a:cubicBezTo>
                    <a:pt x="158" y="48"/>
                    <a:pt x="165" y="52"/>
                    <a:pt x="169" y="53"/>
                  </a:cubicBezTo>
                  <a:cubicBezTo>
                    <a:pt x="170" y="53"/>
                    <a:pt x="170" y="53"/>
                    <a:pt x="170" y="53"/>
                  </a:cubicBezTo>
                  <a:cubicBezTo>
                    <a:pt x="174" y="54"/>
                    <a:pt x="177" y="55"/>
                    <a:pt x="180" y="58"/>
                  </a:cubicBezTo>
                  <a:cubicBezTo>
                    <a:pt x="182" y="61"/>
                    <a:pt x="186" y="62"/>
                    <a:pt x="190" y="62"/>
                  </a:cubicBezTo>
                  <a:cubicBezTo>
                    <a:pt x="193" y="62"/>
                    <a:pt x="193" y="56"/>
                    <a:pt x="193" y="56"/>
                  </a:cubicBezTo>
                  <a:cubicBezTo>
                    <a:pt x="193" y="54"/>
                    <a:pt x="193" y="54"/>
                    <a:pt x="193" y="54"/>
                  </a:cubicBezTo>
                  <a:cubicBezTo>
                    <a:pt x="194" y="55"/>
                    <a:pt x="194" y="55"/>
                    <a:pt x="194" y="55"/>
                  </a:cubicBezTo>
                  <a:cubicBezTo>
                    <a:pt x="194" y="55"/>
                    <a:pt x="199" y="58"/>
                    <a:pt x="201" y="62"/>
                  </a:cubicBezTo>
                  <a:cubicBezTo>
                    <a:pt x="203" y="65"/>
                    <a:pt x="204" y="69"/>
                    <a:pt x="203" y="74"/>
                  </a:cubicBezTo>
                  <a:cubicBezTo>
                    <a:pt x="203" y="77"/>
                    <a:pt x="201" y="79"/>
                    <a:pt x="200" y="80"/>
                  </a:cubicBezTo>
                  <a:cubicBezTo>
                    <a:pt x="201" y="81"/>
                    <a:pt x="203" y="81"/>
                    <a:pt x="204" y="81"/>
                  </a:cubicBezTo>
                  <a:cubicBezTo>
                    <a:pt x="205" y="82"/>
                    <a:pt x="205" y="82"/>
                    <a:pt x="206" y="82"/>
                  </a:cubicBezTo>
                  <a:cubicBezTo>
                    <a:pt x="207" y="82"/>
                    <a:pt x="208" y="82"/>
                    <a:pt x="209" y="83"/>
                  </a:cubicBezTo>
                  <a:cubicBezTo>
                    <a:pt x="209" y="84"/>
                    <a:pt x="210" y="85"/>
                    <a:pt x="209" y="87"/>
                  </a:cubicBezTo>
                  <a:cubicBezTo>
                    <a:pt x="209" y="88"/>
                    <a:pt x="209" y="89"/>
                    <a:pt x="209" y="90"/>
                  </a:cubicBezTo>
                  <a:cubicBezTo>
                    <a:pt x="208" y="93"/>
                    <a:pt x="208" y="95"/>
                    <a:pt x="208" y="98"/>
                  </a:cubicBezTo>
                  <a:cubicBezTo>
                    <a:pt x="208" y="105"/>
                    <a:pt x="207" y="110"/>
                    <a:pt x="204" y="114"/>
                  </a:cubicBezTo>
                  <a:cubicBezTo>
                    <a:pt x="202" y="119"/>
                    <a:pt x="196" y="120"/>
                    <a:pt x="193" y="121"/>
                  </a:cubicBezTo>
                  <a:cubicBezTo>
                    <a:pt x="192" y="121"/>
                    <a:pt x="192" y="121"/>
                    <a:pt x="192" y="121"/>
                  </a:cubicBezTo>
                  <a:cubicBezTo>
                    <a:pt x="190" y="121"/>
                    <a:pt x="188" y="123"/>
                    <a:pt x="187" y="124"/>
                  </a:cubicBezTo>
                  <a:cubicBezTo>
                    <a:pt x="187" y="125"/>
                    <a:pt x="187" y="125"/>
                    <a:pt x="189" y="126"/>
                  </a:cubicBezTo>
                  <a:cubicBezTo>
                    <a:pt x="189" y="126"/>
                    <a:pt x="190" y="127"/>
                    <a:pt x="191" y="127"/>
                  </a:cubicBezTo>
                  <a:cubicBezTo>
                    <a:pt x="195" y="127"/>
                    <a:pt x="200" y="124"/>
                    <a:pt x="202" y="121"/>
                  </a:cubicBezTo>
                  <a:cubicBezTo>
                    <a:pt x="205" y="119"/>
                    <a:pt x="212" y="118"/>
                    <a:pt x="214" y="118"/>
                  </a:cubicBezTo>
                  <a:cubicBezTo>
                    <a:pt x="215" y="118"/>
                    <a:pt x="216" y="117"/>
                    <a:pt x="217" y="117"/>
                  </a:cubicBezTo>
                  <a:cubicBezTo>
                    <a:pt x="219" y="117"/>
                    <a:pt x="220" y="118"/>
                    <a:pt x="222" y="119"/>
                  </a:cubicBezTo>
                  <a:cubicBezTo>
                    <a:pt x="223" y="119"/>
                    <a:pt x="223" y="120"/>
                    <a:pt x="224" y="120"/>
                  </a:cubicBezTo>
                  <a:cubicBezTo>
                    <a:pt x="227" y="121"/>
                    <a:pt x="230" y="123"/>
                    <a:pt x="230" y="125"/>
                  </a:cubicBezTo>
                  <a:cubicBezTo>
                    <a:pt x="229" y="126"/>
                    <a:pt x="229" y="127"/>
                    <a:pt x="228" y="127"/>
                  </a:cubicBezTo>
                  <a:cubicBezTo>
                    <a:pt x="228" y="127"/>
                    <a:pt x="227" y="128"/>
                    <a:pt x="227" y="128"/>
                  </a:cubicBezTo>
                  <a:cubicBezTo>
                    <a:pt x="227" y="129"/>
                    <a:pt x="227" y="130"/>
                    <a:pt x="229" y="133"/>
                  </a:cubicBezTo>
                  <a:cubicBezTo>
                    <a:pt x="229" y="133"/>
                    <a:pt x="229" y="134"/>
                    <a:pt x="229" y="134"/>
                  </a:cubicBezTo>
                  <a:cubicBezTo>
                    <a:pt x="230" y="133"/>
                    <a:pt x="232" y="133"/>
                    <a:pt x="234" y="132"/>
                  </a:cubicBezTo>
                  <a:cubicBezTo>
                    <a:pt x="236" y="131"/>
                    <a:pt x="237" y="130"/>
                    <a:pt x="238" y="129"/>
                  </a:cubicBezTo>
                  <a:cubicBezTo>
                    <a:pt x="239" y="128"/>
                    <a:pt x="240" y="128"/>
                    <a:pt x="242" y="128"/>
                  </a:cubicBezTo>
                  <a:cubicBezTo>
                    <a:pt x="245" y="128"/>
                    <a:pt x="250" y="130"/>
                    <a:pt x="253" y="132"/>
                  </a:cubicBezTo>
                  <a:cubicBezTo>
                    <a:pt x="254" y="132"/>
                    <a:pt x="255" y="133"/>
                    <a:pt x="256" y="134"/>
                  </a:cubicBezTo>
                  <a:cubicBezTo>
                    <a:pt x="258" y="135"/>
                    <a:pt x="261" y="137"/>
                    <a:pt x="264" y="138"/>
                  </a:cubicBezTo>
                  <a:cubicBezTo>
                    <a:pt x="269" y="139"/>
                    <a:pt x="280" y="143"/>
                    <a:pt x="282" y="145"/>
                  </a:cubicBezTo>
                  <a:cubicBezTo>
                    <a:pt x="283" y="145"/>
                    <a:pt x="283" y="146"/>
                    <a:pt x="283" y="146"/>
                  </a:cubicBezTo>
                  <a:cubicBezTo>
                    <a:pt x="286" y="149"/>
                    <a:pt x="289" y="153"/>
                    <a:pt x="295" y="153"/>
                  </a:cubicBezTo>
                  <a:cubicBezTo>
                    <a:pt x="295" y="153"/>
                    <a:pt x="295" y="153"/>
                    <a:pt x="296" y="153"/>
                  </a:cubicBezTo>
                  <a:cubicBezTo>
                    <a:pt x="300" y="153"/>
                    <a:pt x="303" y="149"/>
                    <a:pt x="305" y="146"/>
                  </a:cubicBezTo>
                  <a:cubicBezTo>
                    <a:pt x="307" y="145"/>
                    <a:pt x="308" y="143"/>
                    <a:pt x="309" y="142"/>
                  </a:cubicBezTo>
                  <a:cubicBezTo>
                    <a:pt x="312" y="140"/>
                    <a:pt x="316" y="138"/>
                    <a:pt x="322" y="137"/>
                  </a:cubicBezTo>
                  <a:cubicBezTo>
                    <a:pt x="323" y="137"/>
                    <a:pt x="324" y="137"/>
                    <a:pt x="326" y="137"/>
                  </a:cubicBezTo>
                  <a:cubicBezTo>
                    <a:pt x="327" y="137"/>
                    <a:pt x="328" y="137"/>
                    <a:pt x="329" y="137"/>
                  </a:cubicBezTo>
                  <a:cubicBezTo>
                    <a:pt x="329" y="137"/>
                    <a:pt x="330" y="137"/>
                    <a:pt x="332" y="137"/>
                  </a:cubicBezTo>
                  <a:cubicBezTo>
                    <a:pt x="332" y="137"/>
                    <a:pt x="332" y="137"/>
                    <a:pt x="332" y="137"/>
                  </a:cubicBezTo>
                  <a:cubicBezTo>
                    <a:pt x="332" y="136"/>
                    <a:pt x="332" y="136"/>
                    <a:pt x="333" y="135"/>
                  </a:cubicBezTo>
                  <a:cubicBezTo>
                    <a:pt x="334" y="134"/>
                    <a:pt x="334" y="134"/>
                    <a:pt x="334" y="134"/>
                  </a:cubicBezTo>
                  <a:cubicBezTo>
                    <a:pt x="335" y="132"/>
                    <a:pt x="337" y="129"/>
                    <a:pt x="336" y="127"/>
                  </a:cubicBezTo>
                  <a:cubicBezTo>
                    <a:pt x="335" y="126"/>
                    <a:pt x="335" y="125"/>
                    <a:pt x="335" y="125"/>
                  </a:cubicBezTo>
                  <a:cubicBezTo>
                    <a:pt x="334" y="124"/>
                    <a:pt x="334" y="124"/>
                    <a:pt x="334" y="124"/>
                  </a:cubicBezTo>
                  <a:cubicBezTo>
                    <a:pt x="334" y="124"/>
                    <a:pt x="334" y="124"/>
                    <a:pt x="332" y="125"/>
                  </a:cubicBezTo>
                  <a:cubicBezTo>
                    <a:pt x="330" y="127"/>
                    <a:pt x="327" y="127"/>
                    <a:pt x="325" y="127"/>
                  </a:cubicBezTo>
                  <a:cubicBezTo>
                    <a:pt x="324" y="127"/>
                    <a:pt x="324" y="127"/>
                    <a:pt x="324" y="127"/>
                  </a:cubicBezTo>
                  <a:cubicBezTo>
                    <a:pt x="323" y="127"/>
                    <a:pt x="323" y="127"/>
                    <a:pt x="323" y="127"/>
                  </a:cubicBezTo>
                  <a:cubicBezTo>
                    <a:pt x="323" y="126"/>
                    <a:pt x="323" y="126"/>
                    <a:pt x="323" y="126"/>
                  </a:cubicBezTo>
                  <a:cubicBezTo>
                    <a:pt x="323" y="125"/>
                    <a:pt x="323" y="124"/>
                    <a:pt x="323" y="124"/>
                  </a:cubicBezTo>
                  <a:cubicBezTo>
                    <a:pt x="322" y="122"/>
                    <a:pt x="322" y="121"/>
                    <a:pt x="323" y="118"/>
                  </a:cubicBezTo>
                  <a:cubicBezTo>
                    <a:pt x="324" y="117"/>
                    <a:pt x="324" y="116"/>
                    <a:pt x="324" y="115"/>
                  </a:cubicBezTo>
                  <a:cubicBezTo>
                    <a:pt x="324" y="114"/>
                    <a:pt x="324" y="113"/>
                    <a:pt x="327" y="110"/>
                  </a:cubicBezTo>
                  <a:cubicBezTo>
                    <a:pt x="329" y="106"/>
                    <a:pt x="331" y="105"/>
                    <a:pt x="333" y="105"/>
                  </a:cubicBezTo>
                  <a:cubicBezTo>
                    <a:pt x="334" y="105"/>
                    <a:pt x="335" y="105"/>
                    <a:pt x="336" y="106"/>
                  </a:cubicBezTo>
                  <a:cubicBezTo>
                    <a:pt x="340" y="108"/>
                    <a:pt x="342" y="109"/>
                    <a:pt x="347" y="110"/>
                  </a:cubicBezTo>
                  <a:cubicBezTo>
                    <a:pt x="352" y="111"/>
                    <a:pt x="353" y="114"/>
                    <a:pt x="353" y="116"/>
                  </a:cubicBezTo>
                  <a:cubicBezTo>
                    <a:pt x="354" y="117"/>
                    <a:pt x="354" y="118"/>
                    <a:pt x="355" y="119"/>
                  </a:cubicBezTo>
                  <a:cubicBezTo>
                    <a:pt x="356" y="120"/>
                    <a:pt x="356" y="121"/>
                    <a:pt x="357" y="123"/>
                  </a:cubicBezTo>
                  <a:cubicBezTo>
                    <a:pt x="357" y="125"/>
                    <a:pt x="358" y="127"/>
                    <a:pt x="360" y="128"/>
                  </a:cubicBezTo>
                  <a:cubicBezTo>
                    <a:pt x="362" y="130"/>
                    <a:pt x="363" y="133"/>
                    <a:pt x="362" y="135"/>
                  </a:cubicBezTo>
                  <a:cubicBezTo>
                    <a:pt x="362" y="136"/>
                    <a:pt x="361" y="136"/>
                    <a:pt x="360" y="136"/>
                  </a:cubicBezTo>
                  <a:cubicBezTo>
                    <a:pt x="360" y="136"/>
                    <a:pt x="360" y="136"/>
                    <a:pt x="360" y="136"/>
                  </a:cubicBezTo>
                  <a:cubicBezTo>
                    <a:pt x="360" y="136"/>
                    <a:pt x="359" y="136"/>
                    <a:pt x="358" y="135"/>
                  </a:cubicBezTo>
                  <a:cubicBezTo>
                    <a:pt x="356" y="133"/>
                    <a:pt x="355" y="133"/>
                    <a:pt x="353" y="133"/>
                  </a:cubicBezTo>
                  <a:cubicBezTo>
                    <a:pt x="353" y="133"/>
                    <a:pt x="352" y="133"/>
                    <a:pt x="351" y="133"/>
                  </a:cubicBezTo>
                  <a:cubicBezTo>
                    <a:pt x="350" y="132"/>
                    <a:pt x="349" y="132"/>
                    <a:pt x="348" y="131"/>
                  </a:cubicBezTo>
                  <a:cubicBezTo>
                    <a:pt x="348" y="131"/>
                    <a:pt x="347" y="130"/>
                    <a:pt x="347" y="130"/>
                  </a:cubicBezTo>
                  <a:cubicBezTo>
                    <a:pt x="346" y="130"/>
                    <a:pt x="346" y="131"/>
                    <a:pt x="345" y="131"/>
                  </a:cubicBezTo>
                  <a:cubicBezTo>
                    <a:pt x="341" y="134"/>
                    <a:pt x="341" y="134"/>
                    <a:pt x="342" y="137"/>
                  </a:cubicBezTo>
                  <a:cubicBezTo>
                    <a:pt x="342" y="139"/>
                    <a:pt x="342" y="141"/>
                    <a:pt x="341" y="142"/>
                  </a:cubicBezTo>
                  <a:cubicBezTo>
                    <a:pt x="340" y="143"/>
                    <a:pt x="339" y="143"/>
                    <a:pt x="338" y="143"/>
                  </a:cubicBezTo>
                  <a:cubicBezTo>
                    <a:pt x="337" y="143"/>
                    <a:pt x="337" y="143"/>
                    <a:pt x="336" y="142"/>
                  </a:cubicBezTo>
                  <a:cubicBezTo>
                    <a:pt x="336" y="142"/>
                    <a:pt x="335" y="142"/>
                    <a:pt x="335" y="141"/>
                  </a:cubicBezTo>
                  <a:cubicBezTo>
                    <a:pt x="335" y="142"/>
                    <a:pt x="335" y="144"/>
                    <a:pt x="335" y="145"/>
                  </a:cubicBezTo>
                  <a:cubicBezTo>
                    <a:pt x="335" y="146"/>
                    <a:pt x="335" y="146"/>
                    <a:pt x="335" y="147"/>
                  </a:cubicBezTo>
                  <a:cubicBezTo>
                    <a:pt x="335" y="151"/>
                    <a:pt x="335" y="160"/>
                    <a:pt x="335" y="162"/>
                  </a:cubicBezTo>
                  <a:cubicBezTo>
                    <a:pt x="335" y="163"/>
                    <a:pt x="336" y="163"/>
                    <a:pt x="336" y="164"/>
                  </a:cubicBezTo>
                  <a:cubicBezTo>
                    <a:pt x="337" y="167"/>
                    <a:pt x="338" y="172"/>
                    <a:pt x="337" y="176"/>
                  </a:cubicBezTo>
                  <a:cubicBezTo>
                    <a:pt x="337" y="180"/>
                    <a:pt x="331" y="183"/>
                    <a:pt x="325" y="186"/>
                  </a:cubicBezTo>
                  <a:cubicBezTo>
                    <a:pt x="324" y="186"/>
                    <a:pt x="324" y="186"/>
                    <a:pt x="324" y="186"/>
                  </a:cubicBezTo>
                  <a:cubicBezTo>
                    <a:pt x="322" y="188"/>
                    <a:pt x="319" y="189"/>
                    <a:pt x="319" y="192"/>
                  </a:cubicBezTo>
                  <a:cubicBezTo>
                    <a:pt x="318" y="196"/>
                    <a:pt x="312" y="199"/>
                    <a:pt x="307" y="199"/>
                  </a:cubicBezTo>
                  <a:cubicBezTo>
                    <a:pt x="304" y="199"/>
                    <a:pt x="301" y="201"/>
                    <a:pt x="298" y="205"/>
                  </a:cubicBezTo>
                  <a:cubicBezTo>
                    <a:pt x="297" y="206"/>
                    <a:pt x="297" y="208"/>
                    <a:pt x="298" y="210"/>
                  </a:cubicBezTo>
                  <a:cubicBezTo>
                    <a:pt x="299" y="213"/>
                    <a:pt x="301" y="215"/>
                    <a:pt x="303" y="216"/>
                  </a:cubicBezTo>
                  <a:cubicBezTo>
                    <a:pt x="304" y="216"/>
                    <a:pt x="305" y="217"/>
                    <a:pt x="306" y="217"/>
                  </a:cubicBezTo>
                  <a:cubicBezTo>
                    <a:pt x="309" y="218"/>
                    <a:pt x="312" y="218"/>
                    <a:pt x="314" y="221"/>
                  </a:cubicBezTo>
                  <a:cubicBezTo>
                    <a:pt x="314" y="222"/>
                    <a:pt x="315" y="223"/>
                    <a:pt x="315" y="224"/>
                  </a:cubicBezTo>
                  <a:cubicBezTo>
                    <a:pt x="316" y="224"/>
                    <a:pt x="316" y="224"/>
                    <a:pt x="316" y="224"/>
                  </a:cubicBezTo>
                  <a:cubicBezTo>
                    <a:pt x="315" y="224"/>
                    <a:pt x="315" y="224"/>
                    <a:pt x="315" y="224"/>
                  </a:cubicBezTo>
                  <a:cubicBezTo>
                    <a:pt x="315" y="228"/>
                    <a:pt x="314" y="231"/>
                    <a:pt x="312" y="233"/>
                  </a:cubicBezTo>
                  <a:cubicBezTo>
                    <a:pt x="311" y="234"/>
                    <a:pt x="310" y="235"/>
                    <a:pt x="309" y="236"/>
                  </a:cubicBezTo>
                  <a:cubicBezTo>
                    <a:pt x="308" y="237"/>
                    <a:pt x="307" y="238"/>
                    <a:pt x="304" y="240"/>
                  </a:cubicBezTo>
                  <a:cubicBezTo>
                    <a:pt x="299" y="244"/>
                    <a:pt x="298" y="245"/>
                    <a:pt x="299" y="248"/>
                  </a:cubicBezTo>
                  <a:cubicBezTo>
                    <a:pt x="299" y="250"/>
                    <a:pt x="299" y="251"/>
                    <a:pt x="300" y="253"/>
                  </a:cubicBezTo>
                  <a:cubicBezTo>
                    <a:pt x="301" y="255"/>
                    <a:pt x="302" y="257"/>
                    <a:pt x="301" y="260"/>
                  </a:cubicBezTo>
                  <a:cubicBezTo>
                    <a:pt x="299" y="265"/>
                    <a:pt x="300" y="266"/>
                    <a:pt x="301" y="267"/>
                  </a:cubicBezTo>
                  <a:cubicBezTo>
                    <a:pt x="303" y="268"/>
                    <a:pt x="303" y="269"/>
                    <a:pt x="304" y="271"/>
                  </a:cubicBezTo>
                  <a:cubicBezTo>
                    <a:pt x="304" y="273"/>
                    <a:pt x="305" y="275"/>
                    <a:pt x="307" y="275"/>
                  </a:cubicBezTo>
                  <a:cubicBezTo>
                    <a:pt x="311" y="277"/>
                    <a:pt x="315" y="278"/>
                    <a:pt x="318" y="278"/>
                  </a:cubicBezTo>
                  <a:cubicBezTo>
                    <a:pt x="319" y="278"/>
                    <a:pt x="319" y="279"/>
                    <a:pt x="320" y="279"/>
                  </a:cubicBezTo>
                  <a:cubicBezTo>
                    <a:pt x="322" y="279"/>
                    <a:pt x="323" y="279"/>
                    <a:pt x="324" y="280"/>
                  </a:cubicBezTo>
                  <a:cubicBezTo>
                    <a:pt x="325" y="282"/>
                    <a:pt x="325" y="283"/>
                    <a:pt x="324" y="285"/>
                  </a:cubicBezTo>
                  <a:cubicBezTo>
                    <a:pt x="322" y="288"/>
                    <a:pt x="322" y="290"/>
                    <a:pt x="322" y="293"/>
                  </a:cubicBezTo>
                  <a:cubicBezTo>
                    <a:pt x="322" y="294"/>
                    <a:pt x="321" y="296"/>
                    <a:pt x="321" y="297"/>
                  </a:cubicBezTo>
                  <a:cubicBezTo>
                    <a:pt x="320" y="300"/>
                    <a:pt x="319" y="305"/>
                    <a:pt x="315" y="305"/>
                  </a:cubicBezTo>
                  <a:cubicBezTo>
                    <a:pt x="315" y="305"/>
                    <a:pt x="315" y="305"/>
                    <a:pt x="315" y="305"/>
                  </a:cubicBezTo>
                  <a:cubicBezTo>
                    <a:pt x="314" y="305"/>
                    <a:pt x="314" y="305"/>
                    <a:pt x="313" y="305"/>
                  </a:cubicBezTo>
                  <a:cubicBezTo>
                    <a:pt x="312" y="305"/>
                    <a:pt x="311" y="304"/>
                    <a:pt x="310" y="304"/>
                  </a:cubicBezTo>
                  <a:cubicBezTo>
                    <a:pt x="309" y="304"/>
                    <a:pt x="308" y="303"/>
                    <a:pt x="308" y="303"/>
                  </a:cubicBezTo>
                  <a:cubicBezTo>
                    <a:pt x="308" y="303"/>
                    <a:pt x="308" y="304"/>
                    <a:pt x="308" y="305"/>
                  </a:cubicBezTo>
                  <a:cubicBezTo>
                    <a:pt x="308" y="306"/>
                    <a:pt x="308" y="308"/>
                    <a:pt x="309" y="309"/>
                  </a:cubicBezTo>
                  <a:cubicBezTo>
                    <a:pt x="309" y="311"/>
                    <a:pt x="310" y="314"/>
                    <a:pt x="307" y="316"/>
                  </a:cubicBezTo>
                  <a:cubicBezTo>
                    <a:pt x="306" y="317"/>
                    <a:pt x="306" y="318"/>
                    <a:pt x="305" y="319"/>
                  </a:cubicBezTo>
                  <a:cubicBezTo>
                    <a:pt x="303" y="321"/>
                    <a:pt x="302" y="323"/>
                    <a:pt x="298" y="324"/>
                  </a:cubicBezTo>
                  <a:cubicBezTo>
                    <a:pt x="294" y="324"/>
                    <a:pt x="293" y="325"/>
                    <a:pt x="289" y="327"/>
                  </a:cubicBezTo>
                  <a:cubicBezTo>
                    <a:pt x="288" y="328"/>
                    <a:pt x="288" y="328"/>
                    <a:pt x="287" y="329"/>
                  </a:cubicBezTo>
                  <a:cubicBezTo>
                    <a:pt x="285" y="330"/>
                    <a:pt x="284" y="330"/>
                    <a:pt x="285" y="333"/>
                  </a:cubicBezTo>
                  <a:cubicBezTo>
                    <a:pt x="285" y="337"/>
                    <a:pt x="285" y="342"/>
                    <a:pt x="285" y="344"/>
                  </a:cubicBezTo>
                  <a:cubicBezTo>
                    <a:pt x="285" y="344"/>
                    <a:pt x="287" y="345"/>
                    <a:pt x="287" y="345"/>
                  </a:cubicBezTo>
                  <a:cubicBezTo>
                    <a:pt x="285" y="346"/>
                    <a:pt x="285" y="346"/>
                    <a:pt x="285" y="346"/>
                  </a:cubicBezTo>
                  <a:cubicBezTo>
                    <a:pt x="284" y="346"/>
                    <a:pt x="283" y="347"/>
                    <a:pt x="282" y="347"/>
                  </a:cubicBezTo>
                  <a:cubicBezTo>
                    <a:pt x="281" y="347"/>
                    <a:pt x="280" y="348"/>
                    <a:pt x="279" y="348"/>
                  </a:cubicBezTo>
                  <a:close/>
                  <a:moveTo>
                    <a:pt x="227" y="138"/>
                  </a:moveTo>
                  <a:cubicBezTo>
                    <a:pt x="227" y="139"/>
                    <a:pt x="226" y="139"/>
                    <a:pt x="226" y="139"/>
                  </a:cubicBezTo>
                  <a:cubicBezTo>
                    <a:pt x="225" y="140"/>
                    <a:pt x="224" y="140"/>
                    <a:pt x="224" y="140"/>
                  </a:cubicBezTo>
                  <a:cubicBezTo>
                    <a:pt x="224" y="142"/>
                    <a:pt x="223" y="146"/>
                    <a:pt x="223" y="150"/>
                  </a:cubicBezTo>
                  <a:cubicBezTo>
                    <a:pt x="224" y="147"/>
                    <a:pt x="224" y="147"/>
                    <a:pt x="224" y="147"/>
                  </a:cubicBezTo>
                  <a:cubicBezTo>
                    <a:pt x="224" y="147"/>
                    <a:pt x="226" y="142"/>
                    <a:pt x="227" y="138"/>
                  </a:cubicBezTo>
                  <a:close/>
                  <a:moveTo>
                    <a:pt x="26" y="135"/>
                  </a:moveTo>
                  <a:cubicBezTo>
                    <a:pt x="25" y="135"/>
                    <a:pt x="24" y="135"/>
                    <a:pt x="23" y="134"/>
                  </a:cubicBezTo>
                  <a:cubicBezTo>
                    <a:pt x="21" y="134"/>
                    <a:pt x="21" y="134"/>
                    <a:pt x="21" y="134"/>
                  </a:cubicBezTo>
                  <a:cubicBezTo>
                    <a:pt x="17" y="133"/>
                    <a:pt x="18" y="130"/>
                    <a:pt x="19" y="128"/>
                  </a:cubicBezTo>
                  <a:cubicBezTo>
                    <a:pt x="19" y="127"/>
                    <a:pt x="19" y="126"/>
                    <a:pt x="19" y="124"/>
                  </a:cubicBezTo>
                  <a:cubicBezTo>
                    <a:pt x="19" y="123"/>
                    <a:pt x="19" y="121"/>
                    <a:pt x="21" y="121"/>
                  </a:cubicBezTo>
                  <a:cubicBezTo>
                    <a:pt x="22" y="121"/>
                    <a:pt x="23" y="122"/>
                    <a:pt x="25" y="124"/>
                  </a:cubicBezTo>
                  <a:cubicBezTo>
                    <a:pt x="25" y="125"/>
                    <a:pt x="26" y="125"/>
                    <a:pt x="26" y="126"/>
                  </a:cubicBezTo>
                  <a:cubicBezTo>
                    <a:pt x="27" y="126"/>
                    <a:pt x="28" y="126"/>
                    <a:pt x="29" y="128"/>
                  </a:cubicBezTo>
                  <a:cubicBezTo>
                    <a:pt x="30" y="129"/>
                    <a:pt x="30" y="130"/>
                    <a:pt x="30" y="131"/>
                  </a:cubicBezTo>
                  <a:cubicBezTo>
                    <a:pt x="29" y="133"/>
                    <a:pt x="28" y="135"/>
                    <a:pt x="26" y="135"/>
                  </a:cubicBezTo>
                  <a:close/>
                  <a:moveTo>
                    <a:pt x="41" y="121"/>
                  </a:moveTo>
                  <a:cubicBezTo>
                    <a:pt x="38" y="121"/>
                    <a:pt x="37" y="119"/>
                    <a:pt x="37" y="117"/>
                  </a:cubicBezTo>
                  <a:cubicBezTo>
                    <a:pt x="36" y="116"/>
                    <a:pt x="36" y="116"/>
                    <a:pt x="35" y="115"/>
                  </a:cubicBezTo>
                  <a:cubicBezTo>
                    <a:pt x="35" y="113"/>
                    <a:pt x="35" y="112"/>
                    <a:pt x="35" y="111"/>
                  </a:cubicBezTo>
                  <a:cubicBezTo>
                    <a:pt x="36" y="109"/>
                    <a:pt x="38" y="109"/>
                    <a:pt x="41" y="109"/>
                  </a:cubicBezTo>
                  <a:cubicBezTo>
                    <a:pt x="42" y="108"/>
                    <a:pt x="46" y="104"/>
                    <a:pt x="50" y="104"/>
                  </a:cubicBezTo>
                  <a:cubicBezTo>
                    <a:pt x="51" y="104"/>
                    <a:pt x="51" y="104"/>
                    <a:pt x="52" y="105"/>
                  </a:cubicBezTo>
                  <a:cubicBezTo>
                    <a:pt x="53" y="106"/>
                    <a:pt x="52" y="108"/>
                    <a:pt x="52" y="111"/>
                  </a:cubicBezTo>
                  <a:cubicBezTo>
                    <a:pt x="52" y="112"/>
                    <a:pt x="51" y="114"/>
                    <a:pt x="51" y="116"/>
                  </a:cubicBezTo>
                  <a:cubicBezTo>
                    <a:pt x="51" y="118"/>
                    <a:pt x="50" y="121"/>
                    <a:pt x="48" y="121"/>
                  </a:cubicBezTo>
                  <a:cubicBezTo>
                    <a:pt x="47" y="121"/>
                    <a:pt x="47" y="121"/>
                    <a:pt x="46" y="121"/>
                  </a:cubicBezTo>
                  <a:cubicBezTo>
                    <a:pt x="46" y="121"/>
                    <a:pt x="45" y="121"/>
                    <a:pt x="45" y="121"/>
                  </a:cubicBezTo>
                  <a:cubicBezTo>
                    <a:pt x="44" y="121"/>
                    <a:pt x="43" y="121"/>
                    <a:pt x="43" y="121"/>
                  </a:cubicBezTo>
                  <a:cubicBezTo>
                    <a:pt x="42" y="121"/>
                    <a:pt x="41" y="121"/>
                    <a:pt x="41" y="121"/>
                  </a:cubicBezTo>
                  <a:close/>
                  <a:moveTo>
                    <a:pt x="30" y="108"/>
                  </a:moveTo>
                  <a:cubicBezTo>
                    <a:pt x="29" y="108"/>
                    <a:pt x="29" y="106"/>
                    <a:pt x="28" y="105"/>
                  </a:cubicBezTo>
                  <a:cubicBezTo>
                    <a:pt x="28" y="104"/>
                    <a:pt x="28" y="103"/>
                    <a:pt x="27" y="102"/>
                  </a:cubicBezTo>
                  <a:cubicBezTo>
                    <a:pt x="27" y="101"/>
                    <a:pt x="26" y="100"/>
                    <a:pt x="27" y="99"/>
                  </a:cubicBezTo>
                  <a:cubicBezTo>
                    <a:pt x="27" y="99"/>
                    <a:pt x="27" y="99"/>
                    <a:pt x="28" y="99"/>
                  </a:cubicBezTo>
                  <a:cubicBezTo>
                    <a:pt x="30" y="99"/>
                    <a:pt x="32" y="100"/>
                    <a:pt x="34" y="101"/>
                  </a:cubicBezTo>
                  <a:cubicBezTo>
                    <a:pt x="34" y="101"/>
                    <a:pt x="35" y="102"/>
                    <a:pt x="35" y="103"/>
                  </a:cubicBezTo>
                  <a:cubicBezTo>
                    <a:pt x="35" y="104"/>
                    <a:pt x="34" y="105"/>
                    <a:pt x="33" y="107"/>
                  </a:cubicBezTo>
                  <a:cubicBezTo>
                    <a:pt x="32" y="107"/>
                    <a:pt x="31" y="108"/>
                    <a:pt x="30" y="108"/>
                  </a:cubicBezTo>
                  <a:close/>
                  <a:moveTo>
                    <a:pt x="13" y="96"/>
                  </a:moveTo>
                  <a:cubicBezTo>
                    <a:pt x="12" y="96"/>
                    <a:pt x="10" y="96"/>
                    <a:pt x="7" y="94"/>
                  </a:cubicBezTo>
                  <a:cubicBezTo>
                    <a:pt x="3" y="92"/>
                    <a:pt x="3" y="90"/>
                    <a:pt x="3" y="85"/>
                  </a:cubicBezTo>
                  <a:cubicBezTo>
                    <a:pt x="3" y="84"/>
                    <a:pt x="3" y="83"/>
                    <a:pt x="3" y="82"/>
                  </a:cubicBezTo>
                  <a:cubicBezTo>
                    <a:pt x="2" y="77"/>
                    <a:pt x="3" y="76"/>
                    <a:pt x="6" y="75"/>
                  </a:cubicBezTo>
                  <a:cubicBezTo>
                    <a:pt x="7" y="74"/>
                    <a:pt x="8" y="74"/>
                    <a:pt x="9" y="73"/>
                  </a:cubicBezTo>
                  <a:cubicBezTo>
                    <a:pt x="11" y="71"/>
                    <a:pt x="11" y="71"/>
                    <a:pt x="11" y="71"/>
                  </a:cubicBezTo>
                  <a:cubicBezTo>
                    <a:pt x="11" y="73"/>
                    <a:pt x="11" y="73"/>
                    <a:pt x="11" y="73"/>
                  </a:cubicBezTo>
                  <a:cubicBezTo>
                    <a:pt x="11" y="74"/>
                    <a:pt x="9" y="80"/>
                    <a:pt x="13" y="85"/>
                  </a:cubicBezTo>
                  <a:cubicBezTo>
                    <a:pt x="14" y="86"/>
                    <a:pt x="14" y="86"/>
                    <a:pt x="14" y="86"/>
                  </a:cubicBezTo>
                  <a:cubicBezTo>
                    <a:pt x="16" y="89"/>
                    <a:pt x="16" y="89"/>
                    <a:pt x="16" y="91"/>
                  </a:cubicBezTo>
                  <a:cubicBezTo>
                    <a:pt x="16" y="92"/>
                    <a:pt x="16" y="92"/>
                    <a:pt x="16" y="93"/>
                  </a:cubicBezTo>
                  <a:cubicBezTo>
                    <a:pt x="16" y="94"/>
                    <a:pt x="15" y="95"/>
                    <a:pt x="15" y="95"/>
                  </a:cubicBezTo>
                  <a:cubicBezTo>
                    <a:pt x="15" y="96"/>
                    <a:pt x="14" y="96"/>
                    <a:pt x="13" y="96"/>
                  </a:cubicBezTo>
                  <a:close/>
                  <a:moveTo>
                    <a:pt x="36" y="94"/>
                  </a:moveTo>
                  <a:cubicBezTo>
                    <a:pt x="35" y="94"/>
                    <a:pt x="35" y="94"/>
                    <a:pt x="34" y="94"/>
                  </a:cubicBezTo>
                  <a:cubicBezTo>
                    <a:pt x="31" y="92"/>
                    <a:pt x="30" y="91"/>
                    <a:pt x="30" y="90"/>
                  </a:cubicBezTo>
                  <a:cubicBezTo>
                    <a:pt x="29" y="90"/>
                    <a:pt x="29" y="90"/>
                    <a:pt x="29" y="90"/>
                  </a:cubicBezTo>
                  <a:cubicBezTo>
                    <a:pt x="30" y="89"/>
                    <a:pt x="30" y="89"/>
                    <a:pt x="30" y="89"/>
                  </a:cubicBezTo>
                  <a:cubicBezTo>
                    <a:pt x="32" y="88"/>
                    <a:pt x="34" y="88"/>
                    <a:pt x="36" y="88"/>
                  </a:cubicBezTo>
                  <a:cubicBezTo>
                    <a:pt x="38" y="88"/>
                    <a:pt x="41" y="87"/>
                    <a:pt x="43" y="85"/>
                  </a:cubicBezTo>
                  <a:cubicBezTo>
                    <a:pt x="44" y="84"/>
                    <a:pt x="45" y="83"/>
                    <a:pt x="45" y="82"/>
                  </a:cubicBezTo>
                  <a:cubicBezTo>
                    <a:pt x="46" y="81"/>
                    <a:pt x="46" y="81"/>
                    <a:pt x="48" y="78"/>
                  </a:cubicBezTo>
                  <a:cubicBezTo>
                    <a:pt x="50" y="76"/>
                    <a:pt x="50" y="76"/>
                    <a:pt x="50" y="76"/>
                  </a:cubicBezTo>
                  <a:cubicBezTo>
                    <a:pt x="50" y="79"/>
                    <a:pt x="50" y="79"/>
                    <a:pt x="50" y="79"/>
                  </a:cubicBezTo>
                  <a:cubicBezTo>
                    <a:pt x="50" y="80"/>
                    <a:pt x="50" y="90"/>
                    <a:pt x="46" y="92"/>
                  </a:cubicBezTo>
                  <a:cubicBezTo>
                    <a:pt x="45" y="92"/>
                    <a:pt x="44" y="92"/>
                    <a:pt x="43" y="92"/>
                  </a:cubicBezTo>
                  <a:cubicBezTo>
                    <a:pt x="41" y="93"/>
                    <a:pt x="38" y="94"/>
                    <a:pt x="36" y="94"/>
                  </a:cubicBezTo>
                  <a:close/>
                  <a:moveTo>
                    <a:pt x="32" y="83"/>
                  </a:moveTo>
                  <a:cubicBezTo>
                    <a:pt x="31" y="83"/>
                    <a:pt x="31" y="83"/>
                    <a:pt x="30" y="83"/>
                  </a:cubicBezTo>
                  <a:cubicBezTo>
                    <a:pt x="28" y="82"/>
                    <a:pt x="27" y="82"/>
                    <a:pt x="25" y="82"/>
                  </a:cubicBezTo>
                  <a:cubicBezTo>
                    <a:pt x="21" y="81"/>
                    <a:pt x="17" y="81"/>
                    <a:pt x="15" y="77"/>
                  </a:cubicBezTo>
                  <a:cubicBezTo>
                    <a:pt x="13" y="73"/>
                    <a:pt x="14" y="69"/>
                    <a:pt x="15" y="69"/>
                  </a:cubicBezTo>
                  <a:cubicBezTo>
                    <a:pt x="16" y="66"/>
                    <a:pt x="17" y="66"/>
                    <a:pt x="18" y="66"/>
                  </a:cubicBezTo>
                  <a:cubicBezTo>
                    <a:pt x="19" y="66"/>
                    <a:pt x="19" y="66"/>
                    <a:pt x="19" y="66"/>
                  </a:cubicBezTo>
                  <a:cubicBezTo>
                    <a:pt x="19" y="66"/>
                    <a:pt x="20" y="66"/>
                    <a:pt x="20" y="66"/>
                  </a:cubicBezTo>
                  <a:cubicBezTo>
                    <a:pt x="21" y="66"/>
                    <a:pt x="21" y="66"/>
                    <a:pt x="22" y="65"/>
                  </a:cubicBezTo>
                  <a:cubicBezTo>
                    <a:pt x="26" y="64"/>
                    <a:pt x="26" y="64"/>
                    <a:pt x="30" y="63"/>
                  </a:cubicBezTo>
                  <a:cubicBezTo>
                    <a:pt x="31" y="63"/>
                    <a:pt x="32" y="63"/>
                    <a:pt x="32" y="63"/>
                  </a:cubicBezTo>
                  <a:cubicBezTo>
                    <a:pt x="34" y="63"/>
                    <a:pt x="35" y="64"/>
                    <a:pt x="36" y="67"/>
                  </a:cubicBezTo>
                  <a:cubicBezTo>
                    <a:pt x="37" y="67"/>
                    <a:pt x="37" y="68"/>
                    <a:pt x="37" y="68"/>
                  </a:cubicBezTo>
                  <a:cubicBezTo>
                    <a:pt x="39" y="70"/>
                    <a:pt x="39" y="71"/>
                    <a:pt x="37" y="75"/>
                  </a:cubicBezTo>
                  <a:cubicBezTo>
                    <a:pt x="37" y="76"/>
                    <a:pt x="36" y="78"/>
                    <a:pt x="36" y="79"/>
                  </a:cubicBezTo>
                  <a:cubicBezTo>
                    <a:pt x="35" y="81"/>
                    <a:pt x="35" y="83"/>
                    <a:pt x="32" y="83"/>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36" name="Freeform 27">
              <a:extLst>
                <a:ext uri="{FF2B5EF4-FFF2-40B4-BE49-F238E27FC236}">
                  <a16:creationId xmlns:a16="http://schemas.microsoft.com/office/drawing/2014/main" id="{8459F9C0-8F89-0CF7-0992-D581D698DC7F}"/>
                </a:ext>
              </a:extLst>
            </p:cNvPr>
            <p:cNvSpPr>
              <a:spLocks noEditPoints="1"/>
            </p:cNvSpPr>
            <p:nvPr/>
          </p:nvSpPr>
          <p:spPr bwMode="auto">
            <a:xfrm>
              <a:off x="8405244" y="1396720"/>
              <a:ext cx="1128713" cy="1081088"/>
            </a:xfrm>
            <a:custGeom>
              <a:avLst/>
              <a:gdLst>
                <a:gd name="T0" fmla="*/ 44 w 365"/>
                <a:gd name="T1" fmla="*/ 35 h 350"/>
                <a:gd name="T2" fmla="*/ 129 w 365"/>
                <a:gd name="T3" fmla="*/ 53 h 350"/>
                <a:gd name="T4" fmla="*/ 201 w 365"/>
                <a:gd name="T5" fmla="*/ 63 h 350"/>
                <a:gd name="T6" fmla="*/ 215 w 365"/>
                <a:gd name="T7" fmla="*/ 120 h 350"/>
                <a:gd name="T8" fmla="*/ 253 w 365"/>
                <a:gd name="T9" fmla="*/ 134 h 350"/>
                <a:gd name="T10" fmla="*/ 338 w 365"/>
                <a:gd name="T11" fmla="*/ 177 h 350"/>
                <a:gd name="T12" fmla="*/ 301 w 365"/>
                <a:gd name="T13" fmla="*/ 260 h 350"/>
                <a:gd name="T14" fmla="*/ 299 w 365"/>
                <a:gd name="T15" fmla="*/ 324 h 350"/>
                <a:gd name="T16" fmla="*/ 244 w 365"/>
                <a:gd name="T17" fmla="*/ 336 h 350"/>
                <a:gd name="T18" fmla="*/ 197 w 365"/>
                <a:gd name="T19" fmla="*/ 331 h 350"/>
                <a:gd name="T20" fmla="*/ 119 w 365"/>
                <a:gd name="T21" fmla="*/ 244 h 350"/>
                <a:gd name="T22" fmla="*/ 80 w 365"/>
                <a:gd name="T23" fmla="*/ 214 h 350"/>
                <a:gd name="T24" fmla="*/ 67 w 365"/>
                <a:gd name="T25" fmla="*/ 161 h 350"/>
                <a:gd name="T26" fmla="*/ 60 w 365"/>
                <a:gd name="T27" fmla="*/ 136 h 350"/>
                <a:gd name="T28" fmla="*/ 69 w 365"/>
                <a:gd name="T29" fmla="*/ 126 h 350"/>
                <a:gd name="T30" fmla="*/ 58 w 365"/>
                <a:gd name="T31" fmla="*/ 81 h 350"/>
                <a:gd name="T32" fmla="*/ 12 w 365"/>
                <a:gd name="T33" fmla="*/ 41 h 350"/>
                <a:gd name="T34" fmla="*/ 17 w 365"/>
                <a:gd name="T35" fmla="*/ 1 h 350"/>
                <a:gd name="T36" fmla="*/ 31 w 365"/>
                <a:gd name="T37" fmla="*/ 65 h 350"/>
                <a:gd name="T38" fmla="*/ 37 w 365"/>
                <a:gd name="T39" fmla="*/ 94 h 350"/>
                <a:gd name="T40" fmla="*/ 51 w 365"/>
                <a:gd name="T41" fmla="*/ 106 h 350"/>
                <a:gd name="T42" fmla="*/ 348 w 365"/>
                <a:gd name="T43" fmla="*/ 112 h 350"/>
                <a:gd name="T44" fmla="*/ 335 w 365"/>
                <a:gd name="T45" fmla="*/ 136 h 350"/>
                <a:gd name="T46" fmla="*/ 30 w 365"/>
                <a:gd name="T47" fmla="*/ 132 h 350"/>
                <a:gd name="T48" fmla="*/ 1 w 365"/>
                <a:gd name="T49" fmla="*/ 35 h 350"/>
                <a:gd name="T50" fmla="*/ 9 w 365"/>
                <a:gd name="T51" fmla="*/ 46 h 350"/>
                <a:gd name="T52" fmla="*/ 38 w 365"/>
                <a:gd name="T53" fmla="*/ 46 h 350"/>
                <a:gd name="T54" fmla="*/ 69 w 365"/>
                <a:gd name="T55" fmla="*/ 102 h 350"/>
                <a:gd name="T56" fmla="*/ 73 w 365"/>
                <a:gd name="T57" fmla="*/ 129 h 350"/>
                <a:gd name="T58" fmla="*/ 71 w 365"/>
                <a:gd name="T59" fmla="*/ 134 h 350"/>
                <a:gd name="T60" fmla="*/ 35 w 365"/>
                <a:gd name="T61" fmla="*/ 151 h 350"/>
                <a:gd name="T62" fmla="*/ 66 w 365"/>
                <a:gd name="T63" fmla="*/ 170 h 350"/>
                <a:gd name="T64" fmla="*/ 80 w 365"/>
                <a:gd name="T65" fmla="*/ 201 h 350"/>
                <a:gd name="T66" fmla="*/ 72 w 365"/>
                <a:gd name="T67" fmla="*/ 228 h 350"/>
                <a:gd name="T68" fmla="*/ 127 w 365"/>
                <a:gd name="T69" fmla="*/ 254 h 350"/>
                <a:gd name="T70" fmla="*/ 184 w 365"/>
                <a:gd name="T71" fmla="*/ 330 h 350"/>
                <a:gd name="T72" fmla="*/ 211 w 365"/>
                <a:gd name="T73" fmla="*/ 338 h 350"/>
                <a:gd name="T74" fmla="*/ 245 w 365"/>
                <a:gd name="T75" fmla="*/ 338 h 350"/>
                <a:gd name="T76" fmla="*/ 286 w 365"/>
                <a:gd name="T77" fmla="*/ 348 h 350"/>
                <a:gd name="T78" fmla="*/ 310 w 365"/>
                <a:gd name="T79" fmla="*/ 306 h 350"/>
                <a:gd name="T80" fmla="*/ 308 w 365"/>
                <a:gd name="T81" fmla="*/ 275 h 350"/>
                <a:gd name="T82" fmla="*/ 317 w 365"/>
                <a:gd name="T83" fmla="*/ 224 h 350"/>
                <a:gd name="T84" fmla="*/ 338 w 365"/>
                <a:gd name="T85" fmla="*/ 165 h 350"/>
                <a:gd name="T86" fmla="*/ 352 w 365"/>
                <a:gd name="T87" fmla="*/ 135 h 350"/>
                <a:gd name="T88" fmla="*/ 334 w 365"/>
                <a:gd name="T89" fmla="*/ 105 h 350"/>
                <a:gd name="T90" fmla="*/ 334 w 365"/>
                <a:gd name="T91" fmla="*/ 127 h 350"/>
                <a:gd name="T92" fmla="*/ 306 w 365"/>
                <a:gd name="T93" fmla="*/ 146 h 350"/>
                <a:gd name="T94" fmla="*/ 231 w 365"/>
                <a:gd name="T95" fmla="*/ 134 h 350"/>
                <a:gd name="T96" fmla="*/ 190 w 365"/>
                <a:gd name="T97" fmla="*/ 126 h 350"/>
                <a:gd name="T98" fmla="*/ 203 w 365"/>
                <a:gd name="T99" fmla="*/ 81 h 350"/>
                <a:gd name="T100" fmla="*/ 158 w 365"/>
                <a:gd name="T101" fmla="*/ 44 h 350"/>
                <a:gd name="T102" fmla="*/ 119 w 365"/>
                <a:gd name="T103" fmla="*/ 54 h 350"/>
                <a:gd name="T104" fmla="*/ 47 w 365"/>
                <a:gd name="T105" fmla="*/ 32 h 350"/>
                <a:gd name="T106" fmla="*/ 15 w 365"/>
                <a:gd name="T107" fmla="*/ 17 h 350"/>
                <a:gd name="T108" fmla="*/ 225 w 365"/>
                <a:gd name="T109" fmla="*/ 145 h 350"/>
                <a:gd name="T110" fmla="*/ 15 w 365"/>
                <a:gd name="T111" fmla="*/ 79 h 350"/>
                <a:gd name="T112" fmla="*/ 10 w 365"/>
                <a:gd name="T113" fmla="*/ 73 h 350"/>
                <a:gd name="T114" fmla="*/ 14 w 365"/>
                <a:gd name="T115" fmla="*/ 70 h 350"/>
                <a:gd name="T116" fmla="*/ 45 w 365"/>
                <a:gd name="T117" fmla="*/ 94 h 350"/>
                <a:gd name="T118" fmla="*/ 36 w 365"/>
                <a:gd name="T119" fmla="*/ 101 h 350"/>
                <a:gd name="T120" fmla="*/ 49 w 365"/>
                <a:gd name="T121" fmla="*/ 123 h 350"/>
                <a:gd name="T122" fmla="*/ 31 w 365"/>
                <a:gd name="T123" fmla="*/ 13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350">
                  <a:moveTo>
                    <a:pt x="17" y="1"/>
                  </a:moveTo>
                  <a:cubicBezTo>
                    <a:pt x="19" y="1"/>
                    <a:pt x="21" y="4"/>
                    <a:pt x="24" y="5"/>
                  </a:cubicBezTo>
                  <a:cubicBezTo>
                    <a:pt x="28" y="7"/>
                    <a:pt x="22" y="10"/>
                    <a:pt x="20" y="13"/>
                  </a:cubicBezTo>
                  <a:cubicBezTo>
                    <a:pt x="19" y="15"/>
                    <a:pt x="18" y="15"/>
                    <a:pt x="16" y="15"/>
                  </a:cubicBezTo>
                  <a:cubicBezTo>
                    <a:pt x="16" y="15"/>
                    <a:pt x="15" y="15"/>
                    <a:pt x="14" y="15"/>
                  </a:cubicBezTo>
                  <a:cubicBezTo>
                    <a:pt x="14" y="15"/>
                    <a:pt x="13" y="15"/>
                    <a:pt x="13" y="15"/>
                  </a:cubicBezTo>
                  <a:cubicBezTo>
                    <a:pt x="11" y="16"/>
                    <a:pt x="11" y="19"/>
                    <a:pt x="12" y="26"/>
                  </a:cubicBezTo>
                  <a:cubicBezTo>
                    <a:pt x="14" y="32"/>
                    <a:pt x="12" y="33"/>
                    <a:pt x="14" y="36"/>
                  </a:cubicBezTo>
                  <a:cubicBezTo>
                    <a:pt x="15" y="39"/>
                    <a:pt x="20" y="39"/>
                    <a:pt x="20" y="39"/>
                  </a:cubicBezTo>
                  <a:cubicBezTo>
                    <a:pt x="41" y="39"/>
                    <a:pt x="41" y="39"/>
                    <a:pt x="41" y="39"/>
                  </a:cubicBezTo>
                  <a:cubicBezTo>
                    <a:pt x="42" y="37"/>
                    <a:pt x="44" y="35"/>
                    <a:pt x="44" y="35"/>
                  </a:cubicBezTo>
                  <a:cubicBezTo>
                    <a:pt x="44" y="35"/>
                    <a:pt x="45" y="34"/>
                    <a:pt x="47" y="34"/>
                  </a:cubicBezTo>
                  <a:cubicBezTo>
                    <a:pt x="48" y="34"/>
                    <a:pt x="49" y="35"/>
                    <a:pt x="51" y="36"/>
                  </a:cubicBezTo>
                  <a:cubicBezTo>
                    <a:pt x="52" y="37"/>
                    <a:pt x="53" y="38"/>
                    <a:pt x="55" y="38"/>
                  </a:cubicBezTo>
                  <a:cubicBezTo>
                    <a:pt x="58" y="38"/>
                    <a:pt x="62" y="37"/>
                    <a:pt x="64" y="37"/>
                  </a:cubicBezTo>
                  <a:cubicBezTo>
                    <a:pt x="81" y="37"/>
                    <a:pt x="81" y="37"/>
                    <a:pt x="81" y="37"/>
                  </a:cubicBezTo>
                  <a:cubicBezTo>
                    <a:pt x="85" y="37"/>
                    <a:pt x="87" y="38"/>
                    <a:pt x="90" y="40"/>
                  </a:cubicBezTo>
                  <a:cubicBezTo>
                    <a:pt x="94" y="42"/>
                    <a:pt x="101" y="42"/>
                    <a:pt x="105" y="42"/>
                  </a:cubicBezTo>
                  <a:cubicBezTo>
                    <a:pt x="109" y="42"/>
                    <a:pt x="113" y="44"/>
                    <a:pt x="115" y="46"/>
                  </a:cubicBezTo>
                  <a:cubicBezTo>
                    <a:pt x="117" y="49"/>
                    <a:pt x="115" y="51"/>
                    <a:pt x="117" y="55"/>
                  </a:cubicBezTo>
                  <a:cubicBezTo>
                    <a:pt x="118" y="57"/>
                    <a:pt x="120" y="58"/>
                    <a:pt x="121" y="58"/>
                  </a:cubicBezTo>
                  <a:cubicBezTo>
                    <a:pt x="124" y="58"/>
                    <a:pt x="126" y="56"/>
                    <a:pt x="129" y="53"/>
                  </a:cubicBezTo>
                  <a:cubicBezTo>
                    <a:pt x="132" y="49"/>
                    <a:pt x="136" y="49"/>
                    <a:pt x="136" y="49"/>
                  </a:cubicBezTo>
                  <a:cubicBezTo>
                    <a:pt x="136" y="49"/>
                    <a:pt x="137" y="55"/>
                    <a:pt x="138" y="57"/>
                  </a:cubicBezTo>
                  <a:cubicBezTo>
                    <a:pt x="139" y="57"/>
                    <a:pt x="139" y="57"/>
                    <a:pt x="139" y="57"/>
                  </a:cubicBezTo>
                  <a:cubicBezTo>
                    <a:pt x="140" y="57"/>
                    <a:pt x="142" y="54"/>
                    <a:pt x="145" y="51"/>
                  </a:cubicBezTo>
                  <a:cubicBezTo>
                    <a:pt x="148" y="49"/>
                    <a:pt x="156" y="44"/>
                    <a:pt x="156" y="44"/>
                  </a:cubicBezTo>
                  <a:cubicBezTo>
                    <a:pt x="156" y="49"/>
                    <a:pt x="156" y="49"/>
                    <a:pt x="156" y="49"/>
                  </a:cubicBezTo>
                  <a:cubicBezTo>
                    <a:pt x="156" y="49"/>
                    <a:pt x="165" y="53"/>
                    <a:pt x="170" y="55"/>
                  </a:cubicBezTo>
                  <a:cubicBezTo>
                    <a:pt x="175" y="56"/>
                    <a:pt x="177" y="57"/>
                    <a:pt x="180" y="60"/>
                  </a:cubicBezTo>
                  <a:cubicBezTo>
                    <a:pt x="183" y="62"/>
                    <a:pt x="186" y="64"/>
                    <a:pt x="191" y="64"/>
                  </a:cubicBezTo>
                  <a:cubicBezTo>
                    <a:pt x="195" y="64"/>
                    <a:pt x="195" y="57"/>
                    <a:pt x="195" y="57"/>
                  </a:cubicBezTo>
                  <a:cubicBezTo>
                    <a:pt x="195" y="57"/>
                    <a:pt x="199" y="60"/>
                    <a:pt x="201" y="63"/>
                  </a:cubicBezTo>
                  <a:cubicBezTo>
                    <a:pt x="203" y="67"/>
                    <a:pt x="204" y="70"/>
                    <a:pt x="203" y="75"/>
                  </a:cubicBezTo>
                  <a:cubicBezTo>
                    <a:pt x="202" y="80"/>
                    <a:pt x="199" y="82"/>
                    <a:pt x="199" y="82"/>
                  </a:cubicBezTo>
                  <a:cubicBezTo>
                    <a:pt x="199" y="82"/>
                    <a:pt x="203" y="83"/>
                    <a:pt x="205" y="83"/>
                  </a:cubicBezTo>
                  <a:cubicBezTo>
                    <a:pt x="207" y="84"/>
                    <a:pt x="210" y="83"/>
                    <a:pt x="209" y="88"/>
                  </a:cubicBezTo>
                  <a:cubicBezTo>
                    <a:pt x="209" y="92"/>
                    <a:pt x="208" y="94"/>
                    <a:pt x="208" y="99"/>
                  </a:cubicBezTo>
                  <a:cubicBezTo>
                    <a:pt x="208" y="104"/>
                    <a:pt x="207" y="110"/>
                    <a:pt x="204" y="115"/>
                  </a:cubicBezTo>
                  <a:cubicBezTo>
                    <a:pt x="202" y="120"/>
                    <a:pt x="196" y="120"/>
                    <a:pt x="193" y="121"/>
                  </a:cubicBezTo>
                  <a:cubicBezTo>
                    <a:pt x="189" y="122"/>
                    <a:pt x="185" y="126"/>
                    <a:pt x="189" y="128"/>
                  </a:cubicBezTo>
                  <a:cubicBezTo>
                    <a:pt x="190" y="128"/>
                    <a:pt x="191" y="129"/>
                    <a:pt x="192" y="129"/>
                  </a:cubicBezTo>
                  <a:cubicBezTo>
                    <a:pt x="196" y="129"/>
                    <a:pt x="202" y="125"/>
                    <a:pt x="204" y="123"/>
                  </a:cubicBezTo>
                  <a:cubicBezTo>
                    <a:pt x="207" y="120"/>
                    <a:pt x="215" y="120"/>
                    <a:pt x="215" y="120"/>
                  </a:cubicBezTo>
                  <a:cubicBezTo>
                    <a:pt x="216" y="120"/>
                    <a:pt x="217" y="119"/>
                    <a:pt x="218" y="119"/>
                  </a:cubicBezTo>
                  <a:cubicBezTo>
                    <a:pt x="220" y="119"/>
                    <a:pt x="222" y="121"/>
                    <a:pt x="225" y="122"/>
                  </a:cubicBezTo>
                  <a:cubicBezTo>
                    <a:pt x="228" y="123"/>
                    <a:pt x="231" y="127"/>
                    <a:pt x="229" y="127"/>
                  </a:cubicBezTo>
                  <a:cubicBezTo>
                    <a:pt x="227" y="128"/>
                    <a:pt x="226" y="130"/>
                    <a:pt x="229" y="134"/>
                  </a:cubicBezTo>
                  <a:cubicBezTo>
                    <a:pt x="232" y="138"/>
                    <a:pt x="225" y="139"/>
                    <a:pt x="224" y="141"/>
                  </a:cubicBezTo>
                  <a:cubicBezTo>
                    <a:pt x="223" y="143"/>
                    <a:pt x="223" y="155"/>
                    <a:pt x="223" y="155"/>
                  </a:cubicBezTo>
                  <a:cubicBezTo>
                    <a:pt x="226" y="149"/>
                    <a:pt x="226" y="149"/>
                    <a:pt x="226" y="149"/>
                  </a:cubicBezTo>
                  <a:cubicBezTo>
                    <a:pt x="226" y="149"/>
                    <a:pt x="229" y="140"/>
                    <a:pt x="230" y="137"/>
                  </a:cubicBezTo>
                  <a:cubicBezTo>
                    <a:pt x="232" y="134"/>
                    <a:pt x="238" y="134"/>
                    <a:pt x="240" y="131"/>
                  </a:cubicBezTo>
                  <a:cubicBezTo>
                    <a:pt x="241" y="130"/>
                    <a:pt x="242" y="130"/>
                    <a:pt x="243" y="130"/>
                  </a:cubicBezTo>
                  <a:cubicBezTo>
                    <a:pt x="246" y="130"/>
                    <a:pt x="251" y="132"/>
                    <a:pt x="253" y="134"/>
                  </a:cubicBezTo>
                  <a:cubicBezTo>
                    <a:pt x="257" y="136"/>
                    <a:pt x="260" y="139"/>
                    <a:pt x="265" y="140"/>
                  </a:cubicBezTo>
                  <a:cubicBezTo>
                    <a:pt x="270" y="140"/>
                    <a:pt x="280" y="145"/>
                    <a:pt x="283" y="147"/>
                  </a:cubicBezTo>
                  <a:cubicBezTo>
                    <a:pt x="285" y="149"/>
                    <a:pt x="288" y="154"/>
                    <a:pt x="296" y="155"/>
                  </a:cubicBezTo>
                  <a:cubicBezTo>
                    <a:pt x="296" y="155"/>
                    <a:pt x="296" y="155"/>
                    <a:pt x="297" y="155"/>
                  </a:cubicBezTo>
                  <a:cubicBezTo>
                    <a:pt x="304" y="155"/>
                    <a:pt x="307" y="147"/>
                    <a:pt x="310" y="144"/>
                  </a:cubicBezTo>
                  <a:cubicBezTo>
                    <a:pt x="314" y="141"/>
                    <a:pt x="319" y="140"/>
                    <a:pt x="323" y="139"/>
                  </a:cubicBezTo>
                  <a:cubicBezTo>
                    <a:pt x="324" y="139"/>
                    <a:pt x="325" y="139"/>
                    <a:pt x="327" y="139"/>
                  </a:cubicBezTo>
                  <a:cubicBezTo>
                    <a:pt x="329" y="139"/>
                    <a:pt x="330" y="139"/>
                    <a:pt x="333" y="139"/>
                  </a:cubicBezTo>
                  <a:cubicBezTo>
                    <a:pt x="336" y="139"/>
                    <a:pt x="335" y="145"/>
                    <a:pt x="335" y="148"/>
                  </a:cubicBezTo>
                  <a:cubicBezTo>
                    <a:pt x="335" y="152"/>
                    <a:pt x="335" y="161"/>
                    <a:pt x="335" y="163"/>
                  </a:cubicBezTo>
                  <a:cubicBezTo>
                    <a:pt x="336" y="166"/>
                    <a:pt x="338" y="173"/>
                    <a:pt x="338" y="177"/>
                  </a:cubicBezTo>
                  <a:cubicBezTo>
                    <a:pt x="337" y="181"/>
                    <a:pt x="328" y="185"/>
                    <a:pt x="325" y="186"/>
                  </a:cubicBezTo>
                  <a:cubicBezTo>
                    <a:pt x="322" y="188"/>
                    <a:pt x="319" y="189"/>
                    <a:pt x="319" y="193"/>
                  </a:cubicBezTo>
                  <a:cubicBezTo>
                    <a:pt x="318" y="196"/>
                    <a:pt x="312" y="199"/>
                    <a:pt x="308" y="199"/>
                  </a:cubicBezTo>
                  <a:cubicBezTo>
                    <a:pt x="304" y="199"/>
                    <a:pt x="301" y="201"/>
                    <a:pt x="299" y="205"/>
                  </a:cubicBezTo>
                  <a:cubicBezTo>
                    <a:pt x="296" y="209"/>
                    <a:pt x="300" y="216"/>
                    <a:pt x="303" y="218"/>
                  </a:cubicBezTo>
                  <a:cubicBezTo>
                    <a:pt x="307" y="219"/>
                    <a:pt x="312" y="219"/>
                    <a:pt x="314" y="223"/>
                  </a:cubicBezTo>
                  <a:cubicBezTo>
                    <a:pt x="315" y="224"/>
                    <a:pt x="315" y="225"/>
                    <a:pt x="316" y="225"/>
                  </a:cubicBezTo>
                  <a:cubicBezTo>
                    <a:pt x="315" y="228"/>
                    <a:pt x="314" y="232"/>
                    <a:pt x="312" y="233"/>
                  </a:cubicBezTo>
                  <a:cubicBezTo>
                    <a:pt x="309" y="236"/>
                    <a:pt x="310" y="237"/>
                    <a:pt x="304" y="241"/>
                  </a:cubicBezTo>
                  <a:cubicBezTo>
                    <a:pt x="299" y="244"/>
                    <a:pt x="298" y="245"/>
                    <a:pt x="299" y="249"/>
                  </a:cubicBezTo>
                  <a:cubicBezTo>
                    <a:pt x="299" y="254"/>
                    <a:pt x="303" y="257"/>
                    <a:pt x="301" y="260"/>
                  </a:cubicBezTo>
                  <a:cubicBezTo>
                    <a:pt x="300" y="264"/>
                    <a:pt x="299" y="267"/>
                    <a:pt x="302" y="269"/>
                  </a:cubicBezTo>
                  <a:cubicBezTo>
                    <a:pt x="304" y="270"/>
                    <a:pt x="303" y="276"/>
                    <a:pt x="308" y="277"/>
                  </a:cubicBezTo>
                  <a:cubicBezTo>
                    <a:pt x="312" y="279"/>
                    <a:pt x="316" y="280"/>
                    <a:pt x="319" y="280"/>
                  </a:cubicBezTo>
                  <a:cubicBezTo>
                    <a:pt x="322" y="281"/>
                    <a:pt x="326" y="280"/>
                    <a:pt x="324" y="286"/>
                  </a:cubicBezTo>
                  <a:cubicBezTo>
                    <a:pt x="321" y="291"/>
                    <a:pt x="322" y="294"/>
                    <a:pt x="321" y="298"/>
                  </a:cubicBezTo>
                  <a:cubicBezTo>
                    <a:pt x="320" y="302"/>
                    <a:pt x="319" y="306"/>
                    <a:pt x="316" y="306"/>
                  </a:cubicBezTo>
                  <a:cubicBezTo>
                    <a:pt x="315" y="306"/>
                    <a:pt x="315" y="306"/>
                    <a:pt x="314" y="305"/>
                  </a:cubicBezTo>
                  <a:cubicBezTo>
                    <a:pt x="312" y="305"/>
                    <a:pt x="310" y="303"/>
                    <a:pt x="309" y="303"/>
                  </a:cubicBezTo>
                  <a:cubicBezTo>
                    <a:pt x="308" y="303"/>
                    <a:pt x="308" y="304"/>
                    <a:pt x="308" y="306"/>
                  </a:cubicBezTo>
                  <a:cubicBezTo>
                    <a:pt x="308" y="311"/>
                    <a:pt x="311" y="313"/>
                    <a:pt x="308" y="316"/>
                  </a:cubicBezTo>
                  <a:cubicBezTo>
                    <a:pt x="304" y="320"/>
                    <a:pt x="303" y="323"/>
                    <a:pt x="299" y="324"/>
                  </a:cubicBezTo>
                  <a:cubicBezTo>
                    <a:pt x="295" y="324"/>
                    <a:pt x="293" y="325"/>
                    <a:pt x="290" y="327"/>
                  </a:cubicBezTo>
                  <a:cubicBezTo>
                    <a:pt x="286" y="330"/>
                    <a:pt x="284" y="329"/>
                    <a:pt x="285" y="334"/>
                  </a:cubicBezTo>
                  <a:cubicBezTo>
                    <a:pt x="285" y="339"/>
                    <a:pt x="285" y="345"/>
                    <a:pt x="285" y="345"/>
                  </a:cubicBezTo>
                  <a:cubicBezTo>
                    <a:pt x="285" y="345"/>
                    <a:pt x="285" y="345"/>
                    <a:pt x="286" y="346"/>
                  </a:cubicBezTo>
                  <a:cubicBezTo>
                    <a:pt x="284" y="346"/>
                    <a:pt x="283" y="347"/>
                    <a:pt x="283" y="347"/>
                  </a:cubicBezTo>
                  <a:cubicBezTo>
                    <a:pt x="282" y="348"/>
                    <a:pt x="281" y="348"/>
                    <a:pt x="280" y="348"/>
                  </a:cubicBezTo>
                  <a:cubicBezTo>
                    <a:pt x="278" y="348"/>
                    <a:pt x="275" y="347"/>
                    <a:pt x="273" y="346"/>
                  </a:cubicBezTo>
                  <a:cubicBezTo>
                    <a:pt x="270" y="346"/>
                    <a:pt x="265" y="342"/>
                    <a:pt x="263" y="341"/>
                  </a:cubicBezTo>
                  <a:cubicBezTo>
                    <a:pt x="261" y="340"/>
                    <a:pt x="255" y="337"/>
                    <a:pt x="252" y="335"/>
                  </a:cubicBezTo>
                  <a:cubicBezTo>
                    <a:pt x="252" y="335"/>
                    <a:pt x="251" y="335"/>
                    <a:pt x="250" y="335"/>
                  </a:cubicBezTo>
                  <a:cubicBezTo>
                    <a:pt x="248" y="335"/>
                    <a:pt x="247" y="336"/>
                    <a:pt x="244" y="336"/>
                  </a:cubicBezTo>
                  <a:cubicBezTo>
                    <a:pt x="241" y="337"/>
                    <a:pt x="241" y="338"/>
                    <a:pt x="239" y="340"/>
                  </a:cubicBezTo>
                  <a:cubicBezTo>
                    <a:pt x="237" y="342"/>
                    <a:pt x="234" y="341"/>
                    <a:pt x="231" y="342"/>
                  </a:cubicBezTo>
                  <a:cubicBezTo>
                    <a:pt x="231" y="342"/>
                    <a:pt x="230" y="342"/>
                    <a:pt x="230" y="342"/>
                  </a:cubicBezTo>
                  <a:cubicBezTo>
                    <a:pt x="227" y="342"/>
                    <a:pt x="222" y="337"/>
                    <a:pt x="220" y="334"/>
                  </a:cubicBezTo>
                  <a:cubicBezTo>
                    <a:pt x="219" y="332"/>
                    <a:pt x="218" y="332"/>
                    <a:pt x="217" y="332"/>
                  </a:cubicBezTo>
                  <a:cubicBezTo>
                    <a:pt x="216" y="332"/>
                    <a:pt x="215" y="332"/>
                    <a:pt x="213" y="333"/>
                  </a:cubicBezTo>
                  <a:cubicBezTo>
                    <a:pt x="210" y="335"/>
                    <a:pt x="209" y="337"/>
                    <a:pt x="207" y="339"/>
                  </a:cubicBezTo>
                  <a:cubicBezTo>
                    <a:pt x="206" y="339"/>
                    <a:pt x="205" y="340"/>
                    <a:pt x="204" y="340"/>
                  </a:cubicBezTo>
                  <a:cubicBezTo>
                    <a:pt x="202" y="340"/>
                    <a:pt x="200" y="338"/>
                    <a:pt x="199" y="337"/>
                  </a:cubicBezTo>
                  <a:cubicBezTo>
                    <a:pt x="198" y="335"/>
                    <a:pt x="199" y="332"/>
                    <a:pt x="197" y="332"/>
                  </a:cubicBezTo>
                  <a:cubicBezTo>
                    <a:pt x="197" y="331"/>
                    <a:pt x="197" y="331"/>
                    <a:pt x="197" y="331"/>
                  </a:cubicBezTo>
                  <a:cubicBezTo>
                    <a:pt x="195" y="331"/>
                    <a:pt x="193" y="333"/>
                    <a:pt x="191" y="335"/>
                  </a:cubicBezTo>
                  <a:cubicBezTo>
                    <a:pt x="191" y="335"/>
                    <a:pt x="190" y="336"/>
                    <a:pt x="190" y="336"/>
                  </a:cubicBezTo>
                  <a:cubicBezTo>
                    <a:pt x="188" y="336"/>
                    <a:pt x="187" y="331"/>
                    <a:pt x="185" y="329"/>
                  </a:cubicBezTo>
                  <a:cubicBezTo>
                    <a:pt x="183" y="327"/>
                    <a:pt x="183" y="322"/>
                    <a:pt x="184" y="319"/>
                  </a:cubicBezTo>
                  <a:cubicBezTo>
                    <a:pt x="184" y="316"/>
                    <a:pt x="182" y="313"/>
                    <a:pt x="179" y="311"/>
                  </a:cubicBezTo>
                  <a:cubicBezTo>
                    <a:pt x="176" y="309"/>
                    <a:pt x="168" y="307"/>
                    <a:pt x="163" y="305"/>
                  </a:cubicBezTo>
                  <a:cubicBezTo>
                    <a:pt x="159" y="303"/>
                    <a:pt x="152" y="292"/>
                    <a:pt x="150" y="287"/>
                  </a:cubicBezTo>
                  <a:cubicBezTo>
                    <a:pt x="149" y="281"/>
                    <a:pt x="142" y="278"/>
                    <a:pt x="140" y="275"/>
                  </a:cubicBezTo>
                  <a:cubicBezTo>
                    <a:pt x="138" y="273"/>
                    <a:pt x="135" y="268"/>
                    <a:pt x="132" y="263"/>
                  </a:cubicBezTo>
                  <a:cubicBezTo>
                    <a:pt x="132" y="261"/>
                    <a:pt x="131" y="258"/>
                    <a:pt x="129" y="253"/>
                  </a:cubicBezTo>
                  <a:cubicBezTo>
                    <a:pt x="127" y="246"/>
                    <a:pt x="122" y="246"/>
                    <a:pt x="119" y="244"/>
                  </a:cubicBezTo>
                  <a:cubicBezTo>
                    <a:pt x="115" y="242"/>
                    <a:pt x="104" y="242"/>
                    <a:pt x="104" y="242"/>
                  </a:cubicBezTo>
                  <a:cubicBezTo>
                    <a:pt x="104" y="242"/>
                    <a:pt x="103" y="242"/>
                    <a:pt x="102" y="242"/>
                  </a:cubicBezTo>
                  <a:cubicBezTo>
                    <a:pt x="99" y="242"/>
                    <a:pt x="95" y="241"/>
                    <a:pt x="92" y="241"/>
                  </a:cubicBezTo>
                  <a:cubicBezTo>
                    <a:pt x="91" y="241"/>
                    <a:pt x="90" y="241"/>
                    <a:pt x="89" y="241"/>
                  </a:cubicBezTo>
                  <a:cubicBezTo>
                    <a:pt x="88" y="242"/>
                    <a:pt x="87" y="242"/>
                    <a:pt x="86" y="242"/>
                  </a:cubicBezTo>
                  <a:cubicBezTo>
                    <a:pt x="83" y="242"/>
                    <a:pt x="81" y="240"/>
                    <a:pt x="79" y="238"/>
                  </a:cubicBezTo>
                  <a:cubicBezTo>
                    <a:pt x="76" y="235"/>
                    <a:pt x="76" y="232"/>
                    <a:pt x="74" y="228"/>
                  </a:cubicBezTo>
                  <a:cubicBezTo>
                    <a:pt x="71" y="223"/>
                    <a:pt x="69" y="220"/>
                    <a:pt x="67" y="216"/>
                  </a:cubicBezTo>
                  <a:cubicBezTo>
                    <a:pt x="64" y="213"/>
                    <a:pt x="67" y="213"/>
                    <a:pt x="70" y="212"/>
                  </a:cubicBezTo>
                  <a:cubicBezTo>
                    <a:pt x="71" y="211"/>
                    <a:pt x="72" y="211"/>
                    <a:pt x="72" y="211"/>
                  </a:cubicBezTo>
                  <a:cubicBezTo>
                    <a:pt x="74" y="211"/>
                    <a:pt x="76" y="212"/>
                    <a:pt x="80" y="214"/>
                  </a:cubicBezTo>
                  <a:cubicBezTo>
                    <a:pt x="81" y="214"/>
                    <a:pt x="82" y="214"/>
                    <a:pt x="82" y="214"/>
                  </a:cubicBezTo>
                  <a:cubicBezTo>
                    <a:pt x="86" y="214"/>
                    <a:pt x="85" y="208"/>
                    <a:pt x="84" y="205"/>
                  </a:cubicBezTo>
                  <a:cubicBezTo>
                    <a:pt x="83" y="202"/>
                    <a:pt x="81" y="200"/>
                    <a:pt x="80" y="197"/>
                  </a:cubicBezTo>
                  <a:cubicBezTo>
                    <a:pt x="79" y="195"/>
                    <a:pt x="78" y="192"/>
                    <a:pt x="76" y="192"/>
                  </a:cubicBezTo>
                  <a:cubicBezTo>
                    <a:pt x="76" y="192"/>
                    <a:pt x="75" y="193"/>
                    <a:pt x="74" y="193"/>
                  </a:cubicBezTo>
                  <a:cubicBezTo>
                    <a:pt x="73" y="195"/>
                    <a:pt x="71" y="195"/>
                    <a:pt x="70" y="195"/>
                  </a:cubicBezTo>
                  <a:cubicBezTo>
                    <a:pt x="69" y="195"/>
                    <a:pt x="67" y="194"/>
                    <a:pt x="67" y="193"/>
                  </a:cubicBezTo>
                  <a:cubicBezTo>
                    <a:pt x="65" y="190"/>
                    <a:pt x="67" y="190"/>
                    <a:pt x="64" y="187"/>
                  </a:cubicBezTo>
                  <a:cubicBezTo>
                    <a:pt x="62" y="184"/>
                    <a:pt x="62" y="183"/>
                    <a:pt x="64" y="179"/>
                  </a:cubicBezTo>
                  <a:cubicBezTo>
                    <a:pt x="67" y="175"/>
                    <a:pt x="67" y="176"/>
                    <a:pt x="68" y="170"/>
                  </a:cubicBezTo>
                  <a:cubicBezTo>
                    <a:pt x="69" y="163"/>
                    <a:pt x="67" y="161"/>
                    <a:pt x="67" y="161"/>
                  </a:cubicBezTo>
                  <a:cubicBezTo>
                    <a:pt x="67" y="161"/>
                    <a:pt x="63" y="160"/>
                    <a:pt x="59" y="160"/>
                  </a:cubicBezTo>
                  <a:cubicBezTo>
                    <a:pt x="57" y="160"/>
                    <a:pt x="55" y="161"/>
                    <a:pt x="53" y="161"/>
                  </a:cubicBezTo>
                  <a:cubicBezTo>
                    <a:pt x="49" y="163"/>
                    <a:pt x="48" y="166"/>
                    <a:pt x="47" y="166"/>
                  </a:cubicBezTo>
                  <a:cubicBezTo>
                    <a:pt x="47" y="166"/>
                    <a:pt x="46" y="166"/>
                    <a:pt x="46" y="166"/>
                  </a:cubicBezTo>
                  <a:cubicBezTo>
                    <a:pt x="46" y="163"/>
                    <a:pt x="44" y="163"/>
                    <a:pt x="41" y="161"/>
                  </a:cubicBezTo>
                  <a:cubicBezTo>
                    <a:pt x="41" y="161"/>
                    <a:pt x="35" y="155"/>
                    <a:pt x="37" y="152"/>
                  </a:cubicBezTo>
                  <a:cubicBezTo>
                    <a:pt x="39" y="150"/>
                    <a:pt x="40" y="152"/>
                    <a:pt x="45" y="149"/>
                  </a:cubicBezTo>
                  <a:cubicBezTo>
                    <a:pt x="50" y="145"/>
                    <a:pt x="50" y="145"/>
                    <a:pt x="47" y="145"/>
                  </a:cubicBezTo>
                  <a:cubicBezTo>
                    <a:pt x="44" y="145"/>
                    <a:pt x="39" y="143"/>
                    <a:pt x="39" y="143"/>
                  </a:cubicBezTo>
                  <a:cubicBezTo>
                    <a:pt x="39" y="143"/>
                    <a:pt x="39" y="143"/>
                    <a:pt x="44" y="139"/>
                  </a:cubicBezTo>
                  <a:cubicBezTo>
                    <a:pt x="49" y="136"/>
                    <a:pt x="56" y="137"/>
                    <a:pt x="60" y="136"/>
                  </a:cubicBezTo>
                  <a:cubicBezTo>
                    <a:pt x="62" y="136"/>
                    <a:pt x="63" y="136"/>
                    <a:pt x="65" y="136"/>
                  </a:cubicBezTo>
                  <a:cubicBezTo>
                    <a:pt x="69" y="136"/>
                    <a:pt x="72" y="136"/>
                    <a:pt x="74" y="136"/>
                  </a:cubicBezTo>
                  <a:cubicBezTo>
                    <a:pt x="74" y="136"/>
                    <a:pt x="75" y="136"/>
                    <a:pt x="75" y="136"/>
                  </a:cubicBezTo>
                  <a:cubicBezTo>
                    <a:pt x="76" y="136"/>
                    <a:pt x="76" y="136"/>
                    <a:pt x="78" y="134"/>
                  </a:cubicBezTo>
                  <a:cubicBezTo>
                    <a:pt x="80" y="130"/>
                    <a:pt x="80" y="129"/>
                    <a:pt x="84" y="127"/>
                  </a:cubicBezTo>
                  <a:cubicBezTo>
                    <a:pt x="87" y="124"/>
                    <a:pt x="89" y="122"/>
                    <a:pt x="87" y="118"/>
                  </a:cubicBezTo>
                  <a:cubicBezTo>
                    <a:pt x="86" y="116"/>
                    <a:pt x="85" y="113"/>
                    <a:pt x="84" y="113"/>
                  </a:cubicBezTo>
                  <a:cubicBezTo>
                    <a:pt x="84" y="113"/>
                    <a:pt x="84" y="114"/>
                    <a:pt x="83" y="114"/>
                  </a:cubicBezTo>
                  <a:cubicBezTo>
                    <a:pt x="82" y="116"/>
                    <a:pt x="80" y="120"/>
                    <a:pt x="79" y="124"/>
                  </a:cubicBezTo>
                  <a:cubicBezTo>
                    <a:pt x="79" y="127"/>
                    <a:pt x="77" y="127"/>
                    <a:pt x="76" y="127"/>
                  </a:cubicBezTo>
                  <a:cubicBezTo>
                    <a:pt x="74" y="127"/>
                    <a:pt x="72" y="126"/>
                    <a:pt x="69" y="126"/>
                  </a:cubicBezTo>
                  <a:cubicBezTo>
                    <a:pt x="69" y="126"/>
                    <a:pt x="68" y="126"/>
                    <a:pt x="68" y="127"/>
                  </a:cubicBezTo>
                  <a:cubicBezTo>
                    <a:pt x="68" y="127"/>
                    <a:pt x="67" y="127"/>
                    <a:pt x="67" y="127"/>
                  </a:cubicBezTo>
                  <a:cubicBezTo>
                    <a:pt x="63" y="127"/>
                    <a:pt x="63" y="123"/>
                    <a:pt x="64" y="119"/>
                  </a:cubicBezTo>
                  <a:cubicBezTo>
                    <a:pt x="66" y="115"/>
                    <a:pt x="68" y="116"/>
                    <a:pt x="71" y="113"/>
                  </a:cubicBezTo>
                  <a:cubicBezTo>
                    <a:pt x="74" y="109"/>
                    <a:pt x="70" y="106"/>
                    <a:pt x="72" y="104"/>
                  </a:cubicBezTo>
                  <a:cubicBezTo>
                    <a:pt x="74" y="101"/>
                    <a:pt x="74" y="100"/>
                    <a:pt x="72" y="100"/>
                  </a:cubicBezTo>
                  <a:cubicBezTo>
                    <a:pt x="72" y="100"/>
                    <a:pt x="71" y="100"/>
                    <a:pt x="71" y="100"/>
                  </a:cubicBezTo>
                  <a:cubicBezTo>
                    <a:pt x="70" y="100"/>
                    <a:pt x="70" y="100"/>
                    <a:pt x="69" y="100"/>
                  </a:cubicBezTo>
                  <a:cubicBezTo>
                    <a:pt x="66" y="100"/>
                    <a:pt x="64" y="98"/>
                    <a:pt x="67" y="95"/>
                  </a:cubicBezTo>
                  <a:cubicBezTo>
                    <a:pt x="69" y="92"/>
                    <a:pt x="67" y="91"/>
                    <a:pt x="66" y="89"/>
                  </a:cubicBezTo>
                  <a:cubicBezTo>
                    <a:pt x="64" y="87"/>
                    <a:pt x="58" y="83"/>
                    <a:pt x="58" y="81"/>
                  </a:cubicBezTo>
                  <a:cubicBezTo>
                    <a:pt x="58" y="79"/>
                    <a:pt x="58" y="75"/>
                    <a:pt x="55" y="74"/>
                  </a:cubicBezTo>
                  <a:cubicBezTo>
                    <a:pt x="52" y="74"/>
                    <a:pt x="51" y="69"/>
                    <a:pt x="51" y="65"/>
                  </a:cubicBezTo>
                  <a:cubicBezTo>
                    <a:pt x="52" y="60"/>
                    <a:pt x="51" y="60"/>
                    <a:pt x="47" y="58"/>
                  </a:cubicBezTo>
                  <a:cubicBezTo>
                    <a:pt x="44" y="55"/>
                    <a:pt x="41" y="50"/>
                    <a:pt x="40" y="46"/>
                  </a:cubicBezTo>
                  <a:cubicBezTo>
                    <a:pt x="40" y="44"/>
                    <a:pt x="40" y="43"/>
                    <a:pt x="40" y="41"/>
                  </a:cubicBezTo>
                  <a:cubicBezTo>
                    <a:pt x="40" y="41"/>
                    <a:pt x="39" y="41"/>
                    <a:pt x="38" y="41"/>
                  </a:cubicBezTo>
                  <a:cubicBezTo>
                    <a:pt x="36" y="41"/>
                    <a:pt x="34" y="40"/>
                    <a:pt x="32" y="40"/>
                  </a:cubicBezTo>
                  <a:cubicBezTo>
                    <a:pt x="31" y="40"/>
                    <a:pt x="29" y="41"/>
                    <a:pt x="28" y="42"/>
                  </a:cubicBezTo>
                  <a:cubicBezTo>
                    <a:pt x="24" y="44"/>
                    <a:pt x="25" y="44"/>
                    <a:pt x="19" y="46"/>
                  </a:cubicBezTo>
                  <a:cubicBezTo>
                    <a:pt x="18" y="46"/>
                    <a:pt x="17" y="46"/>
                    <a:pt x="16" y="46"/>
                  </a:cubicBezTo>
                  <a:cubicBezTo>
                    <a:pt x="14" y="46"/>
                    <a:pt x="13" y="44"/>
                    <a:pt x="12" y="41"/>
                  </a:cubicBezTo>
                  <a:cubicBezTo>
                    <a:pt x="12" y="40"/>
                    <a:pt x="11" y="39"/>
                    <a:pt x="11" y="39"/>
                  </a:cubicBezTo>
                  <a:cubicBezTo>
                    <a:pt x="10" y="39"/>
                    <a:pt x="9" y="42"/>
                    <a:pt x="7" y="46"/>
                  </a:cubicBezTo>
                  <a:cubicBezTo>
                    <a:pt x="5" y="51"/>
                    <a:pt x="5" y="50"/>
                    <a:pt x="7" y="58"/>
                  </a:cubicBezTo>
                  <a:cubicBezTo>
                    <a:pt x="8" y="64"/>
                    <a:pt x="7" y="65"/>
                    <a:pt x="5" y="65"/>
                  </a:cubicBezTo>
                  <a:cubicBezTo>
                    <a:pt x="5" y="65"/>
                    <a:pt x="4" y="65"/>
                    <a:pt x="4" y="65"/>
                  </a:cubicBezTo>
                  <a:cubicBezTo>
                    <a:pt x="1" y="65"/>
                    <a:pt x="2" y="59"/>
                    <a:pt x="2" y="54"/>
                  </a:cubicBezTo>
                  <a:cubicBezTo>
                    <a:pt x="2" y="49"/>
                    <a:pt x="2" y="43"/>
                    <a:pt x="3" y="35"/>
                  </a:cubicBezTo>
                  <a:cubicBezTo>
                    <a:pt x="5" y="28"/>
                    <a:pt x="7" y="23"/>
                    <a:pt x="10" y="16"/>
                  </a:cubicBezTo>
                  <a:cubicBezTo>
                    <a:pt x="12" y="12"/>
                    <a:pt x="12" y="12"/>
                    <a:pt x="12" y="12"/>
                  </a:cubicBezTo>
                  <a:cubicBezTo>
                    <a:pt x="12" y="12"/>
                    <a:pt x="12" y="7"/>
                    <a:pt x="14" y="3"/>
                  </a:cubicBezTo>
                  <a:cubicBezTo>
                    <a:pt x="15" y="2"/>
                    <a:pt x="16" y="1"/>
                    <a:pt x="17" y="1"/>
                  </a:cubicBezTo>
                  <a:moveTo>
                    <a:pt x="33" y="65"/>
                  </a:moveTo>
                  <a:cubicBezTo>
                    <a:pt x="35" y="65"/>
                    <a:pt x="35" y="66"/>
                    <a:pt x="37" y="68"/>
                  </a:cubicBezTo>
                  <a:cubicBezTo>
                    <a:pt x="39" y="72"/>
                    <a:pt x="39" y="71"/>
                    <a:pt x="37" y="76"/>
                  </a:cubicBezTo>
                  <a:cubicBezTo>
                    <a:pt x="36" y="80"/>
                    <a:pt x="36" y="83"/>
                    <a:pt x="33" y="83"/>
                  </a:cubicBezTo>
                  <a:cubicBezTo>
                    <a:pt x="33" y="83"/>
                    <a:pt x="32" y="83"/>
                    <a:pt x="31" y="83"/>
                  </a:cubicBezTo>
                  <a:cubicBezTo>
                    <a:pt x="25" y="81"/>
                    <a:pt x="19" y="82"/>
                    <a:pt x="17" y="78"/>
                  </a:cubicBezTo>
                  <a:cubicBezTo>
                    <a:pt x="15" y="74"/>
                    <a:pt x="16" y="70"/>
                    <a:pt x="16" y="70"/>
                  </a:cubicBezTo>
                  <a:cubicBezTo>
                    <a:pt x="18" y="68"/>
                    <a:pt x="19" y="68"/>
                    <a:pt x="19" y="68"/>
                  </a:cubicBezTo>
                  <a:cubicBezTo>
                    <a:pt x="20" y="68"/>
                    <a:pt x="20" y="68"/>
                    <a:pt x="21" y="68"/>
                  </a:cubicBezTo>
                  <a:cubicBezTo>
                    <a:pt x="22" y="68"/>
                    <a:pt x="22" y="68"/>
                    <a:pt x="23" y="67"/>
                  </a:cubicBezTo>
                  <a:cubicBezTo>
                    <a:pt x="28" y="66"/>
                    <a:pt x="28" y="66"/>
                    <a:pt x="31" y="65"/>
                  </a:cubicBezTo>
                  <a:cubicBezTo>
                    <a:pt x="32" y="65"/>
                    <a:pt x="33" y="65"/>
                    <a:pt x="33" y="65"/>
                  </a:cubicBezTo>
                  <a:moveTo>
                    <a:pt x="11" y="74"/>
                  </a:moveTo>
                  <a:cubicBezTo>
                    <a:pt x="11" y="74"/>
                    <a:pt x="9" y="81"/>
                    <a:pt x="13" y="86"/>
                  </a:cubicBezTo>
                  <a:cubicBezTo>
                    <a:pt x="16" y="91"/>
                    <a:pt x="16" y="90"/>
                    <a:pt x="16" y="94"/>
                  </a:cubicBezTo>
                  <a:cubicBezTo>
                    <a:pt x="16" y="96"/>
                    <a:pt x="15" y="97"/>
                    <a:pt x="14" y="97"/>
                  </a:cubicBezTo>
                  <a:cubicBezTo>
                    <a:pt x="13" y="97"/>
                    <a:pt x="11" y="96"/>
                    <a:pt x="9" y="94"/>
                  </a:cubicBezTo>
                  <a:cubicBezTo>
                    <a:pt x="5" y="92"/>
                    <a:pt x="5" y="90"/>
                    <a:pt x="5" y="83"/>
                  </a:cubicBezTo>
                  <a:cubicBezTo>
                    <a:pt x="4" y="76"/>
                    <a:pt x="7" y="78"/>
                    <a:pt x="11" y="74"/>
                  </a:cubicBezTo>
                  <a:moveTo>
                    <a:pt x="50" y="80"/>
                  </a:moveTo>
                  <a:cubicBezTo>
                    <a:pt x="50" y="80"/>
                    <a:pt x="51" y="90"/>
                    <a:pt x="46" y="92"/>
                  </a:cubicBezTo>
                  <a:cubicBezTo>
                    <a:pt x="43" y="93"/>
                    <a:pt x="40" y="94"/>
                    <a:pt x="37" y="94"/>
                  </a:cubicBezTo>
                  <a:cubicBezTo>
                    <a:pt x="37" y="94"/>
                    <a:pt x="36" y="94"/>
                    <a:pt x="35" y="94"/>
                  </a:cubicBezTo>
                  <a:cubicBezTo>
                    <a:pt x="32" y="92"/>
                    <a:pt x="32" y="91"/>
                    <a:pt x="32" y="91"/>
                  </a:cubicBezTo>
                  <a:cubicBezTo>
                    <a:pt x="36" y="89"/>
                    <a:pt x="41" y="91"/>
                    <a:pt x="44" y="87"/>
                  </a:cubicBezTo>
                  <a:cubicBezTo>
                    <a:pt x="48" y="83"/>
                    <a:pt x="47" y="84"/>
                    <a:pt x="50" y="80"/>
                  </a:cubicBezTo>
                  <a:moveTo>
                    <a:pt x="29" y="101"/>
                  </a:moveTo>
                  <a:cubicBezTo>
                    <a:pt x="30" y="101"/>
                    <a:pt x="33" y="102"/>
                    <a:pt x="35" y="103"/>
                  </a:cubicBezTo>
                  <a:cubicBezTo>
                    <a:pt x="35" y="103"/>
                    <a:pt x="37" y="104"/>
                    <a:pt x="33" y="107"/>
                  </a:cubicBezTo>
                  <a:cubicBezTo>
                    <a:pt x="32" y="108"/>
                    <a:pt x="32" y="108"/>
                    <a:pt x="31" y="108"/>
                  </a:cubicBezTo>
                  <a:cubicBezTo>
                    <a:pt x="30" y="108"/>
                    <a:pt x="31" y="104"/>
                    <a:pt x="29" y="102"/>
                  </a:cubicBezTo>
                  <a:cubicBezTo>
                    <a:pt x="28" y="101"/>
                    <a:pt x="28" y="101"/>
                    <a:pt x="29" y="101"/>
                  </a:cubicBezTo>
                  <a:moveTo>
                    <a:pt x="51" y="106"/>
                  </a:moveTo>
                  <a:cubicBezTo>
                    <a:pt x="54" y="106"/>
                    <a:pt x="52" y="110"/>
                    <a:pt x="51" y="117"/>
                  </a:cubicBezTo>
                  <a:cubicBezTo>
                    <a:pt x="51" y="120"/>
                    <a:pt x="50" y="121"/>
                    <a:pt x="49" y="121"/>
                  </a:cubicBezTo>
                  <a:cubicBezTo>
                    <a:pt x="48" y="121"/>
                    <a:pt x="47" y="121"/>
                    <a:pt x="46" y="121"/>
                  </a:cubicBezTo>
                  <a:cubicBezTo>
                    <a:pt x="45" y="121"/>
                    <a:pt x="44" y="121"/>
                    <a:pt x="44" y="121"/>
                  </a:cubicBezTo>
                  <a:cubicBezTo>
                    <a:pt x="43" y="121"/>
                    <a:pt x="42" y="121"/>
                    <a:pt x="42" y="121"/>
                  </a:cubicBezTo>
                  <a:cubicBezTo>
                    <a:pt x="39" y="121"/>
                    <a:pt x="39" y="119"/>
                    <a:pt x="37" y="115"/>
                  </a:cubicBezTo>
                  <a:cubicBezTo>
                    <a:pt x="35" y="111"/>
                    <a:pt x="39" y="111"/>
                    <a:pt x="42" y="111"/>
                  </a:cubicBezTo>
                  <a:cubicBezTo>
                    <a:pt x="42" y="111"/>
                    <a:pt x="47" y="106"/>
                    <a:pt x="51" y="106"/>
                  </a:cubicBezTo>
                  <a:moveTo>
                    <a:pt x="334" y="107"/>
                  </a:moveTo>
                  <a:cubicBezTo>
                    <a:pt x="335" y="107"/>
                    <a:pt x="336" y="107"/>
                    <a:pt x="337" y="108"/>
                  </a:cubicBezTo>
                  <a:cubicBezTo>
                    <a:pt x="340" y="110"/>
                    <a:pt x="342" y="111"/>
                    <a:pt x="348" y="112"/>
                  </a:cubicBezTo>
                  <a:cubicBezTo>
                    <a:pt x="354" y="113"/>
                    <a:pt x="353" y="117"/>
                    <a:pt x="355" y="120"/>
                  </a:cubicBezTo>
                  <a:cubicBezTo>
                    <a:pt x="357" y="123"/>
                    <a:pt x="357" y="127"/>
                    <a:pt x="361" y="130"/>
                  </a:cubicBezTo>
                  <a:cubicBezTo>
                    <a:pt x="363" y="132"/>
                    <a:pt x="363" y="136"/>
                    <a:pt x="361" y="136"/>
                  </a:cubicBezTo>
                  <a:cubicBezTo>
                    <a:pt x="361" y="136"/>
                    <a:pt x="360" y="136"/>
                    <a:pt x="360" y="136"/>
                  </a:cubicBezTo>
                  <a:cubicBezTo>
                    <a:pt x="357" y="133"/>
                    <a:pt x="355" y="134"/>
                    <a:pt x="352" y="133"/>
                  </a:cubicBezTo>
                  <a:cubicBezTo>
                    <a:pt x="350" y="132"/>
                    <a:pt x="350" y="130"/>
                    <a:pt x="348" y="130"/>
                  </a:cubicBezTo>
                  <a:cubicBezTo>
                    <a:pt x="347" y="130"/>
                    <a:pt x="346" y="131"/>
                    <a:pt x="345" y="131"/>
                  </a:cubicBezTo>
                  <a:cubicBezTo>
                    <a:pt x="341" y="134"/>
                    <a:pt x="341" y="135"/>
                    <a:pt x="342" y="138"/>
                  </a:cubicBezTo>
                  <a:cubicBezTo>
                    <a:pt x="342" y="141"/>
                    <a:pt x="341" y="143"/>
                    <a:pt x="339" y="143"/>
                  </a:cubicBezTo>
                  <a:cubicBezTo>
                    <a:pt x="339" y="143"/>
                    <a:pt x="338" y="143"/>
                    <a:pt x="338" y="143"/>
                  </a:cubicBezTo>
                  <a:cubicBezTo>
                    <a:pt x="335" y="140"/>
                    <a:pt x="333" y="138"/>
                    <a:pt x="335" y="136"/>
                  </a:cubicBezTo>
                  <a:cubicBezTo>
                    <a:pt x="336" y="134"/>
                    <a:pt x="340" y="130"/>
                    <a:pt x="338" y="127"/>
                  </a:cubicBezTo>
                  <a:cubicBezTo>
                    <a:pt x="336" y="125"/>
                    <a:pt x="336" y="124"/>
                    <a:pt x="335" y="124"/>
                  </a:cubicBezTo>
                  <a:cubicBezTo>
                    <a:pt x="335" y="124"/>
                    <a:pt x="334" y="124"/>
                    <a:pt x="333" y="125"/>
                  </a:cubicBezTo>
                  <a:cubicBezTo>
                    <a:pt x="330" y="127"/>
                    <a:pt x="328" y="127"/>
                    <a:pt x="326" y="127"/>
                  </a:cubicBezTo>
                  <a:cubicBezTo>
                    <a:pt x="325" y="127"/>
                    <a:pt x="325" y="127"/>
                    <a:pt x="325" y="127"/>
                  </a:cubicBezTo>
                  <a:cubicBezTo>
                    <a:pt x="325" y="124"/>
                    <a:pt x="323" y="124"/>
                    <a:pt x="325" y="120"/>
                  </a:cubicBezTo>
                  <a:cubicBezTo>
                    <a:pt x="327" y="115"/>
                    <a:pt x="324" y="116"/>
                    <a:pt x="328" y="111"/>
                  </a:cubicBezTo>
                  <a:cubicBezTo>
                    <a:pt x="331" y="108"/>
                    <a:pt x="332" y="107"/>
                    <a:pt x="334" y="107"/>
                  </a:cubicBezTo>
                  <a:moveTo>
                    <a:pt x="22" y="123"/>
                  </a:moveTo>
                  <a:cubicBezTo>
                    <a:pt x="23" y="123"/>
                    <a:pt x="24" y="125"/>
                    <a:pt x="27" y="128"/>
                  </a:cubicBezTo>
                  <a:cubicBezTo>
                    <a:pt x="27" y="128"/>
                    <a:pt x="31" y="128"/>
                    <a:pt x="30" y="132"/>
                  </a:cubicBezTo>
                  <a:cubicBezTo>
                    <a:pt x="29" y="134"/>
                    <a:pt x="28" y="135"/>
                    <a:pt x="27" y="135"/>
                  </a:cubicBezTo>
                  <a:cubicBezTo>
                    <a:pt x="26" y="135"/>
                    <a:pt x="25" y="135"/>
                    <a:pt x="23" y="134"/>
                  </a:cubicBezTo>
                  <a:cubicBezTo>
                    <a:pt x="18" y="133"/>
                    <a:pt x="21" y="130"/>
                    <a:pt x="21" y="125"/>
                  </a:cubicBezTo>
                  <a:cubicBezTo>
                    <a:pt x="21" y="123"/>
                    <a:pt x="21" y="123"/>
                    <a:pt x="22" y="123"/>
                  </a:cubicBezTo>
                  <a:moveTo>
                    <a:pt x="17" y="0"/>
                  </a:moveTo>
                  <a:cubicBezTo>
                    <a:pt x="17" y="1"/>
                    <a:pt x="17" y="1"/>
                    <a:pt x="17" y="1"/>
                  </a:cubicBezTo>
                  <a:cubicBezTo>
                    <a:pt x="17" y="0"/>
                    <a:pt x="17" y="0"/>
                    <a:pt x="17" y="0"/>
                  </a:cubicBezTo>
                  <a:cubicBezTo>
                    <a:pt x="15" y="0"/>
                    <a:pt x="14" y="0"/>
                    <a:pt x="13" y="2"/>
                  </a:cubicBezTo>
                  <a:cubicBezTo>
                    <a:pt x="10" y="6"/>
                    <a:pt x="10" y="10"/>
                    <a:pt x="10" y="11"/>
                  </a:cubicBezTo>
                  <a:cubicBezTo>
                    <a:pt x="8" y="16"/>
                    <a:pt x="8" y="16"/>
                    <a:pt x="8" y="16"/>
                  </a:cubicBezTo>
                  <a:cubicBezTo>
                    <a:pt x="5" y="22"/>
                    <a:pt x="3" y="27"/>
                    <a:pt x="1" y="35"/>
                  </a:cubicBezTo>
                  <a:cubicBezTo>
                    <a:pt x="0" y="41"/>
                    <a:pt x="0" y="46"/>
                    <a:pt x="1" y="51"/>
                  </a:cubicBezTo>
                  <a:cubicBezTo>
                    <a:pt x="1" y="52"/>
                    <a:pt x="1" y="53"/>
                    <a:pt x="1" y="54"/>
                  </a:cubicBezTo>
                  <a:cubicBezTo>
                    <a:pt x="1" y="55"/>
                    <a:pt x="1" y="57"/>
                    <a:pt x="0" y="58"/>
                  </a:cubicBezTo>
                  <a:cubicBezTo>
                    <a:pt x="0" y="62"/>
                    <a:pt x="0" y="66"/>
                    <a:pt x="3" y="67"/>
                  </a:cubicBezTo>
                  <a:cubicBezTo>
                    <a:pt x="4" y="67"/>
                    <a:pt x="5" y="67"/>
                    <a:pt x="5" y="67"/>
                  </a:cubicBezTo>
                  <a:cubicBezTo>
                    <a:pt x="7" y="67"/>
                    <a:pt x="8" y="67"/>
                    <a:pt x="8" y="66"/>
                  </a:cubicBezTo>
                  <a:cubicBezTo>
                    <a:pt x="9" y="65"/>
                    <a:pt x="9" y="62"/>
                    <a:pt x="8" y="57"/>
                  </a:cubicBezTo>
                  <a:cubicBezTo>
                    <a:pt x="8" y="56"/>
                    <a:pt x="8" y="56"/>
                    <a:pt x="8" y="56"/>
                  </a:cubicBezTo>
                  <a:cubicBezTo>
                    <a:pt x="7" y="51"/>
                    <a:pt x="7" y="51"/>
                    <a:pt x="9" y="47"/>
                  </a:cubicBezTo>
                  <a:cubicBezTo>
                    <a:pt x="9" y="46"/>
                    <a:pt x="9" y="46"/>
                    <a:pt x="9" y="46"/>
                  </a:cubicBezTo>
                  <a:cubicBezTo>
                    <a:pt x="9" y="46"/>
                    <a:pt x="9" y="46"/>
                    <a:pt x="9" y="46"/>
                  </a:cubicBezTo>
                  <a:cubicBezTo>
                    <a:pt x="10" y="45"/>
                    <a:pt x="10" y="43"/>
                    <a:pt x="11" y="42"/>
                  </a:cubicBezTo>
                  <a:cubicBezTo>
                    <a:pt x="11" y="43"/>
                    <a:pt x="11" y="43"/>
                    <a:pt x="11" y="43"/>
                  </a:cubicBezTo>
                  <a:cubicBezTo>
                    <a:pt x="12" y="45"/>
                    <a:pt x="13" y="48"/>
                    <a:pt x="16" y="48"/>
                  </a:cubicBezTo>
                  <a:cubicBezTo>
                    <a:pt x="17" y="48"/>
                    <a:pt x="19" y="48"/>
                    <a:pt x="20" y="47"/>
                  </a:cubicBezTo>
                  <a:cubicBezTo>
                    <a:pt x="24" y="46"/>
                    <a:pt x="25" y="45"/>
                    <a:pt x="27" y="44"/>
                  </a:cubicBezTo>
                  <a:cubicBezTo>
                    <a:pt x="27" y="44"/>
                    <a:pt x="28" y="44"/>
                    <a:pt x="29" y="43"/>
                  </a:cubicBezTo>
                  <a:cubicBezTo>
                    <a:pt x="30" y="43"/>
                    <a:pt x="31" y="42"/>
                    <a:pt x="32" y="42"/>
                  </a:cubicBezTo>
                  <a:cubicBezTo>
                    <a:pt x="33" y="42"/>
                    <a:pt x="34" y="42"/>
                    <a:pt x="35" y="43"/>
                  </a:cubicBezTo>
                  <a:cubicBezTo>
                    <a:pt x="36" y="43"/>
                    <a:pt x="37" y="43"/>
                    <a:pt x="38" y="43"/>
                  </a:cubicBezTo>
                  <a:cubicBezTo>
                    <a:pt x="38" y="43"/>
                    <a:pt x="38" y="43"/>
                    <a:pt x="38" y="43"/>
                  </a:cubicBezTo>
                  <a:cubicBezTo>
                    <a:pt x="38" y="44"/>
                    <a:pt x="38" y="45"/>
                    <a:pt x="38" y="46"/>
                  </a:cubicBezTo>
                  <a:cubicBezTo>
                    <a:pt x="40" y="50"/>
                    <a:pt x="42" y="56"/>
                    <a:pt x="46" y="59"/>
                  </a:cubicBezTo>
                  <a:cubicBezTo>
                    <a:pt x="47" y="60"/>
                    <a:pt x="47" y="60"/>
                    <a:pt x="48" y="61"/>
                  </a:cubicBezTo>
                  <a:cubicBezTo>
                    <a:pt x="50" y="62"/>
                    <a:pt x="50" y="62"/>
                    <a:pt x="49" y="64"/>
                  </a:cubicBezTo>
                  <a:cubicBezTo>
                    <a:pt x="49" y="70"/>
                    <a:pt x="51" y="75"/>
                    <a:pt x="54" y="76"/>
                  </a:cubicBezTo>
                  <a:cubicBezTo>
                    <a:pt x="56" y="76"/>
                    <a:pt x="56" y="79"/>
                    <a:pt x="56" y="81"/>
                  </a:cubicBezTo>
                  <a:cubicBezTo>
                    <a:pt x="56" y="83"/>
                    <a:pt x="59" y="85"/>
                    <a:pt x="61" y="87"/>
                  </a:cubicBezTo>
                  <a:cubicBezTo>
                    <a:pt x="62" y="88"/>
                    <a:pt x="64" y="89"/>
                    <a:pt x="64" y="90"/>
                  </a:cubicBezTo>
                  <a:cubicBezTo>
                    <a:pt x="65" y="90"/>
                    <a:pt x="65" y="91"/>
                    <a:pt x="65" y="91"/>
                  </a:cubicBezTo>
                  <a:cubicBezTo>
                    <a:pt x="66" y="92"/>
                    <a:pt x="66" y="92"/>
                    <a:pt x="65" y="94"/>
                  </a:cubicBezTo>
                  <a:cubicBezTo>
                    <a:pt x="63" y="96"/>
                    <a:pt x="64" y="98"/>
                    <a:pt x="64" y="99"/>
                  </a:cubicBezTo>
                  <a:cubicBezTo>
                    <a:pt x="65" y="101"/>
                    <a:pt x="67" y="102"/>
                    <a:pt x="69" y="102"/>
                  </a:cubicBezTo>
                  <a:cubicBezTo>
                    <a:pt x="70" y="102"/>
                    <a:pt x="70" y="102"/>
                    <a:pt x="71" y="102"/>
                  </a:cubicBezTo>
                  <a:cubicBezTo>
                    <a:pt x="71" y="102"/>
                    <a:pt x="71" y="102"/>
                    <a:pt x="71" y="102"/>
                  </a:cubicBezTo>
                  <a:cubicBezTo>
                    <a:pt x="69" y="104"/>
                    <a:pt x="70" y="106"/>
                    <a:pt x="70" y="108"/>
                  </a:cubicBezTo>
                  <a:cubicBezTo>
                    <a:pt x="70" y="109"/>
                    <a:pt x="70" y="110"/>
                    <a:pt x="69" y="111"/>
                  </a:cubicBezTo>
                  <a:cubicBezTo>
                    <a:pt x="68" y="113"/>
                    <a:pt x="67" y="113"/>
                    <a:pt x="67" y="114"/>
                  </a:cubicBezTo>
                  <a:cubicBezTo>
                    <a:pt x="65" y="114"/>
                    <a:pt x="64" y="115"/>
                    <a:pt x="63" y="118"/>
                  </a:cubicBezTo>
                  <a:cubicBezTo>
                    <a:pt x="61" y="122"/>
                    <a:pt x="61" y="125"/>
                    <a:pt x="63" y="127"/>
                  </a:cubicBezTo>
                  <a:cubicBezTo>
                    <a:pt x="63" y="127"/>
                    <a:pt x="65" y="128"/>
                    <a:pt x="67" y="128"/>
                  </a:cubicBezTo>
                  <a:cubicBezTo>
                    <a:pt x="67" y="128"/>
                    <a:pt x="68" y="128"/>
                    <a:pt x="68" y="128"/>
                  </a:cubicBezTo>
                  <a:cubicBezTo>
                    <a:pt x="69" y="128"/>
                    <a:pt x="69" y="128"/>
                    <a:pt x="69" y="128"/>
                  </a:cubicBezTo>
                  <a:cubicBezTo>
                    <a:pt x="70" y="128"/>
                    <a:pt x="72" y="128"/>
                    <a:pt x="73" y="129"/>
                  </a:cubicBezTo>
                  <a:cubicBezTo>
                    <a:pt x="74" y="129"/>
                    <a:pt x="75" y="129"/>
                    <a:pt x="76" y="129"/>
                  </a:cubicBezTo>
                  <a:cubicBezTo>
                    <a:pt x="78" y="129"/>
                    <a:pt x="80" y="128"/>
                    <a:pt x="81" y="125"/>
                  </a:cubicBezTo>
                  <a:cubicBezTo>
                    <a:pt x="82" y="121"/>
                    <a:pt x="83" y="118"/>
                    <a:pt x="84" y="116"/>
                  </a:cubicBezTo>
                  <a:cubicBezTo>
                    <a:pt x="85" y="116"/>
                    <a:pt x="85" y="117"/>
                    <a:pt x="86" y="119"/>
                  </a:cubicBezTo>
                  <a:cubicBezTo>
                    <a:pt x="86" y="121"/>
                    <a:pt x="87" y="123"/>
                    <a:pt x="83" y="125"/>
                  </a:cubicBezTo>
                  <a:cubicBezTo>
                    <a:pt x="79" y="127"/>
                    <a:pt x="78" y="129"/>
                    <a:pt x="76" y="132"/>
                  </a:cubicBezTo>
                  <a:cubicBezTo>
                    <a:pt x="76" y="133"/>
                    <a:pt x="76" y="133"/>
                    <a:pt x="76" y="133"/>
                  </a:cubicBezTo>
                  <a:cubicBezTo>
                    <a:pt x="75" y="134"/>
                    <a:pt x="75" y="134"/>
                    <a:pt x="75" y="134"/>
                  </a:cubicBezTo>
                  <a:cubicBezTo>
                    <a:pt x="75" y="134"/>
                    <a:pt x="75" y="134"/>
                    <a:pt x="75" y="134"/>
                  </a:cubicBezTo>
                  <a:cubicBezTo>
                    <a:pt x="74" y="134"/>
                    <a:pt x="74" y="134"/>
                    <a:pt x="74" y="134"/>
                  </a:cubicBezTo>
                  <a:cubicBezTo>
                    <a:pt x="73" y="134"/>
                    <a:pt x="72" y="134"/>
                    <a:pt x="71" y="134"/>
                  </a:cubicBezTo>
                  <a:cubicBezTo>
                    <a:pt x="69" y="134"/>
                    <a:pt x="67" y="134"/>
                    <a:pt x="65" y="134"/>
                  </a:cubicBezTo>
                  <a:cubicBezTo>
                    <a:pt x="63" y="134"/>
                    <a:pt x="61" y="134"/>
                    <a:pt x="60" y="134"/>
                  </a:cubicBezTo>
                  <a:cubicBezTo>
                    <a:pt x="59" y="135"/>
                    <a:pt x="57" y="135"/>
                    <a:pt x="56" y="135"/>
                  </a:cubicBezTo>
                  <a:cubicBezTo>
                    <a:pt x="52" y="135"/>
                    <a:pt x="47" y="135"/>
                    <a:pt x="43" y="138"/>
                  </a:cubicBezTo>
                  <a:cubicBezTo>
                    <a:pt x="38" y="141"/>
                    <a:pt x="38" y="141"/>
                    <a:pt x="38" y="141"/>
                  </a:cubicBezTo>
                  <a:cubicBezTo>
                    <a:pt x="36" y="143"/>
                    <a:pt x="36" y="143"/>
                    <a:pt x="36" y="143"/>
                  </a:cubicBezTo>
                  <a:cubicBezTo>
                    <a:pt x="39" y="144"/>
                    <a:pt x="39" y="144"/>
                    <a:pt x="39" y="144"/>
                  </a:cubicBezTo>
                  <a:cubicBezTo>
                    <a:pt x="39" y="144"/>
                    <a:pt x="42" y="146"/>
                    <a:pt x="45" y="146"/>
                  </a:cubicBezTo>
                  <a:cubicBezTo>
                    <a:pt x="45" y="147"/>
                    <a:pt x="44" y="147"/>
                    <a:pt x="44" y="147"/>
                  </a:cubicBezTo>
                  <a:cubicBezTo>
                    <a:pt x="42" y="149"/>
                    <a:pt x="41" y="149"/>
                    <a:pt x="39" y="149"/>
                  </a:cubicBezTo>
                  <a:cubicBezTo>
                    <a:pt x="38" y="149"/>
                    <a:pt x="37" y="149"/>
                    <a:pt x="35" y="151"/>
                  </a:cubicBezTo>
                  <a:cubicBezTo>
                    <a:pt x="32" y="155"/>
                    <a:pt x="38" y="161"/>
                    <a:pt x="40" y="162"/>
                  </a:cubicBezTo>
                  <a:cubicBezTo>
                    <a:pt x="40" y="162"/>
                    <a:pt x="40" y="162"/>
                    <a:pt x="40" y="162"/>
                  </a:cubicBezTo>
                  <a:cubicBezTo>
                    <a:pt x="40" y="162"/>
                    <a:pt x="40" y="162"/>
                    <a:pt x="40" y="162"/>
                  </a:cubicBezTo>
                  <a:cubicBezTo>
                    <a:pt x="41" y="163"/>
                    <a:pt x="41" y="163"/>
                    <a:pt x="41" y="163"/>
                  </a:cubicBezTo>
                  <a:cubicBezTo>
                    <a:pt x="43" y="164"/>
                    <a:pt x="44" y="165"/>
                    <a:pt x="45" y="166"/>
                  </a:cubicBezTo>
                  <a:cubicBezTo>
                    <a:pt x="45" y="168"/>
                    <a:pt x="46" y="168"/>
                    <a:pt x="47" y="168"/>
                  </a:cubicBezTo>
                  <a:cubicBezTo>
                    <a:pt x="48" y="168"/>
                    <a:pt x="49" y="167"/>
                    <a:pt x="50" y="166"/>
                  </a:cubicBezTo>
                  <a:cubicBezTo>
                    <a:pt x="51" y="165"/>
                    <a:pt x="52" y="164"/>
                    <a:pt x="54" y="163"/>
                  </a:cubicBezTo>
                  <a:cubicBezTo>
                    <a:pt x="55" y="163"/>
                    <a:pt x="57" y="162"/>
                    <a:pt x="59" y="162"/>
                  </a:cubicBezTo>
                  <a:cubicBezTo>
                    <a:pt x="62" y="162"/>
                    <a:pt x="64" y="163"/>
                    <a:pt x="65" y="163"/>
                  </a:cubicBezTo>
                  <a:cubicBezTo>
                    <a:pt x="66" y="164"/>
                    <a:pt x="67" y="166"/>
                    <a:pt x="66" y="170"/>
                  </a:cubicBezTo>
                  <a:cubicBezTo>
                    <a:pt x="66" y="173"/>
                    <a:pt x="65" y="174"/>
                    <a:pt x="65" y="175"/>
                  </a:cubicBezTo>
                  <a:cubicBezTo>
                    <a:pt x="64" y="176"/>
                    <a:pt x="64" y="177"/>
                    <a:pt x="63" y="178"/>
                  </a:cubicBezTo>
                  <a:cubicBezTo>
                    <a:pt x="61" y="182"/>
                    <a:pt x="60" y="185"/>
                    <a:pt x="63" y="188"/>
                  </a:cubicBezTo>
                  <a:cubicBezTo>
                    <a:pt x="64" y="189"/>
                    <a:pt x="64" y="190"/>
                    <a:pt x="64" y="190"/>
                  </a:cubicBezTo>
                  <a:cubicBezTo>
                    <a:pt x="64" y="191"/>
                    <a:pt x="64" y="192"/>
                    <a:pt x="65" y="194"/>
                  </a:cubicBezTo>
                  <a:cubicBezTo>
                    <a:pt x="66" y="196"/>
                    <a:pt x="68" y="197"/>
                    <a:pt x="70" y="197"/>
                  </a:cubicBezTo>
                  <a:cubicBezTo>
                    <a:pt x="72" y="197"/>
                    <a:pt x="74" y="196"/>
                    <a:pt x="75" y="195"/>
                  </a:cubicBezTo>
                  <a:cubicBezTo>
                    <a:pt x="76" y="194"/>
                    <a:pt x="76" y="194"/>
                    <a:pt x="76" y="194"/>
                  </a:cubicBezTo>
                  <a:cubicBezTo>
                    <a:pt x="77" y="194"/>
                    <a:pt x="77" y="196"/>
                    <a:pt x="77" y="196"/>
                  </a:cubicBezTo>
                  <a:cubicBezTo>
                    <a:pt x="78" y="197"/>
                    <a:pt x="78" y="197"/>
                    <a:pt x="78" y="198"/>
                  </a:cubicBezTo>
                  <a:cubicBezTo>
                    <a:pt x="79" y="199"/>
                    <a:pt x="79" y="200"/>
                    <a:pt x="80" y="201"/>
                  </a:cubicBezTo>
                  <a:cubicBezTo>
                    <a:pt x="81" y="202"/>
                    <a:pt x="82" y="204"/>
                    <a:pt x="82" y="206"/>
                  </a:cubicBezTo>
                  <a:cubicBezTo>
                    <a:pt x="83" y="209"/>
                    <a:pt x="83" y="211"/>
                    <a:pt x="82" y="212"/>
                  </a:cubicBezTo>
                  <a:cubicBezTo>
                    <a:pt x="82" y="212"/>
                    <a:pt x="82" y="212"/>
                    <a:pt x="82" y="212"/>
                  </a:cubicBezTo>
                  <a:cubicBezTo>
                    <a:pt x="82" y="212"/>
                    <a:pt x="82" y="212"/>
                    <a:pt x="81" y="212"/>
                  </a:cubicBezTo>
                  <a:cubicBezTo>
                    <a:pt x="80" y="211"/>
                    <a:pt x="79" y="211"/>
                    <a:pt x="78" y="211"/>
                  </a:cubicBezTo>
                  <a:cubicBezTo>
                    <a:pt x="76" y="210"/>
                    <a:pt x="74" y="209"/>
                    <a:pt x="72" y="209"/>
                  </a:cubicBezTo>
                  <a:cubicBezTo>
                    <a:pt x="71" y="209"/>
                    <a:pt x="70" y="209"/>
                    <a:pt x="69" y="210"/>
                  </a:cubicBezTo>
                  <a:cubicBezTo>
                    <a:pt x="69" y="210"/>
                    <a:pt x="68" y="210"/>
                    <a:pt x="68" y="211"/>
                  </a:cubicBezTo>
                  <a:cubicBezTo>
                    <a:pt x="66" y="211"/>
                    <a:pt x="64" y="212"/>
                    <a:pt x="64" y="213"/>
                  </a:cubicBezTo>
                  <a:cubicBezTo>
                    <a:pt x="63" y="215"/>
                    <a:pt x="64" y="217"/>
                    <a:pt x="65" y="218"/>
                  </a:cubicBezTo>
                  <a:cubicBezTo>
                    <a:pt x="68" y="221"/>
                    <a:pt x="70" y="224"/>
                    <a:pt x="72" y="228"/>
                  </a:cubicBezTo>
                  <a:cubicBezTo>
                    <a:pt x="72" y="229"/>
                    <a:pt x="73" y="230"/>
                    <a:pt x="73" y="231"/>
                  </a:cubicBezTo>
                  <a:cubicBezTo>
                    <a:pt x="74" y="234"/>
                    <a:pt x="75" y="237"/>
                    <a:pt x="78" y="239"/>
                  </a:cubicBezTo>
                  <a:cubicBezTo>
                    <a:pt x="80" y="242"/>
                    <a:pt x="83" y="244"/>
                    <a:pt x="86" y="244"/>
                  </a:cubicBezTo>
                  <a:cubicBezTo>
                    <a:pt x="87" y="244"/>
                    <a:pt x="88" y="244"/>
                    <a:pt x="89" y="243"/>
                  </a:cubicBezTo>
                  <a:cubicBezTo>
                    <a:pt x="90" y="243"/>
                    <a:pt x="91" y="243"/>
                    <a:pt x="92" y="243"/>
                  </a:cubicBezTo>
                  <a:cubicBezTo>
                    <a:pt x="93" y="243"/>
                    <a:pt x="95" y="243"/>
                    <a:pt x="97" y="244"/>
                  </a:cubicBezTo>
                  <a:cubicBezTo>
                    <a:pt x="99" y="244"/>
                    <a:pt x="101" y="244"/>
                    <a:pt x="102" y="244"/>
                  </a:cubicBezTo>
                  <a:cubicBezTo>
                    <a:pt x="103" y="244"/>
                    <a:pt x="104" y="244"/>
                    <a:pt x="104" y="244"/>
                  </a:cubicBezTo>
                  <a:cubicBezTo>
                    <a:pt x="108" y="244"/>
                    <a:pt x="116" y="245"/>
                    <a:pt x="118" y="246"/>
                  </a:cubicBezTo>
                  <a:cubicBezTo>
                    <a:pt x="119" y="246"/>
                    <a:pt x="120" y="247"/>
                    <a:pt x="121" y="247"/>
                  </a:cubicBezTo>
                  <a:cubicBezTo>
                    <a:pt x="124" y="248"/>
                    <a:pt x="126" y="249"/>
                    <a:pt x="127" y="254"/>
                  </a:cubicBezTo>
                  <a:cubicBezTo>
                    <a:pt x="129" y="258"/>
                    <a:pt x="130" y="261"/>
                    <a:pt x="130" y="263"/>
                  </a:cubicBezTo>
                  <a:cubicBezTo>
                    <a:pt x="130" y="263"/>
                    <a:pt x="130" y="263"/>
                    <a:pt x="130" y="263"/>
                  </a:cubicBezTo>
                  <a:cubicBezTo>
                    <a:pt x="131" y="264"/>
                    <a:pt x="131" y="264"/>
                    <a:pt x="131" y="264"/>
                  </a:cubicBezTo>
                  <a:cubicBezTo>
                    <a:pt x="135" y="271"/>
                    <a:pt x="137" y="275"/>
                    <a:pt x="138" y="276"/>
                  </a:cubicBezTo>
                  <a:cubicBezTo>
                    <a:pt x="139" y="277"/>
                    <a:pt x="141" y="279"/>
                    <a:pt x="142" y="280"/>
                  </a:cubicBezTo>
                  <a:cubicBezTo>
                    <a:pt x="145" y="282"/>
                    <a:pt x="148" y="284"/>
                    <a:pt x="149" y="287"/>
                  </a:cubicBezTo>
                  <a:cubicBezTo>
                    <a:pt x="150" y="293"/>
                    <a:pt x="157" y="305"/>
                    <a:pt x="163" y="307"/>
                  </a:cubicBezTo>
                  <a:cubicBezTo>
                    <a:pt x="165" y="308"/>
                    <a:pt x="167" y="309"/>
                    <a:pt x="170" y="310"/>
                  </a:cubicBezTo>
                  <a:cubicBezTo>
                    <a:pt x="173" y="311"/>
                    <a:pt x="177" y="312"/>
                    <a:pt x="178" y="313"/>
                  </a:cubicBezTo>
                  <a:cubicBezTo>
                    <a:pt x="181" y="315"/>
                    <a:pt x="182" y="317"/>
                    <a:pt x="182" y="319"/>
                  </a:cubicBezTo>
                  <a:cubicBezTo>
                    <a:pt x="181" y="322"/>
                    <a:pt x="181" y="328"/>
                    <a:pt x="184" y="330"/>
                  </a:cubicBezTo>
                  <a:cubicBezTo>
                    <a:pt x="184" y="331"/>
                    <a:pt x="185" y="332"/>
                    <a:pt x="185" y="333"/>
                  </a:cubicBezTo>
                  <a:cubicBezTo>
                    <a:pt x="186" y="335"/>
                    <a:pt x="188" y="337"/>
                    <a:pt x="190" y="337"/>
                  </a:cubicBezTo>
                  <a:cubicBezTo>
                    <a:pt x="191" y="337"/>
                    <a:pt x="192" y="337"/>
                    <a:pt x="192" y="337"/>
                  </a:cubicBezTo>
                  <a:cubicBezTo>
                    <a:pt x="193" y="336"/>
                    <a:pt x="193" y="336"/>
                    <a:pt x="194" y="335"/>
                  </a:cubicBezTo>
                  <a:cubicBezTo>
                    <a:pt x="195" y="334"/>
                    <a:pt x="196" y="333"/>
                    <a:pt x="197" y="333"/>
                  </a:cubicBezTo>
                  <a:cubicBezTo>
                    <a:pt x="197" y="333"/>
                    <a:pt x="197" y="333"/>
                    <a:pt x="197" y="333"/>
                  </a:cubicBezTo>
                  <a:cubicBezTo>
                    <a:pt x="197" y="333"/>
                    <a:pt x="197" y="334"/>
                    <a:pt x="197" y="334"/>
                  </a:cubicBezTo>
                  <a:cubicBezTo>
                    <a:pt x="197" y="335"/>
                    <a:pt x="197" y="336"/>
                    <a:pt x="198" y="338"/>
                  </a:cubicBezTo>
                  <a:cubicBezTo>
                    <a:pt x="199" y="340"/>
                    <a:pt x="201" y="342"/>
                    <a:pt x="204" y="342"/>
                  </a:cubicBezTo>
                  <a:cubicBezTo>
                    <a:pt x="206" y="342"/>
                    <a:pt x="207" y="341"/>
                    <a:pt x="208" y="340"/>
                  </a:cubicBezTo>
                  <a:cubicBezTo>
                    <a:pt x="209" y="339"/>
                    <a:pt x="210" y="338"/>
                    <a:pt x="211" y="338"/>
                  </a:cubicBezTo>
                  <a:cubicBezTo>
                    <a:pt x="212" y="336"/>
                    <a:pt x="212" y="336"/>
                    <a:pt x="214" y="335"/>
                  </a:cubicBezTo>
                  <a:cubicBezTo>
                    <a:pt x="215" y="334"/>
                    <a:pt x="215" y="334"/>
                    <a:pt x="215" y="334"/>
                  </a:cubicBezTo>
                  <a:cubicBezTo>
                    <a:pt x="216" y="334"/>
                    <a:pt x="216" y="333"/>
                    <a:pt x="217" y="333"/>
                  </a:cubicBezTo>
                  <a:cubicBezTo>
                    <a:pt x="217" y="333"/>
                    <a:pt x="217" y="334"/>
                    <a:pt x="218" y="335"/>
                  </a:cubicBezTo>
                  <a:cubicBezTo>
                    <a:pt x="219" y="335"/>
                    <a:pt x="219" y="335"/>
                    <a:pt x="219" y="335"/>
                  </a:cubicBezTo>
                  <a:cubicBezTo>
                    <a:pt x="222" y="339"/>
                    <a:pt x="226" y="344"/>
                    <a:pt x="230" y="344"/>
                  </a:cubicBezTo>
                  <a:cubicBezTo>
                    <a:pt x="231" y="344"/>
                    <a:pt x="231" y="344"/>
                    <a:pt x="231" y="344"/>
                  </a:cubicBezTo>
                  <a:cubicBezTo>
                    <a:pt x="232" y="344"/>
                    <a:pt x="233" y="344"/>
                    <a:pt x="234" y="344"/>
                  </a:cubicBezTo>
                  <a:cubicBezTo>
                    <a:pt x="236" y="343"/>
                    <a:pt x="238" y="343"/>
                    <a:pt x="240" y="341"/>
                  </a:cubicBezTo>
                  <a:cubicBezTo>
                    <a:pt x="240" y="341"/>
                    <a:pt x="241" y="341"/>
                    <a:pt x="241" y="340"/>
                  </a:cubicBezTo>
                  <a:cubicBezTo>
                    <a:pt x="242" y="339"/>
                    <a:pt x="243" y="338"/>
                    <a:pt x="245" y="338"/>
                  </a:cubicBezTo>
                  <a:cubicBezTo>
                    <a:pt x="246" y="338"/>
                    <a:pt x="247" y="337"/>
                    <a:pt x="248" y="337"/>
                  </a:cubicBezTo>
                  <a:cubicBezTo>
                    <a:pt x="249" y="337"/>
                    <a:pt x="250" y="336"/>
                    <a:pt x="250" y="336"/>
                  </a:cubicBezTo>
                  <a:cubicBezTo>
                    <a:pt x="251" y="336"/>
                    <a:pt x="251" y="337"/>
                    <a:pt x="251" y="337"/>
                  </a:cubicBezTo>
                  <a:cubicBezTo>
                    <a:pt x="252" y="337"/>
                    <a:pt x="253" y="338"/>
                    <a:pt x="254" y="339"/>
                  </a:cubicBezTo>
                  <a:cubicBezTo>
                    <a:pt x="257" y="340"/>
                    <a:pt x="260" y="342"/>
                    <a:pt x="262" y="343"/>
                  </a:cubicBezTo>
                  <a:cubicBezTo>
                    <a:pt x="262" y="343"/>
                    <a:pt x="263" y="344"/>
                    <a:pt x="263" y="344"/>
                  </a:cubicBezTo>
                  <a:cubicBezTo>
                    <a:pt x="266" y="345"/>
                    <a:pt x="270" y="348"/>
                    <a:pt x="273" y="348"/>
                  </a:cubicBezTo>
                  <a:cubicBezTo>
                    <a:pt x="274" y="348"/>
                    <a:pt x="274" y="348"/>
                    <a:pt x="275" y="349"/>
                  </a:cubicBezTo>
                  <a:cubicBezTo>
                    <a:pt x="277" y="349"/>
                    <a:pt x="279" y="350"/>
                    <a:pt x="280" y="350"/>
                  </a:cubicBezTo>
                  <a:cubicBezTo>
                    <a:pt x="281" y="350"/>
                    <a:pt x="283" y="349"/>
                    <a:pt x="283" y="349"/>
                  </a:cubicBezTo>
                  <a:cubicBezTo>
                    <a:pt x="284" y="348"/>
                    <a:pt x="285" y="348"/>
                    <a:pt x="286" y="348"/>
                  </a:cubicBezTo>
                  <a:cubicBezTo>
                    <a:pt x="290" y="346"/>
                    <a:pt x="290" y="346"/>
                    <a:pt x="290" y="346"/>
                  </a:cubicBezTo>
                  <a:cubicBezTo>
                    <a:pt x="287" y="344"/>
                    <a:pt x="287" y="344"/>
                    <a:pt x="287" y="344"/>
                  </a:cubicBezTo>
                  <a:cubicBezTo>
                    <a:pt x="287" y="344"/>
                    <a:pt x="287" y="344"/>
                    <a:pt x="287" y="344"/>
                  </a:cubicBezTo>
                  <a:cubicBezTo>
                    <a:pt x="287" y="342"/>
                    <a:pt x="287" y="338"/>
                    <a:pt x="286" y="334"/>
                  </a:cubicBezTo>
                  <a:cubicBezTo>
                    <a:pt x="286" y="332"/>
                    <a:pt x="286" y="332"/>
                    <a:pt x="288" y="330"/>
                  </a:cubicBezTo>
                  <a:cubicBezTo>
                    <a:pt x="289" y="330"/>
                    <a:pt x="290" y="330"/>
                    <a:pt x="291" y="329"/>
                  </a:cubicBezTo>
                  <a:cubicBezTo>
                    <a:pt x="294" y="326"/>
                    <a:pt x="296" y="326"/>
                    <a:pt x="299" y="326"/>
                  </a:cubicBezTo>
                  <a:cubicBezTo>
                    <a:pt x="303" y="325"/>
                    <a:pt x="305" y="323"/>
                    <a:pt x="307" y="320"/>
                  </a:cubicBezTo>
                  <a:cubicBezTo>
                    <a:pt x="307" y="320"/>
                    <a:pt x="308" y="319"/>
                    <a:pt x="309" y="318"/>
                  </a:cubicBezTo>
                  <a:cubicBezTo>
                    <a:pt x="312" y="315"/>
                    <a:pt x="311" y="312"/>
                    <a:pt x="311" y="310"/>
                  </a:cubicBezTo>
                  <a:cubicBezTo>
                    <a:pt x="310" y="309"/>
                    <a:pt x="310" y="307"/>
                    <a:pt x="310" y="306"/>
                  </a:cubicBezTo>
                  <a:cubicBezTo>
                    <a:pt x="310" y="306"/>
                    <a:pt x="310" y="306"/>
                    <a:pt x="310" y="306"/>
                  </a:cubicBezTo>
                  <a:cubicBezTo>
                    <a:pt x="310" y="306"/>
                    <a:pt x="310" y="306"/>
                    <a:pt x="310" y="306"/>
                  </a:cubicBezTo>
                  <a:cubicBezTo>
                    <a:pt x="311" y="306"/>
                    <a:pt x="312" y="307"/>
                    <a:pt x="314" y="307"/>
                  </a:cubicBezTo>
                  <a:cubicBezTo>
                    <a:pt x="314" y="307"/>
                    <a:pt x="315" y="307"/>
                    <a:pt x="316" y="307"/>
                  </a:cubicBezTo>
                  <a:cubicBezTo>
                    <a:pt x="321" y="307"/>
                    <a:pt x="322" y="301"/>
                    <a:pt x="323" y="299"/>
                  </a:cubicBezTo>
                  <a:cubicBezTo>
                    <a:pt x="323" y="297"/>
                    <a:pt x="324" y="295"/>
                    <a:pt x="324" y="294"/>
                  </a:cubicBezTo>
                  <a:cubicBezTo>
                    <a:pt x="324" y="292"/>
                    <a:pt x="324" y="289"/>
                    <a:pt x="325" y="286"/>
                  </a:cubicBezTo>
                  <a:cubicBezTo>
                    <a:pt x="326" y="285"/>
                    <a:pt x="327" y="283"/>
                    <a:pt x="326" y="281"/>
                  </a:cubicBezTo>
                  <a:cubicBezTo>
                    <a:pt x="325" y="279"/>
                    <a:pt x="323" y="279"/>
                    <a:pt x="321" y="279"/>
                  </a:cubicBezTo>
                  <a:cubicBezTo>
                    <a:pt x="320" y="279"/>
                    <a:pt x="320" y="279"/>
                    <a:pt x="319" y="278"/>
                  </a:cubicBezTo>
                  <a:cubicBezTo>
                    <a:pt x="316" y="278"/>
                    <a:pt x="312" y="277"/>
                    <a:pt x="308" y="275"/>
                  </a:cubicBezTo>
                  <a:cubicBezTo>
                    <a:pt x="307" y="275"/>
                    <a:pt x="306" y="274"/>
                    <a:pt x="306" y="272"/>
                  </a:cubicBezTo>
                  <a:cubicBezTo>
                    <a:pt x="305" y="270"/>
                    <a:pt x="305" y="268"/>
                    <a:pt x="303" y="267"/>
                  </a:cubicBezTo>
                  <a:cubicBezTo>
                    <a:pt x="302" y="267"/>
                    <a:pt x="301" y="266"/>
                    <a:pt x="303" y="261"/>
                  </a:cubicBezTo>
                  <a:cubicBezTo>
                    <a:pt x="304" y="258"/>
                    <a:pt x="303" y="256"/>
                    <a:pt x="302" y="253"/>
                  </a:cubicBezTo>
                  <a:cubicBezTo>
                    <a:pt x="301" y="252"/>
                    <a:pt x="301" y="251"/>
                    <a:pt x="301" y="249"/>
                  </a:cubicBezTo>
                  <a:cubicBezTo>
                    <a:pt x="300" y="246"/>
                    <a:pt x="300" y="246"/>
                    <a:pt x="306" y="242"/>
                  </a:cubicBezTo>
                  <a:cubicBezTo>
                    <a:pt x="309" y="240"/>
                    <a:pt x="310" y="238"/>
                    <a:pt x="311" y="237"/>
                  </a:cubicBezTo>
                  <a:cubicBezTo>
                    <a:pt x="312" y="236"/>
                    <a:pt x="312" y="236"/>
                    <a:pt x="313" y="235"/>
                  </a:cubicBezTo>
                  <a:cubicBezTo>
                    <a:pt x="316" y="233"/>
                    <a:pt x="317" y="229"/>
                    <a:pt x="317" y="226"/>
                  </a:cubicBezTo>
                  <a:cubicBezTo>
                    <a:pt x="318" y="225"/>
                    <a:pt x="318" y="225"/>
                    <a:pt x="318" y="225"/>
                  </a:cubicBezTo>
                  <a:cubicBezTo>
                    <a:pt x="317" y="224"/>
                    <a:pt x="317" y="224"/>
                    <a:pt x="317" y="224"/>
                  </a:cubicBezTo>
                  <a:cubicBezTo>
                    <a:pt x="317" y="224"/>
                    <a:pt x="316" y="223"/>
                    <a:pt x="316" y="222"/>
                  </a:cubicBezTo>
                  <a:cubicBezTo>
                    <a:pt x="314" y="219"/>
                    <a:pt x="310" y="218"/>
                    <a:pt x="307" y="217"/>
                  </a:cubicBezTo>
                  <a:cubicBezTo>
                    <a:pt x="306" y="217"/>
                    <a:pt x="305" y="216"/>
                    <a:pt x="304" y="216"/>
                  </a:cubicBezTo>
                  <a:cubicBezTo>
                    <a:pt x="303" y="216"/>
                    <a:pt x="301" y="213"/>
                    <a:pt x="300" y="211"/>
                  </a:cubicBezTo>
                  <a:cubicBezTo>
                    <a:pt x="299" y="209"/>
                    <a:pt x="299" y="208"/>
                    <a:pt x="300" y="206"/>
                  </a:cubicBezTo>
                  <a:cubicBezTo>
                    <a:pt x="303" y="202"/>
                    <a:pt x="305" y="201"/>
                    <a:pt x="308" y="201"/>
                  </a:cubicBezTo>
                  <a:cubicBezTo>
                    <a:pt x="313" y="201"/>
                    <a:pt x="320" y="198"/>
                    <a:pt x="321" y="193"/>
                  </a:cubicBezTo>
                  <a:cubicBezTo>
                    <a:pt x="321" y="191"/>
                    <a:pt x="323" y="190"/>
                    <a:pt x="326" y="188"/>
                  </a:cubicBezTo>
                  <a:cubicBezTo>
                    <a:pt x="327" y="188"/>
                    <a:pt x="327" y="188"/>
                    <a:pt x="327" y="188"/>
                  </a:cubicBezTo>
                  <a:cubicBezTo>
                    <a:pt x="333" y="185"/>
                    <a:pt x="339" y="181"/>
                    <a:pt x="339" y="177"/>
                  </a:cubicBezTo>
                  <a:cubicBezTo>
                    <a:pt x="340" y="173"/>
                    <a:pt x="339" y="168"/>
                    <a:pt x="338" y="165"/>
                  </a:cubicBezTo>
                  <a:cubicBezTo>
                    <a:pt x="338" y="164"/>
                    <a:pt x="337" y="163"/>
                    <a:pt x="337" y="163"/>
                  </a:cubicBezTo>
                  <a:cubicBezTo>
                    <a:pt x="337" y="160"/>
                    <a:pt x="337" y="151"/>
                    <a:pt x="337" y="148"/>
                  </a:cubicBezTo>
                  <a:cubicBezTo>
                    <a:pt x="337" y="147"/>
                    <a:pt x="337" y="147"/>
                    <a:pt x="337" y="146"/>
                  </a:cubicBezTo>
                  <a:cubicBezTo>
                    <a:pt x="337" y="145"/>
                    <a:pt x="337" y="145"/>
                    <a:pt x="337" y="144"/>
                  </a:cubicBezTo>
                  <a:cubicBezTo>
                    <a:pt x="338" y="145"/>
                    <a:pt x="338" y="145"/>
                    <a:pt x="339" y="145"/>
                  </a:cubicBezTo>
                  <a:cubicBezTo>
                    <a:pt x="340" y="145"/>
                    <a:pt x="341" y="145"/>
                    <a:pt x="342" y="144"/>
                  </a:cubicBezTo>
                  <a:cubicBezTo>
                    <a:pt x="343" y="142"/>
                    <a:pt x="344" y="140"/>
                    <a:pt x="344" y="138"/>
                  </a:cubicBezTo>
                  <a:cubicBezTo>
                    <a:pt x="343" y="135"/>
                    <a:pt x="343" y="135"/>
                    <a:pt x="346" y="133"/>
                  </a:cubicBezTo>
                  <a:cubicBezTo>
                    <a:pt x="347" y="132"/>
                    <a:pt x="348" y="132"/>
                    <a:pt x="348" y="132"/>
                  </a:cubicBezTo>
                  <a:cubicBezTo>
                    <a:pt x="348" y="132"/>
                    <a:pt x="348" y="132"/>
                    <a:pt x="349" y="133"/>
                  </a:cubicBezTo>
                  <a:cubicBezTo>
                    <a:pt x="349" y="133"/>
                    <a:pt x="350" y="134"/>
                    <a:pt x="352" y="135"/>
                  </a:cubicBezTo>
                  <a:cubicBezTo>
                    <a:pt x="353" y="135"/>
                    <a:pt x="353" y="135"/>
                    <a:pt x="354" y="135"/>
                  </a:cubicBezTo>
                  <a:cubicBezTo>
                    <a:pt x="356" y="135"/>
                    <a:pt x="357" y="135"/>
                    <a:pt x="359" y="137"/>
                  </a:cubicBezTo>
                  <a:cubicBezTo>
                    <a:pt x="359" y="138"/>
                    <a:pt x="360" y="138"/>
                    <a:pt x="361" y="138"/>
                  </a:cubicBezTo>
                  <a:cubicBezTo>
                    <a:pt x="363" y="138"/>
                    <a:pt x="364" y="137"/>
                    <a:pt x="364" y="136"/>
                  </a:cubicBezTo>
                  <a:cubicBezTo>
                    <a:pt x="365" y="134"/>
                    <a:pt x="364" y="131"/>
                    <a:pt x="362" y="129"/>
                  </a:cubicBezTo>
                  <a:cubicBezTo>
                    <a:pt x="360" y="127"/>
                    <a:pt x="359" y="125"/>
                    <a:pt x="359" y="123"/>
                  </a:cubicBezTo>
                  <a:cubicBezTo>
                    <a:pt x="358" y="122"/>
                    <a:pt x="357" y="120"/>
                    <a:pt x="356" y="119"/>
                  </a:cubicBezTo>
                  <a:cubicBezTo>
                    <a:pt x="356" y="119"/>
                    <a:pt x="356" y="118"/>
                    <a:pt x="355" y="117"/>
                  </a:cubicBezTo>
                  <a:cubicBezTo>
                    <a:pt x="354" y="114"/>
                    <a:pt x="353" y="111"/>
                    <a:pt x="348" y="110"/>
                  </a:cubicBezTo>
                  <a:cubicBezTo>
                    <a:pt x="343" y="109"/>
                    <a:pt x="341" y="108"/>
                    <a:pt x="338" y="106"/>
                  </a:cubicBezTo>
                  <a:cubicBezTo>
                    <a:pt x="336" y="105"/>
                    <a:pt x="335" y="105"/>
                    <a:pt x="334" y="105"/>
                  </a:cubicBezTo>
                  <a:cubicBezTo>
                    <a:pt x="334" y="105"/>
                    <a:pt x="334" y="105"/>
                    <a:pt x="334" y="105"/>
                  </a:cubicBezTo>
                  <a:cubicBezTo>
                    <a:pt x="334" y="105"/>
                    <a:pt x="334" y="105"/>
                    <a:pt x="334" y="105"/>
                  </a:cubicBezTo>
                  <a:cubicBezTo>
                    <a:pt x="332" y="105"/>
                    <a:pt x="330" y="107"/>
                    <a:pt x="327" y="110"/>
                  </a:cubicBezTo>
                  <a:cubicBezTo>
                    <a:pt x="324" y="113"/>
                    <a:pt x="324" y="114"/>
                    <a:pt x="324" y="116"/>
                  </a:cubicBezTo>
                  <a:cubicBezTo>
                    <a:pt x="324" y="117"/>
                    <a:pt x="324" y="117"/>
                    <a:pt x="323" y="119"/>
                  </a:cubicBezTo>
                  <a:cubicBezTo>
                    <a:pt x="322" y="122"/>
                    <a:pt x="322" y="123"/>
                    <a:pt x="323" y="125"/>
                  </a:cubicBezTo>
                  <a:cubicBezTo>
                    <a:pt x="323" y="126"/>
                    <a:pt x="323" y="126"/>
                    <a:pt x="323" y="127"/>
                  </a:cubicBezTo>
                  <a:cubicBezTo>
                    <a:pt x="323" y="129"/>
                    <a:pt x="323" y="129"/>
                    <a:pt x="323" y="129"/>
                  </a:cubicBezTo>
                  <a:cubicBezTo>
                    <a:pt x="325" y="129"/>
                    <a:pt x="325" y="129"/>
                    <a:pt x="325" y="129"/>
                  </a:cubicBezTo>
                  <a:cubicBezTo>
                    <a:pt x="325" y="129"/>
                    <a:pt x="325" y="129"/>
                    <a:pt x="326" y="129"/>
                  </a:cubicBezTo>
                  <a:cubicBezTo>
                    <a:pt x="328" y="129"/>
                    <a:pt x="331" y="129"/>
                    <a:pt x="334" y="127"/>
                  </a:cubicBezTo>
                  <a:cubicBezTo>
                    <a:pt x="334" y="126"/>
                    <a:pt x="334" y="126"/>
                    <a:pt x="335" y="126"/>
                  </a:cubicBezTo>
                  <a:cubicBezTo>
                    <a:pt x="335" y="126"/>
                    <a:pt x="335" y="126"/>
                    <a:pt x="335" y="126"/>
                  </a:cubicBezTo>
                  <a:cubicBezTo>
                    <a:pt x="335" y="127"/>
                    <a:pt x="335" y="128"/>
                    <a:pt x="336" y="128"/>
                  </a:cubicBezTo>
                  <a:cubicBezTo>
                    <a:pt x="337" y="130"/>
                    <a:pt x="335" y="133"/>
                    <a:pt x="334" y="134"/>
                  </a:cubicBezTo>
                  <a:cubicBezTo>
                    <a:pt x="334" y="135"/>
                    <a:pt x="333" y="135"/>
                    <a:pt x="333" y="135"/>
                  </a:cubicBezTo>
                  <a:cubicBezTo>
                    <a:pt x="333" y="136"/>
                    <a:pt x="333" y="137"/>
                    <a:pt x="332" y="137"/>
                  </a:cubicBezTo>
                  <a:cubicBezTo>
                    <a:pt x="331" y="137"/>
                    <a:pt x="330" y="137"/>
                    <a:pt x="330" y="137"/>
                  </a:cubicBezTo>
                  <a:cubicBezTo>
                    <a:pt x="329" y="137"/>
                    <a:pt x="328" y="137"/>
                    <a:pt x="327" y="137"/>
                  </a:cubicBezTo>
                  <a:cubicBezTo>
                    <a:pt x="325" y="137"/>
                    <a:pt x="324" y="137"/>
                    <a:pt x="323" y="137"/>
                  </a:cubicBezTo>
                  <a:cubicBezTo>
                    <a:pt x="317" y="138"/>
                    <a:pt x="312" y="140"/>
                    <a:pt x="309" y="143"/>
                  </a:cubicBezTo>
                  <a:cubicBezTo>
                    <a:pt x="308" y="143"/>
                    <a:pt x="307" y="145"/>
                    <a:pt x="306" y="146"/>
                  </a:cubicBezTo>
                  <a:cubicBezTo>
                    <a:pt x="303" y="150"/>
                    <a:pt x="301" y="153"/>
                    <a:pt x="297" y="153"/>
                  </a:cubicBezTo>
                  <a:cubicBezTo>
                    <a:pt x="296" y="153"/>
                    <a:pt x="296" y="153"/>
                    <a:pt x="296" y="153"/>
                  </a:cubicBezTo>
                  <a:cubicBezTo>
                    <a:pt x="290" y="153"/>
                    <a:pt x="287" y="149"/>
                    <a:pt x="285" y="147"/>
                  </a:cubicBezTo>
                  <a:cubicBezTo>
                    <a:pt x="285" y="146"/>
                    <a:pt x="284" y="146"/>
                    <a:pt x="284" y="145"/>
                  </a:cubicBezTo>
                  <a:cubicBezTo>
                    <a:pt x="281" y="143"/>
                    <a:pt x="270" y="139"/>
                    <a:pt x="265" y="138"/>
                  </a:cubicBezTo>
                  <a:cubicBezTo>
                    <a:pt x="262" y="137"/>
                    <a:pt x="260" y="136"/>
                    <a:pt x="257" y="134"/>
                  </a:cubicBezTo>
                  <a:cubicBezTo>
                    <a:pt x="256" y="133"/>
                    <a:pt x="255" y="133"/>
                    <a:pt x="254" y="132"/>
                  </a:cubicBezTo>
                  <a:cubicBezTo>
                    <a:pt x="254" y="131"/>
                    <a:pt x="247" y="128"/>
                    <a:pt x="243" y="128"/>
                  </a:cubicBezTo>
                  <a:cubicBezTo>
                    <a:pt x="240" y="128"/>
                    <a:pt x="239" y="129"/>
                    <a:pt x="239" y="130"/>
                  </a:cubicBezTo>
                  <a:cubicBezTo>
                    <a:pt x="238" y="131"/>
                    <a:pt x="236" y="131"/>
                    <a:pt x="234" y="132"/>
                  </a:cubicBezTo>
                  <a:cubicBezTo>
                    <a:pt x="233" y="133"/>
                    <a:pt x="232" y="133"/>
                    <a:pt x="231" y="134"/>
                  </a:cubicBezTo>
                  <a:cubicBezTo>
                    <a:pt x="231" y="134"/>
                    <a:pt x="231" y="133"/>
                    <a:pt x="230" y="133"/>
                  </a:cubicBezTo>
                  <a:cubicBezTo>
                    <a:pt x="229" y="130"/>
                    <a:pt x="229" y="129"/>
                    <a:pt x="229" y="129"/>
                  </a:cubicBezTo>
                  <a:cubicBezTo>
                    <a:pt x="229" y="129"/>
                    <a:pt x="229" y="129"/>
                    <a:pt x="229" y="129"/>
                  </a:cubicBezTo>
                  <a:cubicBezTo>
                    <a:pt x="231" y="129"/>
                    <a:pt x="231" y="128"/>
                    <a:pt x="231" y="126"/>
                  </a:cubicBezTo>
                  <a:cubicBezTo>
                    <a:pt x="232" y="124"/>
                    <a:pt x="228" y="121"/>
                    <a:pt x="225" y="120"/>
                  </a:cubicBezTo>
                  <a:cubicBezTo>
                    <a:pt x="225" y="120"/>
                    <a:pt x="224" y="119"/>
                    <a:pt x="224" y="119"/>
                  </a:cubicBezTo>
                  <a:cubicBezTo>
                    <a:pt x="222" y="118"/>
                    <a:pt x="220" y="118"/>
                    <a:pt x="218" y="118"/>
                  </a:cubicBezTo>
                  <a:cubicBezTo>
                    <a:pt x="217" y="118"/>
                    <a:pt x="216" y="118"/>
                    <a:pt x="214" y="118"/>
                  </a:cubicBezTo>
                  <a:cubicBezTo>
                    <a:pt x="212" y="118"/>
                    <a:pt x="205" y="119"/>
                    <a:pt x="202" y="122"/>
                  </a:cubicBezTo>
                  <a:cubicBezTo>
                    <a:pt x="200" y="124"/>
                    <a:pt x="195" y="127"/>
                    <a:pt x="192" y="127"/>
                  </a:cubicBezTo>
                  <a:cubicBezTo>
                    <a:pt x="191" y="127"/>
                    <a:pt x="190" y="127"/>
                    <a:pt x="190" y="126"/>
                  </a:cubicBezTo>
                  <a:cubicBezTo>
                    <a:pt x="190" y="126"/>
                    <a:pt x="189" y="126"/>
                    <a:pt x="189" y="126"/>
                  </a:cubicBezTo>
                  <a:cubicBezTo>
                    <a:pt x="189" y="125"/>
                    <a:pt x="191" y="123"/>
                    <a:pt x="193" y="123"/>
                  </a:cubicBezTo>
                  <a:cubicBezTo>
                    <a:pt x="194" y="123"/>
                    <a:pt x="194" y="123"/>
                    <a:pt x="194" y="123"/>
                  </a:cubicBezTo>
                  <a:cubicBezTo>
                    <a:pt x="198" y="122"/>
                    <a:pt x="203" y="121"/>
                    <a:pt x="206" y="116"/>
                  </a:cubicBezTo>
                  <a:cubicBezTo>
                    <a:pt x="209" y="111"/>
                    <a:pt x="210" y="106"/>
                    <a:pt x="210" y="99"/>
                  </a:cubicBezTo>
                  <a:cubicBezTo>
                    <a:pt x="210" y="96"/>
                    <a:pt x="210" y="94"/>
                    <a:pt x="211" y="91"/>
                  </a:cubicBezTo>
                  <a:cubicBezTo>
                    <a:pt x="211" y="90"/>
                    <a:pt x="211" y="89"/>
                    <a:pt x="211" y="88"/>
                  </a:cubicBezTo>
                  <a:cubicBezTo>
                    <a:pt x="211" y="86"/>
                    <a:pt x="212" y="85"/>
                    <a:pt x="210" y="83"/>
                  </a:cubicBezTo>
                  <a:cubicBezTo>
                    <a:pt x="209" y="82"/>
                    <a:pt x="208" y="82"/>
                    <a:pt x="207" y="82"/>
                  </a:cubicBezTo>
                  <a:cubicBezTo>
                    <a:pt x="207" y="82"/>
                    <a:pt x="206" y="82"/>
                    <a:pt x="206" y="82"/>
                  </a:cubicBezTo>
                  <a:cubicBezTo>
                    <a:pt x="205" y="81"/>
                    <a:pt x="204" y="81"/>
                    <a:pt x="203" y="81"/>
                  </a:cubicBezTo>
                  <a:cubicBezTo>
                    <a:pt x="204" y="79"/>
                    <a:pt x="205" y="78"/>
                    <a:pt x="205" y="75"/>
                  </a:cubicBezTo>
                  <a:cubicBezTo>
                    <a:pt x="206" y="70"/>
                    <a:pt x="205" y="66"/>
                    <a:pt x="203" y="62"/>
                  </a:cubicBezTo>
                  <a:cubicBezTo>
                    <a:pt x="200" y="58"/>
                    <a:pt x="196" y="55"/>
                    <a:pt x="196" y="55"/>
                  </a:cubicBezTo>
                  <a:cubicBezTo>
                    <a:pt x="193" y="53"/>
                    <a:pt x="193" y="53"/>
                    <a:pt x="193" y="53"/>
                  </a:cubicBezTo>
                  <a:cubicBezTo>
                    <a:pt x="193" y="57"/>
                    <a:pt x="193" y="57"/>
                    <a:pt x="193" y="57"/>
                  </a:cubicBezTo>
                  <a:cubicBezTo>
                    <a:pt x="193" y="57"/>
                    <a:pt x="193" y="62"/>
                    <a:pt x="191" y="62"/>
                  </a:cubicBezTo>
                  <a:cubicBezTo>
                    <a:pt x="187" y="62"/>
                    <a:pt x="184" y="61"/>
                    <a:pt x="181" y="58"/>
                  </a:cubicBezTo>
                  <a:cubicBezTo>
                    <a:pt x="178" y="55"/>
                    <a:pt x="175" y="54"/>
                    <a:pt x="171" y="53"/>
                  </a:cubicBezTo>
                  <a:cubicBezTo>
                    <a:pt x="170" y="53"/>
                    <a:pt x="170" y="53"/>
                    <a:pt x="170" y="53"/>
                  </a:cubicBezTo>
                  <a:cubicBezTo>
                    <a:pt x="166" y="52"/>
                    <a:pt x="161" y="49"/>
                    <a:pt x="158" y="47"/>
                  </a:cubicBezTo>
                  <a:cubicBezTo>
                    <a:pt x="158" y="44"/>
                    <a:pt x="158" y="44"/>
                    <a:pt x="158" y="44"/>
                  </a:cubicBezTo>
                  <a:cubicBezTo>
                    <a:pt x="158" y="40"/>
                    <a:pt x="158" y="40"/>
                    <a:pt x="158" y="40"/>
                  </a:cubicBezTo>
                  <a:cubicBezTo>
                    <a:pt x="155" y="42"/>
                    <a:pt x="155" y="42"/>
                    <a:pt x="155" y="42"/>
                  </a:cubicBezTo>
                  <a:cubicBezTo>
                    <a:pt x="155" y="42"/>
                    <a:pt x="147" y="47"/>
                    <a:pt x="143" y="50"/>
                  </a:cubicBezTo>
                  <a:cubicBezTo>
                    <a:pt x="142" y="51"/>
                    <a:pt x="141" y="53"/>
                    <a:pt x="140" y="54"/>
                  </a:cubicBezTo>
                  <a:cubicBezTo>
                    <a:pt x="140" y="54"/>
                    <a:pt x="139" y="54"/>
                    <a:pt x="139" y="55"/>
                  </a:cubicBezTo>
                  <a:cubicBezTo>
                    <a:pt x="139" y="53"/>
                    <a:pt x="138" y="51"/>
                    <a:pt x="138" y="49"/>
                  </a:cubicBezTo>
                  <a:cubicBezTo>
                    <a:pt x="138" y="47"/>
                    <a:pt x="138" y="47"/>
                    <a:pt x="138" y="47"/>
                  </a:cubicBezTo>
                  <a:cubicBezTo>
                    <a:pt x="136" y="47"/>
                    <a:pt x="136" y="47"/>
                    <a:pt x="136" y="47"/>
                  </a:cubicBezTo>
                  <a:cubicBezTo>
                    <a:pt x="136" y="47"/>
                    <a:pt x="131" y="47"/>
                    <a:pt x="127" y="52"/>
                  </a:cubicBezTo>
                  <a:cubicBezTo>
                    <a:pt x="125" y="54"/>
                    <a:pt x="123" y="56"/>
                    <a:pt x="121" y="56"/>
                  </a:cubicBezTo>
                  <a:cubicBezTo>
                    <a:pt x="121" y="56"/>
                    <a:pt x="120" y="56"/>
                    <a:pt x="119" y="54"/>
                  </a:cubicBezTo>
                  <a:cubicBezTo>
                    <a:pt x="118" y="53"/>
                    <a:pt x="118" y="51"/>
                    <a:pt x="118" y="50"/>
                  </a:cubicBezTo>
                  <a:cubicBezTo>
                    <a:pt x="118" y="48"/>
                    <a:pt x="118" y="47"/>
                    <a:pt x="117" y="45"/>
                  </a:cubicBezTo>
                  <a:cubicBezTo>
                    <a:pt x="114" y="43"/>
                    <a:pt x="110" y="40"/>
                    <a:pt x="105" y="40"/>
                  </a:cubicBezTo>
                  <a:cubicBezTo>
                    <a:pt x="101" y="40"/>
                    <a:pt x="94" y="40"/>
                    <a:pt x="91" y="39"/>
                  </a:cubicBezTo>
                  <a:cubicBezTo>
                    <a:pt x="91" y="38"/>
                    <a:pt x="90" y="38"/>
                    <a:pt x="90" y="38"/>
                  </a:cubicBezTo>
                  <a:cubicBezTo>
                    <a:pt x="87" y="36"/>
                    <a:pt x="85" y="35"/>
                    <a:pt x="81" y="35"/>
                  </a:cubicBezTo>
                  <a:cubicBezTo>
                    <a:pt x="64" y="35"/>
                    <a:pt x="64" y="35"/>
                    <a:pt x="64" y="35"/>
                  </a:cubicBezTo>
                  <a:cubicBezTo>
                    <a:pt x="63" y="35"/>
                    <a:pt x="62" y="35"/>
                    <a:pt x="60" y="35"/>
                  </a:cubicBezTo>
                  <a:cubicBezTo>
                    <a:pt x="59" y="36"/>
                    <a:pt x="57" y="36"/>
                    <a:pt x="55" y="36"/>
                  </a:cubicBezTo>
                  <a:cubicBezTo>
                    <a:pt x="54" y="36"/>
                    <a:pt x="53" y="36"/>
                    <a:pt x="52" y="35"/>
                  </a:cubicBezTo>
                  <a:cubicBezTo>
                    <a:pt x="51" y="33"/>
                    <a:pt x="49" y="32"/>
                    <a:pt x="47" y="32"/>
                  </a:cubicBezTo>
                  <a:cubicBezTo>
                    <a:pt x="45" y="32"/>
                    <a:pt x="43" y="34"/>
                    <a:pt x="43" y="34"/>
                  </a:cubicBezTo>
                  <a:cubicBezTo>
                    <a:pt x="42" y="34"/>
                    <a:pt x="42" y="34"/>
                    <a:pt x="42" y="34"/>
                  </a:cubicBezTo>
                  <a:cubicBezTo>
                    <a:pt x="42" y="34"/>
                    <a:pt x="42" y="34"/>
                    <a:pt x="42" y="34"/>
                  </a:cubicBezTo>
                  <a:cubicBezTo>
                    <a:pt x="42" y="34"/>
                    <a:pt x="41" y="36"/>
                    <a:pt x="40" y="37"/>
                  </a:cubicBezTo>
                  <a:cubicBezTo>
                    <a:pt x="20" y="37"/>
                    <a:pt x="20" y="37"/>
                    <a:pt x="20" y="37"/>
                  </a:cubicBezTo>
                  <a:cubicBezTo>
                    <a:pt x="19" y="37"/>
                    <a:pt x="16" y="36"/>
                    <a:pt x="15" y="35"/>
                  </a:cubicBezTo>
                  <a:cubicBezTo>
                    <a:pt x="15" y="34"/>
                    <a:pt x="15" y="33"/>
                    <a:pt x="15" y="32"/>
                  </a:cubicBezTo>
                  <a:cubicBezTo>
                    <a:pt x="15" y="31"/>
                    <a:pt x="15" y="28"/>
                    <a:pt x="14" y="25"/>
                  </a:cubicBezTo>
                  <a:cubicBezTo>
                    <a:pt x="12" y="17"/>
                    <a:pt x="13" y="17"/>
                    <a:pt x="14" y="17"/>
                  </a:cubicBezTo>
                  <a:cubicBezTo>
                    <a:pt x="14" y="17"/>
                    <a:pt x="14" y="17"/>
                    <a:pt x="14" y="17"/>
                  </a:cubicBezTo>
                  <a:cubicBezTo>
                    <a:pt x="14" y="17"/>
                    <a:pt x="15" y="17"/>
                    <a:pt x="15" y="17"/>
                  </a:cubicBezTo>
                  <a:cubicBezTo>
                    <a:pt x="15" y="17"/>
                    <a:pt x="16" y="17"/>
                    <a:pt x="16" y="17"/>
                  </a:cubicBezTo>
                  <a:cubicBezTo>
                    <a:pt x="19" y="17"/>
                    <a:pt x="20" y="16"/>
                    <a:pt x="21" y="14"/>
                  </a:cubicBezTo>
                  <a:cubicBezTo>
                    <a:pt x="22" y="13"/>
                    <a:pt x="23" y="12"/>
                    <a:pt x="24" y="11"/>
                  </a:cubicBezTo>
                  <a:cubicBezTo>
                    <a:pt x="26" y="10"/>
                    <a:pt x="28" y="8"/>
                    <a:pt x="27" y="7"/>
                  </a:cubicBezTo>
                  <a:cubicBezTo>
                    <a:pt x="27" y="5"/>
                    <a:pt x="26" y="4"/>
                    <a:pt x="25" y="4"/>
                  </a:cubicBezTo>
                  <a:cubicBezTo>
                    <a:pt x="24" y="3"/>
                    <a:pt x="23" y="2"/>
                    <a:pt x="22" y="2"/>
                  </a:cubicBezTo>
                  <a:cubicBezTo>
                    <a:pt x="20" y="1"/>
                    <a:pt x="19" y="0"/>
                    <a:pt x="17" y="0"/>
                  </a:cubicBezTo>
                  <a:close/>
                  <a:moveTo>
                    <a:pt x="225" y="145"/>
                  </a:moveTo>
                  <a:cubicBezTo>
                    <a:pt x="225" y="144"/>
                    <a:pt x="226" y="142"/>
                    <a:pt x="226" y="142"/>
                  </a:cubicBezTo>
                  <a:cubicBezTo>
                    <a:pt x="226" y="142"/>
                    <a:pt x="226" y="141"/>
                    <a:pt x="227" y="141"/>
                  </a:cubicBezTo>
                  <a:cubicBezTo>
                    <a:pt x="226" y="143"/>
                    <a:pt x="226" y="144"/>
                    <a:pt x="225" y="145"/>
                  </a:cubicBezTo>
                  <a:close/>
                  <a:moveTo>
                    <a:pt x="33" y="63"/>
                  </a:moveTo>
                  <a:cubicBezTo>
                    <a:pt x="33" y="63"/>
                    <a:pt x="33" y="63"/>
                    <a:pt x="33" y="63"/>
                  </a:cubicBezTo>
                  <a:cubicBezTo>
                    <a:pt x="33" y="63"/>
                    <a:pt x="32" y="63"/>
                    <a:pt x="31" y="63"/>
                  </a:cubicBezTo>
                  <a:cubicBezTo>
                    <a:pt x="27" y="64"/>
                    <a:pt x="27" y="64"/>
                    <a:pt x="23" y="66"/>
                  </a:cubicBezTo>
                  <a:cubicBezTo>
                    <a:pt x="22" y="66"/>
                    <a:pt x="21" y="66"/>
                    <a:pt x="21" y="66"/>
                  </a:cubicBezTo>
                  <a:cubicBezTo>
                    <a:pt x="21" y="66"/>
                    <a:pt x="20" y="66"/>
                    <a:pt x="20" y="66"/>
                  </a:cubicBezTo>
                  <a:cubicBezTo>
                    <a:pt x="20" y="66"/>
                    <a:pt x="20" y="66"/>
                    <a:pt x="19" y="66"/>
                  </a:cubicBezTo>
                  <a:cubicBezTo>
                    <a:pt x="17" y="66"/>
                    <a:pt x="16" y="67"/>
                    <a:pt x="15" y="69"/>
                  </a:cubicBezTo>
                  <a:cubicBezTo>
                    <a:pt x="15" y="69"/>
                    <a:pt x="15" y="69"/>
                    <a:pt x="15" y="69"/>
                  </a:cubicBezTo>
                  <a:cubicBezTo>
                    <a:pt x="15" y="69"/>
                    <a:pt x="15" y="69"/>
                    <a:pt x="15" y="69"/>
                  </a:cubicBezTo>
                  <a:cubicBezTo>
                    <a:pt x="15" y="70"/>
                    <a:pt x="13" y="74"/>
                    <a:pt x="15" y="79"/>
                  </a:cubicBezTo>
                  <a:cubicBezTo>
                    <a:pt x="17" y="82"/>
                    <a:pt x="22" y="83"/>
                    <a:pt x="26" y="84"/>
                  </a:cubicBezTo>
                  <a:cubicBezTo>
                    <a:pt x="27" y="84"/>
                    <a:pt x="29" y="84"/>
                    <a:pt x="31" y="84"/>
                  </a:cubicBezTo>
                  <a:cubicBezTo>
                    <a:pt x="32" y="85"/>
                    <a:pt x="32" y="85"/>
                    <a:pt x="33" y="85"/>
                  </a:cubicBezTo>
                  <a:cubicBezTo>
                    <a:pt x="37" y="85"/>
                    <a:pt x="37" y="82"/>
                    <a:pt x="38" y="80"/>
                  </a:cubicBezTo>
                  <a:cubicBezTo>
                    <a:pt x="38" y="79"/>
                    <a:pt x="39" y="78"/>
                    <a:pt x="39" y="76"/>
                  </a:cubicBezTo>
                  <a:cubicBezTo>
                    <a:pt x="41" y="72"/>
                    <a:pt x="41" y="71"/>
                    <a:pt x="39" y="69"/>
                  </a:cubicBezTo>
                  <a:cubicBezTo>
                    <a:pt x="39" y="68"/>
                    <a:pt x="39" y="68"/>
                    <a:pt x="38" y="67"/>
                  </a:cubicBezTo>
                  <a:cubicBezTo>
                    <a:pt x="37" y="64"/>
                    <a:pt x="36" y="63"/>
                    <a:pt x="33" y="63"/>
                  </a:cubicBezTo>
                  <a:cubicBezTo>
                    <a:pt x="33" y="63"/>
                    <a:pt x="33" y="63"/>
                    <a:pt x="33" y="63"/>
                  </a:cubicBezTo>
                  <a:close/>
                  <a:moveTo>
                    <a:pt x="14" y="70"/>
                  </a:moveTo>
                  <a:cubicBezTo>
                    <a:pt x="10" y="73"/>
                    <a:pt x="10" y="73"/>
                    <a:pt x="10" y="73"/>
                  </a:cubicBezTo>
                  <a:cubicBezTo>
                    <a:pt x="9" y="74"/>
                    <a:pt x="7" y="74"/>
                    <a:pt x="7" y="75"/>
                  </a:cubicBezTo>
                  <a:cubicBezTo>
                    <a:pt x="4" y="76"/>
                    <a:pt x="2" y="77"/>
                    <a:pt x="3" y="83"/>
                  </a:cubicBezTo>
                  <a:cubicBezTo>
                    <a:pt x="3" y="84"/>
                    <a:pt x="3" y="85"/>
                    <a:pt x="3" y="86"/>
                  </a:cubicBezTo>
                  <a:cubicBezTo>
                    <a:pt x="3" y="91"/>
                    <a:pt x="4" y="94"/>
                    <a:pt x="8" y="96"/>
                  </a:cubicBezTo>
                  <a:cubicBezTo>
                    <a:pt x="10" y="97"/>
                    <a:pt x="12" y="98"/>
                    <a:pt x="14" y="98"/>
                  </a:cubicBezTo>
                  <a:cubicBezTo>
                    <a:pt x="15" y="98"/>
                    <a:pt x="18" y="98"/>
                    <a:pt x="18" y="94"/>
                  </a:cubicBezTo>
                  <a:cubicBezTo>
                    <a:pt x="18" y="93"/>
                    <a:pt x="18" y="93"/>
                    <a:pt x="18" y="92"/>
                  </a:cubicBezTo>
                  <a:cubicBezTo>
                    <a:pt x="18" y="90"/>
                    <a:pt x="17" y="89"/>
                    <a:pt x="15" y="86"/>
                  </a:cubicBezTo>
                  <a:cubicBezTo>
                    <a:pt x="14" y="85"/>
                    <a:pt x="14" y="85"/>
                    <a:pt x="14" y="85"/>
                  </a:cubicBezTo>
                  <a:cubicBezTo>
                    <a:pt x="11" y="81"/>
                    <a:pt x="13" y="75"/>
                    <a:pt x="13" y="75"/>
                  </a:cubicBezTo>
                  <a:cubicBezTo>
                    <a:pt x="14" y="70"/>
                    <a:pt x="14" y="70"/>
                    <a:pt x="14" y="70"/>
                  </a:cubicBezTo>
                  <a:close/>
                  <a:moveTo>
                    <a:pt x="51" y="74"/>
                  </a:moveTo>
                  <a:cubicBezTo>
                    <a:pt x="48" y="79"/>
                    <a:pt x="48" y="79"/>
                    <a:pt x="48" y="79"/>
                  </a:cubicBezTo>
                  <a:cubicBezTo>
                    <a:pt x="47" y="81"/>
                    <a:pt x="46" y="82"/>
                    <a:pt x="45" y="83"/>
                  </a:cubicBezTo>
                  <a:cubicBezTo>
                    <a:pt x="45" y="83"/>
                    <a:pt x="44" y="84"/>
                    <a:pt x="43" y="86"/>
                  </a:cubicBezTo>
                  <a:cubicBezTo>
                    <a:pt x="41" y="88"/>
                    <a:pt x="39" y="88"/>
                    <a:pt x="37" y="88"/>
                  </a:cubicBezTo>
                  <a:cubicBezTo>
                    <a:pt x="35" y="88"/>
                    <a:pt x="33" y="88"/>
                    <a:pt x="31" y="89"/>
                  </a:cubicBezTo>
                  <a:cubicBezTo>
                    <a:pt x="29" y="90"/>
                    <a:pt x="29" y="90"/>
                    <a:pt x="29" y="90"/>
                  </a:cubicBezTo>
                  <a:cubicBezTo>
                    <a:pt x="30" y="92"/>
                    <a:pt x="30" y="92"/>
                    <a:pt x="30" y="92"/>
                  </a:cubicBezTo>
                  <a:cubicBezTo>
                    <a:pt x="30" y="92"/>
                    <a:pt x="31" y="94"/>
                    <a:pt x="34" y="95"/>
                  </a:cubicBezTo>
                  <a:cubicBezTo>
                    <a:pt x="35" y="96"/>
                    <a:pt x="36" y="96"/>
                    <a:pt x="37" y="96"/>
                  </a:cubicBezTo>
                  <a:cubicBezTo>
                    <a:pt x="40" y="96"/>
                    <a:pt x="42" y="95"/>
                    <a:pt x="45" y="94"/>
                  </a:cubicBezTo>
                  <a:cubicBezTo>
                    <a:pt x="45" y="94"/>
                    <a:pt x="46" y="94"/>
                    <a:pt x="47" y="93"/>
                  </a:cubicBezTo>
                  <a:cubicBezTo>
                    <a:pt x="52" y="92"/>
                    <a:pt x="52" y="82"/>
                    <a:pt x="52" y="80"/>
                  </a:cubicBezTo>
                  <a:cubicBezTo>
                    <a:pt x="51" y="74"/>
                    <a:pt x="51" y="74"/>
                    <a:pt x="51" y="74"/>
                  </a:cubicBezTo>
                  <a:close/>
                  <a:moveTo>
                    <a:pt x="29" y="99"/>
                  </a:moveTo>
                  <a:cubicBezTo>
                    <a:pt x="28" y="99"/>
                    <a:pt x="27" y="100"/>
                    <a:pt x="27" y="100"/>
                  </a:cubicBezTo>
                  <a:cubicBezTo>
                    <a:pt x="26" y="101"/>
                    <a:pt x="27" y="102"/>
                    <a:pt x="27" y="103"/>
                  </a:cubicBezTo>
                  <a:cubicBezTo>
                    <a:pt x="28" y="104"/>
                    <a:pt x="28" y="105"/>
                    <a:pt x="28" y="106"/>
                  </a:cubicBezTo>
                  <a:cubicBezTo>
                    <a:pt x="29" y="107"/>
                    <a:pt x="29" y="110"/>
                    <a:pt x="31" y="110"/>
                  </a:cubicBezTo>
                  <a:cubicBezTo>
                    <a:pt x="32" y="110"/>
                    <a:pt x="33" y="109"/>
                    <a:pt x="34" y="108"/>
                  </a:cubicBezTo>
                  <a:cubicBezTo>
                    <a:pt x="36" y="107"/>
                    <a:pt x="37" y="105"/>
                    <a:pt x="37" y="104"/>
                  </a:cubicBezTo>
                  <a:cubicBezTo>
                    <a:pt x="37" y="102"/>
                    <a:pt x="36" y="101"/>
                    <a:pt x="36" y="101"/>
                  </a:cubicBezTo>
                  <a:cubicBezTo>
                    <a:pt x="34" y="100"/>
                    <a:pt x="31" y="99"/>
                    <a:pt x="29" y="99"/>
                  </a:cubicBezTo>
                  <a:close/>
                  <a:moveTo>
                    <a:pt x="51" y="104"/>
                  </a:moveTo>
                  <a:cubicBezTo>
                    <a:pt x="47" y="104"/>
                    <a:pt x="43" y="108"/>
                    <a:pt x="41" y="109"/>
                  </a:cubicBezTo>
                  <a:cubicBezTo>
                    <a:pt x="39" y="109"/>
                    <a:pt x="36" y="110"/>
                    <a:pt x="35" y="111"/>
                  </a:cubicBezTo>
                  <a:cubicBezTo>
                    <a:pt x="34" y="113"/>
                    <a:pt x="35" y="116"/>
                    <a:pt x="36" y="116"/>
                  </a:cubicBezTo>
                  <a:cubicBezTo>
                    <a:pt x="36" y="117"/>
                    <a:pt x="36" y="118"/>
                    <a:pt x="37" y="118"/>
                  </a:cubicBezTo>
                  <a:cubicBezTo>
                    <a:pt x="38" y="121"/>
                    <a:pt x="39" y="123"/>
                    <a:pt x="42" y="123"/>
                  </a:cubicBezTo>
                  <a:cubicBezTo>
                    <a:pt x="42" y="123"/>
                    <a:pt x="43" y="123"/>
                    <a:pt x="44" y="123"/>
                  </a:cubicBezTo>
                  <a:cubicBezTo>
                    <a:pt x="45" y="123"/>
                    <a:pt x="45" y="123"/>
                    <a:pt x="46" y="123"/>
                  </a:cubicBezTo>
                  <a:cubicBezTo>
                    <a:pt x="46" y="123"/>
                    <a:pt x="47" y="123"/>
                    <a:pt x="47" y="123"/>
                  </a:cubicBezTo>
                  <a:cubicBezTo>
                    <a:pt x="48" y="123"/>
                    <a:pt x="48" y="123"/>
                    <a:pt x="49" y="123"/>
                  </a:cubicBezTo>
                  <a:cubicBezTo>
                    <a:pt x="53" y="123"/>
                    <a:pt x="53" y="119"/>
                    <a:pt x="53" y="117"/>
                  </a:cubicBezTo>
                  <a:cubicBezTo>
                    <a:pt x="53" y="115"/>
                    <a:pt x="54" y="113"/>
                    <a:pt x="54" y="112"/>
                  </a:cubicBezTo>
                  <a:cubicBezTo>
                    <a:pt x="54" y="109"/>
                    <a:pt x="55" y="107"/>
                    <a:pt x="54" y="105"/>
                  </a:cubicBezTo>
                  <a:cubicBezTo>
                    <a:pt x="53" y="104"/>
                    <a:pt x="52" y="104"/>
                    <a:pt x="51" y="104"/>
                  </a:cubicBezTo>
                  <a:close/>
                  <a:moveTo>
                    <a:pt x="22" y="121"/>
                  </a:moveTo>
                  <a:cubicBezTo>
                    <a:pt x="19" y="121"/>
                    <a:pt x="19" y="124"/>
                    <a:pt x="19" y="125"/>
                  </a:cubicBezTo>
                  <a:cubicBezTo>
                    <a:pt x="19" y="127"/>
                    <a:pt x="19" y="128"/>
                    <a:pt x="19" y="129"/>
                  </a:cubicBezTo>
                  <a:cubicBezTo>
                    <a:pt x="18" y="131"/>
                    <a:pt x="17" y="135"/>
                    <a:pt x="22" y="136"/>
                  </a:cubicBezTo>
                  <a:cubicBezTo>
                    <a:pt x="23" y="136"/>
                    <a:pt x="23" y="136"/>
                    <a:pt x="23" y="136"/>
                  </a:cubicBezTo>
                  <a:cubicBezTo>
                    <a:pt x="25" y="137"/>
                    <a:pt x="26" y="137"/>
                    <a:pt x="27" y="137"/>
                  </a:cubicBezTo>
                  <a:cubicBezTo>
                    <a:pt x="30" y="137"/>
                    <a:pt x="31" y="134"/>
                    <a:pt x="31" y="133"/>
                  </a:cubicBezTo>
                  <a:cubicBezTo>
                    <a:pt x="32" y="130"/>
                    <a:pt x="32" y="129"/>
                    <a:pt x="31" y="128"/>
                  </a:cubicBezTo>
                  <a:cubicBezTo>
                    <a:pt x="30" y="127"/>
                    <a:pt x="29" y="126"/>
                    <a:pt x="28" y="126"/>
                  </a:cubicBezTo>
                  <a:cubicBezTo>
                    <a:pt x="27" y="126"/>
                    <a:pt x="27" y="125"/>
                    <a:pt x="26" y="124"/>
                  </a:cubicBezTo>
                  <a:cubicBezTo>
                    <a:pt x="24" y="122"/>
                    <a:pt x="23" y="121"/>
                    <a:pt x="22" y="121"/>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37" name="Freeform 28">
              <a:extLst>
                <a:ext uri="{FF2B5EF4-FFF2-40B4-BE49-F238E27FC236}">
                  <a16:creationId xmlns:a16="http://schemas.microsoft.com/office/drawing/2014/main" id="{691E0D95-94E7-1B2F-15E4-9784023ADCA9}"/>
                </a:ext>
              </a:extLst>
            </p:cNvPr>
            <p:cNvSpPr>
              <a:spLocks noEditPoints="1"/>
            </p:cNvSpPr>
            <p:nvPr/>
          </p:nvSpPr>
          <p:spPr bwMode="auto">
            <a:xfrm>
              <a:off x="9279956" y="1591983"/>
              <a:ext cx="1438275" cy="1031875"/>
            </a:xfrm>
            <a:custGeom>
              <a:avLst/>
              <a:gdLst>
                <a:gd name="T0" fmla="*/ 47 w 465"/>
                <a:gd name="T1" fmla="*/ 295 h 334"/>
                <a:gd name="T2" fmla="*/ 2 w 465"/>
                <a:gd name="T3" fmla="*/ 284 h 334"/>
                <a:gd name="T4" fmla="*/ 24 w 465"/>
                <a:gd name="T5" fmla="*/ 243 h 334"/>
                <a:gd name="T6" fmla="*/ 24 w 465"/>
                <a:gd name="T7" fmla="*/ 215 h 334"/>
                <a:gd name="T8" fmla="*/ 33 w 465"/>
                <a:gd name="T9" fmla="*/ 161 h 334"/>
                <a:gd name="T10" fmla="*/ 82 w 465"/>
                <a:gd name="T11" fmla="*/ 163 h 334"/>
                <a:gd name="T12" fmla="*/ 101 w 465"/>
                <a:gd name="T13" fmla="*/ 157 h 334"/>
                <a:gd name="T14" fmla="*/ 114 w 465"/>
                <a:gd name="T15" fmla="*/ 140 h 334"/>
                <a:gd name="T16" fmla="*/ 144 w 465"/>
                <a:gd name="T17" fmla="*/ 122 h 334"/>
                <a:gd name="T18" fmla="*/ 204 w 465"/>
                <a:gd name="T19" fmla="*/ 81 h 334"/>
                <a:gd name="T20" fmla="*/ 268 w 465"/>
                <a:gd name="T21" fmla="*/ 53 h 334"/>
                <a:gd name="T22" fmla="*/ 245 w 465"/>
                <a:gd name="T23" fmla="*/ 60 h 334"/>
                <a:gd name="T24" fmla="*/ 212 w 465"/>
                <a:gd name="T25" fmla="*/ 78 h 334"/>
                <a:gd name="T26" fmla="*/ 212 w 465"/>
                <a:gd name="T27" fmla="*/ 89 h 334"/>
                <a:gd name="T28" fmla="*/ 255 w 465"/>
                <a:gd name="T29" fmla="*/ 68 h 334"/>
                <a:gd name="T30" fmla="*/ 277 w 465"/>
                <a:gd name="T31" fmla="*/ 54 h 334"/>
                <a:gd name="T32" fmla="*/ 311 w 465"/>
                <a:gd name="T33" fmla="*/ 91 h 334"/>
                <a:gd name="T34" fmla="*/ 343 w 465"/>
                <a:gd name="T35" fmla="*/ 121 h 334"/>
                <a:gd name="T36" fmla="*/ 378 w 465"/>
                <a:gd name="T37" fmla="*/ 101 h 334"/>
                <a:gd name="T38" fmla="*/ 434 w 465"/>
                <a:gd name="T39" fmla="*/ 162 h 334"/>
                <a:gd name="T40" fmla="*/ 394 w 465"/>
                <a:gd name="T41" fmla="*/ 171 h 334"/>
                <a:gd name="T42" fmla="*/ 437 w 465"/>
                <a:gd name="T43" fmla="*/ 181 h 334"/>
                <a:gd name="T44" fmla="*/ 459 w 465"/>
                <a:gd name="T45" fmla="*/ 250 h 334"/>
                <a:gd name="T46" fmla="*/ 437 w 465"/>
                <a:gd name="T47" fmla="*/ 286 h 334"/>
                <a:gd name="T48" fmla="*/ 431 w 465"/>
                <a:gd name="T49" fmla="*/ 251 h 334"/>
                <a:gd name="T50" fmla="*/ 407 w 465"/>
                <a:gd name="T51" fmla="*/ 255 h 334"/>
                <a:gd name="T52" fmla="*/ 387 w 465"/>
                <a:gd name="T53" fmla="*/ 239 h 334"/>
                <a:gd name="T54" fmla="*/ 356 w 465"/>
                <a:gd name="T55" fmla="*/ 280 h 334"/>
                <a:gd name="T56" fmla="*/ 337 w 465"/>
                <a:gd name="T57" fmla="*/ 292 h 334"/>
                <a:gd name="T58" fmla="*/ 309 w 465"/>
                <a:gd name="T59" fmla="*/ 300 h 334"/>
                <a:gd name="T60" fmla="*/ 285 w 465"/>
                <a:gd name="T61" fmla="*/ 311 h 334"/>
                <a:gd name="T62" fmla="*/ 253 w 465"/>
                <a:gd name="T63" fmla="*/ 304 h 334"/>
                <a:gd name="T64" fmla="*/ 227 w 465"/>
                <a:gd name="T65" fmla="*/ 301 h 334"/>
                <a:gd name="T66" fmla="*/ 181 w 465"/>
                <a:gd name="T67" fmla="*/ 283 h 334"/>
                <a:gd name="T68" fmla="*/ 158 w 465"/>
                <a:gd name="T69" fmla="*/ 299 h 334"/>
                <a:gd name="T70" fmla="*/ 125 w 465"/>
                <a:gd name="T71" fmla="*/ 310 h 334"/>
                <a:gd name="T72" fmla="*/ 95 w 465"/>
                <a:gd name="T73" fmla="*/ 334 h 334"/>
                <a:gd name="T74" fmla="*/ 390 w 465"/>
                <a:gd name="T75" fmla="*/ 159 h 334"/>
                <a:gd name="T76" fmla="*/ 391 w 465"/>
                <a:gd name="T77" fmla="*/ 140 h 334"/>
                <a:gd name="T78" fmla="*/ 409 w 465"/>
                <a:gd name="T79" fmla="*/ 146 h 334"/>
                <a:gd name="T80" fmla="*/ 398 w 465"/>
                <a:gd name="T81" fmla="*/ 131 h 334"/>
                <a:gd name="T82" fmla="*/ 387 w 465"/>
                <a:gd name="T83" fmla="*/ 129 h 334"/>
                <a:gd name="T84" fmla="*/ 107 w 465"/>
                <a:gd name="T85" fmla="*/ 140 h 334"/>
                <a:gd name="T86" fmla="*/ 327 w 465"/>
                <a:gd name="T87" fmla="*/ 97 h 334"/>
                <a:gd name="T88" fmla="*/ 327 w 465"/>
                <a:gd name="T89" fmla="*/ 97 h 334"/>
                <a:gd name="T90" fmla="*/ 307 w 465"/>
                <a:gd name="T91" fmla="*/ 66 h 334"/>
                <a:gd name="T92" fmla="*/ 297 w 465"/>
                <a:gd name="T93" fmla="*/ 37 h 334"/>
                <a:gd name="T94" fmla="*/ 314 w 465"/>
                <a:gd name="T95" fmla="*/ 34 h 334"/>
                <a:gd name="T96" fmla="*/ 322 w 465"/>
                <a:gd name="T97" fmla="*/ 28 h 334"/>
                <a:gd name="T98" fmla="*/ 344 w 465"/>
                <a:gd name="T99" fmla="*/ 54 h 334"/>
                <a:gd name="T100" fmla="*/ 359 w 465"/>
                <a:gd name="T101" fmla="*/ 57 h 334"/>
                <a:gd name="T102" fmla="*/ 361 w 465"/>
                <a:gd name="T103" fmla="*/ 82 h 334"/>
                <a:gd name="T104" fmla="*/ 343 w 465"/>
                <a:gd name="T105" fmla="*/ 76 h 334"/>
                <a:gd name="T106" fmla="*/ 331 w 465"/>
                <a:gd name="T107" fmla="*/ 82 h 334"/>
                <a:gd name="T108" fmla="*/ 301 w 465"/>
                <a:gd name="T109" fmla="*/ 49 h 334"/>
                <a:gd name="T110" fmla="*/ 310 w 465"/>
                <a:gd name="T111" fmla="*/ 42 h 334"/>
                <a:gd name="T112" fmla="*/ 338 w 465"/>
                <a:gd name="T113" fmla="*/ 41 h 334"/>
                <a:gd name="T114" fmla="*/ 348 w 465"/>
                <a:gd name="T115" fmla="*/ 42 h 334"/>
                <a:gd name="T116" fmla="*/ 307 w 465"/>
                <a:gd name="T117" fmla="*/ 6 h 334"/>
                <a:gd name="T118" fmla="*/ 319 w 465"/>
                <a:gd name="T119" fmla="*/ 2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5" h="334">
                  <a:moveTo>
                    <a:pt x="84" y="334"/>
                  </a:moveTo>
                  <a:cubicBezTo>
                    <a:pt x="82" y="332"/>
                    <a:pt x="78" y="330"/>
                    <a:pt x="75" y="330"/>
                  </a:cubicBezTo>
                  <a:cubicBezTo>
                    <a:pt x="75" y="330"/>
                    <a:pt x="74" y="330"/>
                    <a:pt x="73" y="331"/>
                  </a:cubicBezTo>
                  <a:cubicBezTo>
                    <a:pt x="73" y="331"/>
                    <a:pt x="72" y="331"/>
                    <a:pt x="72" y="331"/>
                  </a:cubicBezTo>
                  <a:cubicBezTo>
                    <a:pt x="70" y="331"/>
                    <a:pt x="69" y="330"/>
                    <a:pt x="69" y="329"/>
                  </a:cubicBezTo>
                  <a:cubicBezTo>
                    <a:pt x="68" y="327"/>
                    <a:pt x="69" y="324"/>
                    <a:pt x="71" y="323"/>
                  </a:cubicBezTo>
                  <a:cubicBezTo>
                    <a:pt x="71" y="323"/>
                    <a:pt x="71" y="323"/>
                    <a:pt x="71" y="323"/>
                  </a:cubicBezTo>
                  <a:cubicBezTo>
                    <a:pt x="71" y="322"/>
                    <a:pt x="68" y="320"/>
                    <a:pt x="65" y="319"/>
                  </a:cubicBezTo>
                  <a:cubicBezTo>
                    <a:pt x="61" y="317"/>
                    <a:pt x="55" y="310"/>
                    <a:pt x="54" y="307"/>
                  </a:cubicBezTo>
                  <a:cubicBezTo>
                    <a:pt x="53" y="306"/>
                    <a:pt x="52" y="304"/>
                    <a:pt x="51" y="301"/>
                  </a:cubicBezTo>
                  <a:cubicBezTo>
                    <a:pt x="49" y="299"/>
                    <a:pt x="48" y="297"/>
                    <a:pt x="47" y="295"/>
                  </a:cubicBezTo>
                  <a:cubicBezTo>
                    <a:pt x="44" y="291"/>
                    <a:pt x="43" y="290"/>
                    <a:pt x="39" y="289"/>
                  </a:cubicBezTo>
                  <a:cubicBezTo>
                    <a:pt x="39" y="289"/>
                    <a:pt x="38" y="289"/>
                    <a:pt x="38" y="289"/>
                  </a:cubicBezTo>
                  <a:cubicBezTo>
                    <a:pt x="36" y="289"/>
                    <a:pt x="35" y="290"/>
                    <a:pt x="34" y="292"/>
                  </a:cubicBezTo>
                  <a:cubicBezTo>
                    <a:pt x="34" y="293"/>
                    <a:pt x="33" y="293"/>
                    <a:pt x="33" y="294"/>
                  </a:cubicBezTo>
                  <a:cubicBezTo>
                    <a:pt x="31" y="296"/>
                    <a:pt x="29" y="297"/>
                    <a:pt x="27" y="297"/>
                  </a:cubicBezTo>
                  <a:cubicBezTo>
                    <a:pt x="25" y="297"/>
                    <a:pt x="24" y="297"/>
                    <a:pt x="23" y="297"/>
                  </a:cubicBezTo>
                  <a:cubicBezTo>
                    <a:pt x="20" y="295"/>
                    <a:pt x="16" y="290"/>
                    <a:pt x="14" y="287"/>
                  </a:cubicBezTo>
                  <a:cubicBezTo>
                    <a:pt x="13" y="285"/>
                    <a:pt x="12" y="285"/>
                    <a:pt x="12" y="285"/>
                  </a:cubicBezTo>
                  <a:cubicBezTo>
                    <a:pt x="11" y="285"/>
                    <a:pt x="11" y="285"/>
                    <a:pt x="10" y="286"/>
                  </a:cubicBezTo>
                  <a:cubicBezTo>
                    <a:pt x="9" y="286"/>
                    <a:pt x="9" y="286"/>
                    <a:pt x="8" y="286"/>
                  </a:cubicBezTo>
                  <a:cubicBezTo>
                    <a:pt x="6" y="286"/>
                    <a:pt x="4" y="285"/>
                    <a:pt x="2" y="284"/>
                  </a:cubicBezTo>
                  <a:cubicBezTo>
                    <a:pt x="2" y="283"/>
                    <a:pt x="1" y="283"/>
                    <a:pt x="1" y="283"/>
                  </a:cubicBezTo>
                  <a:cubicBezTo>
                    <a:pt x="1" y="283"/>
                    <a:pt x="1" y="283"/>
                    <a:pt x="1" y="283"/>
                  </a:cubicBezTo>
                  <a:cubicBezTo>
                    <a:pt x="1" y="282"/>
                    <a:pt x="1" y="282"/>
                    <a:pt x="1" y="282"/>
                  </a:cubicBezTo>
                  <a:cubicBezTo>
                    <a:pt x="1" y="282"/>
                    <a:pt x="1" y="276"/>
                    <a:pt x="1" y="271"/>
                  </a:cubicBezTo>
                  <a:cubicBezTo>
                    <a:pt x="0" y="267"/>
                    <a:pt x="2" y="266"/>
                    <a:pt x="4" y="265"/>
                  </a:cubicBezTo>
                  <a:cubicBezTo>
                    <a:pt x="5" y="265"/>
                    <a:pt x="5" y="264"/>
                    <a:pt x="6" y="264"/>
                  </a:cubicBezTo>
                  <a:cubicBezTo>
                    <a:pt x="10" y="261"/>
                    <a:pt x="12" y="260"/>
                    <a:pt x="16" y="260"/>
                  </a:cubicBezTo>
                  <a:cubicBezTo>
                    <a:pt x="19" y="259"/>
                    <a:pt x="20" y="258"/>
                    <a:pt x="21" y="256"/>
                  </a:cubicBezTo>
                  <a:cubicBezTo>
                    <a:pt x="22" y="255"/>
                    <a:pt x="23" y="254"/>
                    <a:pt x="24" y="253"/>
                  </a:cubicBezTo>
                  <a:cubicBezTo>
                    <a:pt x="26" y="251"/>
                    <a:pt x="25" y="250"/>
                    <a:pt x="25" y="247"/>
                  </a:cubicBezTo>
                  <a:cubicBezTo>
                    <a:pt x="24" y="246"/>
                    <a:pt x="24" y="245"/>
                    <a:pt x="24" y="243"/>
                  </a:cubicBezTo>
                  <a:cubicBezTo>
                    <a:pt x="24" y="242"/>
                    <a:pt x="24" y="239"/>
                    <a:pt x="26" y="239"/>
                  </a:cubicBezTo>
                  <a:cubicBezTo>
                    <a:pt x="27" y="239"/>
                    <a:pt x="28" y="240"/>
                    <a:pt x="28" y="240"/>
                  </a:cubicBezTo>
                  <a:cubicBezTo>
                    <a:pt x="29" y="241"/>
                    <a:pt x="30" y="241"/>
                    <a:pt x="32" y="241"/>
                  </a:cubicBezTo>
                  <a:cubicBezTo>
                    <a:pt x="32" y="242"/>
                    <a:pt x="32" y="242"/>
                    <a:pt x="33" y="242"/>
                  </a:cubicBezTo>
                  <a:cubicBezTo>
                    <a:pt x="35" y="242"/>
                    <a:pt x="36" y="240"/>
                    <a:pt x="37" y="235"/>
                  </a:cubicBezTo>
                  <a:cubicBezTo>
                    <a:pt x="38" y="233"/>
                    <a:pt x="38" y="232"/>
                    <a:pt x="38" y="231"/>
                  </a:cubicBezTo>
                  <a:cubicBezTo>
                    <a:pt x="38" y="228"/>
                    <a:pt x="38" y="226"/>
                    <a:pt x="40" y="222"/>
                  </a:cubicBezTo>
                  <a:cubicBezTo>
                    <a:pt x="41" y="220"/>
                    <a:pt x="41" y="220"/>
                    <a:pt x="41" y="219"/>
                  </a:cubicBezTo>
                  <a:cubicBezTo>
                    <a:pt x="40" y="219"/>
                    <a:pt x="39" y="219"/>
                    <a:pt x="37" y="218"/>
                  </a:cubicBezTo>
                  <a:cubicBezTo>
                    <a:pt x="37" y="218"/>
                    <a:pt x="36" y="218"/>
                    <a:pt x="36" y="218"/>
                  </a:cubicBezTo>
                  <a:cubicBezTo>
                    <a:pt x="32" y="218"/>
                    <a:pt x="28" y="216"/>
                    <a:pt x="24" y="215"/>
                  </a:cubicBezTo>
                  <a:cubicBezTo>
                    <a:pt x="21" y="214"/>
                    <a:pt x="21" y="212"/>
                    <a:pt x="20" y="210"/>
                  </a:cubicBezTo>
                  <a:cubicBezTo>
                    <a:pt x="20" y="208"/>
                    <a:pt x="19" y="207"/>
                    <a:pt x="18" y="207"/>
                  </a:cubicBezTo>
                  <a:cubicBezTo>
                    <a:pt x="14" y="204"/>
                    <a:pt x="17" y="199"/>
                    <a:pt x="17" y="197"/>
                  </a:cubicBezTo>
                  <a:cubicBezTo>
                    <a:pt x="18" y="195"/>
                    <a:pt x="17" y="194"/>
                    <a:pt x="16" y="191"/>
                  </a:cubicBezTo>
                  <a:cubicBezTo>
                    <a:pt x="16" y="190"/>
                    <a:pt x="15" y="188"/>
                    <a:pt x="15" y="187"/>
                  </a:cubicBezTo>
                  <a:cubicBezTo>
                    <a:pt x="14" y="182"/>
                    <a:pt x="16" y="180"/>
                    <a:pt x="21" y="177"/>
                  </a:cubicBezTo>
                  <a:cubicBezTo>
                    <a:pt x="24" y="175"/>
                    <a:pt x="25" y="174"/>
                    <a:pt x="26" y="172"/>
                  </a:cubicBezTo>
                  <a:cubicBezTo>
                    <a:pt x="27" y="172"/>
                    <a:pt x="27" y="171"/>
                    <a:pt x="29" y="170"/>
                  </a:cubicBezTo>
                  <a:cubicBezTo>
                    <a:pt x="31" y="168"/>
                    <a:pt x="31" y="164"/>
                    <a:pt x="32" y="162"/>
                  </a:cubicBezTo>
                  <a:cubicBezTo>
                    <a:pt x="32" y="160"/>
                    <a:pt x="32" y="160"/>
                    <a:pt x="32" y="160"/>
                  </a:cubicBezTo>
                  <a:cubicBezTo>
                    <a:pt x="33" y="161"/>
                    <a:pt x="33" y="161"/>
                    <a:pt x="33" y="161"/>
                  </a:cubicBezTo>
                  <a:cubicBezTo>
                    <a:pt x="33" y="162"/>
                    <a:pt x="33" y="162"/>
                    <a:pt x="34" y="162"/>
                  </a:cubicBezTo>
                  <a:cubicBezTo>
                    <a:pt x="34" y="162"/>
                    <a:pt x="35" y="161"/>
                    <a:pt x="36" y="161"/>
                  </a:cubicBezTo>
                  <a:cubicBezTo>
                    <a:pt x="39" y="160"/>
                    <a:pt x="49" y="153"/>
                    <a:pt x="52" y="150"/>
                  </a:cubicBezTo>
                  <a:cubicBezTo>
                    <a:pt x="53" y="148"/>
                    <a:pt x="56" y="148"/>
                    <a:pt x="58" y="148"/>
                  </a:cubicBezTo>
                  <a:cubicBezTo>
                    <a:pt x="61" y="148"/>
                    <a:pt x="67" y="149"/>
                    <a:pt x="67" y="152"/>
                  </a:cubicBezTo>
                  <a:cubicBezTo>
                    <a:pt x="68" y="153"/>
                    <a:pt x="72" y="155"/>
                    <a:pt x="75" y="155"/>
                  </a:cubicBezTo>
                  <a:cubicBezTo>
                    <a:pt x="77" y="156"/>
                    <a:pt x="77" y="156"/>
                    <a:pt x="77" y="156"/>
                  </a:cubicBezTo>
                  <a:cubicBezTo>
                    <a:pt x="75" y="157"/>
                    <a:pt x="75" y="157"/>
                    <a:pt x="75" y="157"/>
                  </a:cubicBezTo>
                  <a:cubicBezTo>
                    <a:pt x="75" y="157"/>
                    <a:pt x="72" y="160"/>
                    <a:pt x="75" y="165"/>
                  </a:cubicBezTo>
                  <a:cubicBezTo>
                    <a:pt x="76" y="166"/>
                    <a:pt x="76" y="166"/>
                    <a:pt x="77" y="166"/>
                  </a:cubicBezTo>
                  <a:cubicBezTo>
                    <a:pt x="79" y="166"/>
                    <a:pt x="81" y="164"/>
                    <a:pt x="82" y="163"/>
                  </a:cubicBezTo>
                  <a:cubicBezTo>
                    <a:pt x="82" y="162"/>
                    <a:pt x="82" y="162"/>
                    <a:pt x="82" y="162"/>
                  </a:cubicBezTo>
                  <a:cubicBezTo>
                    <a:pt x="86" y="164"/>
                    <a:pt x="86" y="164"/>
                    <a:pt x="86" y="164"/>
                  </a:cubicBezTo>
                  <a:cubicBezTo>
                    <a:pt x="88" y="164"/>
                    <a:pt x="90" y="165"/>
                    <a:pt x="91" y="166"/>
                  </a:cubicBezTo>
                  <a:cubicBezTo>
                    <a:pt x="93" y="167"/>
                    <a:pt x="95" y="169"/>
                    <a:pt x="97" y="170"/>
                  </a:cubicBezTo>
                  <a:cubicBezTo>
                    <a:pt x="98" y="170"/>
                    <a:pt x="99" y="171"/>
                    <a:pt x="100" y="171"/>
                  </a:cubicBezTo>
                  <a:cubicBezTo>
                    <a:pt x="100" y="171"/>
                    <a:pt x="100" y="170"/>
                    <a:pt x="100" y="170"/>
                  </a:cubicBezTo>
                  <a:cubicBezTo>
                    <a:pt x="101" y="170"/>
                    <a:pt x="101" y="167"/>
                    <a:pt x="101" y="164"/>
                  </a:cubicBezTo>
                  <a:cubicBezTo>
                    <a:pt x="101" y="162"/>
                    <a:pt x="101" y="162"/>
                    <a:pt x="101" y="162"/>
                  </a:cubicBezTo>
                  <a:cubicBezTo>
                    <a:pt x="101" y="161"/>
                    <a:pt x="101" y="159"/>
                    <a:pt x="101" y="158"/>
                  </a:cubicBezTo>
                  <a:cubicBezTo>
                    <a:pt x="101" y="158"/>
                    <a:pt x="101" y="157"/>
                    <a:pt x="101" y="157"/>
                  </a:cubicBezTo>
                  <a:cubicBezTo>
                    <a:pt x="101" y="157"/>
                    <a:pt x="101" y="157"/>
                    <a:pt x="101" y="157"/>
                  </a:cubicBezTo>
                  <a:cubicBezTo>
                    <a:pt x="99" y="157"/>
                    <a:pt x="99" y="157"/>
                    <a:pt x="99" y="158"/>
                  </a:cubicBezTo>
                  <a:cubicBezTo>
                    <a:pt x="99" y="158"/>
                    <a:pt x="98" y="158"/>
                    <a:pt x="95" y="159"/>
                  </a:cubicBezTo>
                  <a:cubicBezTo>
                    <a:pt x="94" y="160"/>
                    <a:pt x="93" y="160"/>
                    <a:pt x="93" y="160"/>
                  </a:cubicBezTo>
                  <a:cubicBezTo>
                    <a:pt x="91" y="160"/>
                    <a:pt x="90" y="159"/>
                    <a:pt x="90" y="158"/>
                  </a:cubicBezTo>
                  <a:cubicBezTo>
                    <a:pt x="89" y="156"/>
                    <a:pt x="91" y="153"/>
                    <a:pt x="93" y="151"/>
                  </a:cubicBezTo>
                  <a:cubicBezTo>
                    <a:pt x="97" y="146"/>
                    <a:pt x="100" y="146"/>
                    <a:pt x="105" y="146"/>
                  </a:cubicBezTo>
                  <a:cubicBezTo>
                    <a:pt x="106" y="146"/>
                    <a:pt x="107" y="146"/>
                    <a:pt x="107" y="146"/>
                  </a:cubicBezTo>
                  <a:cubicBezTo>
                    <a:pt x="108" y="146"/>
                    <a:pt x="108" y="146"/>
                    <a:pt x="108" y="146"/>
                  </a:cubicBezTo>
                  <a:cubicBezTo>
                    <a:pt x="109" y="146"/>
                    <a:pt x="109" y="146"/>
                    <a:pt x="111" y="144"/>
                  </a:cubicBezTo>
                  <a:cubicBezTo>
                    <a:pt x="111" y="144"/>
                    <a:pt x="111" y="144"/>
                    <a:pt x="111" y="144"/>
                  </a:cubicBezTo>
                  <a:cubicBezTo>
                    <a:pt x="112" y="142"/>
                    <a:pt x="113" y="141"/>
                    <a:pt x="114" y="140"/>
                  </a:cubicBezTo>
                  <a:cubicBezTo>
                    <a:pt x="116" y="139"/>
                    <a:pt x="117" y="138"/>
                    <a:pt x="118" y="135"/>
                  </a:cubicBezTo>
                  <a:cubicBezTo>
                    <a:pt x="119" y="132"/>
                    <a:pt x="118" y="130"/>
                    <a:pt x="117" y="128"/>
                  </a:cubicBezTo>
                  <a:cubicBezTo>
                    <a:pt x="117" y="128"/>
                    <a:pt x="117" y="128"/>
                    <a:pt x="117" y="128"/>
                  </a:cubicBezTo>
                  <a:cubicBezTo>
                    <a:pt x="117" y="127"/>
                    <a:pt x="117" y="127"/>
                    <a:pt x="117" y="127"/>
                  </a:cubicBezTo>
                  <a:cubicBezTo>
                    <a:pt x="117" y="126"/>
                    <a:pt x="119" y="125"/>
                    <a:pt x="120" y="124"/>
                  </a:cubicBezTo>
                  <a:cubicBezTo>
                    <a:pt x="121" y="123"/>
                    <a:pt x="122" y="122"/>
                    <a:pt x="123" y="121"/>
                  </a:cubicBezTo>
                  <a:cubicBezTo>
                    <a:pt x="124" y="118"/>
                    <a:pt x="125" y="118"/>
                    <a:pt x="127" y="118"/>
                  </a:cubicBezTo>
                  <a:cubicBezTo>
                    <a:pt x="129" y="118"/>
                    <a:pt x="130" y="118"/>
                    <a:pt x="132" y="118"/>
                  </a:cubicBezTo>
                  <a:cubicBezTo>
                    <a:pt x="133" y="117"/>
                    <a:pt x="134" y="117"/>
                    <a:pt x="135" y="117"/>
                  </a:cubicBezTo>
                  <a:cubicBezTo>
                    <a:pt x="138" y="117"/>
                    <a:pt x="139" y="119"/>
                    <a:pt x="141" y="120"/>
                  </a:cubicBezTo>
                  <a:cubicBezTo>
                    <a:pt x="142" y="121"/>
                    <a:pt x="143" y="121"/>
                    <a:pt x="144" y="122"/>
                  </a:cubicBezTo>
                  <a:cubicBezTo>
                    <a:pt x="145" y="122"/>
                    <a:pt x="145" y="122"/>
                    <a:pt x="145" y="122"/>
                  </a:cubicBezTo>
                  <a:cubicBezTo>
                    <a:pt x="147" y="122"/>
                    <a:pt x="149" y="121"/>
                    <a:pt x="151" y="118"/>
                  </a:cubicBezTo>
                  <a:cubicBezTo>
                    <a:pt x="152" y="118"/>
                    <a:pt x="153" y="117"/>
                    <a:pt x="154" y="116"/>
                  </a:cubicBezTo>
                  <a:cubicBezTo>
                    <a:pt x="158" y="113"/>
                    <a:pt x="163" y="112"/>
                    <a:pt x="167" y="112"/>
                  </a:cubicBezTo>
                  <a:cubicBezTo>
                    <a:pt x="169" y="112"/>
                    <a:pt x="171" y="112"/>
                    <a:pt x="172" y="112"/>
                  </a:cubicBezTo>
                  <a:cubicBezTo>
                    <a:pt x="177" y="111"/>
                    <a:pt x="177" y="111"/>
                    <a:pt x="178" y="109"/>
                  </a:cubicBezTo>
                  <a:cubicBezTo>
                    <a:pt x="178" y="107"/>
                    <a:pt x="181" y="101"/>
                    <a:pt x="185" y="98"/>
                  </a:cubicBezTo>
                  <a:cubicBezTo>
                    <a:pt x="189" y="95"/>
                    <a:pt x="189" y="95"/>
                    <a:pt x="189" y="95"/>
                  </a:cubicBezTo>
                  <a:cubicBezTo>
                    <a:pt x="192" y="92"/>
                    <a:pt x="197" y="89"/>
                    <a:pt x="199" y="87"/>
                  </a:cubicBezTo>
                  <a:cubicBezTo>
                    <a:pt x="200" y="86"/>
                    <a:pt x="200" y="86"/>
                    <a:pt x="200" y="86"/>
                  </a:cubicBezTo>
                  <a:cubicBezTo>
                    <a:pt x="202" y="85"/>
                    <a:pt x="204" y="83"/>
                    <a:pt x="204" y="81"/>
                  </a:cubicBezTo>
                  <a:cubicBezTo>
                    <a:pt x="204" y="77"/>
                    <a:pt x="207" y="73"/>
                    <a:pt x="210" y="69"/>
                  </a:cubicBezTo>
                  <a:cubicBezTo>
                    <a:pt x="211" y="67"/>
                    <a:pt x="211" y="67"/>
                    <a:pt x="211" y="67"/>
                  </a:cubicBezTo>
                  <a:cubicBezTo>
                    <a:pt x="213" y="64"/>
                    <a:pt x="214" y="62"/>
                    <a:pt x="215" y="58"/>
                  </a:cubicBezTo>
                  <a:cubicBezTo>
                    <a:pt x="217" y="53"/>
                    <a:pt x="219" y="50"/>
                    <a:pt x="222" y="48"/>
                  </a:cubicBezTo>
                  <a:cubicBezTo>
                    <a:pt x="222" y="48"/>
                    <a:pt x="223" y="48"/>
                    <a:pt x="223" y="48"/>
                  </a:cubicBezTo>
                  <a:cubicBezTo>
                    <a:pt x="225" y="48"/>
                    <a:pt x="226" y="50"/>
                    <a:pt x="227" y="51"/>
                  </a:cubicBezTo>
                  <a:cubicBezTo>
                    <a:pt x="228" y="53"/>
                    <a:pt x="229" y="54"/>
                    <a:pt x="230" y="54"/>
                  </a:cubicBezTo>
                  <a:cubicBezTo>
                    <a:pt x="230" y="55"/>
                    <a:pt x="231" y="55"/>
                    <a:pt x="235" y="55"/>
                  </a:cubicBezTo>
                  <a:cubicBezTo>
                    <a:pt x="237" y="55"/>
                    <a:pt x="240" y="55"/>
                    <a:pt x="243" y="55"/>
                  </a:cubicBezTo>
                  <a:cubicBezTo>
                    <a:pt x="245" y="54"/>
                    <a:pt x="247" y="54"/>
                    <a:pt x="248" y="54"/>
                  </a:cubicBezTo>
                  <a:cubicBezTo>
                    <a:pt x="252" y="54"/>
                    <a:pt x="263" y="54"/>
                    <a:pt x="268" y="53"/>
                  </a:cubicBezTo>
                  <a:cubicBezTo>
                    <a:pt x="268" y="53"/>
                    <a:pt x="269" y="53"/>
                    <a:pt x="270" y="53"/>
                  </a:cubicBezTo>
                  <a:cubicBezTo>
                    <a:pt x="271" y="53"/>
                    <a:pt x="273" y="53"/>
                    <a:pt x="274" y="54"/>
                  </a:cubicBezTo>
                  <a:cubicBezTo>
                    <a:pt x="275" y="54"/>
                    <a:pt x="275" y="54"/>
                    <a:pt x="275" y="54"/>
                  </a:cubicBezTo>
                  <a:cubicBezTo>
                    <a:pt x="275" y="55"/>
                    <a:pt x="275" y="55"/>
                    <a:pt x="275" y="55"/>
                  </a:cubicBezTo>
                  <a:cubicBezTo>
                    <a:pt x="274" y="56"/>
                    <a:pt x="273" y="57"/>
                    <a:pt x="272" y="58"/>
                  </a:cubicBezTo>
                  <a:cubicBezTo>
                    <a:pt x="270" y="59"/>
                    <a:pt x="269" y="59"/>
                    <a:pt x="266" y="60"/>
                  </a:cubicBezTo>
                  <a:cubicBezTo>
                    <a:pt x="265" y="60"/>
                    <a:pt x="263" y="60"/>
                    <a:pt x="262" y="60"/>
                  </a:cubicBezTo>
                  <a:cubicBezTo>
                    <a:pt x="260" y="61"/>
                    <a:pt x="258" y="61"/>
                    <a:pt x="255" y="61"/>
                  </a:cubicBezTo>
                  <a:cubicBezTo>
                    <a:pt x="253" y="61"/>
                    <a:pt x="252" y="61"/>
                    <a:pt x="250" y="61"/>
                  </a:cubicBezTo>
                  <a:cubicBezTo>
                    <a:pt x="248" y="61"/>
                    <a:pt x="248" y="61"/>
                    <a:pt x="248" y="61"/>
                  </a:cubicBezTo>
                  <a:cubicBezTo>
                    <a:pt x="247" y="61"/>
                    <a:pt x="246" y="60"/>
                    <a:pt x="245" y="60"/>
                  </a:cubicBezTo>
                  <a:cubicBezTo>
                    <a:pt x="244" y="60"/>
                    <a:pt x="243" y="60"/>
                    <a:pt x="242" y="60"/>
                  </a:cubicBezTo>
                  <a:cubicBezTo>
                    <a:pt x="241" y="60"/>
                    <a:pt x="240" y="60"/>
                    <a:pt x="239" y="61"/>
                  </a:cubicBezTo>
                  <a:cubicBezTo>
                    <a:pt x="236" y="61"/>
                    <a:pt x="235" y="63"/>
                    <a:pt x="231" y="66"/>
                  </a:cubicBezTo>
                  <a:cubicBezTo>
                    <a:pt x="230" y="67"/>
                    <a:pt x="230" y="67"/>
                    <a:pt x="230" y="67"/>
                  </a:cubicBezTo>
                  <a:cubicBezTo>
                    <a:pt x="228" y="69"/>
                    <a:pt x="227" y="70"/>
                    <a:pt x="225" y="70"/>
                  </a:cubicBezTo>
                  <a:cubicBezTo>
                    <a:pt x="225" y="70"/>
                    <a:pt x="224" y="70"/>
                    <a:pt x="223" y="70"/>
                  </a:cubicBezTo>
                  <a:cubicBezTo>
                    <a:pt x="223" y="70"/>
                    <a:pt x="222" y="69"/>
                    <a:pt x="221" y="69"/>
                  </a:cubicBezTo>
                  <a:cubicBezTo>
                    <a:pt x="220" y="69"/>
                    <a:pt x="219" y="69"/>
                    <a:pt x="219" y="69"/>
                  </a:cubicBezTo>
                  <a:cubicBezTo>
                    <a:pt x="217" y="69"/>
                    <a:pt x="217" y="69"/>
                    <a:pt x="216" y="71"/>
                  </a:cubicBezTo>
                  <a:cubicBezTo>
                    <a:pt x="215" y="71"/>
                    <a:pt x="215" y="72"/>
                    <a:pt x="214" y="73"/>
                  </a:cubicBezTo>
                  <a:cubicBezTo>
                    <a:pt x="212" y="74"/>
                    <a:pt x="212" y="76"/>
                    <a:pt x="212" y="78"/>
                  </a:cubicBezTo>
                  <a:cubicBezTo>
                    <a:pt x="212" y="79"/>
                    <a:pt x="211" y="80"/>
                    <a:pt x="211" y="81"/>
                  </a:cubicBezTo>
                  <a:cubicBezTo>
                    <a:pt x="210" y="83"/>
                    <a:pt x="209" y="84"/>
                    <a:pt x="208" y="85"/>
                  </a:cubicBezTo>
                  <a:cubicBezTo>
                    <a:pt x="208" y="86"/>
                    <a:pt x="207" y="86"/>
                    <a:pt x="207" y="87"/>
                  </a:cubicBezTo>
                  <a:cubicBezTo>
                    <a:pt x="207" y="88"/>
                    <a:pt x="206" y="89"/>
                    <a:pt x="206" y="92"/>
                  </a:cubicBezTo>
                  <a:cubicBezTo>
                    <a:pt x="206" y="93"/>
                    <a:pt x="206" y="93"/>
                    <a:pt x="207" y="93"/>
                  </a:cubicBezTo>
                  <a:cubicBezTo>
                    <a:pt x="208" y="93"/>
                    <a:pt x="209" y="94"/>
                    <a:pt x="210" y="95"/>
                  </a:cubicBezTo>
                  <a:cubicBezTo>
                    <a:pt x="210" y="95"/>
                    <a:pt x="211" y="96"/>
                    <a:pt x="214" y="96"/>
                  </a:cubicBezTo>
                  <a:cubicBezTo>
                    <a:pt x="215" y="96"/>
                    <a:pt x="216" y="96"/>
                    <a:pt x="216" y="96"/>
                  </a:cubicBezTo>
                  <a:cubicBezTo>
                    <a:pt x="215" y="95"/>
                    <a:pt x="213" y="94"/>
                    <a:pt x="212" y="92"/>
                  </a:cubicBezTo>
                  <a:cubicBezTo>
                    <a:pt x="211" y="92"/>
                    <a:pt x="211" y="91"/>
                    <a:pt x="211" y="91"/>
                  </a:cubicBezTo>
                  <a:cubicBezTo>
                    <a:pt x="211" y="90"/>
                    <a:pt x="211" y="89"/>
                    <a:pt x="212" y="89"/>
                  </a:cubicBezTo>
                  <a:cubicBezTo>
                    <a:pt x="213" y="88"/>
                    <a:pt x="214" y="87"/>
                    <a:pt x="215" y="85"/>
                  </a:cubicBezTo>
                  <a:cubicBezTo>
                    <a:pt x="216" y="82"/>
                    <a:pt x="217" y="82"/>
                    <a:pt x="219" y="81"/>
                  </a:cubicBezTo>
                  <a:cubicBezTo>
                    <a:pt x="220" y="80"/>
                    <a:pt x="221" y="79"/>
                    <a:pt x="223" y="78"/>
                  </a:cubicBezTo>
                  <a:cubicBezTo>
                    <a:pt x="228" y="74"/>
                    <a:pt x="231" y="72"/>
                    <a:pt x="238" y="68"/>
                  </a:cubicBezTo>
                  <a:cubicBezTo>
                    <a:pt x="239" y="67"/>
                    <a:pt x="240" y="67"/>
                    <a:pt x="240" y="66"/>
                  </a:cubicBezTo>
                  <a:cubicBezTo>
                    <a:pt x="241" y="66"/>
                    <a:pt x="242" y="65"/>
                    <a:pt x="242" y="65"/>
                  </a:cubicBezTo>
                  <a:cubicBezTo>
                    <a:pt x="243" y="65"/>
                    <a:pt x="243" y="66"/>
                    <a:pt x="243" y="66"/>
                  </a:cubicBezTo>
                  <a:cubicBezTo>
                    <a:pt x="243" y="66"/>
                    <a:pt x="244" y="67"/>
                    <a:pt x="244" y="67"/>
                  </a:cubicBezTo>
                  <a:cubicBezTo>
                    <a:pt x="247" y="68"/>
                    <a:pt x="248" y="69"/>
                    <a:pt x="251" y="69"/>
                  </a:cubicBezTo>
                  <a:cubicBezTo>
                    <a:pt x="253" y="69"/>
                    <a:pt x="253" y="69"/>
                    <a:pt x="254" y="69"/>
                  </a:cubicBezTo>
                  <a:cubicBezTo>
                    <a:pt x="254" y="68"/>
                    <a:pt x="255" y="68"/>
                    <a:pt x="255" y="68"/>
                  </a:cubicBezTo>
                  <a:cubicBezTo>
                    <a:pt x="256" y="68"/>
                    <a:pt x="257" y="69"/>
                    <a:pt x="258" y="70"/>
                  </a:cubicBezTo>
                  <a:cubicBezTo>
                    <a:pt x="260" y="72"/>
                    <a:pt x="260" y="72"/>
                    <a:pt x="261" y="72"/>
                  </a:cubicBezTo>
                  <a:cubicBezTo>
                    <a:pt x="261" y="72"/>
                    <a:pt x="261" y="72"/>
                    <a:pt x="262" y="72"/>
                  </a:cubicBezTo>
                  <a:cubicBezTo>
                    <a:pt x="262" y="72"/>
                    <a:pt x="263" y="72"/>
                    <a:pt x="264" y="72"/>
                  </a:cubicBezTo>
                  <a:cubicBezTo>
                    <a:pt x="266" y="71"/>
                    <a:pt x="266" y="71"/>
                    <a:pt x="267" y="68"/>
                  </a:cubicBezTo>
                  <a:cubicBezTo>
                    <a:pt x="267" y="67"/>
                    <a:pt x="267" y="66"/>
                    <a:pt x="268" y="64"/>
                  </a:cubicBezTo>
                  <a:cubicBezTo>
                    <a:pt x="268" y="63"/>
                    <a:pt x="268" y="63"/>
                    <a:pt x="268" y="63"/>
                  </a:cubicBezTo>
                  <a:cubicBezTo>
                    <a:pt x="269" y="60"/>
                    <a:pt x="269" y="59"/>
                    <a:pt x="271" y="59"/>
                  </a:cubicBezTo>
                  <a:cubicBezTo>
                    <a:pt x="271" y="59"/>
                    <a:pt x="271" y="59"/>
                    <a:pt x="272" y="59"/>
                  </a:cubicBezTo>
                  <a:cubicBezTo>
                    <a:pt x="275" y="57"/>
                    <a:pt x="276" y="56"/>
                    <a:pt x="277" y="54"/>
                  </a:cubicBezTo>
                  <a:cubicBezTo>
                    <a:pt x="277" y="54"/>
                    <a:pt x="277" y="54"/>
                    <a:pt x="277" y="54"/>
                  </a:cubicBezTo>
                  <a:cubicBezTo>
                    <a:pt x="278" y="54"/>
                    <a:pt x="278" y="54"/>
                    <a:pt x="278" y="54"/>
                  </a:cubicBezTo>
                  <a:cubicBezTo>
                    <a:pt x="280" y="54"/>
                    <a:pt x="281" y="55"/>
                    <a:pt x="282" y="56"/>
                  </a:cubicBezTo>
                  <a:cubicBezTo>
                    <a:pt x="283" y="57"/>
                    <a:pt x="283" y="58"/>
                    <a:pt x="283" y="59"/>
                  </a:cubicBezTo>
                  <a:cubicBezTo>
                    <a:pt x="282" y="61"/>
                    <a:pt x="284" y="62"/>
                    <a:pt x="287" y="63"/>
                  </a:cubicBezTo>
                  <a:cubicBezTo>
                    <a:pt x="290" y="64"/>
                    <a:pt x="291" y="64"/>
                    <a:pt x="292" y="65"/>
                  </a:cubicBezTo>
                  <a:cubicBezTo>
                    <a:pt x="292" y="66"/>
                    <a:pt x="292" y="66"/>
                    <a:pt x="292" y="66"/>
                  </a:cubicBezTo>
                  <a:cubicBezTo>
                    <a:pt x="292" y="67"/>
                    <a:pt x="292" y="67"/>
                    <a:pt x="292" y="67"/>
                  </a:cubicBezTo>
                  <a:cubicBezTo>
                    <a:pt x="290" y="71"/>
                    <a:pt x="290" y="74"/>
                    <a:pt x="291" y="75"/>
                  </a:cubicBezTo>
                  <a:cubicBezTo>
                    <a:pt x="293" y="78"/>
                    <a:pt x="295" y="83"/>
                    <a:pt x="296" y="85"/>
                  </a:cubicBezTo>
                  <a:cubicBezTo>
                    <a:pt x="297" y="87"/>
                    <a:pt x="300" y="89"/>
                    <a:pt x="305" y="91"/>
                  </a:cubicBezTo>
                  <a:cubicBezTo>
                    <a:pt x="306" y="91"/>
                    <a:pt x="308" y="91"/>
                    <a:pt x="311" y="91"/>
                  </a:cubicBezTo>
                  <a:cubicBezTo>
                    <a:pt x="311" y="92"/>
                    <a:pt x="311" y="92"/>
                    <a:pt x="311" y="92"/>
                  </a:cubicBezTo>
                  <a:cubicBezTo>
                    <a:pt x="314" y="92"/>
                    <a:pt x="317" y="92"/>
                    <a:pt x="319" y="95"/>
                  </a:cubicBezTo>
                  <a:cubicBezTo>
                    <a:pt x="319" y="96"/>
                    <a:pt x="319" y="96"/>
                    <a:pt x="320" y="97"/>
                  </a:cubicBezTo>
                  <a:cubicBezTo>
                    <a:pt x="321" y="100"/>
                    <a:pt x="322" y="103"/>
                    <a:pt x="324" y="104"/>
                  </a:cubicBezTo>
                  <a:cubicBezTo>
                    <a:pt x="324" y="104"/>
                    <a:pt x="324" y="104"/>
                    <a:pt x="325" y="104"/>
                  </a:cubicBezTo>
                  <a:cubicBezTo>
                    <a:pt x="325" y="104"/>
                    <a:pt x="326" y="104"/>
                    <a:pt x="326" y="104"/>
                  </a:cubicBezTo>
                  <a:cubicBezTo>
                    <a:pt x="327" y="104"/>
                    <a:pt x="328" y="104"/>
                    <a:pt x="328" y="104"/>
                  </a:cubicBezTo>
                  <a:cubicBezTo>
                    <a:pt x="331" y="104"/>
                    <a:pt x="331" y="105"/>
                    <a:pt x="331" y="106"/>
                  </a:cubicBezTo>
                  <a:cubicBezTo>
                    <a:pt x="331" y="109"/>
                    <a:pt x="332" y="112"/>
                    <a:pt x="337" y="117"/>
                  </a:cubicBezTo>
                  <a:cubicBezTo>
                    <a:pt x="341" y="121"/>
                    <a:pt x="343" y="122"/>
                    <a:pt x="344" y="122"/>
                  </a:cubicBezTo>
                  <a:cubicBezTo>
                    <a:pt x="344" y="121"/>
                    <a:pt x="344" y="121"/>
                    <a:pt x="343" y="121"/>
                  </a:cubicBezTo>
                  <a:cubicBezTo>
                    <a:pt x="343" y="120"/>
                    <a:pt x="343" y="120"/>
                    <a:pt x="343" y="120"/>
                  </a:cubicBezTo>
                  <a:cubicBezTo>
                    <a:pt x="342" y="118"/>
                    <a:pt x="341" y="116"/>
                    <a:pt x="342" y="114"/>
                  </a:cubicBezTo>
                  <a:cubicBezTo>
                    <a:pt x="342" y="114"/>
                    <a:pt x="342" y="113"/>
                    <a:pt x="344" y="113"/>
                  </a:cubicBezTo>
                  <a:cubicBezTo>
                    <a:pt x="347" y="113"/>
                    <a:pt x="353" y="113"/>
                    <a:pt x="357" y="109"/>
                  </a:cubicBezTo>
                  <a:cubicBezTo>
                    <a:pt x="360" y="107"/>
                    <a:pt x="362" y="106"/>
                    <a:pt x="364" y="106"/>
                  </a:cubicBezTo>
                  <a:cubicBezTo>
                    <a:pt x="366" y="106"/>
                    <a:pt x="367" y="107"/>
                    <a:pt x="369" y="108"/>
                  </a:cubicBezTo>
                  <a:cubicBezTo>
                    <a:pt x="371" y="109"/>
                    <a:pt x="372" y="110"/>
                    <a:pt x="373" y="110"/>
                  </a:cubicBezTo>
                  <a:cubicBezTo>
                    <a:pt x="373" y="110"/>
                    <a:pt x="373" y="110"/>
                    <a:pt x="373" y="110"/>
                  </a:cubicBezTo>
                  <a:cubicBezTo>
                    <a:pt x="374" y="107"/>
                    <a:pt x="375" y="102"/>
                    <a:pt x="377" y="101"/>
                  </a:cubicBezTo>
                  <a:cubicBezTo>
                    <a:pt x="378" y="101"/>
                    <a:pt x="378" y="101"/>
                    <a:pt x="378" y="101"/>
                  </a:cubicBezTo>
                  <a:cubicBezTo>
                    <a:pt x="378" y="101"/>
                    <a:pt x="378" y="101"/>
                    <a:pt x="378" y="101"/>
                  </a:cubicBezTo>
                  <a:cubicBezTo>
                    <a:pt x="380" y="101"/>
                    <a:pt x="381" y="103"/>
                    <a:pt x="382" y="106"/>
                  </a:cubicBezTo>
                  <a:cubicBezTo>
                    <a:pt x="383" y="108"/>
                    <a:pt x="385" y="111"/>
                    <a:pt x="386" y="113"/>
                  </a:cubicBezTo>
                  <a:cubicBezTo>
                    <a:pt x="389" y="118"/>
                    <a:pt x="390" y="118"/>
                    <a:pt x="393" y="118"/>
                  </a:cubicBezTo>
                  <a:cubicBezTo>
                    <a:pt x="394" y="119"/>
                    <a:pt x="395" y="119"/>
                    <a:pt x="397" y="119"/>
                  </a:cubicBezTo>
                  <a:cubicBezTo>
                    <a:pt x="402" y="120"/>
                    <a:pt x="405" y="122"/>
                    <a:pt x="408" y="124"/>
                  </a:cubicBezTo>
                  <a:cubicBezTo>
                    <a:pt x="408" y="125"/>
                    <a:pt x="409" y="126"/>
                    <a:pt x="410" y="126"/>
                  </a:cubicBezTo>
                  <a:cubicBezTo>
                    <a:pt x="413" y="128"/>
                    <a:pt x="415" y="130"/>
                    <a:pt x="418" y="133"/>
                  </a:cubicBezTo>
                  <a:cubicBezTo>
                    <a:pt x="419" y="134"/>
                    <a:pt x="420" y="136"/>
                    <a:pt x="422" y="137"/>
                  </a:cubicBezTo>
                  <a:cubicBezTo>
                    <a:pt x="424" y="139"/>
                    <a:pt x="432" y="148"/>
                    <a:pt x="433" y="148"/>
                  </a:cubicBezTo>
                  <a:cubicBezTo>
                    <a:pt x="433" y="148"/>
                    <a:pt x="433" y="148"/>
                    <a:pt x="433" y="148"/>
                  </a:cubicBezTo>
                  <a:cubicBezTo>
                    <a:pt x="434" y="162"/>
                    <a:pt x="434" y="162"/>
                    <a:pt x="434" y="162"/>
                  </a:cubicBezTo>
                  <a:cubicBezTo>
                    <a:pt x="433" y="162"/>
                    <a:pt x="433" y="162"/>
                    <a:pt x="433" y="162"/>
                  </a:cubicBezTo>
                  <a:cubicBezTo>
                    <a:pt x="432" y="162"/>
                    <a:pt x="430" y="162"/>
                    <a:pt x="429" y="162"/>
                  </a:cubicBezTo>
                  <a:cubicBezTo>
                    <a:pt x="427" y="162"/>
                    <a:pt x="425" y="162"/>
                    <a:pt x="423" y="162"/>
                  </a:cubicBezTo>
                  <a:cubicBezTo>
                    <a:pt x="421" y="162"/>
                    <a:pt x="419" y="162"/>
                    <a:pt x="417" y="162"/>
                  </a:cubicBezTo>
                  <a:cubicBezTo>
                    <a:pt x="417" y="162"/>
                    <a:pt x="417" y="162"/>
                    <a:pt x="417" y="162"/>
                  </a:cubicBezTo>
                  <a:cubicBezTo>
                    <a:pt x="415" y="162"/>
                    <a:pt x="414" y="162"/>
                    <a:pt x="412" y="162"/>
                  </a:cubicBezTo>
                  <a:cubicBezTo>
                    <a:pt x="410" y="163"/>
                    <a:pt x="410" y="163"/>
                    <a:pt x="409" y="165"/>
                  </a:cubicBezTo>
                  <a:cubicBezTo>
                    <a:pt x="408" y="165"/>
                    <a:pt x="408" y="166"/>
                    <a:pt x="407" y="167"/>
                  </a:cubicBezTo>
                  <a:cubicBezTo>
                    <a:pt x="405" y="169"/>
                    <a:pt x="404" y="170"/>
                    <a:pt x="401" y="170"/>
                  </a:cubicBezTo>
                  <a:cubicBezTo>
                    <a:pt x="399" y="170"/>
                    <a:pt x="399" y="170"/>
                    <a:pt x="399" y="170"/>
                  </a:cubicBezTo>
                  <a:cubicBezTo>
                    <a:pt x="395" y="170"/>
                    <a:pt x="395" y="170"/>
                    <a:pt x="394" y="171"/>
                  </a:cubicBezTo>
                  <a:cubicBezTo>
                    <a:pt x="394" y="171"/>
                    <a:pt x="394" y="171"/>
                    <a:pt x="394" y="171"/>
                  </a:cubicBezTo>
                  <a:cubicBezTo>
                    <a:pt x="394" y="172"/>
                    <a:pt x="394" y="174"/>
                    <a:pt x="396" y="176"/>
                  </a:cubicBezTo>
                  <a:cubicBezTo>
                    <a:pt x="398" y="177"/>
                    <a:pt x="399" y="178"/>
                    <a:pt x="401" y="179"/>
                  </a:cubicBezTo>
                  <a:cubicBezTo>
                    <a:pt x="403" y="180"/>
                    <a:pt x="404" y="180"/>
                    <a:pt x="406" y="182"/>
                  </a:cubicBezTo>
                  <a:cubicBezTo>
                    <a:pt x="407" y="183"/>
                    <a:pt x="410" y="184"/>
                    <a:pt x="413" y="185"/>
                  </a:cubicBezTo>
                  <a:cubicBezTo>
                    <a:pt x="415" y="185"/>
                    <a:pt x="416" y="186"/>
                    <a:pt x="417" y="186"/>
                  </a:cubicBezTo>
                  <a:cubicBezTo>
                    <a:pt x="419" y="187"/>
                    <a:pt x="422" y="187"/>
                    <a:pt x="424" y="187"/>
                  </a:cubicBezTo>
                  <a:cubicBezTo>
                    <a:pt x="425" y="187"/>
                    <a:pt x="427" y="187"/>
                    <a:pt x="428" y="187"/>
                  </a:cubicBezTo>
                  <a:cubicBezTo>
                    <a:pt x="430" y="186"/>
                    <a:pt x="431" y="186"/>
                    <a:pt x="432" y="184"/>
                  </a:cubicBezTo>
                  <a:cubicBezTo>
                    <a:pt x="432" y="184"/>
                    <a:pt x="432" y="184"/>
                    <a:pt x="432" y="184"/>
                  </a:cubicBezTo>
                  <a:cubicBezTo>
                    <a:pt x="433" y="182"/>
                    <a:pt x="435" y="181"/>
                    <a:pt x="437" y="181"/>
                  </a:cubicBezTo>
                  <a:cubicBezTo>
                    <a:pt x="437" y="181"/>
                    <a:pt x="438" y="181"/>
                    <a:pt x="439" y="181"/>
                  </a:cubicBezTo>
                  <a:cubicBezTo>
                    <a:pt x="439" y="181"/>
                    <a:pt x="439" y="181"/>
                    <a:pt x="439" y="181"/>
                  </a:cubicBezTo>
                  <a:cubicBezTo>
                    <a:pt x="439" y="182"/>
                    <a:pt x="439" y="182"/>
                    <a:pt x="439" y="182"/>
                  </a:cubicBezTo>
                  <a:cubicBezTo>
                    <a:pt x="440" y="183"/>
                    <a:pt x="442" y="185"/>
                    <a:pt x="442" y="188"/>
                  </a:cubicBezTo>
                  <a:cubicBezTo>
                    <a:pt x="442" y="193"/>
                    <a:pt x="445" y="199"/>
                    <a:pt x="445" y="199"/>
                  </a:cubicBezTo>
                  <a:cubicBezTo>
                    <a:pt x="445" y="200"/>
                    <a:pt x="445" y="201"/>
                    <a:pt x="446" y="202"/>
                  </a:cubicBezTo>
                  <a:cubicBezTo>
                    <a:pt x="447" y="207"/>
                    <a:pt x="450" y="214"/>
                    <a:pt x="449" y="218"/>
                  </a:cubicBezTo>
                  <a:cubicBezTo>
                    <a:pt x="448" y="222"/>
                    <a:pt x="450" y="227"/>
                    <a:pt x="452" y="231"/>
                  </a:cubicBezTo>
                  <a:cubicBezTo>
                    <a:pt x="453" y="232"/>
                    <a:pt x="453" y="234"/>
                    <a:pt x="454" y="235"/>
                  </a:cubicBezTo>
                  <a:cubicBezTo>
                    <a:pt x="455" y="237"/>
                    <a:pt x="456" y="240"/>
                    <a:pt x="457" y="243"/>
                  </a:cubicBezTo>
                  <a:cubicBezTo>
                    <a:pt x="458" y="246"/>
                    <a:pt x="459" y="249"/>
                    <a:pt x="459" y="250"/>
                  </a:cubicBezTo>
                  <a:cubicBezTo>
                    <a:pt x="461" y="252"/>
                    <a:pt x="465" y="266"/>
                    <a:pt x="465" y="269"/>
                  </a:cubicBezTo>
                  <a:cubicBezTo>
                    <a:pt x="465" y="270"/>
                    <a:pt x="465" y="270"/>
                    <a:pt x="465" y="270"/>
                  </a:cubicBezTo>
                  <a:cubicBezTo>
                    <a:pt x="464" y="270"/>
                    <a:pt x="464" y="270"/>
                    <a:pt x="464" y="270"/>
                  </a:cubicBezTo>
                  <a:cubicBezTo>
                    <a:pt x="461" y="270"/>
                    <a:pt x="461" y="271"/>
                    <a:pt x="460" y="272"/>
                  </a:cubicBezTo>
                  <a:cubicBezTo>
                    <a:pt x="460" y="273"/>
                    <a:pt x="459" y="274"/>
                    <a:pt x="457" y="276"/>
                  </a:cubicBezTo>
                  <a:cubicBezTo>
                    <a:pt x="452" y="280"/>
                    <a:pt x="452" y="280"/>
                    <a:pt x="449" y="283"/>
                  </a:cubicBezTo>
                  <a:cubicBezTo>
                    <a:pt x="448" y="284"/>
                    <a:pt x="448" y="285"/>
                    <a:pt x="447" y="285"/>
                  </a:cubicBezTo>
                  <a:cubicBezTo>
                    <a:pt x="447" y="286"/>
                    <a:pt x="446" y="287"/>
                    <a:pt x="445" y="287"/>
                  </a:cubicBezTo>
                  <a:cubicBezTo>
                    <a:pt x="445" y="287"/>
                    <a:pt x="445" y="287"/>
                    <a:pt x="445" y="287"/>
                  </a:cubicBezTo>
                  <a:cubicBezTo>
                    <a:pt x="444" y="287"/>
                    <a:pt x="443" y="287"/>
                    <a:pt x="442" y="287"/>
                  </a:cubicBezTo>
                  <a:cubicBezTo>
                    <a:pt x="440" y="286"/>
                    <a:pt x="439" y="286"/>
                    <a:pt x="437" y="286"/>
                  </a:cubicBezTo>
                  <a:cubicBezTo>
                    <a:pt x="435" y="286"/>
                    <a:pt x="434" y="286"/>
                    <a:pt x="432" y="286"/>
                  </a:cubicBezTo>
                  <a:cubicBezTo>
                    <a:pt x="430" y="285"/>
                    <a:pt x="428" y="285"/>
                    <a:pt x="428" y="284"/>
                  </a:cubicBezTo>
                  <a:cubicBezTo>
                    <a:pt x="427" y="282"/>
                    <a:pt x="428" y="280"/>
                    <a:pt x="429" y="278"/>
                  </a:cubicBezTo>
                  <a:cubicBezTo>
                    <a:pt x="431" y="276"/>
                    <a:pt x="435" y="270"/>
                    <a:pt x="440" y="266"/>
                  </a:cubicBezTo>
                  <a:cubicBezTo>
                    <a:pt x="443" y="264"/>
                    <a:pt x="443" y="262"/>
                    <a:pt x="442" y="259"/>
                  </a:cubicBezTo>
                  <a:cubicBezTo>
                    <a:pt x="442" y="258"/>
                    <a:pt x="441" y="257"/>
                    <a:pt x="442" y="255"/>
                  </a:cubicBezTo>
                  <a:cubicBezTo>
                    <a:pt x="442" y="253"/>
                    <a:pt x="442" y="252"/>
                    <a:pt x="441" y="252"/>
                  </a:cubicBezTo>
                  <a:cubicBezTo>
                    <a:pt x="440" y="251"/>
                    <a:pt x="440" y="251"/>
                    <a:pt x="440" y="251"/>
                  </a:cubicBezTo>
                  <a:cubicBezTo>
                    <a:pt x="441" y="252"/>
                    <a:pt x="441" y="252"/>
                    <a:pt x="441" y="252"/>
                  </a:cubicBezTo>
                  <a:cubicBezTo>
                    <a:pt x="440" y="252"/>
                    <a:pt x="438" y="252"/>
                    <a:pt x="436" y="252"/>
                  </a:cubicBezTo>
                  <a:cubicBezTo>
                    <a:pt x="435" y="252"/>
                    <a:pt x="433" y="252"/>
                    <a:pt x="431" y="251"/>
                  </a:cubicBezTo>
                  <a:cubicBezTo>
                    <a:pt x="430" y="251"/>
                    <a:pt x="430" y="250"/>
                    <a:pt x="429" y="250"/>
                  </a:cubicBezTo>
                  <a:cubicBezTo>
                    <a:pt x="429" y="250"/>
                    <a:pt x="429" y="251"/>
                    <a:pt x="428" y="251"/>
                  </a:cubicBezTo>
                  <a:cubicBezTo>
                    <a:pt x="427" y="252"/>
                    <a:pt x="427" y="252"/>
                    <a:pt x="427" y="252"/>
                  </a:cubicBezTo>
                  <a:cubicBezTo>
                    <a:pt x="424" y="254"/>
                    <a:pt x="424" y="254"/>
                    <a:pt x="421" y="255"/>
                  </a:cubicBezTo>
                  <a:cubicBezTo>
                    <a:pt x="420" y="255"/>
                    <a:pt x="420" y="256"/>
                    <a:pt x="419" y="256"/>
                  </a:cubicBezTo>
                  <a:cubicBezTo>
                    <a:pt x="418" y="256"/>
                    <a:pt x="417" y="255"/>
                    <a:pt x="416" y="254"/>
                  </a:cubicBezTo>
                  <a:cubicBezTo>
                    <a:pt x="416" y="253"/>
                    <a:pt x="415" y="252"/>
                    <a:pt x="415" y="252"/>
                  </a:cubicBezTo>
                  <a:cubicBezTo>
                    <a:pt x="414" y="252"/>
                    <a:pt x="414" y="252"/>
                    <a:pt x="414" y="252"/>
                  </a:cubicBezTo>
                  <a:cubicBezTo>
                    <a:pt x="413" y="252"/>
                    <a:pt x="413" y="252"/>
                    <a:pt x="412" y="253"/>
                  </a:cubicBezTo>
                  <a:cubicBezTo>
                    <a:pt x="411" y="254"/>
                    <a:pt x="410" y="254"/>
                    <a:pt x="409" y="255"/>
                  </a:cubicBezTo>
                  <a:cubicBezTo>
                    <a:pt x="408" y="255"/>
                    <a:pt x="407" y="255"/>
                    <a:pt x="407" y="255"/>
                  </a:cubicBezTo>
                  <a:cubicBezTo>
                    <a:pt x="404" y="255"/>
                    <a:pt x="403" y="253"/>
                    <a:pt x="402" y="252"/>
                  </a:cubicBezTo>
                  <a:cubicBezTo>
                    <a:pt x="402" y="251"/>
                    <a:pt x="401" y="250"/>
                    <a:pt x="401" y="249"/>
                  </a:cubicBezTo>
                  <a:cubicBezTo>
                    <a:pt x="400" y="247"/>
                    <a:pt x="399" y="245"/>
                    <a:pt x="398" y="243"/>
                  </a:cubicBezTo>
                  <a:cubicBezTo>
                    <a:pt x="398" y="243"/>
                    <a:pt x="397" y="242"/>
                    <a:pt x="397" y="241"/>
                  </a:cubicBezTo>
                  <a:cubicBezTo>
                    <a:pt x="397" y="239"/>
                    <a:pt x="396" y="238"/>
                    <a:pt x="395" y="238"/>
                  </a:cubicBezTo>
                  <a:cubicBezTo>
                    <a:pt x="391" y="238"/>
                    <a:pt x="391" y="236"/>
                    <a:pt x="389" y="233"/>
                  </a:cubicBezTo>
                  <a:cubicBezTo>
                    <a:pt x="388" y="233"/>
                    <a:pt x="388" y="233"/>
                    <a:pt x="388" y="233"/>
                  </a:cubicBezTo>
                  <a:cubicBezTo>
                    <a:pt x="387" y="230"/>
                    <a:pt x="386" y="230"/>
                    <a:pt x="385" y="230"/>
                  </a:cubicBezTo>
                  <a:cubicBezTo>
                    <a:pt x="385" y="230"/>
                    <a:pt x="385" y="230"/>
                    <a:pt x="384" y="231"/>
                  </a:cubicBezTo>
                  <a:cubicBezTo>
                    <a:pt x="383" y="235"/>
                    <a:pt x="383" y="236"/>
                    <a:pt x="385" y="238"/>
                  </a:cubicBezTo>
                  <a:cubicBezTo>
                    <a:pt x="386" y="238"/>
                    <a:pt x="386" y="239"/>
                    <a:pt x="387" y="239"/>
                  </a:cubicBezTo>
                  <a:cubicBezTo>
                    <a:pt x="388" y="240"/>
                    <a:pt x="389" y="240"/>
                    <a:pt x="389" y="241"/>
                  </a:cubicBezTo>
                  <a:cubicBezTo>
                    <a:pt x="389" y="242"/>
                    <a:pt x="388" y="243"/>
                    <a:pt x="388" y="244"/>
                  </a:cubicBezTo>
                  <a:cubicBezTo>
                    <a:pt x="386" y="246"/>
                    <a:pt x="383" y="246"/>
                    <a:pt x="381" y="246"/>
                  </a:cubicBezTo>
                  <a:cubicBezTo>
                    <a:pt x="378" y="247"/>
                    <a:pt x="378" y="247"/>
                    <a:pt x="378" y="247"/>
                  </a:cubicBezTo>
                  <a:cubicBezTo>
                    <a:pt x="375" y="247"/>
                    <a:pt x="375" y="247"/>
                    <a:pt x="372" y="251"/>
                  </a:cubicBezTo>
                  <a:cubicBezTo>
                    <a:pt x="370" y="253"/>
                    <a:pt x="369" y="255"/>
                    <a:pt x="369" y="256"/>
                  </a:cubicBezTo>
                  <a:cubicBezTo>
                    <a:pt x="367" y="257"/>
                    <a:pt x="367" y="258"/>
                    <a:pt x="365" y="259"/>
                  </a:cubicBezTo>
                  <a:cubicBezTo>
                    <a:pt x="363" y="260"/>
                    <a:pt x="363" y="260"/>
                    <a:pt x="362" y="261"/>
                  </a:cubicBezTo>
                  <a:cubicBezTo>
                    <a:pt x="361" y="262"/>
                    <a:pt x="360" y="262"/>
                    <a:pt x="360" y="263"/>
                  </a:cubicBezTo>
                  <a:cubicBezTo>
                    <a:pt x="357" y="265"/>
                    <a:pt x="358" y="268"/>
                    <a:pt x="358" y="272"/>
                  </a:cubicBezTo>
                  <a:cubicBezTo>
                    <a:pt x="359" y="274"/>
                    <a:pt x="357" y="277"/>
                    <a:pt x="356" y="280"/>
                  </a:cubicBezTo>
                  <a:cubicBezTo>
                    <a:pt x="355" y="281"/>
                    <a:pt x="355" y="282"/>
                    <a:pt x="355" y="282"/>
                  </a:cubicBezTo>
                  <a:cubicBezTo>
                    <a:pt x="354" y="284"/>
                    <a:pt x="353" y="285"/>
                    <a:pt x="352" y="285"/>
                  </a:cubicBezTo>
                  <a:cubicBezTo>
                    <a:pt x="351" y="285"/>
                    <a:pt x="351" y="285"/>
                    <a:pt x="350" y="285"/>
                  </a:cubicBezTo>
                  <a:cubicBezTo>
                    <a:pt x="350" y="285"/>
                    <a:pt x="349" y="285"/>
                    <a:pt x="348" y="285"/>
                  </a:cubicBezTo>
                  <a:cubicBezTo>
                    <a:pt x="348" y="285"/>
                    <a:pt x="348" y="285"/>
                    <a:pt x="348" y="285"/>
                  </a:cubicBezTo>
                  <a:cubicBezTo>
                    <a:pt x="347" y="285"/>
                    <a:pt x="347" y="285"/>
                    <a:pt x="347" y="286"/>
                  </a:cubicBezTo>
                  <a:cubicBezTo>
                    <a:pt x="347" y="287"/>
                    <a:pt x="347" y="289"/>
                    <a:pt x="346" y="290"/>
                  </a:cubicBezTo>
                  <a:cubicBezTo>
                    <a:pt x="345" y="292"/>
                    <a:pt x="345" y="292"/>
                    <a:pt x="344" y="293"/>
                  </a:cubicBezTo>
                  <a:cubicBezTo>
                    <a:pt x="344" y="295"/>
                    <a:pt x="344" y="295"/>
                    <a:pt x="341" y="296"/>
                  </a:cubicBezTo>
                  <a:cubicBezTo>
                    <a:pt x="341" y="296"/>
                    <a:pt x="341" y="296"/>
                    <a:pt x="341" y="296"/>
                  </a:cubicBezTo>
                  <a:cubicBezTo>
                    <a:pt x="339" y="296"/>
                    <a:pt x="338" y="294"/>
                    <a:pt x="337" y="292"/>
                  </a:cubicBezTo>
                  <a:cubicBezTo>
                    <a:pt x="336" y="291"/>
                    <a:pt x="336" y="290"/>
                    <a:pt x="335" y="289"/>
                  </a:cubicBezTo>
                  <a:cubicBezTo>
                    <a:pt x="335" y="288"/>
                    <a:pt x="334" y="288"/>
                    <a:pt x="334" y="288"/>
                  </a:cubicBezTo>
                  <a:cubicBezTo>
                    <a:pt x="333" y="288"/>
                    <a:pt x="332" y="289"/>
                    <a:pt x="331" y="289"/>
                  </a:cubicBezTo>
                  <a:cubicBezTo>
                    <a:pt x="330" y="290"/>
                    <a:pt x="330" y="290"/>
                    <a:pt x="328" y="291"/>
                  </a:cubicBezTo>
                  <a:cubicBezTo>
                    <a:pt x="325" y="292"/>
                    <a:pt x="325" y="293"/>
                    <a:pt x="324" y="297"/>
                  </a:cubicBezTo>
                  <a:cubicBezTo>
                    <a:pt x="324" y="300"/>
                    <a:pt x="323" y="301"/>
                    <a:pt x="321" y="301"/>
                  </a:cubicBezTo>
                  <a:cubicBezTo>
                    <a:pt x="319" y="301"/>
                    <a:pt x="319" y="301"/>
                    <a:pt x="319" y="301"/>
                  </a:cubicBezTo>
                  <a:cubicBezTo>
                    <a:pt x="317" y="301"/>
                    <a:pt x="316" y="299"/>
                    <a:pt x="316" y="298"/>
                  </a:cubicBezTo>
                  <a:cubicBezTo>
                    <a:pt x="315" y="297"/>
                    <a:pt x="315" y="296"/>
                    <a:pt x="314" y="295"/>
                  </a:cubicBezTo>
                  <a:cubicBezTo>
                    <a:pt x="314" y="295"/>
                    <a:pt x="314" y="295"/>
                    <a:pt x="313" y="295"/>
                  </a:cubicBezTo>
                  <a:cubicBezTo>
                    <a:pt x="312" y="295"/>
                    <a:pt x="310" y="297"/>
                    <a:pt x="309" y="300"/>
                  </a:cubicBezTo>
                  <a:cubicBezTo>
                    <a:pt x="308" y="301"/>
                    <a:pt x="308" y="301"/>
                    <a:pt x="308" y="302"/>
                  </a:cubicBezTo>
                  <a:cubicBezTo>
                    <a:pt x="307" y="303"/>
                    <a:pt x="306" y="305"/>
                    <a:pt x="304" y="306"/>
                  </a:cubicBezTo>
                  <a:cubicBezTo>
                    <a:pt x="303" y="307"/>
                    <a:pt x="302" y="308"/>
                    <a:pt x="301" y="308"/>
                  </a:cubicBezTo>
                  <a:cubicBezTo>
                    <a:pt x="300" y="308"/>
                    <a:pt x="300" y="309"/>
                    <a:pt x="298" y="311"/>
                  </a:cubicBezTo>
                  <a:cubicBezTo>
                    <a:pt x="297" y="312"/>
                    <a:pt x="297" y="312"/>
                    <a:pt x="297" y="312"/>
                  </a:cubicBezTo>
                  <a:cubicBezTo>
                    <a:pt x="295" y="315"/>
                    <a:pt x="295" y="315"/>
                    <a:pt x="292" y="315"/>
                  </a:cubicBezTo>
                  <a:cubicBezTo>
                    <a:pt x="291" y="315"/>
                    <a:pt x="290" y="315"/>
                    <a:pt x="289" y="314"/>
                  </a:cubicBezTo>
                  <a:cubicBezTo>
                    <a:pt x="288" y="313"/>
                    <a:pt x="289" y="311"/>
                    <a:pt x="289" y="309"/>
                  </a:cubicBezTo>
                  <a:cubicBezTo>
                    <a:pt x="289" y="309"/>
                    <a:pt x="290" y="308"/>
                    <a:pt x="290" y="308"/>
                  </a:cubicBezTo>
                  <a:cubicBezTo>
                    <a:pt x="289" y="308"/>
                    <a:pt x="289" y="309"/>
                    <a:pt x="289" y="309"/>
                  </a:cubicBezTo>
                  <a:cubicBezTo>
                    <a:pt x="288" y="310"/>
                    <a:pt x="286" y="311"/>
                    <a:pt x="285" y="311"/>
                  </a:cubicBezTo>
                  <a:cubicBezTo>
                    <a:pt x="284" y="312"/>
                    <a:pt x="283" y="312"/>
                    <a:pt x="282" y="312"/>
                  </a:cubicBezTo>
                  <a:cubicBezTo>
                    <a:pt x="280" y="312"/>
                    <a:pt x="279" y="311"/>
                    <a:pt x="278" y="310"/>
                  </a:cubicBezTo>
                  <a:cubicBezTo>
                    <a:pt x="276" y="310"/>
                    <a:pt x="272" y="311"/>
                    <a:pt x="271" y="312"/>
                  </a:cubicBezTo>
                  <a:cubicBezTo>
                    <a:pt x="270" y="312"/>
                    <a:pt x="269" y="312"/>
                    <a:pt x="269" y="312"/>
                  </a:cubicBezTo>
                  <a:cubicBezTo>
                    <a:pt x="267" y="312"/>
                    <a:pt x="266" y="312"/>
                    <a:pt x="265" y="311"/>
                  </a:cubicBezTo>
                  <a:cubicBezTo>
                    <a:pt x="264" y="310"/>
                    <a:pt x="264" y="310"/>
                    <a:pt x="264" y="310"/>
                  </a:cubicBezTo>
                  <a:cubicBezTo>
                    <a:pt x="263" y="309"/>
                    <a:pt x="262" y="308"/>
                    <a:pt x="261" y="307"/>
                  </a:cubicBezTo>
                  <a:cubicBezTo>
                    <a:pt x="261" y="306"/>
                    <a:pt x="260" y="305"/>
                    <a:pt x="259" y="305"/>
                  </a:cubicBezTo>
                  <a:cubicBezTo>
                    <a:pt x="259" y="305"/>
                    <a:pt x="259" y="305"/>
                    <a:pt x="258" y="305"/>
                  </a:cubicBezTo>
                  <a:cubicBezTo>
                    <a:pt x="258" y="305"/>
                    <a:pt x="257" y="305"/>
                    <a:pt x="256" y="305"/>
                  </a:cubicBezTo>
                  <a:cubicBezTo>
                    <a:pt x="254" y="305"/>
                    <a:pt x="253" y="305"/>
                    <a:pt x="253" y="304"/>
                  </a:cubicBezTo>
                  <a:cubicBezTo>
                    <a:pt x="252" y="303"/>
                    <a:pt x="252" y="302"/>
                    <a:pt x="252" y="301"/>
                  </a:cubicBezTo>
                  <a:cubicBezTo>
                    <a:pt x="252" y="300"/>
                    <a:pt x="252" y="299"/>
                    <a:pt x="252" y="299"/>
                  </a:cubicBezTo>
                  <a:cubicBezTo>
                    <a:pt x="251" y="298"/>
                    <a:pt x="250" y="298"/>
                    <a:pt x="250" y="298"/>
                  </a:cubicBezTo>
                  <a:cubicBezTo>
                    <a:pt x="249" y="298"/>
                    <a:pt x="248" y="298"/>
                    <a:pt x="248" y="299"/>
                  </a:cubicBezTo>
                  <a:cubicBezTo>
                    <a:pt x="246" y="299"/>
                    <a:pt x="245" y="300"/>
                    <a:pt x="244" y="300"/>
                  </a:cubicBezTo>
                  <a:cubicBezTo>
                    <a:pt x="243" y="300"/>
                    <a:pt x="242" y="299"/>
                    <a:pt x="240" y="299"/>
                  </a:cubicBezTo>
                  <a:cubicBezTo>
                    <a:pt x="240" y="299"/>
                    <a:pt x="239" y="298"/>
                    <a:pt x="239" y="298"/>
                  </a:cubicBezTo>
                  <a:cubicBezTo>
                    <a:pt x="238" y="298"/>
                    <a:pt x="237" y="298"/>
                    <a:pt x="237" y="298"/>
                  </a:cubicBezTo>
                  <a:cubicBezTo>
                    <a:pt x="235" y="298"/>
                    <a:pt x="234" y="298"/>
                    <a:pt x="232" y="299"/>
                  </a:cubicBezTo>
                  <a:cubicBezTo>
                    <a:pt x="231" y="299"/>
                    <a:pt x="230" y="300"/>
                    <a:pt x="229" y="300"/>
                  </a:cubicBezTo>
                  <a:cubicBezTo>
                    <a:pt x="228" y="300"/>
                    <a:pt x="227" y="301"/>
                    <a:pt x="227" y="301"/>
                  </a:cubicBezTo>
                  <a:cubicBezTo>
                    <a:pt x="224" y="301"/>
                    <a:pt x="222" y="298"/>
                    <a:pt x="221" y="296"/>
                  </a:cubicBezTo>
                  <a:cubicBezTo>
                    <a:pt x="221" y="295"/>
                    <a:pt x="220" y="294"/>
                    <a:pt x="220" y="294"/>
                  </a:cubicBezTo>
                  <a:cubicBezTo>
                    <a:pt x="217" y="291"/>
                    <a:pt x="212" y="286"/>
                    <a:pt x="208" y="286"/>
                  </a:cubicBezTo>
                  <a:cubicBezTo>
                    <a:pt x="207" y="285"/>
                    <a:pt x="206" y="285"/>
                    <a:pt x="205" y="285"/>
                  </a:cubicBezTo>
                  <a:cubicBezTo>
                    <a:pt x="203" y="285"/>
                    <a:pt x="202" y="285"/>
                    <a:pt x="200" y="285"/>
                  </a:cubicBezTo>
                  <a:cubicBezTo>
                    <a:pt x="199" y="284"/>
                    <a:pt x="198" y="283"/>
                    <a:pt x="198" y="282"/>
                  </a:cubicBezTo>
                  <a:cubicBezTo>
                    <a:pt x="197" y="281"/>
                    <a:pt x="197" y="281"/>
                    <a:pt x="196" y="280"/>
                  </a:cubicBezTo>
                  <a:cubicBezTo>
                    <a:pt x="195" y="280"/>
                    <a:pt x="195" y="280"/>
                    <a:pt x="195" y="280"/>
                  </a:cubicBezTo>
                  <a:cubicBezTo>
                    <a:pt x="193" y="280"/>
                    <a:pt x="191" y="281"/>
                    <a:pt x="189" y="283"/>
                  </a:cubicBezTo>
                  <a:cubicBezTo>
                    <a:pt x="187" y="284"/>
                    <a:pt x="186" y="285"/>
                    <a:pt x="185" y="285"/>
                  </a:cubicBezTo>
                  <a:cubicBezTo>
                    <a:pt x="183" y="285"/>
                    <a:pt x="182" y="284"/>
                    <a:pt x="181" y="283"/>
                  </a:cubicBezTo>
                  <a:cubicBezTo>
                    <a:pt x="180" y="282"/>
                    <a:pt x="180" y="282"/>
                    <a:pt x="179" y="281"/>
                  </a:cubicBezTo>
                  <a:cubicBezTo>
                    <a:pt x="179" y="281"/>
                    <a:pt x="179" y="281"/>
                    <a:pt x="179" y="281"/>
                  </a:cubicBezTo>
                  <a:cubicBezTo>
                    <a:pt x="179" y="281"/>
                    <a:pt x="179" y="281"/>
                    <a:pt x="179" y="281"/>
                  </a:cubicBezTo>
                  <a:cubicBezTo>
                    <a:pt x="178" y="284"/>
                    <a:pt x="176" y="285"/>
                    <a:pt x="174" y="285"/>
                  </a:cubicBezTo>
                  <a:cubicBezTo>
                    <a:pt x="174" y="288"/>
                    <a:pt x="174" y="293"/>
                    <a:pt x="170" y="293"/>
                  </a:cubicBezTo>
                  <a:cubicBezTo>
                    <a:pt x="169" y="294"/>
                    <a:pt x="168" y="294"/>
                    <a:pt x="168" y="294"/>
                  </a:cubicBezTo>
                  <a:cubicBezTo>
                    <a:pt x="168" y="295"/>
                    <a:pt x="168" y="295"/>
                    <a:pt x="168" y="295"/>
                  </a:cubicBezTo>
                  <a:cubicBezTo>
                    <a:pt x="168" y="297"/>
                    <a:pt x="167" y="298"/>
                    <a:pt x="165" y="298"/>
                  </a:cubicBezTo>
                  <a:cubicBezTo>
                    <a:pt x="164" y="298"/>
                    <a:pt x="163" y="298"/>
                    <a:pt x="162" y="297"/>
                  </a:cubicBezTo>
                  <a:cubicBezTo>
                    <a:pt x="162" y="297"/>
                    <a:pt x="162" y="297"/>
                    <a:pt x="162" y="297"/>
                  </a:cubicBezTo>
                  <a:cubicBezTo>
                    <a:pt x="161" y="297"/>
                    <a:pt x="160" y="298"/>
                    <a:pt x="158" y="299"/>
                  </a:cubicBezTo>
                  <a:cubicBezTo>
                    <a:pt x="158" y="300"/>
                    <a:pt x="157" y="300"/>
                    <a:pt x="157" y="301"/>
                  </a:cubicBezTo>
                  <a:cubicBezTo>
                    <a:pt x="156" y="301"/>
                    <a:pt x="155" y="302"/>
                    <a:pt x="154" y="303"/>
                  </a:cubicBezTo>
                  <a:cubicBezTo>
                    <a:pt x="153" y="304"/>
                    <a:pt x="152" y="304"/>
                    <a:pt x="151" y="306"/>
                  </a:cubicBezTo>
                  <a:cubicBezTo>
                    <a:pt x="151" y="307"/>
                    <a:pt x="149" y="308"/>
                    <a:pt x="147" y="308"/>
                  </a:cubicBezTo>
                  <a:cubicBezTo>
                    <a:pt x="146" y="309"/>
                    <a:pt x="145" y="309"/>
                    <a:pt x="144" y="310"/>
                  </a:cubicBezTo>
                  <a:cubicBezTo>
                    <a:pt x="144" y="310"/>
                    <a:pt x="143" y="310"/>
                    <a:pt x="142" y="310"/>
                  </a:cubicBezTo>
                  <a:cubicBezTo>
                    <a:pt x="140" y="310"/>
                    <a:pt x="138" y="309"/>
                    <a:pt x="135" y="308"/>
                  </a:cubicBezTo>
                  <a:cubicBezTo>
                    <a:pt x="134" y="307"/>
                    <a:pt x="133" y="306"/>
                    <a:pt x="132" y="306"/>
                  </a:cubicBezTo>
                  <a:cubicBezTo>
                    <a:pt x="132" y="306"/>
                    <a:pt x="131" y="306"/>
                    <a:pt x="131" y="306"/>
                  </a:cubicBezTo>
                  <a:cubicBezTo>
                    <a:pt x="130" y="306"/>
                    <a:pt x="128" y="307"/>
                    <a:pt x="127" y="308"/>
                  </a:cubicBezTo>
                  <a:cubicBezTo>
                    <a:pt x="126" y="308"/>
                    <a:pt x="126" y="309"/>
                    <a:pt x="125" y="310"/>
                  </a:cubicBezTo>
                  <a:cubicBezTo>
                    <a:pt x="122" y="311"/>
                    <a:pt x="120" y="313"/>
                    <a:pt x="118" y="316"/>
                  </a:cubicBezTo>
                  <a:cubicBezTo>
                    <a:pt x="117" y="318"/>
                    <a:pt x="117" y="319"/>
                    <a:pt x="118" y="320"/>
                  </a:cubicBezTo>
                  <a:cubicBezTo>
                    <a:pt x="118" y="321"/>
                    <a:pt x="119" y="323"/>
                    <a:pt x="118" y="325"/>
                  </a:cubicBezTo>
                  <a:cubicBezTo>
                    <a:pt x="118" y="325"/>
                    <a:pt x="118" y="325"/>
                    <a:pt x="118" y="325"/>
                  </a:cubicBezTo>
                  <a:cubicBezTo>
                    <a:pt x="118" y="328"/>
                    <a:pt x="118" y="329"/>
                    <a:pt x="117" y="331"/>
                  </a:cubicBezTo>
                  <a:cubicBezTo>
                    <a:pt x="117" y="332"/>
                    <a:pt x="116" y="332"/>
                    <a:pt x="115" y="332"/>
                  </a:cubicBezTo>
                  <a:cubicBezTo>
                    <a:pt x="114" y="332"/>
                    <a:pt x="113" y="332"/>
                    <a:pt x="112" y="331"/>
                  </a:cubicBezTo>
                  <a:cubicBezTo>
                    <a:pt x="110" y="330"/>
                    <a:pt x="108" y="329"/>
                    <a:pt x="106" y="328"/>
                  </a:cubicBezTo>
                  <a:cubicBezTo>
                    <a:pt x="105" y="328"/>
                    <a:pt x="105" y="328"/>
                    <a:pt x="104" y="328"/>
                  </a:cubicBezTo>
                  <a:cubicBezTo>
                    <a:pt x="100" y="328"/>
                    <a:pt x="100" y="330"/>
                    <a:pt x="100" y="330"/>
                  </a:cubicBezTo>
                  <a:cubicBezTo>
                    <a:pt x="99" y="333"/>
                    <a:pt x="97" y="334"/>
                    <a:pt x="95" y="334"/>
                  </a:cubicBezTo>
                  <a:cubicBezTo>
                    <a:pt x="85" y="334"/>
                    <a:pt x="85" y="334"/>
                    <a:pt x="85" y="334"/>
                  </a:cubicBezTo>
                  <a:cubicBezTo>
                    <a:pt x="84" y="334"/>
                    <a:pt x="84" y="334"/>
                    <a:pt x="84" y="334"/>
                  </a:cubicBezTo>
                  <a:close/>
                  <a:moveTo>
                    <a:pt x="377" y="134"/>
                  </a:moveTo>
                  <a:cubicBezTo>
                    <a:pt x="378" y="135"/>
                    <a:pt x="379" y="135"/>
                    <a:pt x="380" y="136"/>
                  </a:cubicBezTo>
                  <a:cubicBezTo>
                    <a:pt x="383" y="137"/>
                    <a:pt x="384" y="138"/>
                    <a:pt x="386" y="140"/>
                  </a:cubicBezTo>
                  <a:cubicBezTo>
                    <a:pt x="386" y="141"/>
                    <a:pt x="387" y="141"/>
                    <a:pt x="387" y="142"/>
                  </a:cubicBezTo>
                  <a:cubicBezTo>
                    <a:pt x="390" y="145"/>
                    <a:pt x="392" y="146"/>
                    <a:pt x="394" y="148"/>
                  </a:cubicBezTo>
                  <a:cubicBezTo>
                    <a:pt x="397" y="149"/>
                    <a:pt x="397" y="150"/>
                    <a:pt x="396" y="152"/>
                  </a:cubicBezTo>
                  <a:cubicBezTo>
                    <a:pt x="395" y="152"/>
                    <a:pt x="395" y="153"/>
                    <a:pt x="395" y="153"/>
                  </a:cubicBezTo>
                  <a:cubicBezTo>
                    <a:pt x="394" y="155"/>
                    <a:pt x="394" y="156"/>
                    <a:pt x="393" y="156"/>
                  </a:cubicBezTo>
                  <a:cubicBezTo>
                    <a:pt x="392" y="157"/>
                    <a:pt x="391" y="158"/>
                    <a:pt x="390" y="159"/>
                  </a:cubicBezTo>
                  <a:cubicBezTo>
                    <a:pt x="388" y="161"/>
                    <a:pt x="387" y="162"/>
                    <a:pt x="387" y="163"/>
                  </a:cubicBezTo>
                  <a:cubicBezTo>
                    <a:pt x="389" y="163"/>
                    <a:pt x="391" y="162"/>
                    <a:pt x="394" y="160"/>
                  </a:cubicBezTo>
                  <a:cubicBezTo>
                    <a:pt x="394" y="160"/>
                    <a:pt x="394" y="160"/>
                    <a:pt x="394" y="160"/>
                  </a:cubicBezTo>
                  <a:cubicBezTo>
                    <a:pt x="397" y="159"/>
                    <a:pt x="397" y="158"/>
                    <a:pt x="398" y="156"/>
                  </a:cubicBezTo>
                  <a:cubicBezTo>
                    <a:pt x="398" y="155"/>
                    <a:pt x="398" y="155"/>
                    <a:pt x="398" y="154"/>
                  </a:cubicBezTo>
                  <a:cubicBezTo>
                    <a:pt x="398" y="152"/>
                    <a:pt x="398" y="152"/>
                    <a:pt x="398" y="151"/>
                  </a:cubicBezTo>
                  <a:cubicBezTo>
                    <a:pt x="398" y="151"/>
                    <a:pt x="397" y="151"/>
                    <a:pt x="397" y="150"/>
                  </a:cubicBezTo>
                  <a:cubicBezTo>
                    <a:pt x="396" y="149"/>
                    <a:pt x="396" y="148"/>
                    <a:pt x="396" y="148"/>
                  </a:cubicBezTo>
                  <a:cubicBezTo>
                    <a:pt x="396" y="147"/>
                    <a:pt x="396" y="147"/>
                    <a:pt x="394" y="146"/>
                  </a:cubicBezTo>
                  <a:cubicBezTo>
                    <a:pt x="391" y="145"/>
                    <a:pt x="391" y="143"/>
                    <a:pt x="391" y="141"/>
                  </a:cubicBezTo>
                  <a:cubicBezTo>
                    <a:pt x="391" y="141"/>
                    <a:pt x="391" y="141"/>
                    <a:pt x="391" y="140"/>
                  </a:cubicBezTo>
                  <a:cubicBezTo>
                    <a:pt x="391" y="137"/>
                    <a:pt x="394" y="137"/>
                    <a:pt x="396" y="137"/>
                  </a:cubicBezTo>
                  <a:cubicBezTo>
                    <a:pt x="398" y="137"/>
                    <a:pt x="398" y="137"/>
                    <a:pt x="398" y="137"/>
                  </a:cubicBezTo>
                  <a:cubicBezTo>
                    <a:pt x="400" y="137"/>
                    <a:pt x="401" y="137"/>
                    <a:pt x="401" y="138"/>
                  </a:cubicBezTo>
                  <a:cubicBezTo>
                    <a:pt x="402" y="139"/>
                    <a:pt x="402" y="141"/>
                    <a:pt x="401" y="143"/>
                  </a:cubicBezTo>
                  <a:cubicBezTo>
                    <a:pt x="401" y="144"/>
                    <a:pt x="401" y="144"/>
                    <a:pt x="401" y="145"/>
                  </a:cubicBezTo>
                  <a:cubicBezTo>
                    <a:pt x="400" y="146"/>
                    <a:pt x="400" y="146"/>
                    <a:pt x="400" y="146"/>
                  </a:cubicBezTo>
                  <a:cubicBezTo>
                    <a:pt x="401" y="146"/>
                    <a:pt x="401" y="146"/>
                    <a:pt x="402" y="145"/>
                  </a:cubicBezTo>
                  <a:cubicBezTo>
                    <a:pt x="403" y="144"/>
                    <a:pt x="404" y="143"/>
                    <a:pt x="405" y="143"/>
                  </a:cubicBezTo>
                  <a:cubicBezTo>
                    <a:pt x="406" y="143"/>
                    <a:pt x="406" y="143"/>
                    <a:pt x="407" y="144"/>
                  </a:cubicBezTo>
                  <a:cubicBezTo>
                    <a:pt x="408" y="145"/>
                    <a:pt x="408" y="145"/>
                    <a:pt x="408" y="145"/>
                  </a:cubicBezTo>
                  <a:cubicBezTo>
                    <a:pt x="409" y="145"/>
                    <a:pt x="409" y="145"/>
                    <a:pt x="409" y="146"/>
                  </a:cubicBezTo>
                  <a:cubicBezTo>
                    <a:pt x="409" y="145"/>
                    <a:pt x="409" y="145"/>
                    <a:pt x="409" y="145"/>
                  </a:cubicBezTo>
                  <a:cubicBezTo>
                    <a:pt x="410" y="144"/>
                    <a:pt x="410" y="143"/>
                    <a:pt x="410" y="142"/>
                  </a:cubicBezTo>
                  <a:cubicBezTo>
                    <a:pt x="411" y="139"/>
                    <a:pt x="410" y="138"/>
                    <a:pt x="409" y="136"/>
                  </a:cubicBezTo>
                  <a:cubicBezTo>
                    <a:pt x="408" y="135"/>
                    <a:pt x="408" y="134"/>
                    <a:pt x="407" y="133"/>
                  </a:cubicBezTo>
                  <a:cubicBezTo>
                    <a:pt x="406" y="131"/>
                    <a:pt x="405" y="131"/>
                    <a:pt x="404" y="131"/>
                  </a:cubicBezTo>
                  <a:cubicBezTo>
                    <a:pt x="404" y="130"/>
                    <a:pt x="403" y="130"/>
                    <a:pt x="402" y="129"/>
                  </a:cubicBezTo>
                  <a:cubicBezTo>
                    <a:pt x="400" y="126"/>
                    <a:pt x="399" y="125"/>
                    <a:pt x="398" y="125"/>
                  </a:cubicBezTo>
                  <a:cubicBezTo>
                    <a:pt x="397" y="125"/>
                    <a:pt x="396" y="125"/>
                    <a:pt x="396" y="125"/>
                  </a:cubicBezTo>
                  <a:cubicBezTo>
                    <a:pt x="396" y="125"/>
                    <a:pt x="396" y="126"/>
                    <a:pt x="396" y="127"/>
                  </a:cubicBezTo>
                  <a:cubicBezTo>
                    <a:pt x="397" y="128"/>
                    <a:pt x="397" y="128"/>
                    <a:pt x="397" y="129"/>
                  </a:cubicBezTo>
                  <a:cubicBezTo>
                    <a:pt x="398" y="129"/>
                    <a:pt x="398" y="130"/>
                    <a:pt x="398" y="131"/>
                  </a:cubicBezTo>
                  <a:cubicBezTo>
                    <a:pt x="398" y="133"/>
                    <a:pt x="396" y="133"/>
                    <a:pt x="395" y="134"/>
                  </a:cubicBezTo>
                  <a:cubicBezTo>
                    <a:pt x="393" y="134"/>
                    <a:pt x="392" y="135"/>
                    <a:pt x="390" y="136"/>
                  </a:cubicBezTo>
                  <a:cubicBezTo>
                    <a:pt x="388" y="138"/>
                    <a:pt x="388" y="138"/>
                    <a:pt x="387" y="138"/>
                  </a:cubicBezTo>
                  <a:cubicBezTo>
                    <a:pt x="386" y="138"/>
                    <a:pt x="386" y="138"/>
                    <a:pt x="386" y="137"/>
                  </a:cubicBezTo>
                  <a:cubicBezTo>
                    <a:pt x="386" y="137"/>
                    <a:pt x="385" y="137"/>
                    <a:pt x="385" y="137"/>
                  </a:cubicBezTo>
                  <a:cubicBezTo>
                    <a:pt x="385" y="136"/>
                    <a:pt x="384" y="136"/>
                    <a:pt x="384" y="135"/>
                  </a:cubicBezTo>
                  <a:cubicBezTo>
                    <a:pt x="384" y="134"/>
                    <a:pt x="385" y="134"/>
                    <a:pt x="386" y="132"/>
                  </a:cubicBezTo>
                  <a:cubicBezTo>
                    <a:pt x="387" y="132"/>
                    <a:pt x="387" y="131"/>
                    <a:pt x="388" y="131"/>
                  </a:cubicBezTo>
                  <a:cubicBezTo>
                    <a:pt x="389" y="130"/>
                    <a:pt x="389" y="129"/>
                    <a:pt x="388" y="129"/>
                  </a:cubicBezTo>
                  <a:cubicBezTo>
                    <a:pt x="388" y="129"/>
                    <a:pt x="388" y="128"/>
                    <a:pt x="388" y="128"/>
                  </a:cubicBezTo>
                  <a:cubicBezTo>
                    <a:pt x="388" y="128"/>
                    <a:pt x="387" y="128"/>
                    <a:pt x="387" y="129"/>
                  </a:cubicBezTo>
                  <a:cubicBezTo>
                    <a:pt x="384" y="129"/>
                    <a:pt x="384" y="129"/>
                    <a:pt x="383" y="131"/>
                  </a:cubicBezTo>
                  <a:cubicBezTo>
                    <a:pt x="382" y="134"/>
                    <a:pt x="380" y="134"/>
                    <a:pt x="377" y="134"/>
                  </a:cubicBezTo>
                  <a:cubicBezTo>
                    <a:pt x="377" y="134"/>
                    <a:pt x="377" y="134"/>
                    <a:pt x="377" y="134"/>
                  </a:cubicBezTo>
                  <a:close/>
                  <a:moveTo>
                    <a:pt x="375" y="131"/>
                  </a:moveTo>
                  <a:cubicBezTo>
                    <a:pt x="375" y="131"/>
                    <a:pt x="375" y="131"/>
                    <a:pt x="375" y="132"/>
                  </a:cubicBezTo>
                  <a:cubicBezTo>
                    <a:pt x="375" y="132"/>
                    <a:pt x="375" y="132"/>
                    <a:pt x="375" y="132"/>
                  </a:cubicBezTo>
                  <a:cubicBezTo>
                    <a:pt x="375" y="133"/>
                    <a:pt x="375" y="133"/>
                    <a:pt x="375" y="133"/>
                  </a:cubicBezTo>
                  <a:cubicBezTo>
                    <a:pt x="375" y="133"/>
                    <a:pt x="375" y="133"/>
                    <a:pt x="375" y="133"/>
                  </a:cubicBezTo>
                  <a:cubicBezTo>
                    <a:pt x="375" y="133"/>
                    <a:pt x="375" y="132"/>
                    <a:pt x="375" y="131"/>
                  </a:cubicBezTo>
                  <a:close/>
                  <a:moveTo>
                    <a:pt x="107" y="141"/>
                  </a:moveTo>
                  <a:cubicBezTo>
                    <a:pt x="107" y="140"/>
                    <a:pt x="107" y="140"/>
                    <a:pt x="107" y="140"/>
                  </a:cubicBezTo>
                  <a:cubicBezTo>
                    <a:pt x="107" y="140"/>
                    <a:pt x="107" y="139"/>
                    <a:pt x="106" y="139"/>
                  </a:cubicBezTo>
                  <a:cubicBezTo>
                    <a:pt x="106" y="137"/>
                    <a:pt x="106" y="135"/>
                    <a:pt x="108" y="134"/>
                  </a:cubicBezTo>
                  <a:cubicBezTo>
                    <a:pt x="109" y="133"/>
                    <a:pt x="109" y="133"/>
                    <a:pt x="109" y="132"/>
                  </a:cubicBezTo>
                  <a:cubicBezTo>
                    <a:pt x="110" y="132"/>
                    <a:pt x="111" y="131"/>
                    <a:pt x="112" y="131"/>
                  </a:cubicBezTo>
                  <a:cubicBezTo>
                    <a:pt x="112" y="131"/>
                    <a:pt x="113" y="131"/>
                    <a:pt x="113" y="132"/>
                  </a:cubicBezTo>
                  <a:cubicBezTo>
                    <a:pt x="115" y="132"/>
                    <a:pt x="116" y="133"/>
                    <a:pt x="116" y="134"/>
                  </a:cubicBezTo>
                  <a:cubicBezTo>
                    <a:pt x="116" y="135"/>
                    <a:pt x="116" y="136"/>
                    <a:pt x="115" y="137"/>
                  </a:cubicBezTo>
                  <a:cubicBezTo>
                    <a:pt x="113" y="139"/>
                    <a:pt x="109" y="142"/>
                    <a:pt x="109" y="142"/>
                  </a:cubicBezTo>
                  <a:cubicBezTo>
                    <a:pt x="108" y="142"/>
                    <a:pt x="108" y="142"/>
                    <a:pt x="108" y="142"/>
                  </a:cubicBezTo>
                  <a:lnTo>
                    <a:pt x="107" y="141"/>
                  </a:lnTo>
                  <a:close/>
                  <a:moveTo>
                    <a:pt x="327" y="97"/>
                  </a:moveTo>
                  <a:cubicBezTo>
                    <a:pt x="325" y="97"/>
                    <a:pt x="323" y="96"/>
                    <a:pt x="322" y="95"/>
                  </a:cubicBezTo>
                  <a:cubicBezTo>
                    <a:pt x="321" y="94"/>
                    <a:pt x="320" y="94"/>
                    <a:pt x="320" y="94"/>
                  </a:cubicBezTo>
                  <a:cubicBezTo>
                    <a:pt x="317" y="92"/>
                    <a:pt x="317" y="92"/>
                    <a:pt x="317" y="92"/>
                  </a:cubicBezTo>
                  <a:cubicBezTo>
                    <a:pt x="320" y="92"/>
                    <a:pt x="320" y="92"/>
                    <a:pt x="320" y="92"/>
                  </a:cubicBezTo>
                  <a:cubicBezTo>
                    <a:pt x="321" y="92"/>
                    <a:pt x="326" y="90"/>
                    <a:pt x="330" y="86"/>
                  </a:cubicBezTo>
                  <a:cubicBezTo>
                    <a:pt x="331" y="84"/>
                    <a:pt x="331" y="84"/>
                    <a:pt x="331" y="84"/>
                  </a:cubicBezTo>
                  <a:cubicBezTo>
                    <a:pt x="332" y="85"/>
                    <a:pt x="332" y="85"/>
                    <a:pt x="332" y="85"/>
                  </a:cubicBezTo>
                  <a:cubicBezTo>
                    <a:pt x="332" y="85"/>
                    <a:pt x="332" y="86"/>
                    <a:pt x="333" y="87"/>
                  </a:cubicBezTo>
                  <a:cubicBezTo>
                    <a:pt x="334" y="87"/>
                    <a:pt x="334" y="88"/>
                    <a:pt x="334" y="90"/>
                  </a:cubicBezTo>
                  <a:cubicBezTo>
                    <a:pt x="334" y="92"/>
                    <a:pt x="331" y="95"/>
                    <a:pt x="329" y="96"/>
                  </a:cubicBezTo>
                  <a:cubicBezTo>
                    <a:pt x="328" y="97"/>
                    <a:pt x="327" y="97"/>
                    <a:pt x="327" y="97"/>
                  </a:cubicBezTo>
                  <a:close/>
                  <a:moveTo>
                    <a:pt x="315" y="90"/>
                  </a:moveTo>
                  <a:cubicBezTo>
                    <a:pt x="314" y="90"/>
                    <a:pt x="314" y="89"/>
                    <a:pt x="313" y="89"/>
                  </a:cubicBezTo>
                  <a:cubicBezTo>
                    <a:pt x="312" y="88"/>
                    <a:pt x="311" y="87"/>
                    <a:pt x="310" y="87"/>
                  </a:cubicBezTo>
                  <a:cubicBezTo>
                    <a:pt x="309" y="86"/>
                    <a:pt x="307" y="85"/>
                    <a:pt x="306" y="83"/>
                  </a:cubicBezTo>
                  <a:cubicBezTo>
                    <a:pt x="305" y="81"/>
                    <a:pt x="303" y="80"/>
                    <a:pt x="301" y="79"/>
                  </a:cubicBezTo>
                  <a:cubicBezTo>
                    <a:pt x="299" y="78"/>
                    <a:pt x="299" y="78"/>
                    <a:pt x="299" y="78"/>
                  </a:cubicBezTo>
                  <a:cubicBezTo>
                    <a:pt x="297" y="77"/>
                    <a:pt x="294" y="75"/>
                    <a:pt x="294" y="72"/>
                  </a:cubicBezTo>
                  <a:cubicBezTo>
                    <a:pt x="294" y="70"/>
                    <a:pt x="294" y="69"/>
                    <a:pt x="294" y="68"/>
                  </a:cubicBezTo>
                  <a:cubicBezTo>
                    <a:pt x="295" y="67"/>
                    <a:pt x="295" y="67"/>
                    <a:pt x="295" y="67"/>
                  </a:cubicBezTo>
                  <a:cubicBezTo>
                    <a:pt x="295" y="67"/>
                    <a:pt x="295" y="67"/>
                    <a:pt x="295" y="67"/>
                  </a:cubicBezTo>
                  <a:cubicBezTo>
                    <a:pt x="296" y="67"/>
                    <a:pt x="299" y="66"/>
                    <a:pt x="307" y="66"/>
                  </a:cubicBezTo>
                  <a:cubicBezTo>
                    <a:pt x="309" y="66"/>
                    <a:pt x="310" y="65"/>
                    <a:pt x="310" y="64"/>
                  </a:cubicBezTo>
                  <a:cubicBezTo>
                    <a:pt x="310" y="61"/>
                    <a:pt x="307" y="58"/>
                    <a:pt x="305" y="58"/>
                  </a:cubicBezTo>
                  <a:cubicBezTo>
                    <a:pt x="301" y="58"/>
                    <a:pt x="300" y="56"/>
                    <a:pt x="299" y="55"/>
                  </a:cubicBezTo>
                  <a:cubicBezTo>
                    <a:pt x="299" y="55"/>
                    <a:pt x="298" y="55"/>
                    <a:pt x="298" y="55"/>
                  </a:cubicBezTo>
                  <a:cubicBezTo>
                    <a:pt x="297" y="54"/>
                    <a:pt x="297" y="54"/>
                    <a:pt x="297" y="54"/>
                  </a:cubicBezTo>
                  <a:cubicBezTo>
                    <a:pt x="297" y="55"/>
                    <a:pt x="297" y="55"/>
                    <a:pt x="297" y="55"/>
                  </a:cubicBezTo>
                  <a:cubicBezTo>
                    <a:pt x="296" y="55"/>
                    <a:pt x="296" y="55"/>
                    <a:pt x="296" y="55"/>
                  </a:cubicBezTo>
                  <a:cubicBezTo>
                    <a:pt x="294" y="55"/>
                    <a:pt x="293" y="53"/>
                    <a:pt x="293" y="50"/>
                  </a:cubicBezTo>
                  <a:cubicBezTo>
                    <a:pt x="293" y="47"/>
                    <a:pt x="294" y="45"/>
                    <a:pt x="296" y="43"/>
                  </a:cubicBezTo>
                  <a:cubicBezTo>
                    <a:pt x="297" y="42"/>
                    <a:pt x="297" y="40"/>
                    <a:pt x="297" y="39"/>
                  </a:cubicBezTo>
                  <a:cubicBezTo>
                    <a:pt x="297" y="37"/>
                    <a:pt x="297" y="37"/>
                    <a:pt x="297" y="37"/>
                  </a:cubicBezTo>
                  <a:cubicBezTo>
                    <a:pt x="297" y="35"/>
                    <a:pt x="297" y="33"/>
                    <a:pt x="298" y="31"/>
                  </a:cubicBezTo>
                  <a:cubicBezTo>
                    <a:pt x="299" y="29"/>
                    <a:pt x="299" y="27"/>
                    <a:pt x="301" y="27"/>
                  </a:cubicBezTo>
                  <a:cubicBezTo>
                    <a:pt x="301" y="27"/>
                    <a:pt x="302" y="28"/>
                    <a:pt x="303" y="28"/>
                  </a:cubicBezTo>
                  <a:cubicBezTo>
                    <a:pt x="303" y="28"/>
                    <a:pt x="304" y="28"/>
                    <a:pt x="305" y="28"/>
                  </a:cubicBezTo>
                  <a:cubicBezTo>
                    <a:pt x="305" y="28"/>
                    <a:pt x="305" y="28"/>
                    <a:pt x="306" y="28"/>
                  </a:cubicBezTo>
                  <a:cubicBezTo>
                    <a:pt x="306" y="27"/>
                    <a:pt x="306" y="27"/>
                    <a:pt x="306" y="27"/>
                  </a:cubicBezTo>
                  <a:cubicBezTo>
                    <a:pt x="308" y="29"/>
                    <a:pt x="308" y="29"/>
                    <a:pt x="308" y="29"/>
                  </a:cubicBezTo>
                  <a:cubicBezTo>
                    <a:pt x="308" y="29"/>
                    <a:pt x="309" y="29"/>
                    <a:pt x="309" y="29"/>
                  </a:cubicBezTo>
                  <a:cubicBezTo>
                    <a:pt x="311" y="29"/>
                    <a:pt x="312" y="29"/>
                    <a:pt x="312" y="31"/>
                  </a:cubicBezTo>
                  <a:cubicBezTo>
                    <a:pt x="313" y="32"/>
                    <a:pt x="313" y="32"/>
                    <a:pt x="313" y="32"/>
                  </a:cubicBezTo>
                  <a:cubicBezTo>
                    <a:pt x="313" y="34"/>
                    <a:pt x="313" y="34"/>
                    <a:pt x="314" y="34"/>
                  </a:cubicBezTo>
                  <a:cubicBezTo>
                    <a:pt x="314" y="35"/>
                    <a:pt x="315" y="35"/>
                    <a:pt x="315" y="35"/>
                  </a:cubicBezTo>
                  <a:cubicBezTo>
                    <a:pt x="315" y="35"/>
                    <a:pt x="316" y="36"/>
                    <a:pt x="316" y="36"/>
                  </a:cubicBezTo>
                  <a:cubicBezTo>
                    <a:pt x="316" y="36"/>
                    <a:pt x="316" y="35"/>
                    <a:pt x="316" y="35"/>
                  </a:cubicBezTo>
                  <a:cubicBezTo>
                    <a:pt x="316" y="35"/>
                    <a:pt x="316" y="34"/>
                    <a:pt x="316" y="33"/>
                  </a:cubicBezTo>
                  <a:cubicBezTo>
                    <a:pt x="316" y="32"/>
                    <a:pt x="317" y="32"/>
                    <a:pt x="316" y="30"/>
                  </a:cubicBezTo>
                  <a:cubicBezTo>
                    <a:pt x="316" y="29"/>
                    <a:pt x="315" y="29"/>
                    <a:pt x="315" y="29"/>
                  </a:cubicBezTo>
                  <a:cubicBezTo>
                    <a:pt x="315" y="28"/>
                    <a:pt x="314" y="27"/>
                    <a:pt x="315" y="26"/>
                  </a:cubicBezTo>
                  <a:cubicBezTo>
                    <a:pt x="315" y="25"/>
                    <a:pt x="316" y="25"/>
                    <a:pt x="317" y="25"/>
                  </a:cubicBezTo>
                  <a:cubicBezTo>
                    <a:pt x="318" y="24"/>
                    <a:pt x="318" y="24"/>
                    <a:pt x="318" y="24"/>
                  </a:cubicBezTo>
                  <a:cubicBezTo>
                    <a:pt x="319" y="24"/>
                    <a:pt x="320" y="24"/>
                    <a:pt x="320" y="24"/>
                  </a:cubicBezTo>
                  <a:cubicBezTo>
                    <a:pt x="322" y="24"/>
                    <a:pt x="322" y="26"/>
                    <a:pt x="322" y="28"/>
                  </a:cubicBezTo>
                  <a:cubicBezTo>
                    <a:pt x="323" y="31"/>
                    <a:pt x="324" y="33"/>
                    <a:pt x="325" y="33"/>
                  </a:cubicBezTo>
                  <a:cubicBezTo>
                    <a:pt x="326" y="33"/>
                    <a:pt x="326" y="33"/>
                    <a:pt x="326" y="32"/>
                  </a:cubicBezTo>
                  <a:cubicBezTo>
                    <a:pt x="327" y="32"/>
                    <a:pt x="327" y="32"/>
                    <a:pt x="327" y="32"/>
                  </a:cubicBezTo>
                  <a:cubicBezTo>
                    <a:pt x="329" y="32"/>
                    <a:pt x="329" y="34"/>
                    <a:pt x="330" y="36"/>
                  </a:cubicBezTo>
                  <a:cubicBezTo>
                    <a:pt x="331" y="40"/>
                    <a:pt x="332" y="40"/>
                    <a:pt x="333" y="41"/>
                  </a:cubicBezTo>
                  <a:cubicBezTo>
                    <a:pt x="334" y="41"/>
                    <a:pt x="334" y="41"/>
                    <a:pt x="335" y="41"/>
                  </a:cubicBezTo>
                  <a:cubicBezTo>
                    <a:pt x="336" y="41"/>
                    <a:pt x="338" y="42"/>
                    <a:pt x="337" y="45"/>
                  </a:cubicBezTo>
                  <a:cubicBezTo>
                    <a:pt x="337" y="49"/>
                    <a:pt x="337" y="51"/>
                    <a:pt x="339" y="52"/>
                  </a:cubicBezTo>
                  <a:cubicBezTo>
                    <a:pt x="339" y="52"/>
                    <a:pt x="340" y="53"/>
                    <a:pt x="340" y="53"/>
                  </a:cubicBezTo>
                  <a:cubicBezTo>
                    <a:pt x="341" y="54"/>
                    <a:pt x="342" y="55"/>
                    <a:pt x="343" y="55"/>
                  </a:cubicBezTo>
                  <a:cubicBezTo>
                    <a:pt x="343" y="55"/>
                    <a:pt x="344" y="54"/>
                    <a:pt x="344" y="54"/>
                  </a:cubicBezTo>
                  <a:cubicBezTo>
                    <a:pt x="345" y="54"/>
                    <a:pt x="346" y="54"/>
                    <a:pt x="346" y="53"/>
                  </a:cubicBezTo>
                  <a:cubicBezTo>
                    <a:pt x="347" y="52"/>
                    <a:pt x="348" y="52"/>
                    <a:pt x="350" y="52"/>
                  </a:cubicBezTo>
                  <a:cubicBezTo>
                    <a:pt x="350" y="52"/>
                    <a:pt x="351" y="52"/>
                    <a:pt x="351" y="52"/>
                  </a:cubicBezTo>
                  <a:cubicBezTo>
                    <a:pt x="352" y="52"/>
                    <a:pt x="352" y="53"/>
                    <a:pt x="352" y="53"/>
                  </a:cubicBezTo>
                  <a:cubicBezTo>
                    <a:pt x="352" y="53"/>
                    <a:pt x="352" y="53"/>
                    <a:pt x="352" y="53"/>
                  </a:cubicBezTo>
                  <a:cubicBezTo>
                    <a:pt x="352" y="53"/>
                    <a:pt x="352" y="53"/>
                    <a:pt x="352" y="53"/>
                  </a:cubicBezTo>
                  <a:cubicBezTo>
                    <a:pt x="353" y="54"/>
                    <a:pt x="354" y="55"/>
                    <a:pt x="355" y="55"/>
                  </a:cubicBezTo>
                  <a:cubicBezTo>
                    <a:pt x="355" y="55"/>
                    <a:pt x="355" y="55"/>
                    <a:pt x="355" y="55"/>
                  </a:cubicBezTo>
                  <a:cubicBezTo>
                    <a:pt x="356" y="55"/>
                    <a:pt x="356" y="55"/>
                    <a:pt x="356" y="55"/>
                  </a:cubicBezTo>
                  <a:cubicBezTo>
                    <a:pt x="356" y="57"/>
                    <a:pt x="357" y="57"/>
                    <a:pt x="358" y="57"/>
                  </a:cubicBezTo>
                  <a:cubicBezTo>
                    <a:pt x="358" y="57"/>
                    <a:pt x="359" y="57"/>
                    <a:pt x="359" y="57"/>
                  </a:cubicBezTo>
                  <a:cubicBezTo>
                    <a:pt x="360" y="57"/>
                    <a:pt x="360" y="57"/>
                    <a:pt x="360" y="57"/>
                  </a:cubicBezTo>
                  <a:cubicBezTo>
                    <a:pt x="360" y="57"/>
                    <a:pt x="360" y="57"/>
                    <a:pt x="360" y="57"/>
                  </a:cubicBezTo>
                  <a:cubicBezTo>
                    <a:pt x="362" y="58"/>
                    <a:pt x="364" y="59"/>
                    <a:pt x="365" y="60"/>
                  </a:cubicBezTo>
                  <a:cubicBezTo>
                    <a:pt x="366" y="61"/>
                    <a:pt x="366" y="61"/>
                    <a:pt x="367" y="62"/>
                  </a:cubicBezTo>
                  <a:cubicBezTo>
                    <a:pt x="370" y="64"/>
                    <a:pt x="374" y="67"/>
                    <a:pt x="372" y="70"/>
                  </a:cubicBezTo>
                  <a:cubicBezTo>
                    <a:pt x="372" y="71"/>
                    <a:pt x="371" y="72"/>
                    <a:pt x="370" y="72"/>
                  </a:cubicBezTo>
                  <a:cubicBezTo>
                    <a:pt x="369" y="73"/>
                    <a:pt x="369" y="73"/>
                    <a:pt x="370" y="73"/>
                  </a:cubicBezTo>
                  <a:cubicBezTo>
                    <a:pt x="370" y="75"/>
                    <a:pt x="370" y="79"/>
                    <a:pt x="370" y="82"/>
                  </a:cubicBezTo>
                  <a:cubicBezTo>
                    <a:pt x="369" y="82"/>
                    <a:pt x="369" y="84"/>
                    <a:pt x="367" y="84"/>
                  </a:cubicBezTo>
                  <a:cubicBezTo>
                    <a:pt x="365" y="84"/>
                    <a:pt x="362" y="82"/>
                    <a:pt x="361" y="82"/>
                  </a:cubicBezTo>
                  <a:cubicBezTo>
                    <a:pt x="361" y="82"/>
                    <a:pt x="361" y="82"/>
                    <a:pt x="361" y="82"/>
                  </a:cubicBezTo>
                  <a:cubicBezTo>
                    <a:pt x="361" y="81"/>
                    <a:pt x="361" y="81"/>
                    <a:pt x="361" y="81"/>
                  </a:cubicBezTo>
                  <a:cubicBezTo>
                    <a:pt x="361" y="81"/>
                    <a:pt x="359" y="76"/>
                    <a:pt x="362" y="74"/>
                  </a:cubicBezTo>
                  <a:cubicBezTo>
                    <a:pt x="362" y="73"/>
                    <a:pt x="361" y="71"/>
                    <a:pt x="360" y="69"/>
                  </a:cubicBezTo>
                  <a:cubicBezTo>
                    <a:pt x="359" y="70"/>
                    <a:pt x="356" y="72"/>
                    <a:pt x="355" y="72"/>
                  </a:cubicBezTo>
                  <a:cubicBezTo>
                    <a:pt x="354" y="72"/>
                    <a:pt x="354" y="72"/>
                    <a:pt x="354" y="72"/>
                  </a:cubicBezTo>
                  <a:cubicBezTo>
                    <a:pt x="353" y="72"/>
                    <a:pt x="352" y="71"/>
                    <a:pt x="352" y="70"/>
                  </a:cubicBezTo>
                  <a:cubicBezTo>
                    <a:pt x="351" y="70"/>
                    <a:pt x="351" y="69"/>
                    <a:pt x="351" y="69"/>
                  </a:cubicBezTo>
                  <a:cubicBezTo>
                    <a:pt x="351" y="69"/>
                    <a:pt x="350" y="69"/>
                    <a:pt x="350" y="70"/>
                  </a:cubicBezTo>
                  <a:cubicBezTo>
                    <a:pt x="349" y="71"/>
                    <a:pt x="347" y="73"/>
                    <a:pt x="346" y="74"/>
                  </a:cubicBezTo>
                  <a:cubicBezTo>
                    <a:pt x="345" y="76"/>
                    <a:pt x="344" y="76"/>
                    <a:pt x="344" y="76"/>
                  </a:cubicBezTo>
                  <a:cubicBezTo>
                    <a:pt x="343" y="76"/>
                    <a:pt x="343" y="76"/>
                    <a:pt x="343" y="76"/>
                  </a:cubicBezTo>
                  <a:cubicBezTo>
                    <a:pt x="343" y="76"/>
                    <a:pt x="343" y="76"/>
                    <a:pt x="343" y="76"/>
                  </a:cubicBezTo>
                  <a:cubicBezTo>
                    <a:pt x="342" y="76"/>
                    <a:pt x="343" y="75"/>
                    <a:pt x="343" y="74"/>
                  </a:cubicBezTo>
                  <a:cubicBezTo>
                    <a:pt x="343" y="74"/>
                    <a:pt x="343" y="73"/>
                    <a:pt x="343" y="72"/>
                  </a:cubicBezTo>
                  <a:cubicBezTo>
                    <a:pt x="343" y="72"/>
                    <a:pt x="343" y="72"/>
                    <a:pt x="344" y="72"/>
                  </a:cubicBezTo>
                  <a:cubicBezTo>
                    <a:pt x="343" y="72"/>
                    <a:pt x="343" y="72"/>
                    <a:pt x="343" y="72"/>
                  </a:cubicBezTo>
                  <a:cubicBezTo>
                    <a:pt x="341" y="72"/>
                    <a:pt x="341" y="72"/>
                    <a:pt x="339" y="73"/>
                  </a:cubicBezTo>
                  <a:cubicBezTo>
                    <a:pt x="339" y="74"/>
                    <a:pt x="338" y="74"/>
                    <a:pt x="336" y="75"/>
                  </a:cubicBezTo>
                  <a:cubicBezTo>
                    <a:pt x="333" y="76"/>
                    <a:pt x="333" y="77"/>
                    <a:pt x="333" y="79"/>
                  </a:cubicBezTo>
                  <a:cubicBezTo>
                    <a:pt x="332" y="79"/>
                    <a:pt x="332" y="80"/>
                    <a:pt x="332" y="81"/>
                  </a:cubicBezTo>
                  <a:cubicBezTo>
                    <a:pt x="332" y="81"/>
                    <a:pt x="332" y="81"/>
                    <a:pt x="332" y="81"/>
                  </a:cubicBezTo>
                  <a:cubicBezTo>
                    <a:pt x="331" y="82"/>
                    <a:pt x="331" y="82"/>
                    <a:pt x="331" y="82"/>
                  </a:cubicBezTo>
                  <a:cubicBezTo>
                    <a:pt x="328" y="83"/>
                    <a:pt x="326" y="83"/>
                    <a:pt x="325" y="84"/>
                  </a:cubicBezTo>
                  <a:cubicBezTo>
                    <a:pt x="325" y="84"/>
                    <a:pt x="325" y="84"/>
                    <a:pt x="325" y="84"/>
                  </a:cubicBezTo>
                  <a:cubicBezTo>
                    <a:pt x="324" y="84"/>
                    <a:pt x="323" y="83"/>
                    <a:pt x="323" y="83"/>
                  </a:cubicBezTo>
                  <a:cubicBezTo>
                    <a:pt x="323" y="83"/>
                    <a:pt x="322" y="83"/>
                    <a:pt x="322" y="83"/>
                  </a:cubicBezTo>
                  <a:cubicBezTo>
                    <a:pt x="322" y="83"/>
                    <a:pt x="322" y="83"/>
                    <a:pt x="321" y="84"/>
                  </a:cubicBezTo>
                  <a:cubicBezTo>
                    <a:pt x="321" y="85"/>
                    <a:pt x="320" y="85"/>
                    <a:pt x="320" y="86"/>
                  </a:cubicBezTo>
                  <a:cubicBezTo>
                    <a:pt x="318" y="88"/>
                    <a:pt x="317" y="90"/>
                    <a:pt x="315" y="90"/>
                  </a:cubicBezTo>
                  <a:close/>
                  <a:moveTo>
                    <a:pt x="302" y="40"/>
                  </a:moveTo>
                  <a:cubicBezTo>
                    <a:pt x="304" y="41"/>
                    <a:pt x="305" y="42"/>
                    <a:pt x="304" y="43"/>
                  </a:cubicBezTo>
                  <a:cubicBezTo>
                    <a:pt x="304" y="43"/>
                    <a:pt x="304" y="43"/>
                    <a:pt x="304" y="44"/>
                  </a:cubicBezTo>
                  <a:cubicBezTo>
                    <a:pt x="305" y="46"/>
                    <a:pt x="303" y="47"/>
                    <a:pt x="301" y="49"/>
                  </a:cubicBezTo>
                  <a:cubicBezTo>
                    <a:pt x="300" y="49"/>
                    <a:pt x="300" y="50"/>
                    <a:pt x="299" y="50"/>
                  </a:cubicBezTo>
                  <a:cubicBezTo>
                    <a:pt x="298" y="51"/>
                    <a:pt x="298" y="52"/>
                    <a:pt x="297" y="54"/>
                  </a:cubicBezTo>
                  <a:cubicBezTo>
                    <a:pt x="298" y="53"/>
                    <a:pt x="298" y="53"/>
                    <a:pt x="298" y="53"/>
                  </a:cubicBezTo>
                  <a:cubicBezTo>
                    <a:pt x="299" y="52"/>
                    <a:pt x="300" y="51"/>
                    <a:pt x="301" y="50"/>
                  </a:cubicBezTo>
                  <a:cubicBezTo>
                    <a:pt x="303" y="49"/>
                    <a:pt x="305" y="47"/>
                    <a:pt x="308" y="46"/>
                  </a:cubicBezTo>
                  <a:cubicBezTo>
                    <a:pt x="309" y="46"/>
                    <a:pt x="310" y="46"/>
                    <a:pt x="310" y="45"/>
                  </a:cubicBezTo>
                  <a:cubicBezTo>
                    <a:pt x="312" y="45"/>
                    <a:pt x="312" y="44"/>
                    <a:pt x="312" y="44"/>
                  </a:cubicBezTo>
                  <a:cubicBezTo>
                    <a:pt x="312" y="44"/>
                    <a:pt x="312" y="44"/>
                    <a:pt x="312" y="44"/>
                  </a:cubicBezTo>
                  <a:cubicBezTo>
                    <a:pt x="312" y="44"/>
                    <a:pt x="312" y="44"/>
                    <a:pt x="312" y="44"/>
                  </a:cubicBezTo>
                  <a:cubicBezTo>
                    <a:pt x="312" y="44"/>
                    <a:pt x="311" y="43"/>
                    <a:pt x="311" y="43"/>
                  </a:cubicBezTo>
                  <a:cubicBezTo>
                    <a:pt x="311" y="43"/>
                    <a:pt x="311" y="43"/>
                    <a:pt x="310" y="42"/>
                  </a:cubicBezTo>
                  <a:cubicBezTo>
                    <a:pt x="310" y="42"/>
                    <a:pt x="309" y="41"/>
                    <a:pt x="308" y="40"/>
                  </a:cubicBezTo>
                  <a:cubicBezTo>
                    <a:pt x="307" y="39"/>
                    <a:pt x="307" y="39"/>
                    <a:pt x="307" y="38"/>
                  </a:cubicBezTo>
                  <a:cubicBezTo>
                    <a:pt x="307" y="38"/>
                    <a:pt x="307" y="38"/>
                    <a:pt x="307" y="38"/>
                  </a:cubicBezTo>
                  <a:cubicBezTo>
                    <a:pt x="307" y="38"/>
                    <a:pt x="307" y="38"/>
                    <a:pt x="307" y="38"/>
                  </a:cubicBezTo>
                  <a:cubicBezTo>
                    <a:pt x="306" y="38"/>
                    <a:pt x="306" y="38"/>
                    <a:pt x="306" y="38"/>
                  </a:cubicBezTo>
                  <a:cubicBezTo>
                    <a:pt x="304" y="38"/>
                    <a:pt x="304" y="38"/>
                    <a:pt x="302" y="39"/>
                  </a:cubicBezTo>
                  <a:cubicBezTo>
                    <a:pt x="301" y="39"/>
                    <a:pt x="301" y="39"/>
                    <a:pt x="301" y="39"/>
                  </a:cubicBezTo>
                  <a:cubicBezTo>
                    <a:pt x="301" y="40"/>
                    <a:pt x="301" y="40"/>
                    <a:pt x="302" y="40"/>
                  </a:cubicBezTo>
                  <a:close/>
                  <a:moveTo>
                    <a:pt x="342" y="43"/>
                  </a:moveTo>
                  <a:cubicBezTo>
                    <a:pt x="341" y="43"/>
                    <a:pt x="340" y="42"/>
                    <a:pt x="339" y="41"/>
                  </a:cubicBezTo>
                  <a:cubicBezTo>
                    <a:pt x="339" y="41"/>
                    <a:pt x="338" y="41"/>
                    <a:pt x="338" y="41"/>
                  </a:cubicBezTo>
                  <a:cubicBezTo>
                    <a:pt x="337" y="40"/>
                    <a:pt x="337" y="39"/>
                    <a:pt x="338" y="36"/>
                  </a:cubicBezTo>
                  <a:cubicBezTo>
                    <a:pt x="339" y="32"/>
                    <a:pt x="339" y="31"/>
                    <a:pt x="338" y="29"/>
                  </a:cubicBezTo>
                  <a:cubicBezTo>
                    <a:pt x="337" y="26"/>
                    <a:pt x="338" y="24"/>
                    <a:pt x="338" y="22"/>
                  </a:cubicBezTo>
                  <a:cubicBezTo>
                    <a:pt x="340" y="20"/>
                    <a:pt x="343" y="19"/>
                    <a:pt x="346" y="18"/>
                  </a:cubicBezTo>
                  <a:cubicBezTo>
                    <a:pt x="348" y="18"/>
                    <a:pt x="350" y="18"/>
                    <a:pt x="352" y="17"/>
                  </a:cubicBezTo>
                  <a:cubicBezTo>
                    <a:pt x="352" y="16"/>
                    <a:pt x="353" y="16"/>
                    <a:pt x="353" y="16"/>
                  </a:cubicBezTo>
                  <a:cubicBezTo>
                    <a:pt x="357" y="16"/>
                    <a:pt x="358" y="21"/>
                    <a:pt x="360" y="24"/>
                  </a:cubicBezTo>
                  <a:cubicBezTo>
                    <a:pt x="360" y="25"/>
                    <a:pt x="360" y="26"/>
                    <a:pt x="360" y="26"/>
                  </a:cubicBezTo>
                  <a:cubicBezTo>
                    <a:pt x="363" y="30"/>
                    <a:pt x="357" y="34"/>
                    <a:pt x="355" y="35"/>
                  </a:cubicBezTo>
                  <a:cubicBezTo>
                    <a:pt x="352" y="37"/>
                    <a:pt x="351" y="38"/>
                    <a:pt x="349" y="40"/>
                  </a:cubicBezTo>
                  <a:cubicBezTo>
                    <a:pt x="348" y="42"/>
                    <a:pt x="348" y="42"/>
                    <a:pt x="348" y="42"/>
                  </a:cubicBezTo>
                  <a:cubicBezTo>
                    <a:pt x="347" y="42"/>
                    <a:pt x="347" y="42"/>
                    <a:pt x="347" y="42"/>
                  </a:cubicBezTo>
                  <a:cubicBezTo>
                    <a:pt x="347" y="41"/>
                    <a:pt x="347" y="41"/>
                    <a:pt x="347" y="41"/>
                  </a:cubicBezTo>
                  <a:cubicBezTo>
                    <a:pt x="347" y="42"/>
                    <a:pt x="344" y="43"/>
                    <a:pt x="342" y="43"/>
                  </a:cubicBezTo>
                  <a:close/>
                  <a:moveTo>
                    <a:pt x="307" y="25"/>
                  </a:moveTo>
                  <a:cubicBezTo>
                    <a:pt x="308" y="25"/>
                    <a:pt x="308" y="25"/>
                    <a:pt x="308" y="25"/>
                  </a:cubicBezTo>
                  <a:cubicBezTo>
                    <a:pt x="307" y="25"/>
                    <a:pt x="307" y="25"/>
                    <a:pt x="307" y="25"/>
                  </a:cubicBezTo>
                  <a:cubicBezTo>
                    <a:pt x="308" y="24"/>
                    <a:pt x="308" y="22"/>
                    <a:pt x="309" y="20"/>
                  </a:cubicBezTo>
                  <a:cubicBezTo>
                    <a:pt x="311" y="16"/>
                    <a:pt x="311" y="14"/>
                    <a:pt x="310" y="12"/>
                  </a:cubicBezTo>
                  <a:cubicBezTo>
                    <a:pt x="302" y="16"/>
                    <a:pt x="302" y="16"/>
                    <a:pt x="302" y="16"/>
                  </a:cubicBezTo>
                  <a:cubicBezTo>
                    <a:pt x="302" y="14"/>
                    <a:pt x="302" y="14"/>
                    <a:pt x="302" y="14"/>
                  </a:cubicBezTo>
                  <a:cubicBezTo>
                    <a:pt x="302" y="14"/>
                    <a:pt x="304" y="9"/>
                    <a:pt x="307" y="6"/>
                  </a:cubicBezTo>
                  <a:cubicBezTo>
                    <a:pt x="309" y="5"/>
                    <a:pt x="311" y="4"/>
                    <a:pt x="313" y="3"/>
                  </a:cubicBezTo>
                  <a:cubicBezTo>
                    <a:pt x="315" y="3"/>
                    <a:pt x="316" y="2"/>
                    <a:pt x="318" y="1"/>
                  </a:cubicBezTo>
                  <a:cubicBezTo>
                    <a:pt x="321" y="0"/>
                    <a:pt x="324" y="0"/>
                    <a:pt x="326" y="0"/>
                  </a:cubicBezTo>
                  <a:cubicBezTo>
                    <a:pt x="327" y="0"/>
                    <a:pt x="328" y="0"/>
                    <a:pt x="328" y="0"/>
                  </a:cubicBezTo>
                  <a:cubicBezTo>
                    <a:pt x="329" y="0"/>
                    <a:pt x="329" y="0"/>
                    <a:pt x="329" y="0"/>
                  </a:cubicBezTo>
                  <a:cubicBezTo>
                    <a:pt x="329" y="1"/>
                    <a:pt x="329" y="1"/>
                    <a:pt x="329" y="1"/>
                  </a:cubicBezTo>
                  <a:cubicBezTo>
                    <a:pt x="329" y="1"/>
                    <a:pt x="330" y="5"/>
                    <a:pt x="327" y="8"/>
                  </a:cubicBezTo>
                  <a:cubicBezTo>
                    <a:pt x="325" y="10"/>
                    <a:pt x="324" y="12"/>
                    <a:pt x="324" y="14"/>
                  </a:cubicBezTo>
                  <a:cubicBezTo>
                    <a:pt x="324" y="14"/>
                    <a:pt x="324" y="14"/>
                    <a:pt x="324" y="14"/>
                  </a:cubicBezTo>
                  <a:cubicBezTo>
                    <a:pt x="324" y="15"/>
                    <a:pt x="324" y="15"/>
                    <a:pt x="324" y="15"/>
                  </a:cubicBezTo>
                  <a:cubicBezTo>
                    <a:pt x="320" y="20"/>
                    <a:pt x="319" y="20"/>
                    <a:pt x="319" y="20"/>
                  </a:cubicBezTo>
                  <a:cubicBezTo>
                    <a:pt x="318" y="20"/>
                    <a:pt x="317" y="21"/>
                    <a:pt x="316" y="22"/>
                  </a:cubicBezTo>
                  <a:cubicBezTo>
                    <a:pt x="315" y="23"/>
                    <a:pt x="314" y="24"/>
                    <a:pt x="313" y="25"/>
                  </a:cubicBezTo>
                  <a:cubicBezTo>
                    <a:pt x="311" y="25"/>
                    <a:pt x="311" y="26"/>
                    <a:pt x="309" y="26"/>
                  </a:cubicBezTo>
                  <a:cubicBezTo>
                    <a:pt x="307" y="27"/>
                    <a:pt x="307" y="27"/>
                    <a:pt x="307" y="27"/>
                  </a:cubicBezTo>
                  <a:lnTo>
                    <a:pt x="307" y="25"/>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38" name="Freeform 29">
              <a:extLst>
                <a:ext uri="{FF2B5EF4-FFF2-40B4-BE49-F238E27FC236}">
                  <a16:creationId xmlns:a16="http://schemas.microsoft.com/office/drawing/2014/main" id="{8CE481F3-0D86-EF3A-C528-31B773F3BEDD}"/>
                </a:ext>
              </a:extLst>
            </p:cNvPr>
            <p:cNvSpPr>
              <a:spLocks noEditPoints="1"/>
            </p:cNvSpPr>
            <p:nvPr/>
          </p:nvSpPr>
          <p:spPr bwMode="auto">
            <a:xfrm>
              <a:off x="9276781" y="1588808"/>
              <a:ext cx="1444625" cy="1038225"/>
            </a:xfrm>
            <a:custGeom>
              <a:avLst/>
              <a:gdLst>
                <a:gd name="T0" fmla="*/ 349 w 467"/>
                <a:gd name="T1" fmla="*/ 42 h 336"/>
                <a:gd name="T2" fmla="*/ 344 w 467"/>
                <a:gd name="T3" fmla="*/ 56 h 336"/>
                <a:gd name="T4" fmla="*/ 355 w 467"/>
                <a:gd name="T5" fmla="*/ 72 h 336"/>
                <a:gd name="T6" fmla="*/ 296 w 467"/>
                <a:gd name="T7" fmla="*/ 73 h 336"/>
                <a:gd name="T8" fmla="*/ 306 w 467"/>
                <a:gd name="T9" fmla="*/ 30 h 336"/>
                <a:gd name="T10" fmla="*/ 298 w 467"/>
                <a:gd name="T11" fmla="*/ 44 h 336"/>
                <a:gd name="T12" fmla="*/ 222 w 467"/>
                <a:gd name="T13" fmla="*/ 69 h 336"/>
                <a:gd name="T14" fmla="*/ 259 w 467"/>
                <a:gd name="T15" fmla="*/ 72 h 336"/>
                <a:gd name="T16" fmla="*/ 329 w 467"/>
                <a:gd name="T17" fmla="*/ 106 h 336"/>
                <a:gd name="T18" fmla="*/ 433 w 467"/>
                <a:gd name="T19" fmla="*/ 150 h 336"/>
                <a:gd name="T20" fmla="*/ 439 w 467"/>
                <a:gd name="T21" fmla="*/ 183 h 336"/>
                <a:gd name="T22" fmla="*/ 441 w 467"/>
                <a:gd name="T23" fmla="*/ 252 h 336"/>
                <a:gd name="T24" fmla="*/ 386 w 467"/>
                <a:gd name="T25" fmla="*/ 239 h 336"/>
                <a:gd name="T26" fmla="*/ 324 w 467"/>
                <a:gd name="T27" fmla="*/ 298 h 336"/>
                <a:gd name="T28" fmla="*/ 260 w 467"/>
                <a:gd name="T29" fmla="*/ 305 h 336"/>
                <a:gd name="T30" fmla="*/ 186 w 467"/>
                <a:gd name="T31" fmla="*/ 285 h 336"/>
                <a:gd name="T32" fmla="*/ 118 w 467"/>
                <a:gd name="T33" fmla="*/ 317 h 336"/>
                <a:gd name="T34" fmla="*/ 40 w 467"/>
                <a:gd name="T35" fmla="*/ 289 h 336"/>
                <a:gd name="T36" fmla="*/ 32 w 467"/>
                <a:gd name="T37" fmla="*/ 243 h 336"/>
                <a:gd name="T38" fmla="*/ 76 w 467"/>
                <a:gd name="T39" fmla="*/ 157 h 336"/>
                <a:gd name="T40" fmla="*/ 119 w 467"/>
                <a:gd name="T41" fmla="*/ 129 h 336"/>
                <a:gd name="T42" fmla="*/ 387 w 467"/>
                <a:gd name="T43" fmla="*/ 137 h 336"/>
                <a:gd name="T44" fmla="*/ 399 w 467"/>
                <a:gd name="T45" fmla="*/ 150 h 336"/>
                <a:gd name="T46" fmla="*/ 391 w 467"/>
                <a:gd name="T47" fmla="*/ 136 h 336"/>
                <a:gd name="T48" fmla="*/ 327 w 467"/>
                <a:gd name="T49" fmla="*/ 0 h 336"/>
                <a:gd name="T50" fmla="*/ 297 w 467"/>
                <a:gd name="T51" fmla="*/ 39 h 336"/>
                <a:gd name="T52" fmla="*/ 300 w 467"/>
                <a:gd name="T53" fmla="*/ 80 h 336"/>
                <a:gd name="T54" fmla="*/ 312 w 467"/>
                <a:gd name="T55" fmla="*/ 92 h 336"/>
                <a:gd name="T56" fmla="*/ 249 w 467"/>
                <a:gd name="T57" fmla="*/ 54 h 336"/>
                <a:gd name="T58" fmla="*/ 178 w 467"/>
                <a:gd name="T59" fmla="*/ 110 h 336"/>
                <a:gd name="T60" fmla="*/ 115 w 467"/>
                <a:gd name="T61" fmla="*/ 132 h 336"/>
                <a:gd name="T62" fmla="*/ 108 w 467"/>
                <a:gd name="T63" fmla="*/ 146 h 336"/>
                <a:gd name="T64" fmla="*/ 82 w 467"/>
                <a:gd name="T65" fmla="*/ 163 h 336"/>
                <a:gd name="T66" fmla="*/ 17 w 467"/>
                <a:gd name="T67" fmla="*/ 193 h 336"/>
                <a:gd name="T68" fmla="*/ 25 w 467"/>
                <a:gd name="T69" fmla="*/ 249 h 336"/>
                <a:gd name="T70" fmla="*/ 34 w 467"/>
                <a:gd name="T71" fmla="*/ 296 h 336"/>
                <a:gd name="T72" fmla="*/ 102 w 467"/>
                <a:gd name="T73" fmla="*/ 332 h 336"/>
                <a:gd name="T74" fmla="*/ 148 w 467"/>
                <a:gd name="T75" fmla="*/ 310 h 336"/>
                <a:gd name="T76" fmla="*/ 197 w 467"/>
                <a:gd name="T77" fmla="*/ 282 h 336"/>
                <a:gd name="T78" fmla="*/ 252 w 467"/>
                <a:gd name="T79" fmla="*/ 302 h 336"/>
                <a:gd name="T80" fmla="*/ 300 w 467"/>
                <a:gd name="T81" fmla="*/ 312 h 336"/>
                <a:gd name="T82" fmla="*/ 343 w 467"/>
                <a:gd name="T83" fmla="*/ 297 h 336"/>
                <a:gd name="T84" fmla="*/ 380 w 467"/>
                <a:gd name="T85" fmla="*/ 248 h 336"/>
                <a:gd name="T86" fmla="*/ 413 w 467"/>
                <a:gd name="T87" fmla="*/ 255 h 336"/>
                <a:gd name="T88" fmla="*/ 433 w 467"/>
                <a:gd name="T89" fmla="*/ 288 h 336"/>
                <a:gd name="T90" fmla="*/ 447 w 467"/>
                <a:gd name="T91" fmla="*/ 200 h 336"/>
                <a:gd name="T92" fmla="*/ 402 w 467"/>
                <a:gd name="T93" fmla="*/ 179 h 336"/>
                <a:gd name="T94" fmla="*/ 435 w 467"/>
                <a:gd name="T95" fmla="*/ 149 h 336"/>
                <a:gd name="T96" fmla="*/ 342 w 467"/>
                <a:gd name="T97" fmla="*/ 115 h 336"/>
                <a:gd name="T98" fmla="*/ 332 w 467"/>
                <a:gd name="T99" fmla="*/ 84 h 336"/>
                <a:gd name="T100" fmla="*/ 352 w 467"/>
                <a:gd name="T101" fmla="*/ 72 h 336"/>
                <a:gd name="T102" fmla="*/ 360 w 467"/>
                <a:gd name="T103" fmla="*/ 57 h 336"/>
                <a:gd name="T104" fmla="*/ 336 w 467"/>
                <a:gd name="T105" fmla="*/ 41 h 336"/>
                <a:gd name="T106" fmla="*/ 331 w 467"/>
                <a:gd name="T107" fmla="*/ 1 h 336"/>
                <a:gd name="T108" fmla="*/ 310 w 467"/>
                <a:gd name="T109" fmla="*/ 29 h 336"/>
                <a:gd name="T110" fmla="*/ 267 w 467"/>
                <a:gd name="T111" fmla="*/ 61 h 336"/>
                <a:gd name="T112" fmla="*/ 224 w 467"/>
                <a:gd name="T113" fmla="*/ 78 h 336"/>
                <a:gd name="T114" fmla="*/ 220 w 467"/>
                <a:gd name="T115" fmla="*/ 71 h 336"/>
                <a:gd name="T116" fmla="*/ 409 w 467"/>
                <a:gd name="T117" fmla="*/ 138 h 336"/>
                <a:gd name="T118" fmla="*/ 388 w 467"/>
                <a:gd name="T119" fmla="*/ 140 h 336"/>
                <a:gd name="T120" fmla="*/ 382 w 467"/>
                <a:gd name="T121" fmla="*/ 136 h 336"/>
                <a:gd name="T122" fmla="*/ 338 w 467"/>
                <a:gd name="T123" fmla="*/ 3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7" h="336">
                  <a:moveTo>
                    <a:pt x="327" y="2"/>
                  </a:moveTo>
                  <a:cubicBezTo>
                    <a:pt x="328" y="2"/>
                    <a:pt x="329" y="2"/>
                    <a:pt x="329" y="2"/>
                  </a:cubicBezTo>
                  <a:cubicBezTo>
                    <a:pt x="329" y="2"/>
                    <a:pt x="330" y="5"/>
                    <a:pt x="327" y="8"/>
                  </a:cubicBezTo>
                  <a:cubicBezTo>
                    <a:pt x="325" y="10"/>
                    <a:pt x="324" y="12"/>
                    <a:pt x="324" y="15"/>
                  </a:cubicBezTo>
                  <a:cubicBezTo>
                    <a:pt x="322" y="17"/>
                    <a:pt x="320" y="20"/>
                    <a:pt x="319" y="20"/>
                  </a:cubicBezTo>
                  <a:cubicBezTo>
                    <a:pt x="317" y="21"/>
                    <a:pt x="316" y="24"/>
                    <a:pt x="314" y="25"/>
                  </a:cubicBezTo>
                  <a:cubicBezTo>
                    <a:pt x="312" y="26"/>
                    <a:pt x="311" y="26"/>
                    <a:pt x="309" y="26"/>
                  </a:cubicBezTo>
                  <a:cubicBezTo>
                    <a:pt x="310" y="25"/>
                    <a:pt x="310" y="23"/>
                    <a:pt x="311" y="21"/>
                  </a:cubicBezTo>
                  <a:cubicBezTo>
                    <a:pt x="314" y="16"/>
                    <a:pt x="312" y="12"/>
                    <a:pt x="312" y="12"/>
                  </a:cubicBezTo>
                  <a:cubicBezTo>
                    <a:pt x="304" y="15"/>
                    <a:pt x="304" y="15"/>
                    <a:pt x="304" y="15"/>
                  </a:cubicBezTo>
                  <a:cubicBezTo>
                    <a:pt x="304" y="15"/>
                    <a:pt x="306" y="10"/>
                    <a:pt x="308" y="8"/>
                  </a:cubicBezTo>
                  <a:cubicBezTo>
                    <a:pt x="311" y="6"/>
                    <a:pt x="315" y="5"/>
                    <a:pt x="320" y="3"/>
                  </a:cubicBezTo>
                  <a:cubicBezTo>
                    <a:pt x="322" y="2"/>
                    <a:pt x="325" y="2"/>
                    <a:pt x="327" y="2"/>
                  </a:cubicBezTo>
                  <a:moveTo>
                    <a:pt x="354" y="18"/>
                  </a:moveTo>
                  <a:cubicBezTo>
                    <a:pt x="358" y="18"/>
                    <a:pt x="359" y="25"/>
                    <a:pt x="361" y="28"/>
                  </a:cubicBezTo>
                  <a:cubicBezTo>
                    <a:pt x="362" y="30"/>
                    <a:pt x="359" y="33"/>
                    <a:pt x="355" y="35"/>
                  </a:cubicBezTo>
                  <a:cubicBezTo>
                    <a:pt x="352" y="37"/>
                    <a:pt x="351" y="38"/>
                    <a:pt x="349" y="42"/>
                  </a:cubicBezTo>
                  <a:cubicBezTo>
                    <a:pt x="348" y="42"/>
                    <a:pt x="348" y="42"/>
                    <a:pt x="348" y="42"/>
                  </a:cubicBezTo>
                  <a:cubicBezTo>
                    <a:pt x="348" y="42"/>
                    <a:pt x="348" y="42"/>
                    <a:pt x="348" y="42"/>
                  </a:cubicBezTo>
                  <a:cubicBezTo>
                    <a:pt x="347" y="42"/>
                    <a:pt x="345" y="43"/>
                    <a:pt x="343" y="43"/>
                  </a:cubicBezTo>
                  <a:cubicBezTo>
                    <a:pt x="342" y="43"/>
                    <a:pt x="341" y="42"/>
                    <a:pt x="341" y="42"/>
                  </a:cubicBezTo>
                  <a:cubicBezTo>
                    <a:pt x="339" y="40"/>
                    <a:pt x="338" y="41"/>
                    <a:pt x="339" y="37"/>
                  </a:cubicBezTo>
                  <a:cubicBezTo>
                    <a:pt x="340" y="34"/>
                    <a:pt x="341" y="32"/>
                    <a:pt x="340" y="29"/>
                  </a:cubicBezTo>
                  <a:cubicBezTo>
                    <a:pt x="337" y="20"/>
                    <a:pt x="347" y="22"/>
                    <a:pt x="353" y="19"/>
                  </a:cubicBezTo>
                  <a:cubicBezTo>
                    <a:pt x="353" y="18"/>
                    <a:pt x="354" y="18"/>
                    <a:pt x="354" y="18"/>
                  </a:cubicBezTo>
                  <a:moveTo>
                    <a:pt x="321" y="26"/>
                  </a:moveTo>
                  <a:cubicBezTo>
                    <a:pt x="322" y="26"/>
                    <a:pt x="322" y="27"/>
                    <a:pt x="322" y="29"/>
                  </a:cubicBezTo>
                  <a:cubicBezTo>
                    <a:pt x="323" y="32"/>
                    <a:pt x="324" y="35"/>
                    <a:pt x="326" y="35"/>
                  </a:cubicBezTo>
                  <a:cubicBezTo>
                    <a:pt x="327" y="35"/>
                    <a:pt x="328" y="34"/>
                    <a:pt x="328" y="34"/>
                  </a:cubicBezTo>
                  <a:cubicBezTo>
                    <a:pt x="329" y="34"/>
                    <a:pt x="329" y="35"/>
                    <a:pt x="330" y="37"/>
                  </a:cubicBezTo>
                  <a:cubicBezTo>
                    <a:pt x="331" y="41"/>
                    <a:pt x="332" y="42"/>
                    <a:pt x="334" y="43"/>
                  </a:cubicBezTo>
                  <a:cubicBezTo>
                    <a:pt x="336" y="43"/>
                    <a:pt x="338" y="43"/>
                    <a:pt x="337" y="46"/>
                  </a:cubicBezTo>
                  <a:cubicBezTo>
                    <a:pt x="337" y="50"/>
                    <a:pt x="337" y="52"/>
                    <a:pt x="339" y="54"/>
                  </a:cubicBezTo>
                  <a:cubicBezTo>
                    <a:pt x="341" y="55"/>
                    <a:pt x="342" y="56"/>
                    <a:pt x="344" y="56"/>
                  </a:cubicBezTo>
                  <a:cubicBezTo>
                    <a:pt x="344" y="56"/>
                    <a:pt x="345" y="56"/>
                    <a:pt x="345" y="56"/>
                  </a:cubicBezTo>
                  <a:cubicBezTo>
                    <a:pt x="348" y="55"/>
                    <a:pt x="349" y="54"/>
                    <a:pt x="351" y="54"/>
                  </a:cubicBezTo>
                  <a:cubicBezTo>
                    <a:pt x="351" y="54"/>
                    <a:pt x="351" y="54"/>
                    <a:pt x="352" y="54"/>
                  </a:cubicBezTo>
                  <a:cubicBezTo>
                    <a:pt x="352" y="54"/>
                    <a:pt x="352" y="54"/>
                    <a:pt x="353" y="54"/>
                  </a:cubicBezTo>
                  <a:cubicBezTo>
                    <a:pt x="353" y="56"/>
                    <a:pt x="354" y="57"/>
                    <a:pt x="356" y="57"/>
                  </a:cubicBezTo>
                  <a:cubicBezTo>
                    <a:pt x="357" y="58"/>
                    <a:pt x="357" y="59"/>
                    <a:pt x="359" y="59"/>
                  </a:cubicBezTo>
                  <a:cubicBezTo>
                    <a:pt x="359" y="59"/>
                    <a:pt x="360" y="59"/>
                    <a:pt x="361" y="59"/>
                  </a:cubicBezTo>
                  <a:cubicBezTo>
                    <a:pt x="362" y="59"/>
                    <a:pt x="364" y="60"/>
                    <a:pt x="366" y="62"/>
                  </a:cubicBezTo>
                  <a:cubicBezTo>
                    <a:pt x="369" y="65"/>
                    <a:pt x="374" y="67"/>
                    <a:pt x="372" y="70"/>
                  </a:cubicBezTo>
                  <a:cubicBezTo>
                    <a:pt x="371" y="73"/>
                    <a:pt x="369" y="72"/>
                    <a:pt x="370" y="74"/>
                  </a:cubicBezTo>
                  <a:cubicBezTo>
                    <a:pt x="370" y="76"/>
                    <a:pt x="370" y="80"/>
                    <a:pt x="370" y="83"/>
                  </a:cubicBezTo>
                  <a:cubicBezTo>
                    <a:pt x="370" y="83"/>
                    <a:pt x="369" y="84"/>
                    <a:pt x="368" y="84"/>
                  </a:cubicBezTo>
                  <a:cubicBezTo>
                    <a:pt x="366" y="84"/>
                    <a:pt x="363" y="82"/>
                    <a:pt x="363" y="82"/>
                  </a:cubicBezTo>
                  <a:cubicBezTo>
                    <a:pt x="363" y="82"/>
                    <a:pt x="361" y="77"/>
                    <a:pt x="363" y="76"/>
                  </a:cubicBezTo>
                  <a:cubicBezTo>
                    <a:pt x="366" y="74"/>
                    <a:pt x="361" y="69"/>
                    <a:pt x="361" y="69"/>
                  </a:cubicBezTo>
                  <a:cubicBezTo>
                    <a:pt x="361" y="69"/>
                    <a:pt x="358" y="72"/>
                    <a:pt x="356" y="72"/>
                  </a:cubicBezTo>
                  <a:cubicBezTo>
                    <a:pt x="355" y="72"/>
                    <a:pt x="355" y="72"/>
                    <a:pt x="355" y="72"/>
                  </a:cubicBezTo>
                  <a:cubicBezTo>
                    <a:pt x="353" y="72"/>
                    <a:pt x="353" y="69"/>
                    <a:pt x="352" y="69"/>
                  </a:cubicBezTo>
                  <a:cubicBezTo>
                    <a:pt x="351" y="69"/>
                    <a:pt x="351" y="70"/>
                    <a:pt x="350" y="70"/>
                  </a:cubicBezTo>
                  <a:cubicBezTo>
                    <a:pt x="348" y="72"/>
                    <a:pt x="345" y="76"/>
                    <a:pt x="345" y="76"/>
                  </a:cubicBezTo>
                  <a:cubicBezTo>
                    <a:pt x="345" y="76"/>
                    <a:pt x="345" y="76"/>
                    <a:pt x="345" y="76"/>
                  </a:cubicBezTo>
                  <a:cubicBezTo>
                    <a:pt x="345" y="73"/>
                    <a:pt x="347" y="72"/>
                    <a:pt x="344" y="72"/>
                  </a:cubicBezTo>
                  <a:cubicBezTo>
                    <a:pt x="341" y="72"/>
                    <a:pt x="341" y="73"/>
                    <a:pt x="337" y="75"/>
                  </a:cubicBezTo>
                  <a:cubicBezTo>
                    <a:pt x="333" y="77"/>
                    <a:pt x="333" y="78"/>
                    <a:pt x="332" y="81"/>
                  </a:cubicBezTo>
                  <a:cubicBezTo>
                    <a:pt x="332" y="81"/>
                    <a:pt x="332" y="82"/>
                    <a:pt x="332" y="82"/>
                  </a:cubicBezTo>
                  <a:cubicBezTo>
                    <a:pt x="330" y="83"/>
                    <a:pt x="328" y="84"/>
                    <a:pt x="326" y="84"/>
                  </a:cubicBezTo>
                  <a:cubicBezTo>
                    <a:pt x="326" y="84"/>
                    <a:pt x="326" y="84"/>
                    <a:pt x="326" y="84"/>
                  </a:cubicBezTo>
                  <a:cubicBezTo>
                    <a:pt x="324" y="84"/>
                    <a:pt x="324" y="83"/>
                    <a:pt x="323" y="83"/>
                  </a:cubicBezTo>
                  <a:cubicBezTo>
                    <a:pt x="323" y="83"/>
                    <a:pt x="322" y="83"/>
                    <a:pt x="321" y="85"/>
                  </a:cubicBezTo>
                  <a:cubicBezTo>
                    <a:pt x="319" y="87"/>
                    <a:pt x="318" y="90"/>
                    <a:pt x="316" y="90"/>
                  </a:cubicBezTo>
                  <a:cubicBezTo>
                    <a:pt x="316" y="90"/>
                    <a:pt x="315" y="89"/>
                    <a:pt x="314" y="89"/>
                  </a:cubicBezTo>
                  <a:cubicBezTo>
                    <a:pt x="311" y="86"/>
                    <a:pt x="309" y="86"/>
                    <a:pt x="308" y="83"/>
                  </a:cubicBezTo>
                  <a:cubicBezTo>
                    <a:pt x="306" y="81"/>
                    <a:pt x="304" y="80"/>
                    <a:pt x="301" y="78"/>
                  </a:cubicBezTo>
                  <a:cubicBezTo>
                    <a:pt x="299" y="77"/>
                    <a:pt x="296" y="76"/>
                    <a:pt x="296" y="73"/>
                  </a:cubicBezTo>
                  <a:cubicBezTo>
                    <a:pt x="296" y="71"/>
                    <a:pt x="296" y="70"/>
                    <a:pt x="296" y="69"/>
                  </a:cubicBezTo>
                  <a:cubicBezTo>
                    <a:pt x="297" y="69"/>
                    <a:pt x="297" y="69"/>
                    <a:pt x="297" y="69"/>
                  </a:cubicBezTo>
                  <a:cubicBezTo>
                    <a:pt x="297" y="69"/>
                    <a:pt x="300" y="68"/>
                    <a:pt x="308" y="68"/>
                  </a:cubicBezTo>
                  <a:cubicBezTo>
                    <a:pt x="315" y="68"/>
                    <a:pt x="310" y="58"/>
                    <a:pt x="306" y="58"/>
                  </a:cubicBezTo>
                  <a:cubicBezTo>
                    <a:pt x="302" y="58"/>
                    <a:pt x="301" y="55"/>
                    <a:pt x="300" y="55"/>
                  </a:cubicBezTo>
                  <a:cubicBezTo>
                    <a:pt x="301" y="54"/>
                    <a:pt x="302" y="53"/>
                    <a:pt x="303" y="52"/>
                  </a:cubicBezTo>
                  <a:cubicBezTo>
                    <a:pt x="305" y="50"/>
                    <a:pt x="308" y="49"/>
                    <a:pt x="312" y="47"/>
                  </a:cubicBezTo>
                  <a:cubicBezTo>
                    <a:pt x="316" y="45"/>
                    <a:pt x="314" y="45"/>
                    <a:pt x="313" y="44"/>
                  </a:cubicBezTo>
                  <a:cubicBezTo>
                    <a:pt x="312" y="43"/>
                    <a:pt x="311" y="42"/>
                    <a:pt x="310" y="41"/>
                  </a:cubicBezTo>
                  <a:cubicBezTo>
                    <a:pt x="309" y="39"/>
                    <a:pt x="309" y="38"/>
                    <a:pt x="308" y="38"/>
                  </a:cubicBezTo>
                  <a:cubicBezTo>
                    <a:pt x="307" y="38"/>
                    <a:pt x="307" y="38"/>
                    <a:pt x="307" y="38"/>
                  </a:cubicBezTo>
                  <a:cubicBezTo>
                    <a:pt x="305" y="38"/>
                    <a:pt x="304" y="38"/>
                    <a:pt x="302" y="39"/>
                  </a:cubicBezTo>
                  <a:cubicBezTo>
                    <a:pt x="302" y="40"/>
                    <a:pt x="301" y="40"/>
                    <a:pt x="301" y="40"/>
                  </a:cubicBezTo>
                  <a:cubicBezTo>
                    <a:pt x="300" y="40"/>
                    <a:pt x="300" y="39"/>
                    <a:pt x="299" y="39"/>
                  </a:cubicBezTo>
                  <a:cubicBezTo>
                    <a:pt x="299" y="37"/>
                    <a:pt x="299" y="34"/>
                    <a:pt x="300" y="32"/>
                  </a:cubicBezTo>
                  <a:cubicBezTo>
                    <a:pt x="301" y="30"/>
                    <a:pt x="301" y="29"/>
                    <a:pt x="302" y="29"/>
                  </a:cubicBezTo>
                  <a:cubicBezTo>
                    <a:pt x="303" y="29"/>
                    <a:pt x="304" y="30"/>
                    <a:pt x="306" y="30"/>
                  </a:cubicBezTo>
                  <a:cubicBezTo>
                    <a:pt x="306" y="30"/>
                    <a:pt x="307" y="30"/>
                    <a:pt x="307" y="30"/>
                  </a:cubicBezTo>
                  <a:cubicBezTo>
                    <a:pt x="308" y="31"/>
                    <a:pt x="308" y="31"/>
                    <a:pt x="308" y="31"/>
                  </a:cubicBezTo>
                  <a:cubicBezTo>
                    <a:pt x="308" y="31"/>
                    <a:pt x="309" y="31"/>
                    <a:pt x="310" y="31"/>
                  </a:cubicBezTo>
                  <a:cubicBezTo>
                    <a:pt x="311" y="31"/>
                    <a:pt x="312" y="31"/>
                    <a:pt x="313" y="32"/>
                  </a:cubicBezTo>
                  <a:cubicBezTo>
                    <a:pt x="313" y="35"/>
                    <a:pt x="313" y="36"/>
                    <a:pt x="315" y="36"/>
                  </a:cubicBezTo>
                  <a:cubicBezTo>
                    <a:pt x="316" y="37"/>
                    <a:pt x="317" y="38"/>
                    <a:pt x="317" y="38"/>
                  </a:cubicBezTo>
                  <a:cubicBezTo>
                    <a:pt x="318" y="38"/>
                    <a:pt x="318" y="37"/>
                    <a:pt x="318" y="36"/>
                  </a:cubicBezTo>
                  <a:cubicBezTo>
                    <a:pt x="318" y="34"/>
                    <a:pt x="319" y="34"/>
                    <a:pt x="318" y="31"/>
                  </a:cubicBezTo>
                  <a:cubicBezTo>
                    <a:pt x="317" y="28"/>
                    <a:pt x="315" y="27"/>
                    <a:pt x="319" y="27"/>
                  </a:cubicBezTo>
                  <a:cubicBezTo>
                    <a:pt x="320" y="26"/>
                    <a:pt x="321" y="26"/>
                    <a:pt x="321" y="26"/>
                  </a:cubicBezTo>
                  <a:moveTo>
                    <a:pt x="299" y="40"/>
                  </a:moveTo>
                  <a:cubicBezTo>
                    <a:pt x="300" y="40"/>
                    <a:pt x="301" y="41"/>
                    <a:pt x="302" y="42"/>
                  </a:cubicBezTo>
                  <a:cubicBezTo>
                    <a:pt x="306" y="44"/>
                    <a:pt x="304" y="43"/>
                    <a:pt x="304" y="45"/>
                  </a:cubicBezTo>
                  <a:cubicBezTo>
                    <a:pt x="305" y="47"/>
                    <a:pt x="302" y="48"/>
                    <a:pt x="300" y="50"/>
                  </a:cubicBezTo>
                  <a:cubicBezTo>
                    <a:pt x="298" y="52"/>
                    <a:pt x="298" y="54"/>
                    <a:pt x="297" y="55"/>
                  </a:cubicBezTo>
                  <a:cubicBezTo>
                    <a:pt x="296" y="55"/>
                    <a:pt x="294" y="53"/>
                    <a:pt x="294" y="51"/>
                  </a:cubicBezTo>
                  <a:cubicBezTo>
                    <a:pt x="294" y="49"/>
                    <a:pt x="296" y="46"/>
                    <a:pt x="298" y="44"/>
                  </a:cubicBezTo>
                  <a:cubicBezTo>
                    <a:pt x="299" y="43"/>
                    <a:pt x="299" y="42"/>
                    <a:pt x="299" y="40"/>
                  </a:cubicBezTo>
                  <a:moveTo>
                    <a:pt x="224" y="50"/>
                  </a:moveTo>
                  <a:cubicBezTo>
                    <a:pt x="226" y="50"/>
                    <a:pt x="228" y="55"/>
                    <a:pt x="230" y="56"/>
                  </a:cubicBezTo>
                  <a:cubicBezTo>
                    <a:pt x="231" y="57"/>
                    <a:pt x="233" y="57"/>
                    <a:pt x="236" y="57"/>
                  </a:cubicBezTo>
                  <a:cubicBezTo>
                    <a:pt x="240" y="57"/>
                    <a:pt x="246" y="56"/>
                    <a:pt x="249" y="56"/>
                  </a:cubicBezTo>
                  <a:cubicBezTo>
                    <a:pt x="253" y="56"/>
                    <a:pt x="264" y="55"/>
                    <a:pt x="269" y="55"/>
                  </a:cubicBezTo>
                  <a:cubicBezTo>
                    <a:pt x="269" y="55"/>
                    <a:pt x="270" y="55"/>
                    <a:pt x="271" y="55"/>
                  </a:cubicBezTo>
                  <a:cubicBezTo>
                    <a:pt x="273" y="55"/>
                    <a:pt x="274" y="55"/>
                    <a:pt x="275" y="55"/>
                  </a:cubicBezTo>
                  <a:cubicBezTo>
                    <a:pt x="274" y="56"/>
                    <a:pt x="273" y="57"/>
                    <a:pt x="273" y="58"/>
                  </a:cubicBezTo>
                  <a:cubicBezTo>
                    <a:pt x="270" y="59"/>
                    <a:pt x="268" y="59"/>
                    <a:pt x="263" y="60"/>
                  </a:cubicBezTo>
                  <a:cubicBezTo>
                    <a:pt x="260" y="61"/>
                    <a:pt x="258" y="61"/>
                    <a:pt x="256" y="61"/>
                  </a:cubicBezTo>
                  <a:cubicBezTo>
                    <a:pt x="254" y="61"/>
                    <a:pt x="252" y="61"/>
                    <a:pt x="250" y="61"/>
                  </a:cubicBezTo>
                  <a:cubicBezTo>
                    <a:pt x="247" y="61"/>
                    <a:pt x="245" y="60"/>
                    <a:pt x="243" y="60"/>
                  </a:cubicBezTo>
                  <a:cubicBezTo>
                    <a:pt x="242" y="60"/>
                    <a:pt x="241" y="60"/>
                    <a:pt x="240" y="61"/>
                  </a:cubicBezTo>
                  <a:cubicBezTo>
                    <a:pt x="236" y="62"/>
                    <a:pt x="235" y="64"/>
                    <a:pt x="230" y="68"/>
                  </a:cubicBezTo>
                  <a:cubicBezTo>
                    <a:pt x="228" y="70"/>
                    <a:pt x="227" y="70"/>
                    <a:pt x="226" y="70"/>
                  </a:cubicBezTo>
                  <a:cubicBezTo>
                    <a:pt x="225" y="70"/>
                    <a:pt x="224" y="70"/>
                    <a:pt x="222" y="69"/>
                  </a:cubicBezTo>
                  <a:cubicBezTo>
                    <a:pt x="221" y="69"/>
                    <a:pt x="220" y="69"/>
                    <a:pt x="220" y="69"/>
                  </a:cubicBezTo>
                  <a:cubicBezTo>
                    <a:pt x="217" y="69"/>
                    <a:pt x="217" y="70"/>
                    <a:pt x="214" y="73"/>
                  </a:cubicBezTo>
                  <a:cubicBezTo>
                    <a:pt x="211" y="76"/>
                    <a:pt x="212" y="78"/>
                    <a:pt x="211" y="82"/>
                  </a:cubicBezTo>
                  <a:cubicBezTo>
                    <a:pt x="210" y="85"/>
                    <a:pt x="208" y="86"/>
                    <a:pt x="207" y="88"/>
                  </a:cubicBezTo>
                  <a:cubicBezTo>
                    <a:pt x="207" y="88"/>
                    <a:pt x="207" y="89"/>
                    <a:pt x="206" y="92"/>
                  </a:cubicBezTo>
                  <a:cubicBezTo>
                    <a:pt x="205" y="96"/>
                    <a:pt x="208" y="94"/>
                    <a:pt x="210" y="96"/>
                  </a:cubicBezTo>
                  <a:cubicBezTo>
                    <a:pt x="211" y="97"/>
                    <a:pt x="213" y="98"/>
                    <a:pt x="215" y="98"/>
                  </a:cubicBezTo>
                  <a:cubicBezTo>
                    <a:pt x="217" y="98"/>
                    <a:pt x="219" y="97"/>
                    <a:pt x="219" y="97"/>
                  </a:cubicBezTo>
                  <a:cubicBezTo>
                    <a:pt x="219" y="97"/>
                    <a:pt x="216" y="95"/>
                    <a:pt x="214" y="93"/>
                  </a:cubicBezTo>
                  <a:cubicBezTo>
                    <a:pt x="211" y="91"/>
                    <a:pt x="214" y="91"/>
                    <a:pt x="216" y="86"/>
                  </a:cubicBezTo>
                  <a:cubicBezTo>
                    <a:pt x="219" y="82"/>
                    <a:pt x="220" y="84"/>
                    <a:pt x="225" y="80"/>
                  </a:cubicBezTo>
                  <a:cubicBezTo>
                    <a:pt x="230" y="75"/>
                    <a:pt x="233" y="73"/>
                    <a:pt x="239" y="70"/>
                  </a:cubicBezTo>
                  <a:cubicBezTo>
                    <a:pt x="242" y="68"/>
                    <a:pt x="243" y="67"/>
                    <a:pt x="243" y="67"/>
                  </a:cubicBezTo>
                  <a:cubicBezTo>
                    <a:pt x="244" y="67"/>
                    <a:pt x="243" y="68"/>
                    <a:pt x="245" y="69"/>
                  </a:cubicBezTo>
                  <a:cubicBezTo>
                    <a:pt x="247" y="70"/>
                    <a:pt x="248" y="71"/>
                    <a:pt x="252" y="71"/>
                  </a:cubicBezTo>
                  <a:cubicBezTo>
                    <a:pt x="254" y="71"/>
                    <a:pt x="255" y="70"/>
                    <a:pt x="256" y="70"/>
                  </a:cubicBezTo>
                  <a:cubicBezTo>
                    <a:pt x="257" y="70"/>
                    <a:pt x="257" y="71"/>
                    <a:pt x="259" y="72"/>
                  </a:cubicBezTo>
                  <a:cubicBezTo>
                    <a:pt x="260" y="74"/>
                    <a:pt x="261" y="74"/>
                    <a:pt x="262" y="74"/>
                  </a:cubicBezTo>
                  <a:cubicBezTo>
                    <a:pt x="263" y="74"/>
                    <a:pt x="263" y="74"/>
                    <a:pt x="265" y="74"/>
                  </a:cubicBezTo>
                  <a:cubicBezTo>
                    <a:pt x="269" y="73"/>
                    <a:pt x="268" y="72"/>
                    <a:pt x="270" y="65"/>
                  </a:cubicBezTo>
                  <a:cubicBezTo>
                    <a:pt x="272" y="59"/>
                    <a:pt x="270" y="63"/>
                    <a:pt x="274" y="60"/>
                  </a:cubicBezTo>
                  <a:cubicBezTo>
                    <a:pt x="277" y="58"/>
                    <a:pt x="277" y="58"/>
                    <a:pt x="279" y="56"/>
                  </a:cubicBezTo>
                  <a:cubicBezTo>
                    <a:pt x="281" y="56"/>
                    <a:pt x="283" y="57"/>
                    <a:pt x="283" y="60"/>
                  </a:cubicBezTo>
                  <a:cubicBezTo>
                    <a:pt x="281" y="65"/>
                    <a:pt x="291" y="65"/>
                    <a:pt x="292" y="67"/>
                  </a:cubicBezTo>
                  <a:cubicBezTo>
                    <a:pt x="292" y="67"/>
                    <a:pt x="292" y="67"/>
                    <a:pt x="292" y="67"/>
                  </a:cubicBezTo>
                  <a:cubicBezTo>
                    <a:pt x="291" y="69"/>
                    <a:pt x="290" y="75"/>
                    <a:pt x="291" y="77"/>
                  </a:cubicBezTo>
                  <a:cubicBezTo>
                    <a:pt x="293" y="79"/>
                    <a:pt x="295" y="83"/>
                    <a:pt x="296" y="86"/>
                  </a:cubicBezTo>
                  <a:cubicBezTo>
                    <a:pt x="298" y="89"/>
                    <a:pt x="303" y="91"/>
                    <a:pt x="306" y="92"/>
                  </a:cubicBezTo>
                  <a:cubicBezTo>
                    <a:pt x="307" y="93"/>
                    <a:pt x="309" y="93"/>
                    <a:pt x="312" y="93"/>
                  </a:cubicBezTo>
                  <a:cubicBezTo>
                    <a:pt x="310" y="94"/>
                    <a:pt x="309" y="94"/>
                    <a:pt x="310" y="94"/>
                  </a:cubicBezTo>
                  <a:cubicBezTo>
                    <a:pt x="314" y="94"/>
                    <a:pt x="317" y="94"/>
                    <a:pt x="319" y="97"/>
                  </a:cubicBezTo>
                  <a:cubicBezTo>
                    <a:pt x="320" y="99"/>
                    <a:pt x="322" y="105"/>
                    <a:pt x="324" y="106"/>
                  </a:cubicBezTo>
                  <a:cubicBezTo>
                    <a:pt x="325" y="106"/>
                    <a:pt x="325" y="106"/>
                    <a:pt x="326" y="106"/>
                  </a:cubicBezTo>
                  <a:cubicBezTo>
                    <a:pt x="327" y="106"/>
                    <a:pt x="328" y="106"/>
                    <a:pt x="329" y="106"/>
                  </a:cubicBezTo>
                  <a:cubicBezTo>
                    <a:pt x="330" y="106"/>
                    <a:pt x="331" y="106"/>
                    <a:pt x="331" y="107"/>
                  </a:cubicBezTo>
                  <a:cubicBezTo>
                    <a:pt x="331" y="110"/>
                    <a:pt x="332" y="113"/>
                    <a:pt x="338" y="119"/>
                  </a:cubicBezTo>
                  <a:cubicBezTo>
                    <a:pt x="341" y="122"/>
                    <a:pt x="343" y="123"/>
                    <a:pt x="345" y="123"/>
                  </a:cubicBezTo>
                  <a:cubicBezTo>
                    <a:pt x="346" y="123"/>
                    <a:pt x="346" y="123"/>
                    <a:pt x="345" y="122"/>
                  </a:cubicBezTo>
                  <a:cubicBezTo>
                    <a:pt x="344" y="119"/>
                    <a:pt x="342" y="115"/>
                    <a:pt x="345" y="115"/>
                  </a:cubicBezTo>
                  <a:cubicBezTo>
                    <a:pt x="347" y="115"/>
                    <a:pt x="354" y="115"/>
                    <a:pt x="359" y="111"/>
                  </a:cubicBezTo>
                  <a:cubicBezTo>
                    <a:pt x="361" y="109"/>
                    <a:pt x="363" y="108"/>
                    <a:pt x="365" y="108"/>
                  </a:cubicBezTo>
                  <a:cubicBezTo>
                    <a:pt x="366" y="108"/>
                    <a:pt x="368" y="109"/>
                    <a:pt x="370" y="110"/>
                  </a:cubicBezTo>
                  <a:cubicBezTo>
                    <a:pt x="372" y="111"/>
                    <a:pt x="373" y="112"/>
                    <a:pt x="374" y="112"/>
                  </a:cubicBezTo>
                  <a:cubicBezTo>
                    <a:pt x="375" y="112"/>
                    <a:pt x="375" y="111"/>
                    <a:pt x="375" y="111"/>
                  </a:cubicBezTo>
                  <a:cubicBezTo>
                    <a:pt x="375" y="111"/>
                    <a:pt x="377" y="104"/>
                    <a:pt x="379" y="103"/>
                  </a:cubicBezTo>
                  <a:cubicBezTo>
                    <a:pt x="379" y="103"/>
                    <a:pt x="379" y="103"/>
                    <a:pt x="379" y="103"/>
                  </a:cubicBezTo>
                  <a:cubicBezTo>
                    <a:pt x="381" y="103"/>
                    <a:pt x="382" y="109"/>
                    <a:pt x="386" y="115"/>
                  </a:cubicBezTo>
                  <a:cubicBezTo>
                    <a:pt x="391" y="121"/>
                    <a:pt x="391" y="120"/>
                    <a:pt x="398" y="121"/>
                  </a:cubicBezTo>
                  <a:cubicBezTo>
                    <a:pt x="405" y="122"/>
                    <a:pt x="407" y="125"/>
                    <a:pt x="411" y="128"/>
                  </a:cubicBezTo>
                  <a:cubicBezTo>
                    <a:pt x="415" y="131"/>
                    <a:pt x="419" y="136"/>
                    <a:pt x="422" y="138"/>
                  </a:cubicBezTo>
                  <a:cubicBezTo>
                    <a:pt x="425" y="140"/>
                    <a:pt x="433" y="150"/>
                    <a:pt x="433" y="150"/>
                  </a:cubicBezTo>
                  <a:cubicBezTo>
                    <a:pt x="434" y="162"/>
                    <a:pt x="434" y="162"/>
                    <a:pt x="434" y="162"/>
                  </a:cubicBezTo>
                  <a:cubicBezTo>
                    <a:pt x="433" y="162"/>
                    <a:pt x="431" y="162"/>
                    <a:pt x="430" y="162"/>
                  </a:cubicBezTo>
                  <a:cubicBezTo>
                    <a:pt x="428" y="162"/>
                    <a:pt x="426" y="162"/>
                    <a:pt x="424" y="162"/>
                  </a:cubicBezTo>
                  <a:cubicBezTo>
                    <a:pt x="420" y="162"/>
                    <a:pt x="417" y="162"/>
                    <a:pt x="413" y="162"/>
                  </a:cubicBezTo>
                  <a:cubicBezTo>
                    <a:pt x="409" y="163"/>
                    <a:pt x="410" y="165"/>
                    <a:pt x="407" y="168"/>
                  </a:cubicBezTo>
                  <a:cubicBezTo>
                    <a:pt x="405" y="170"/>
                    <a:pt x="404" y="170"/>
                    <a:pt x="402" y="170"/>
                  </a:cubicBezTo>
                  <a:cubicBezTo>
                    <a:pt x="401" y="170"/>
                    <a:pt x="401" y="170"/>
                    <a:pt x="400" y="170"/>
                  </a:cubicBezTo>
                  <a:cubicBezTo>
                    <a:pt x="395" y="170"/>
                    <a:pt x="396" y="170"/>
                    <a:pt x="394" y="172"/>
                  </a:cubicBezTo>
                  <a:cubicBezTo>
                    <a:pt x="394" y="172"/>
                    <a:pt x="393" y="175"/>
                    <a:pt x="397" y="178"/>
                  </a:cubicBezTo>
                  <a:cubicBezTo>
                    <a:pt x="400" y="181"/>
                    <a:pt x="403" y="181"/>
                    <a:pt x="406" y="183"/>
                  </a:cubicBezTo>
                  <a:cubicBezTo>
                    <a:pt x="409" y="186"/>
                    <a:pt x="413" y="186"/>
                    <a:pt x="417" y="188"/>
                  </a:cubicBezTo>
                  <a:cubicBezTo>
                    <a:pt x="420" y="189"/>
                    <a:pt x="423" y="189"/>
                    <a:pt x="425" y="189"/>
                  </a:cubicBezTo>
                  <a:cubicBezTo>
                    <a:pt x="427" y="189"/>
                    <a:pt x="428" y="189"/>
                    <a:pt x="429" y="189"/>
                  </a:cubicBezTo>
                  <a:cubicBezTo>
                    <a:pt x="432" y="188"/>
                    <a:pt x="433" y="187"/>
                    <a:pt x="434" y="185"/>
                  </a:cubicBezTo>
                  <a:cubicBezTo>
                    <a:pt x="435" y="184"/>
                    <a:pt x="436" y="183"/>
                    <a:pt x="438" y="183"/>
                  </a:cubicBezTo>
                  <a:cubicBezTo>
                    <a:pt x="438" y="183"/>
                    <a:pt x="439" y="183"/>
                    <a:pt x="439" y="183"/>
                  </a:cubicBezTo>
                  <a:cubicBezTo>
                    <a:pt x="439" y="183"/>
                    <a:pt x="439" y="183"/>
                    <a:pt x="439" y="183"/>
                  </a:cubicBezTo>
                  <a:cubicBezTo>
                    <a:pt x="439" y="183"/>
                    <a:pt x="440" y="183"/>
                    <a:pt x="440" y="183"/>
                  </a:cubicBezTo>
                  <a:cubicBezTo>
                    <a:pt x="441" y="185"/>
                    <a:pt x="442" y="187"/>
                    <a:pt x="442" y="189"/>
                  </a:cubicBezTo>
                  <a:cubicBezTo>
                    <a:pt x="442" y="194"/>
                    <a:pt x="445" y="200"/>
                    <a:pt x="445" y="200"/>
                  </a:cubicBezTo>
                  <a:cubicBezTo>
                    <a:pt x="446" y="203"/>
                    <a:pt x="451" y="214"/>
                    <a:pt x="449" y="219"/>
                  </a:cubicBezTo>
                  <a:cubicBezTo>
                    <a:pt x="448" y="225"/>
                    <a:pt x="452" y="231"/>
                    <a:pt x="454" y="236"/>
                  </a:cubicBezTo>
                  <a:cubicBezTo>
                    <a:pt x="456" y="241"/>
                    <a:pt x="458" y="249"/>
                    <a:pt x="460" y="251"/>
                  </a:cubicBezTo>
                  <a:cubicBezTo>
                    <a:pt x="461" y="253"/>
                    <a:pt x="465" y="267"/>
                    <a:pt x="465" y="270"/>
                  </a:cubicBezTo>
                  <a:cubicBezTo>
                    <a:pt x="460" y="270"/>
                    <a:pt x="462" y="273"/>
                    <a:pt x="457" y="276"/>
                  </a:cubicBezTo>
                  <a:cubicBezTo>
                    <a:pt x="452" y="280"/>
                    <a:pt x="452" y="280"/>
                    <a:pt x="449" y="284"/>
                  </a:cubicBezTo>
                  <a:cubicBezTo>
                    <a:pt x="447" y="286"/>
                    <a:pt x="447" y="287"/>
                    <a:pt x="446" y="287"/>
                  </a:cubicBezTo>
                  <a:cubicBezTo>
                    <a:pt x="445" y="287"/>
                    <a:pt x="445" y="287"/>
                    <a:pt x="444" y="287"/>
                  </a:cubicBezTo>
                  <a:cubicBezTo>
                    <a:pt x="440" y="286"/>
                    <a:pt x="438" y="286"/>
                    <a:pt x="433" y="286"/>
                  </a:cubicBezTo>
                  <a:cubicBezTo>
                    <a:pt x="428" y="285"/>
                    <a:pt x="429" y="282"/>
                    <a:pt x="431" y="279"/>
                  </a:cubicBezTo>
                  <a:cubicBezTo>
                    <a:pt x="433" y="277"/>
                    <a:pt x="437" y="272"/>
                    <a:pt x="442" y="268"/>
                  </a:cubicBezTo>
                  <a:cubicBezTo>
                    <a:pt x="447" y="264"/>
                    <a:pt x="443" y="260"/>
                    <a:pt x="444" y="256"/>
                  </a:cubicBezTo>
                  <a:cubicBezTo>
                    <a:pt x="444" y="253"/>
                    <a:pt x="443" y="252"/>
                    <a:pt x="442" y="252"/>
                  </a:cubicBezTo>
                  <a:cubicBezTo>
                    <a:pt x="442" y="252"/>
                    <a:pt x="442" y="252"/>
                    <a:pt x="441" y="252"/>
                  </a:cubicBezTo>
                  <a:cubicBezTo>
                    <a:pt x="441" y="252"/>
                    <a:pt x="439" y="252"/>
                    <a:pt x="437" y="252"/>
                  </a:cubicBezTo>
                  <a:cubicBezTo>
                    <a:pt x="436" y="252"/>
                    <a:pt x="434" y="252"/>
                    <a:pt x="433" y="251"/>
                  </a:cubicBezTo>
                  <a:cubicBezTo>
                    <a:pt x="432" y="251"/>
                    <a:pt x="431" y="250"/>
                    <a:pt x="430" y="250"/>
                  </a:cubicBezTo>
                  <a:cubicBezTo>
                    <a:pt x="430" y="250"/>
                    <a:pt x="429" y="251"/>
                    <a:pt x="427" y="252"/>
                  </a:cubicBezTo>
                  <a:cubicBezTo>
                    <a:pt x="425" y="254"/>
                    <a:pt x="425" y="254"/>
                    <a:pt x="422" y="255"/>
                  </a:cubicBezTo>
                  <a:cubicBezTo>
                    <a:pt x="421" y="256"/>
                    <a:pt x="421" y="256"/>
                    <a:pt x="420" y="256"/>
                  </a:cubicBezTo>
                  <a:cubicBezTo>
                    <a:pt x="418" y="256"/>
                    <a:pt x="418" y="254"/>
                    <a:pt x="416" y="252"/>
                  </a:cubicBezTo>
                  <a:cubicBezTo>
                    <a:pt x="416" y="252"/>
                    <a:pt x="415" y="252"/>
                    <a:pt x="415" y="252"/>
                  </a:cubicBezTo>
                  <a:cubicBezTo>
                    <a:pt x="414" y="252"/>
                    <a:pt x="412" y="254"/>
                    <a:pt x="410" y="255"/>
                  </a:cubicBezTo>
                  <a:cubicBezTo>
                    <a:pt x="409" y="255"/>
                    <a:pt x="408" y="255"/>
                    <a:pt x="408" y="255"/>
                  </a:cubicBezTo>
                  <a:cubicBezTo>
                    <a:pt x="406" y="255"/>
                    <a:pt x="405" y="254"/>
                    <a:pt x="404" y="252"/>
                  </a:cubicBezTo>
                  <a:cubicBezTo>
                    <a:pt x="403" y="250"/>
                    <a:pt x="402" y="246"/>
                    <a:pt x="400" y="244"/>
                  </a:cubicBezTo>
                  <a:cubicBezTo>
                    <a:pt x="399" y="242"/>
                    <a:pt x="399" y="239"/>
                    <a:pt x="396" y="238"/>
                  </a:cubicBezTo>
                  <a:cubicBezTo>
                    <a:pt x="393" y="238"/>
                    <a:pt x="392" y="237"/>
                    <a:pt x="390" y="233"/>
                  </a:cubicBezTo>
                  <a:cubicBezTo>
                    <a:pt x="389" y="232"/>
                    <a:pt x="388" y="230"/>
                    <a:pt x="386" y="230"/>
                  </a:cubicBezTo>
                  <a:cubicBezTo>
                    <a:pt x="386" y="230"/>
                    <a:pt x="385" y="231"/>
                    <a:pt x="385" y="232"/>
                  </a:cubicBezTo>
                  <a:cubicBezTo>
                    <a:pt x="383" y="236"/>
                    <a:pt x="383" y="237"/>
                    <a:pt x="386" y="239"/>
                  </a:cubicBezTo>
                  <a:cubicBezTo>
                    <a:pt x="388" y="241"/>
                    <a:pt x="390" y="242"/>
                    <a:pt x="388" y="244"/>
                  </a:cubicBezTo>
                  <a:cubicBezTo>
                    <a:pt x="386" y="246"/>
                    <a:pt x="383" y="246"/>
                    <a:pt x="380" y="247"/>
                  </a:cubicBezTo>
                  <a:cubicBezTo>
                    <a:pt x="376" y="247"/>
                    <a:pt x="376" y="247"/>
                    <a:pt x="372" y="252"/>
                  </a:cubicBezTo>
                  <a:cubicBezTo>
                    <a:pt x="368" y="257"/>
                    <a:pt x="368" y="258"/>
                    <a:pt x="366" y="259"/>
                  </a:cubicBezTo>
                  <a:cubicBezTo>
                    <a:pt x="363" y="260"/>
                    <a:pt x="363" y="261"/>
                    <a:pt x="360" y="263"/>
                  </a:cubicBezTo>
                  <a:cubicBezTo>
                    <a:pt x="357" y="265"/>
                    <a:pt x="358" y="270"/>
                    <a:pt x="358" y="273"/>
                  </a:cubicBezTo>
                  <a:cubicBezTo>
                    <a:pt x="359" y="276"/>
                    <a:pt x="356" y="279"/>
                    <a:pt x="355" y="283"/>
                  </a:cubicBezTo>
                  <a:cubicBezTo>
                    <a:pt x="354" y="285"/>
                    <a:pt x="353" y="285"/>
                    <a:pt x="353" y="285"/>
                  </a:cubicBezTo>
                  <a:cubicBezTo>
                    <a:pt x="352" y="285"/>
                    <a:pt x="351" y="285"/>
                    <a:pt x="350" y="285"/>
                  </a:cubicBezTo>
                  <a:cubicBezTo>
                    <a:pt x="349" y="285"/>
                    <a:pt x="349" y="285"/>
                    <a:pt x="349" y="285"/>
                  </a:cubicBezTo>
                  <a:cubicBezTo>
                    <a:pt x="347" y="285"/>
                    <a:pt x="348" y="287"/>
                    <a:pt x="346" y="291"/>
                  </a:cubicBezTo>
                  <a:cubicBezTo>
                    <a:pt x="344" y="295"/>
                    <a:pt x="345" y="295"/>
                    <a:pt x="342" y="296"/>
                  </a:cubicBezTo>
                  <a:cubicBezTo>
                    <a:pt x="342" y="296"/>
                    <a:pt x="342" y="296"/>
                    <a:pt x="342" y="296"/>
                  </a:cubicBezTo>
                  <a:cubicBezTo>
                    <a:pt x="340" y="296"/>
                    <a:pt x="339" y="292"/>
                    <a:pt x="337" y="289"/>
                  </a:cubicBezTo>
                  <a:cubicBezTo>
                    <a:pt x="336" y="289"/>
                    <a:pt x="336" y="288"/>
                    <a:pt x="335" y="288"/>
                  </a:cubicBezTo>
                  <a:cubicBezTo>
                    <a:pt x="333" y="288"/>
                    <a:pt x="332" y="290"/>
                    <a:pt x="329" y="291"/>
                  </a:cubicBezTo>
                  <a:cubicBezTo>
                    <a:pt x="325" y="292"/>
                    <a:pt x="325" y="294"/>
                    <a:pt x="324" y="298"/>
                  </a:cubicBezTo>
                  <a:cubicBezTo>
                    <a:pt x="324" y="301"/>
                    <a:pt x="323" y="301"/>
                    <a:pt x="322" y="301"/>
                  </a:cubicBezTo>
                  <a:cubicBezTo>
                    <a:pt x="321" y="301"/>
                    <a:pt x="321" y="301"/>
                    <a:pt x="320" y="301"/>
                  </a:cubicBezTo>
                  <a:cubicBezTo>
                    <a:pt x="318" y="301"/>
                    <a:pt x="318" y="297"/>
                    <a:pt x="316" y="296"/>
                  </a:cubicBezTo>
                  <a:cubicBezTo>
                    <a:pt x="315" y="295"/>
                    <a:pt x="315" y="295"/>
                    <a:pt x="314" y="295"/>
                  </a:cubicBezTo>
                  <a:cubicBezTo>
                    <a:pt x="312" y="295"/>
                    <a:pt x="310" y="298"/>
                    <a:pt x="309" y="300"/>
                  </a:cubicBezTo>
                  <a:cubicBezTo>
                    <a:pt x="307" y="303"/>
                    <a:pt x="308" y="305"/>
                    <a:pt x="305" y="307"/>
                  </a:cubicBezTo>
                  <a:cubicBezTo>
                    <a:pt x="301" y="309"/>
                    <a:pt x="301" y="308"/>
                    <a:pt x="298" y="311"/>
                  </a:cubicBezTo>
                  <a:cubicBezTo>
                    <a:pt x="296" y="315"/>
                    <a:pt x="296" y="315"/>
                    <a:pt x="293" y="315"/>
                  </a:cubicBezTo>
                  <a:cubicBezTo>
                    <a:pt x="289" y="315"/>
                    <a:pt x="292" y="310"/>
                    <a:pt x="292" y="308"/>
                  </a:cubicBezTo>
                  <a:cubicBezTo>
                    <a:pt x="291" y="308"/>
                    <a:pt x="291" y="308"/>
                    <a:pt x="291" y="308"/>
                  </a:cubicBezTo>
                  <a:cubicBezTo>
                    <a:pt x="290" y="308"/>
                    <a:pt x="288" y="310"/>
                    <a:pt x="285" y="311"/>
                  </a:cubicBezTo>
                  <a:cubicBezTo>
                    <a:pt x="284" y="312"/>
                    <a:pt x="284" y="312"/>
                    <a:pt x="283" y="312"/>
                  </a:cubicBezTo>
                  <a:cubicBezTo>
                    <a:pt x="281" y="312"/>
                    <a:pt x="280" y="311"/>
                    <a:pt x="279" y="310"/>
                  </a:cubicBezTo>
                  <a:cubicBezTo>
                    <a:pt x="279" y="310"/>
                    <a:pt x="273" y="311"/>
                    <a:pt x="271" y="312"/>
                  </a:cubicBezTo>
                  <a:cubicBezTo>
                    <a:pt x="271" y="312"/>
                    <a:pt x="270" y="312"/>
                    <a:pt x="270" y="312"/>
                  </a:cubicBezTo>
                  <a:cubicBezTo>
                    <a:pt x="268" y="312"/>
                    <a:pt x="267" y="311"/>
                    <a:pt x="265" y="310"/>
                  </a:cubicBezTo>
                  <a:cubicBezTo>
                    <a:pt x="263" y="309"/>
                    <a:pt x="263" y="305"/>
                    <a:pt x="260" y="305"/>
                  </a:cubicBezTo>
                  <a:cubicBezTo>
                    <a:pt x="260" y="305"/>
                    <a:pt x="259" y="305"/>
                    <a:pt x="259" y="305"/>
                  </a:cubicBezTo>
                  <a:cubicBezTo>
                    <a:pt x="258" y="305"/>
                    <a:pt x="258" y="305"/>
                    <a:pt x="257" y="305"/>
                  </a:cubicBezTo>
                  <a:cubicBezTo>
                    <a:pt x="255" y="305"/>
                    <a:pt x="253" y="304"/>
                    <a:pt x="254" y="302"/>
                  </a:cubicBezTo>
                  <a:cubicBezTo>
                    <a:pt x="254" y="300"/>
                    <a:pt x="253" y="298"/>
                    <a:pt x="251" y="298"/>
                  </a:cubicBezTo>
                  <a:cubicBezTo>
                    <a:pt x="250" y="298"/>
                    <a:pt x="249" y="298"/>
                    <a:pt x="248" y="299"/>
                  </a:cubicBezTo>
                  <a:cubicBezTo>
                    <a:pt x="247" y="299"/>
                    <a:pt x="246" y="300"/>
                    <a:pt x="245" y="300"/>
                  </a:cubicBezTo>
                  <a:cubicBezTo>
                    <a:pt x="243" y="300"/>
                    <a:pt x="242" y="299"/>
                    <a:pt x="240" y="298"/>
                  </a:cubicBezTo>
                  <a:cubicBezTo>
                    <a:pt x="239" y="298"/>
                    <a:pt x="238" y="298"/>
                    <a:pt x="238" y="298"/>
                  </a:cubicBezTo>
                  <a:cubicBezTo>
                    <a:pt x="235" y="298"/>
                    <a:pt x="233" y="299"/>
                    <a:pt x="229" y="300"/>
                  </a:cubicBezTo>
                  <a:cubicBezTo>
                    <a:pt x="229" y="301"/>
                    <a:pt x="228" y="301"/>
                    <a:pt x="228" y="301"/>
                  </a:cubicBezTo>
                  <a:cubicBezTo>
                    <a:pt x="224" y="301"/>
                    <a:pt x="223" y="296"/>
                    <a:pt x="222" y="294"/>
                  </a:cubicBezTo>
                  <a:cubicBezTo>
                    <a:pt x="219" y="292"/>
                    <a:pt x="213" y="286"/>
                    <a:pt x="209" y="286"/>
                  </a:cubicBezTo>
                  <a:cubicBezTo>
                    <a:pt x="206" y="285"/>
                    <a:pt x="204" y="286"/>
                    <a:pt x="202" y="285"/>
                  </a:cubicBezTo>
                  <a:cubicBezTo>
                    <a:pt x="200" y="284"/>
                    <a:pt x="200" y="281"/>
                    <a:pt x="197" y="280"/>
                  </a:cubicBezTo>
                  <a:cubicBezTo>
                    <a:pt x="197" y="280"/>
                    <a:pt x="196" y="280"/>
                    <a:pt x="196" y="280"/>
                  </a:cubicBezTo>
                  <a:cubicBezTo>
                    <a:pt x="194" y="280"/>
                    <a:pt x="191" y="282"/>
                    <a:pt x="189" y="283"/>
                  </a:cubicBezTo>
                  <a:cubicBezTo>
                    <a:pt x="188" y="284"/>
                    <a:pt x="187" y="285"/>
                    <a:pt x="186" y="285"/>
                  </a:cubicBezTo>
                  <a:cubicBezTo>
                    <a:pt x="185" y="285"/>
                    <a:pt x="183" y="284"/>
                    <a:pt x="182" y="283"/>
                  </a:cubicBezTo>
                  <a:cubicBezTo>
                    <a:pt x="181" y="282"/>
                    <a:pt x="180" y="280"/>
                    <a:pt x="179" y="280"/>
                  </a:cubicBezTo>
                  <a:cubicBezTo>
                    <a:pt x="179" y="280"/>
                    <a:pt x="179" y="281"/>
                    <a:pt x="179" y="282"/>
                  </a:cubicBezTo>
                  <a:cubicBezTo>
                    <a:pt x="178" y="285"/>
                    <a:pt x="174" y="286"/>
                    <a:pt x="174" y="286"/>
                  </a:cubicBezTo>
                  <a:cubicBezTo>
                    <a:pt x="174" y="286"/>
                    <a:pt x="175" y="293"/>
                    <a:pt x="171" y="294"/>
                  </a:cubicBezTo>
                  <a:cubicBezTo>
                    <a:pt x="168" y="294"/>
                    <a:pt x="169" y="295"/>
                    <a:pt x="168" y="296"/>
                  </a:cubicBezTo>
                  <a:cubicBezTo>
                    <a:pt x="168" y="297"/>
                    <a:pt x="167" y="298"/>
                    <a:pt x="166" y="298"/>
                  </a:cubicBezTo>
                  <a:cubicBezTo>
                    <a:pt x="165" y="298"/>
                    <a:pt x="165" y="298"/>
                    <a:pt x="164" y="298"/>
                  </a:cubicBezTo>
                  <a:cubicBezTo>
                    <a:pt x="164" y="297"/>
                    <a:pt x="163" y="297"/>
                    <a:pt x="163" y="297"/>
                  </a:cubicBezTo>
                  <a:cubicBezTo>
                    <a:pt x="161" y="297"/>
                    <a:pt x="160" y="299"/>
                    <a:pt x="157" y="301"/>
                  </a:cubicBezTo>
                  <a:cubicBezTo>
                    <a:pt x="154" y="303"/>
                    <a:pt x="153" y="304"/>
                    <a:pt x="152" y="306"/>
                  </a:cubicBezTo>
                  <a:cubicBezTo>
                    <a:pt x="150" y="308"/>
                    <a:pt x="147" y="308"/>
                    <a:pt x="145" y="310"/>
                  </a:cubicBezTo>
                  <a:cubicBezTo>
                    <a:pt x="144" y="310"/>
                    <a:pt x="144" y="310"/>
                    <a:pt x="143" y="310"/>
                  </a:cubicBezTo>
                  <a:cubicBezTo>
                    <a:pt x="141" y="310"/>
                    <a:pt x="137" y="307"/>
                    <a:pt x="134" y="306"/>
                  </a:cubicBezTo>
                  <a:cubicBezTo>
                    <a:pt x="133" y="306"/>
                    <a:pt x="133" y="306"/>
                    <a:pt x="132" y="306"/>
                  </a:cubicBezTo>
                  <a:cubicBezTo>
                    <a:pt x="129" y="306"/>
                    <a:pt x="128" y="308"/>
                    <a:pt x="125" y="310"/>
                  </a:cubicBezTo>
                  <a:cubicBezTo>
                    <a:pt x="123" y="311"/>
                    <a:pt x="121" y="313"/>
                    <a:pt x="118" y="317"/>
                  </a:cubicBezTo>
                  <a:cubicBezTo>
                    <a:pt x="115" y="320"/>
                    <a:pt x="119" y="322"/>
                    <a:pt x="119" y="325"/>
                  </a:cubicBezTo>
                  <a:cubicBezTo>
                    <a:pt x="118" y="329"/>
                    <a:pt x="118" y="330"/>
                    <a:pt x="117" y="332"/>
                  </a:cubicBezTo>
                  <a:cubicBezTo>
                    <a:pt x="117" y="332"/>
                    <a:pt x="117" y="332"/>
                    <a:pt x="116" y="332"/>
                  </a:cubicBezTo>
                  <a:cubicBezTo>
                    <a:pt x="114" y="332"/>
                    <a:pt x="111" y="329"/>
                    <a:pt x="107" y="329"/>
                  </a:cubicBezTo>
                  <a:cubicBezTo>
                    <a:pt x="106" y="328"/>
                    <a:pt x="106" y="328"/>
                    <a:pt x="105" y="328"/>
                  </a:cubicBezTo>
                  <a:cubicBezTo>
                    <a:pt x="102" y="328"/>
                    <a:pt x="100" y="329"/>
                    <a:pt x="100" y="331"/>
                  </a:cubicBezTo>
                  <a:cubicBezTo>
                    <a:pt x="99" y="333"/>
                    <a:pt x="98" y="334"/>
                    <a:pt x="96" y="334"/>
                  </a:cubicBezTo>
                  <a:cubicBezTo>
                    <a:pt x="86" y="334"/>
                    <a:pt x="86" y="334"/>
                    <a:pt x="86" y="334"/>
                  </a:cubicBezTo>
                  <a:cubicBezTo>
                    <a:pt x="86" y="334"/>
                    <a:pt x="86" y="334"/>
                    <a:pt x="85" y="334"/>
                  </a:cubicBezTo>
                  <a:cubicBezTo>
                    <a:pt x="83" y="332"/>
                    <a:pt x="80" y="330"/>
                    <a:pt x="76" y="330"/>
                  </a:cubicBezTo>
                  <a:cubicBezTo>
                    <a:pt x="76" y="330"/>
                    <a:pt x="75" y="330"/>
                    <a:pt x="74" y="331"/>
                  </a:cubicBezTo>
                  <a:cubicBezTo>
                    <a:pt x="74" y="331"/>
                    <a:pt x="73" y="331"/>
                    <a:pt x="73" y="331"/>
                  </a:cubicBezTo>
                  <a:cubicBezTo>
                    <a:pt x="70" y="331"/>
                    <a:pt x="70" y="327"/>
                    <a:pt x="73" y="325"/>
                  </a:cubicBezTo>
                  <a:cubicBezTo>
                    <a:pt x="76" y="323"/>
                    <a:pt x="69" y="320"/>
                    <a:pt x="66" y="319"/>
                  </a:cubicBezTo>
                  <a:cubicBezTo>
                    <a:pt x="63" y="318"/>
                    <a:pt x="57" y="310"/>
                    <a:pt x="56" y="308"/>
                  </a:cubicBezTo>
                  <a:cubicBezTo>
                    <a:pt x="55" y="305"/>
                    <a:pt x="51" y="300"/>
                    <a:pt x="49" y="296"/>
                  </a:cubicBezTo>
                  <a:cubicBezTo>
                    <a:pt x="46" y="291"/>
                    <a:pt x="44" y="290"/>
                    <a:pt x="40" y="289"/>
                  </a:cubicBezTo>
                  <a:cubicBezTo>
                    <a:pt x="40" y="289"/>
                    <a:pt x="40" y="289"/>
                    <a:pt x="39" y="289"/>
                  </a:cubicBezTo>
                  <a:cubicBezTo>
                    <a:pt x="36" y="289"/>
                    <a:pt x="35" y="292"/>
                    <a:pt x="33" y="295"/>
                  </a:cubicBezTo>
                  <a:cubicBezTo>
                    <a:pt x="31" y="297"/>
                    <a:pt x="29" y="297"/>
                    <a:pt x="28" y="297"/>
                  </a:cubicBezTo>
                  <a:cubicBezTo>
                    <a:pt x="27" y="297"/>
                    <a:pt x="25" y="297"/>
                    <a:pt x="25" y="297"/>
                  </a:cubicBezTo>
                  <a:cubicBezTo>
                    <a:pt x="22" y="296"/>
                    <a:pt x="18" y="290"/>
                    <a:pt x="16" y="288"/>
                  </a:cubicBezTo>
                  <a:cubicBezTo>
                    <a:pt x="15" y="286"/>
                    <a:pt x="14" y="285"/>
                    <a:pt x="13" y="285"/>
                  </a:cubicBezTo>
                  <a:cubicBezTo>
                    <a:pt x="12" y="285"/>
                    <a:pt x="11" y="285"/>
                    <a:pt x="10" y="286"/>
                  </a:cubicBezTo>
                  <a:cubicBezTo>
                    <a:pt x="10" y="286"/>
                    <a:pt x="10" y="286"/>
                    <a:pt x="9" y="286"/>
                  </a:cubicBezTo>
                  <a:cubicBezTo>
                    <a:pt x="8" y="286"/>
                    <a:pt x="5" y="285"/>
                    <a:pt x="4" y="284"/>
                  </a:cubicBezTo>
                  <a:cubicBezTo>
                    <a:pt x="3" y="283"/>
                    <a:pt x="3" y="283"/>
                    <a:pt x="3" y="283"/>
                  </a:cubicBezTo>
                  <a:cubicBezTo>
                    <a:pt x="3" y="283"/>
                    <a:pt x="3" y="277"/>
                    <a:pt x="3" y="272"/>
                  </a:cubicBezTo>
                  <a:cubicBezTo>
                    <a:pt x="2" y="267"/>
                    <a:pt x="4" y="268"/>
                    <a:pt x="8" y="265"/>
                  </a:cubicBezTo>
                  <a:cubicBezTo>
                    <a:pt x="11" y="263"/>
                    <a:pt x="13" y="262"/>
                    <a:pt x="17" y="262"/>
                  </a:cubicBezTo>
                  <a:cubicBezTo>
                    <a:pt x="21" y="261"/>
                    <a:pt x="22" y="258"/>
                    <a:pt x="26" y="254"/>
                  </a:cubicBezTo>
                  <a:cubicBezTo>
                    <a:pt x="29" y="251"/>
                    <a:pt x="26" y="249"/>
                    <a:pt x="26" y="244"/>
                  </a:cubicBezTo>
                  <a:cubicBezTo>
                    <a:pt x="26" y="242"/>
                    <a:pt x="26" y="241"/>
                    <a:pt x="27" y="241"/>
                  </a:cubicBezTo>
                  <a:cubicBezTo>
                    <a:pt x="28" y="241"/>
                    <a:pt x="30" y="243"/>
                    <a:pt x="32" y="243"/>
                  </a:cubicBezTo>
                  <a:cubicBezTo>
                    <a:pt x="33" y="244"/>
                    <a:pt x="33" y="244"/>
                    <a:pt x="34" y="244"/>
                  </a:cubicBezTo>
                  <a:cubicBezTo>
                    <a:pt x="37" y="244"/>
                    <a:pt x="38" y="240"/>
                    <a:pt x="39" y="236"/>
                  </a:cubicBezTo>
                  <a:cubicBezTo>
                    <a:pt x="40" y="232"/>
                    <a:pt x="39" y="229"/>
                    <a:pt x="42" y="224"/>
                  </a:cubicBezTo>
                  <a:cubicBezTo>
                    <a:pt x="44" y="218"/>
                    <a:pt x="40" y="219"/>
                    <a:pt x="37" y="218"/>
                  </a:cubicBezTo>
                  <a:cubicBezTo>
                    <a:pt x="34" y="218"/>
                    <a:pt x="30" y="217"/>
                    <a:pt x="26" y="215"/>
                  </a:cubicBezTo>
                  <a:cubicBezTo>
                    <a:pt x="21" y="214"/>
                    <a:pt x="22" y="208"/>
                    <a:pt x="20" y="207"/>
                  </a:cubicBezTo>
                  <a:cubicBezTo>
                    <a:pt x="17" y="205"/>
                    <a:pt x="18" y="202"/>
                    <a:pt x="19" y="198"/>
                  </a:cubicBezTo>
                  <a:cubicBezTo>
                    <a:pt x="21" y="195"/>
                    <a:pt x="17" y="192"/>
                    <a:pt x="17" y="187"/>
                  </a:cubicBezTo>
                  <a:cubicBezTo>
                    <a:pt x="16" y="183"/>
                    <a:pt x="17" y="182"/>
                    <a:pt x="22" y="179"/>
                  </a:cubicBezTo>
                  <a:cubicBezTo>
                    <a:pt x="28" y="175"/>
                    <a:pt x="27" y="174"/>
                    <a:pt x="30" y="171"/>
                  </a:cubicBezTo>
                  <a:cubicBezTo>
                    <a:pt x="32" y="170"/>
                    <a:pt x="33" y="166"/>
                    <a:pt x="34" y="163"/>
                  </a:cubicBezTo>
                  <a:cubicBezTo>
                    <a:pt x="34" y="163"/>
                    <a:pt x="34" y="164"/>
                    <a:pt x="35" y="164"/>
                  </a:cubicBezTo>
                  <a:cubicBezTo>
                    <a:pt x="35" y="164"/>
                    <a:pt x="36" y="163"/>
                    <a:pt x="37" y="163"/>
                  </a:cubicBezTo>
                  <a:cubicBezTo>
                    <a:pt x="41" y="161"/>
                    <a:pt x="51" y="154"/>
                    <a:pt x="53" y="152"/>
                  </a:cubicBezTo>
                  <a:cubicBezTo>
                    <a:pt x="55" y="151"/>
                    <a:pt x="57" y="150"/>
                    <a:pt x="59" y="150"/>
                  </a:cubicBezTo>
                  <a:cubicBezTo>
                    <a:pt x="63" y="150"/>
                    <a:pt x="67" y="151"/>
                    <a:pt x="67" y="153"/>
                  </a:cubicBezTo>
                  <a:cubicBezTo>
                    <a:pt x="68" y="156"/>
                    <a:pt x="76" y="157"/>
                    <a:pt x="76" y="157"/>
                  </a:cubicBezTo>
                  <a:cubicBezTo>
                    <a:pt x="76" y="157"/>
                    <a:pt x="72" y="161"/>
                    <a:pt x="75" y="166"/>
                  </a:cubicBezTo>
                  <a:cubicBezTo>
                    <a:pt x="76" y="168"/>
                    <a:pt x="77" y="168"/>
                    <a:pt x="78" y="168"/>
                  </a:cubicBezTo>
                  <a:cubicBezTo>
                    <a:pt x="80" y="168"/>
                    <a:pt x="83" y="164"/>
                    <a:pt x="83" y="164"/>
                  </a:cubicBezTo>
                  <a:cubicBezTo>
                    <a:pt x="83" y="164"/>
                    <a:pt x="83" y="164"/>
                    <a:pt x="87" y="166"/>
                  </a:cubicBezTo>
                  <a:cubicBezTo>
                    <a:pt x="90" y="167"/>
                    <a:pt x="92" y="169"/>
                    <a:pt x="98" y="172"/>
                  </a:cubicBezTo>
                  <a:cubicBezTo>
                    <a:pt x="99" y="172"/>
                    <a:pt x="100" y="173"/>
                    <a:pt x="101" y="173"/>
                  </a:cubicBezTo>
                  <a:cubicBezTo>
                    <a:pt x="103" y="173"/>
                    <a:pt x="103" y="168"/>
                    <a:pt x="103" y="163"/>
                  </a:cubicBezTo>
                  <a:cubicBezTo>
                    <a:pt x="103" y="159"/>
                    <a:pt x="104" y="157"/>
                    <a:pt x="103" y="157"/>
                  </a:cubicBezTo>
                  <a:cubicBezTo>
                    <a:pt x="102" y="157"/>
                    <a:pt x="102" y="157"/>
                    <a:pt x="102" y="157"/>
                  </a:cubicBezTo>
                  <a:cubicBezTo>
                    <a:pt x="99" y="158"/>
                    <a:pt x="102" y="157"/>
                    <a:pt x="96" y="159"/>
                  </a:cubicBezTo>
                  <a:cubicBezTo>
                    <a:pt x="95" y="160"/>
                    <a:pt x="94" y="160"/>
                    <a:pt x="94" y="160"/>
                  </a:cubicBezTo>
                  <a:cubicBezTo>
                    <a:pt x="91" y="160"/>
                    <a:pt x="92" y="156"/>
                    <a:pt x="95" y="152"/>
                  </a:cubicBezTo>
                  <a:cubicBezTo>
                    <a:pt x="98" y="148"/>
                    <a:pt x="102" y="148"/>
                    <a:pt x="106" y="148"/>
                  </a:cubicBezTo>
                  <a:cubicBezTo>
                    <a:pt x="108" y="148"/>
                    <a:pt x="109" y="148"/>
                    <a:pt x="109" y="148"/>
                  </a:cubicBezTo>
                  <a:cubicBezTo>
                    <a:pt x="111" y="148"/>
                    <a:pt x="111" y="148"/>
                    <a:pt x="113" y="145"/>
                  </a:cubicBezTo>
                  <a:cubicBezTo>
                    <a:pt x="115" y="142"/>
                    <a:pt x="118" y="141"/>
                    <a:pt x="120" y="136"/>
                  </a:cubicBezTo>
                  <a:cubicBezTo>
                    <a:pt x="121" y="133"/>
                    <a:pt x="120" y="130"/>
                    <a:pt x="119" y="129"/>
                  </a:cubicBezTo>
                  <a:cubicBezTo>
                    <a:pt x="120" y="127"/>
                    <a:pt x="123" y="125"/>
                    <a:pt x="125" y="122"/>
                  </a:cubicBezTo>
                  <a:cubicBezTo>
                    <a:pt x="127" y="119"/>
                    <a:pt x="127" y="121"/>
                    <a:pt x="134" y="120"/>
                  </a:cubicBezTo>
                  <a:cubicBezTo>
                    <a:pt x="134" y="119"/>
                    <a:pt x="135" y="119"/>
                    <a:pt x="136" y="119"/>
                  </a:cubicBezTo>
                  <a:cubicBezTo>
                    <a:pt x="140" y="119"/>
                    <a:pt x="141" y="123"/>
                    <a:pt x="145" y="124"/>
                  </a:cubicBezTo>
                  <a:cubicBezTo>
                    <a:pt x="145" y="124"/>
                    <a:pt x="146" y="124"/>
                    <a:pt x="146" y="124"/>
                  </a:cubicBezTo>
                  <a:cubicBezTo>
                    <a:pt x="150" y="124"/>
                    <a:pt x="152" y="121"/>
                    <a:pt x="156" y="117"/>
                  </a:cubicBezTo>
                  <a:cubicBezTo>
                    <a:pt x="161" y="113"/>
                    <a:pt x="168" y="115"/>
                    <a:pt x="173" y="114"/>
                  </a:cubicBezTo>
                  <a:cubicBezTo>
                    <a:pt x="179" y="113"/>
                    <a:pt x="179" y="113"/>
                    <a:pt x="180" y="111"/>
                  </a:cubicBezTo>
                  <a:cubicBezTo>
                    <a:pt x="180" y="108"/>
                    <a:pt x="183" y="103"/>
                    <a:pt x="186" y="100"/>
                  </a:cubicBezTo>
                  <a:cubicBezTo>
                    <a:pt x="190" y="97"/>
                    <a:pt x="198" y="91"/>
                    <a:pt x="200" y="89"/>
                  </a:cubicBezTo>
                  <a:cubicBezTo>
                    <a:pt x="203" y="87"/>
                    <a:pt x="206" y="85"/>
                    <a:pt x="206" y="82"/>
                  </a:cubicBezTo>
                  <a:cubicBezTo>
                    <a:pt x="206" y="78"/>
                    <a:pt x="209" y="74"/>
                    <a:pt x="212" y="70"/>
                  </a:cubicBezTo>
                  <a:cubicBezTo>
                    <a:pt x="214" y="66"/>
                    <a:pt x="216" y="65"/>
                    <a:pt x="217" y="60"/>
                  </a:cubicBezTo>
                  <a:cubicBezTo>
                    <a:pt x="219" y="55"/>
                    <a:pt x="221" y="51"/>
                    <a:pt x="223" y="50"/>
                  </a:cubicBezTo>
                  <a:cubicBezTo>
                    <a:pt x="224" y="50"/>
                    <a:pt x="224" y="50"/>
                    <a:pt x="224" y="50"/>
                  </a:cubicBezTo>
                  <a:moveTo>
                    <a:pt x="388" y="138"/>
                  </a:moveTo>
                  <a:cubicBezTo>
                    <a:pt x="388" y="138"/>
                    <a:pt x="388" y="138"/>
                    <a:pt x="387" y="137"/>
                  </a:cubicBezTo>
                  <a:cubicBezTo>
                    <a:pt x="385" y="136"/>
                    <a:pt x="388" y="135"/>
                    <a:pt x="390" y="132"/>
                  </a:cubicBezTo>
                  <a:cubicBezTo>
                    <a:pt x="391" y="131"/>
                    <a:pt x="391" y="129"/>
                    <a:pt x="389" y="129"/>
                  </a:cubicBezTo>
                  <a:cubicBezTo>
                    <a:pt x="388" y="129"/>
                    <a:pt x="388" y="129"/>
                    <a:pt x="388" y="129"/>
                  </a:cubicBezTo>
                  <a:cubicBezTo>
                    <a:pt x="385" y="129"/>
                    <a:pt x="385" y="130"/>
                    <a:pt x="384" y="132"/>
                  </a:cubicBezTo>
                  <a:cubicBezTo>
                    <a:pt x="383" y="135"/>
                    <a:pt x="381" y="135"/>
                    <a:pt x="378" y="135"/>
                  </a:cubicBezTo>
                  <a:cubicBezTo>
                    <a:pt x="376" y="135"/>
                    <a:pt x="377" y="131"/>
                    <a:pt x="379" y="129"/>
                  </a:cubicBezTo>
                  <a:cubicBezTo>
                    <a:pt x="379" y="129"/>
                    <a:pt x="376" y="130"/>
                    <a:pt x="375" y="132"/>
                  </a:cubicBezTo>
                  <a:cubicBezTo>
                    <a:pt x="374" y="135"/>
                    <a:pt x="378" y="137"/>
                    <a:pt x="381" y="138"/>
                  </a:cubicBezTo>
                  <a:cubicBezTo>
                    <a:pt x="384" y="139"/>
                    <a:pt x="385" y="141"/>
                    <a:pt x="388" y="144"/>
                  </a:cubicBezTo>
                  <a:cubicBezTo>
                    <a:pt x="391" y="146"/>
                    <a:pt x="392" y="148"/>
                    <a:pt x="395" y="150"/>
                  </a:cubicBezTo>
                  <a:cubicBezTo>
                    <a:pt x="398" y="151"/>
                    <a:pt x="396" y="152"/>
                    <a:pt x="395" y="154"/>
                  </a:cubicBezTo>
                  <a:cubicBezTo>
                    <a:pt x="394" y="156"/>
                    <a:pt x="393" y="156"/>
                    <a:pt x="390" y="159"/>
                  </a:cubicBezTo>
                  <a:cubicBezTo>
                    <a:pt x="386" y="163"/>
                    <a:pt x="387" y="165"/>
                    <a:pt x="387" y="165"/>
                  </a:cubicBezTo>
                  <a:cubicBezTo>
                    <a:pt x="387" y="165"/>
                    <a:pt x="388" y="165"/>
                    <a:pt x="388" y="165"/>
                  </a:cubicBezTo>
                  <a:cubicBezTo>
                    <a:pt x="390" y="165"/>
                    <a:pt x="392" y="164"/>
                    <a:pt x="395" y="162"/>
                  </a:cubicBezTo>
                  <a:cubicBezTo>
                    <a:pt x="400" y="160"/>
                    <a:pt x="399" y="159"/>
                    <a:pt x="400" y="155"/>
                  </a:cubicBezTo>
                  <a:cubicBezTo>
                    <a:pt x="401" y="152"/>
                    <a:pt x="400" y="153"/>
                    <a:pt x="399" y="150"/>
                  </a:cubicBezTo>
                  <a:cubicBezTo>
                    <a:pt x="397" y="147"/>
                    <a:pt x="398" y="147"/>
                    <a:pt x="395" y="146"/>
                  </a:cubicBezTo>
                  <a:cubicBezTo>
                    <a:pt x="392" y="145"/>
                    <a:pt x="393" y="144"/>
                    <a:pt x="393" y="141"/>
                  </a:cubicBezTo>
                  <a:cubicBezTo>
                    <a:pt x="393" y="139"/>
                    <a:pt x="395" y="139"/>
                    <a:pt x="397" y="139"/>
                  </a:cubicBezTo>
                  <a:cubicBezTo>
                    <a:pt x="398" y="139"/>
                    <a:pt x="399" y="139"/>
                    <a:pt x="399" y="139"/>
                  </a:cubicBezTo>
                  <a:cubicBezTo>
                    <a:pt x="403" y="139"/>
                    <a:pt x="402" y="142"/>
                    <a:pt x="401" y="146"/>
                  </a:cubicBezTo>
                  <a:cubicBezTo>
                    <a:pt x="400" y="148"/>
                    <a:pt x="400" y="149"/>
                    <a:pt x="401" y="149"/>
                  </a:cubicBezTo>
                  <a:cubicBezTo>
                    <a:pt x="402" y="149"/>
                    <a:pt x="403" y="148"/>
                    <a:pt x="404" y="146"/>
                  </a:cubicBezTo>
                  <a:cubicBezTo>
                    <a:pt x="405" y="145"/>
                    <a:pt x="405" y="145"/>
                    <a:pt x="406" y="145"/>
                  </a:cubicBezTo>
                  <a:cubicBezTo>
                    <a:pt x="406" y="145"/>
                    <a:pt x="407" y="146"/>
                    <a:pt x="409" y="147"/>
                  </a:cubicBezTo>
                  <a:cubicBezTo>
                    <a:pt x="410" y="147"/>
                    <a:pt x="410" y="148"/>
                    <a:pt x="410" y="148"/>
                  </a:cubicBezTo>
                  <a:cubicBezTo>
                    <a:pt x="411" y="148"/>
                    <a:pt x="411" y="146"/>
                    <a:pt x="412" y="143"/>
                  </a:cubicBezTo>
                  <a:cubicBezTo>
                    <a:pt x="414" y="139"/>
                    <a:pt x="411" y="138"/>
                    <a:pt x="409" y="134"/>
                  </a:cubicBezTo>
                  <a:cubicBezTo>
                    <a:pt x="407" y="130"/>
                    <a:pt x="406" y="131"/>
                    <a:pt x="404" y="129"/>
                  </a:cubicBezTo>
                  <a:cubicBezTo>
                    <a:pt x="402" y="127"/>
                    <a:pt x="401" y="125"/>
                    <a:pt x="399" y="125"/>
                  </a:cubicBezTo>
                  <a:cubicBezTo>
                    <a:pt x="397" y="125"/>
                    <a:pt x="396" y="125"/>
                    <a:pt x="397" y="128"/>
                  </a:cubicBezTo>
                  <a:cubicBezTo>
                    <a:pt x="397" y="131"/>
                    <a:pt x="398" y="130"/>
                    <a:pt x="398" y="132"/>
                  </a:cubicBezTo>
                  <a:cubicBezTo>
                    <a:pt x="398" y="134"/>
                    <a:pt x="394" y="134"/>
                    <a:pt x="391" y="136"/>
                  </a:cubicBezTo>
                  <a:cubicBezTo>
                    <a:pt x="389" y="138"/>
                    <a:pt x="388" y="138"/>
                    <a:pt x="388" y="138"/>
                  </a:cubicBezTo>
                  <a:moveTo>
                    <a:pt x="332" y="86"/>
                  </a:moveTo>
                  <a:cubicBezTo>
                    <a:pt x="332" y="87"/>
                    <a:pt x="333" y="88"/>
                    <a:pt x="333" y="88"/>
                  </a:cubicBezTo>
                  <a:cubicBezTo>
                    <a:pt x="336" y="90"/>
                    <a:pt x="332" y="95"/>
                    <a:pt x="329" y="97"/>
                  </a:cubicBezTo>
                  <a:cubicBezTo>
                    <a:pt x="329" y="97"/>
                    <a:pt x="328" y="97"/>
                    <a:pt x="328" y="97"/>
                  </a:cubicBezTo>
                  <a:cubicBezTo>
                    <a:pt x="325" y="97"/>
                    <a:pt x="323" y="95"/>
                    <a:pt x="321" y="94"/>
                  </a:cubicBezTo>
                  <a:cubicBezTo>
                    <a:pt x="322" y="93"/>
                    <a:pt x="328" y="91"/>
                    <a:pt x="331" y="87"/>
                  </a:cubicBezTo>
                  <a:cubicBezTo>
                    <a:pt x="332" y="87"/>
                    <a:pt x="332" y="87"/>
                    <a:pt x="332" y="86"/>
                  </a:cubicBezTo>
                  <a:moveTo>
                    <a:pt x="113" y="133"/>
                  </a:moveTo>
                  <a:cubicBezTo>
                    <a:pt x="113" y="133"/>
                    <a:pt x="113" y="133"/>
                    <a:pt x="114" y="134"/>
                  </a:cubicBezTo>
                  <a:cubicBezTo>
                    <a:pt x="116" y="135"/>
                    <a:pt x="117" y="136"/>
                    <a:pt x="115" y="138"/>
                  </a:cubicBezTo>
                  <a:cubicBezTo>
                    <a:pt x="114" y="140"/>
                    <a:pt x="110" y="142"/>
                    <a:pt x="110" y="142"/>
                  </a:cubicBezTo>
                  <a:cubicBezTo>
                    <a:pt x="108" y="141"/>
                    <a:pt x="108" y="141"/>
                    <a:pt x="108" y="141"/>
                  </a:cubicBezTo>
                  <a:cubicBezTo>
                    <a:pt x="108" y="139"/>
                    <a:pt x="108" y="137"/>
                    <a:pt x="110" y="135"/>
                  </a:cubicBezTo>
                  <a:cubicBezTo>
                    <a:pt x="111" y="134"/>
                    <a:pt x="112" y="133"/>
                    <a:pt x="113" y="133"/>
                  </a:cubicBezTo>
                  <a:moveTo>
                    <a:pt x="327" y="0"/>
                  </a:moveTo>
                  <a:cubicBezTo>
                    <a:pt x="327" y="0"/>
                    <a:pt x="327" y="0"/>
                    <a:pt x="327" y="0"/>
                  </a:cubicBezTo>
                  <a:cubicBezTo>
                    <a:pt x="325" y="0"/>
                    <a:pt x="322" y="0"/>
                    <a:pt x="319" y="2"/>
                  </a:cubicBezTo>
                  <a:cubicBezTo>
                    <a:pt x="317" y="2"/>
                    <a:pt x="315" y="3"/>
                    <a:pt x="314" y="4"/>
                  </a:cubicBezTo>
                  <a:cubicBezTo>
                    <a:pt x="311" y="4"/>
                    <a:pt x="309" y="5"/>
                    <a:pt x="307" y="7"/>
                  </a:cubicBezTo>
                  <a:cubicBezTo>
                    <a:pt x="304" y="9"/>
                    <a:pt x="303" y="14"/>
                    <a:pt x="302" y="15"/>
                  </a:cubicBezTo>
                  <a:cubicBezTo>
                    <a:pt x="301" y="18"/>
                    <a:pt x="301" y="18"/>
                    <a:pt x="301" y="18"/>
                  </a:cubicBezTo>
                  <a:cubicBezTo>
                    <a:pt x="305" y="17"/>
                    <a:pt x="305" y="17"/>
                    <a:pt x="305" y="17"/>
                  </a:cubicBezTo>
                  <a:cubicBezTo>
                    <a:pt x="311" y="15"/>
                    <a:pt x="311" y="15"/>
                    <a:pt x="311" y="15"/>
                  </a:cubicBezTo>
                  <a:cubicBezTo>
                    <a:pt x="311" y="16"/>
                    <a:pt x="311" y="18"/>
                    <a:pt x="310" y="21"/>
                  </a:cubicBezTo>
                  <a:cubicBezTo>
                    <a:pt x="309" y="23"/>
                    <a:pt x="308" y="24"/>
                    <a:pt x="307" y="26"/>
                  </a:cubicBezTo>
                  <a:cubicBezTo>
                    <a:pt x="307" y="28"/>
                    <a:pt x="307" y="28"/>
                    <a:pt x="307" y="28"/>
                  </a:cubicBezTo>
                  <a:cubicBezTo>
                    <a:pt x="306" y="28"/>
                    <a:pt x="306" y="28"/>
                    <a:pt x="306" y="28"/>
                  </a:cubicBezTo>
                  <a:cubicBezTo>
                    <a:pt x="306" y="29"/>
                    <a:pt x="306" y="29"/>
                    <a:pt x="306" y="29"/>
                  </a:cubicBezTo>
                  <a:cubicBezTo>
                    <a:pt x="305" y="29"/>
                    <a:pt x="305" y="28"/>
                    <a:pt x="304" y="28"/>
                  </a:cubicBezTo>
                  <a:cubicBezTo>
                    <a:pt x="303" y="28"/>
                    <a:pt x="303" y="27"/>
                    <a:pt x="302" y="27"/>
                  </a:cubicBezTo>
                  <a:cubicBezTo>
                    <a:pt x="299" y="27"/>
                    <a:pt x="299" y="30"/>
                    <a:pt x="298" y="31"/>
                  </a:cubicBezTo>
                  <a:cubicBezTo>
                    <a:pt x="298" y="34"/>
                    <a:pt x="297" y="36"/>
                    <a:pt x="297" y="38"/>
                  </a:cubicBezTo>
                  <a:cubicBezTo>
                    <a:pt x="297" y="39"/>
                    <a:pt x="297" y="39"/>
                    <a:pt x="297" y="39"/>
                  </a:cubicBezTo>
                  <a:cubicBezTo>
                    <a:pt x="297" y="40"/>
                    <a:pt x="297" y="40"/>
                    <a:pt x="297" y="40"/>
                  </a:cubicBezTo>
                  <a:cubicBezTo>
                    <a:pt x="297" y="40"/>
                    <a:pt x="297" y="42"/>
                    <a:pt x="297" y="43"/>
                  </a:cubicBezTo>
                  <a:cubicBezTo>
                    <a:pt x="295" y="45"/>
                    <a:pt x="293" y="48"/>
                    <a:pt x="293" y="51"/>
                  </a:cubicBezTo>
                  <a:cubicBezTo>
                    <a:pt x="293" y="54"/>
                    <a:pt x="294" y="56"/>
                    <a:pt x="297" y="57"/>
                  </a:cubicBezTo>
                  <a:cubicBezTo>
                    <a:pt x="299" y="57"/>
                    <a:pt x="299" y="57"/>
                    <a:pt x="299" y="57"/>
                  </a:cubicBezTo>
                  <a:cubicBezTo>
                    <a:pt x="299" y="56"/>
                    <a:pt x="299" y="56"/>
                    <a:pt x="299" y="56"/>
                  </a:cubicBezTo>
                  <a:cubicBezTo>
                    <a:pt x="299" y="57"/>
                    <a:pt x="299" y="57"/>
                    <a:pt x="299" y="57"/>
                  </a:cubicBezTo>
                  <a:cubicBezTo>
                    <a:pt x="299" y="57"/>
                    <a:pt x="299" y="57"/>
                    <a:pt x="299" y="57"/>
                  </a:cubicBezTo>
                  <a:cubicBezTo>
                    <a:pt x="300" y="58"/>
                    <a:pt x="302" y="59"/>
                    <a:pt x="306" y="59"/>
                  </a:cubicBezTo>
                  <a:cubicBezTo>
                    <a:pt x="307" y="59"/>
                    <a:pt x="310" y="62"/>
                    <a:pt x="310" y="65"/>
                  </a:cubicBezTo>
                  <a:cubicBezTo>
                    <a:pt x="310" y="65"/>
                    <a:pt x="310" y="66"/>
                    <a:pt x="308" y="66"/>
                  </a:cubicBezTo>
                  <a:cubicBezTo>
                    <a:pt x="301" y="66"/>
                    <a:pt x="297" y="67"/>
                    <a:pt x="296" y="67"/>
                  </a:cubicBezTo>
                  <a:cubicBezTo>
                    <a:pt x="295" y="67"/>
                    <a:pt x="295" y="67"/>
                    <a:pt x="295" y="67"/>
                  </a:cubicBezTo>
                  <a:cubicBezTo>
                    <a:pt x="295" y="69"/>
                    <a:pt x="295" y="69"/>
                    <a:pt x="295" y="69"/>
                  </a:cubicBezTo>
                  <a:cubicBezTo>
                    <a:pt x="294" y="70"/>
                    <a:pt x="294" y="71"/>
                    <a:pt x="294" y="73"/>
                  </a:cubicBezTo>
                  <a:cubicBezTo>
                    <a:pt x="294" y="77"/>
                    <a:pt x="297" y="78"/>
                    <a:pt x="300" y="80"/>
                  </a:cubicBezTo>
                  <a:cubicBezTo>
                    <a:pt x="300" y="80"/>
                    <a:pt x="300" y="80"/>
                    <a:pt x="300" y="80"/>
                  </a:cubicBezTo>
                  <a:cubicBezTo>
                    <a:pt x="301" y="80"/>
                    <a:pt x="301" y="81"/>
                    <a:pt x="301" y="81"/>
                  </a:cubicBezTo>
                  <a:cubicBezTo>
                    <a:pt x="303" y="82"/>
                    <a:pt x="305" y="83"/>
                    <a:pt x="306" y="84"/>
                  </a:cubicBezTo>
                  <a:cubicBezTo>
                    <a:pt x="308" y="86"/>
                    <a:pt x="309" y="87"/>
                    <a:pt x="311" y="89"/>
                  </a:cubicBezTo>
                  <a:cubicBezTo>
                    <a:pt x="311" y="89"/>
                    <a:pt x="312" y="90"/>
                    <a:pt x="313" y="90"/>
                  </a:cubicBezTo>
                  <a:cubicBezTo>
                    <a:pt x="314" y="91"/>
                    <a:pt x="315" y="92"/>
                    <a:pt x="316" y="92"/>
                  </a:cubicBezTo>
                  <a:cubicBezTo>
                    <a:pt x="319" y="92"/>
                    <a:pt x="320" y="90"/>
                    <a:pt x="322" y="88"/>
                  </a:cubicBezTo>
                  <a:cubicBezTo>
                    <a:pt x="322" y="87"/>
                    <a:pt x="322" y="86"/>
                    <a:pt x="323" y="86"/>
                  </a:cubicBezTo>
                  <a:cubicBezTo>
                    <a:pt x="323" y="86"/>
                    <a:pt x="323" y="85"/>
                    <a:pt x="323" y="85"/>
                  </a:cubicBezTo>
                  <a:cubicBezTo>
                    <a:pt x="324" y="85"/>
                    <a:pt x="325" y="86"/>
                    <a:pt x="326" y="86"/>
                  </a:cubicBezTo>
                  <a:cubicBezTo>
                    <a:pt x="326" y="86"/>
                    <a:pt x="326" y="86"/>
                    <a:pt x="326" y="86"/>
                  </a:cubicBezTo>
                  <a:cubicBezTo>
                    <a:pt x="328" y="85"/>
                    <a:pt x="329" y="85"/>
                    <a:pt x="332" y="84"/>
                  </a:cubicBezTo>
                  <a:cubicBezTo>
                    <a:pt x="331" y="85"/>
                    <a:pt x="331" y="85"/>
                    <a:pt x="331" y="85"/>
                  </a:cubicBezTo>
                  <a:cubicBezTo>
                    <a:pt x="330" y="86"/>
                    <a:pt x="330" y="86"/>
                    <a:pt x="330" y="86"/>
                  </a:cubicBezTo>
                  <a:cubicBezTo>
                    <a:pt x="330" y="86"/>
                    <a:pt x="330" y="86"/>
                    <a:pt x="330" y="86"/>
                  </a:cubicBezTo>
                  <a:cubicBezTo>
                    <a:pt x="327" y="90"/>
                    <a:pt x="322" y="92"/>
                    <a:pt x="320" y="92"/>
                  </a:cubicBezTo>
                  <a:cubicBezTo>
                    <a:pt x="317" y="93"/>
                    <a:pt x="317" y="93"/>
                    <a:pt x="317" y="93"/>
                  </a:cubicBezTo>
                  <a:cubicBezTo>
                    <a:pt x="316" y="92"/>
                    <a:pt x="314" y="92"/>
                    <a:pt x="312" y="92"/>
                  </a:cubicBezTo>
                  <a:cubicBezTo>
                    <a:pt x="312" y="92"/>
                    <a:pt x="312" y="92"/>
                    <a:pt x="312" y="92"/>
                  </a:cubicBezTo>
                  <a:cubicBezTo>
                    <a:pt x="310" y="91"/>
                    <a:pt x="308" y="91"/>
                    <a:pt x="307" y="91"/>
                  </a:cubicBezTo>
                  <a:cubicBezTo>
                    <a:pt x="302" y="89"/>
                    <a:pt x="299" y="87"/>
                    <a:pt x="298" y="85"/>
                  </a:cubicBezTo>
                  <a:cubicBezTo>
                    <a:pt x="297" y="83"/>
                    <a:pt x="295" y="78"/>
                    <a:pt x="292" y="76"/>
                  </a:cubicBezTo>
                  <a:cubicBezTo>
                    <a:pt x="292" y="75"/>
                    <a:pt x="292" y="72"/>
                    <a:pt x="294" y="68"/>
                  </a:cubicBezTo>
                  <a:cubicBezTo>
                    <a:pt x="294" y="67"/>
                    <a:pt x="294" y="67"/>
                    <a:pt x="294" y="67"/>
                  </a:cubicBezTo>
                  <a:cubicBezTo>
                    <a:pt x="293" y="66"/>
                    <a:pt x="293" y="66"/>
                    <a:pt x="293" y="66"/>
                  </a:cubicBezTo>
                  <a:cubicBezTo>
                    <a:pt x="293" y="64"/>
                    <a:pt x="291" y="64"/>
                    <a:pt x="289" y="63"/>
                  </a:cubicBezTo>
                  <a:cubicBezTo>
                    <a:pt x="285" y="62"/>
                    <a:pt x="284" y="61"/>
                    <a:pt x="284" y="60"/>
                  </a:cubicBezTo>
                  <a:cubicBezTo>
                    <a:pt x="285" y="58"/>
                    <a:pt x="284" y="57"/>
                    <a:pt x="284" y="56"/>
                  </a:cubicBezTo>
                  <a:cubicBezTo>
                    <a:pt x="283" y="55"/>
                    <a:pt x="281" y="54"/>
                    <a:pt x="279" y="54"/>
                  </a:cubicBezTo>
                  <a:cubicBezTo>
                    <a:pt x="278" y="54"/>
                    <a:pt x="278" y="54"/>
                    <a:pt x="278" y="54"/>
                  </a:cubicBezTo>
                  <a:cubicBezTo>
                    <a:pt x="277" y="55"/>
                    <a:pt x="277" y="55"/>
                    <a:pt x="277" y="55"/>
                  </a:cubicBezTo>
                  <a:cubicBezTo>
                    <a:pt x="276" y="54"/>
                    <a:pt x="276" y="54"/>
                    <a:pt x="276" y="54"/>
                  </a:cubicBezTo>
                  <a:cubicBezTo>
                    <a:pt x="274" y="53"/>
                    <a:pt x="272" y="53"/>
                    <a:pt x="271" y="53"/>
                  </a:cubicBezTo>
                  <a:cubicBezTo>
                    <a:pt x="270" y="53"/>
                    <a:pt x="269" y="53"/>
                    <a:pt x="268" y="53"/>
                  </a:cubicBezTo>
                  <a:cubicBezTo>
                    <a:pt x="264" y="54"/>
                    <a:pt x="253" y="54"/>
                    <a:pt x="249" y="54"/>
                  </a:cubicBezTo>
                  <a:cubicBezTo>
                    <a:pt x="248" y="54"/>
                    <a:pt x="246" y="54"/>
                    <a:pt x="244" y="55"/>
                  </a:cubicBezTo>
                  <a:cubicBezTo>
                    <a:pt x="241" y="55"/>
                    <a:pt x="238" y="55"/>
                    <a:pt x="236" y="55"/>
                  </a:cubicBezTo>
                  <a:cubicBezTo>
                    <a:pt x="232" y="55"/>
                    <a:pt x="231" y="55"/>
                    <a:pt x="231" y="55"/>
                  </a:cubicBezTo>
                  <a:cubicBezTo>
                    <a:pt x="231" y="54"/>
                    <a:pt x="230" y="53"/>
                    <a:pt x="229" y="52"/>
                  </a:cubicBezTo>
                  <a:cubicBezTo>
                    <a:pt x="228" y="50"/>
                    <a:pt x="226" y="48"/>
                    <a:pt x="224" y="48"/>
                  </a:cubicBezTo>
                  <a:cubicBezTo>
                    <a:pt x="224" y="48"/>
                    <a:pt x="224" y="48"/>
                    <a:pt x="224" y="48"/>
                  </a:cubicBezTo>
                  <a:cubicBezTo>
                    <a:pt x="224" y="48"/>
                    <a:pt x="223" y="48"/>
                    <a:pt x="223" y="48"/>
                  </a:cubicBezTo>
                  <a:cubicBezTo>
                    <a:pt x="219" y="50"/>
                    <a:pt x="217" y="54"/>
                    <a:pt x="215" y="59"/>
                  </a:cubicBezTo>
                  <a:cubicBezTo>
                    <a:pt x="214" y="63"/>
                    <a:pt x="213" y="64"/>
                    <a:pt x="211" y="67"/>
                  </a:cubicBezTo>
                  <a:cubicBezTo>
                    <a:pt x="211" y="68"/>
                    <a:pt x="211" y="68"/>
                    <a:pt x="210" y="69"/>
                  </a:cubicBezTo>
                  <a:cubicBezTo>
                    <a:pt x="207" y="74"/>
                    <a:pt x="204" y="78"/>
                    <a:pt x="204" y="82"/>
                  </a:cubicBezTo>
                  <a:cubicBezTo>
                    <a:pt x="204" y="84"/>
                    <a:pt x="203" y="85"/>
                    <a:pt x="201" y="87"/>
                  </a:cubicBezTo>
                  <a:cubicBezTo>
                    <a:pt x="200" y="87"/>
                    <a:pt x="200" y="87"/>
                    <a:pt x="199" y="87"/>
                  </a:cubicBezTo>
                  <a:cubicBezTo>
                    <a:pt x="197" y="89"/>
                    <a:pt x="193" y="93"/>
                    <a:pt x="189" y="96"/>
                  </a:cubicBezTo>
                  <a:cubicBezTo>
                    <a:pt x="185" y="99"/>
                    <a:pt x="185" y="99"/>
                    <a:pt x="185" y="99"/>
                  </a:cubicBezTo>
                  <a:cubicBezTo>
                    <a:pt x="181" y="102"/>
                    <a:pt x="179" y="108"/>
                    <a:pt x="178" y="110"/>
                  </a:cubicBezTo>
                  <a:cubicBezTo>
                    <a:pt x="178" y="110"/>
                    <a:pt x="178" y="110"/>
                    <a:pt x="178" y="110"/>
                  </a:cubicBezTo>
                  <a:cubicBezTo>
                    <a:pt x="177" y="111"/>
                    <a:pt x="177" y="112"/>
                    <a:pt x="173" y="112"/>
                  </a:cubicBezTo>
                  <a:cubicBezTo>
                    <a:pt x="172" y="112"/>
                    <a:pt x="170" y="112"/>
                    <a:pt x="168" y="112"/>
                  </a:cubicBezTo>
                  <a:cubicBezTo>
                    <a:pt x="164" y="112"/>
                    <a:pt x="159" y="113"/>
                    <a:pt x="155" y="116"/>
                  </a:cubicBezTo>
                  <a:cubicBezTo>
                    <a:pt x="154" y="117"/>
                    <a:pt x="153" y="118"/>
                    <a:pt x="152" y="119"/>
                  </a:cubicBezTo>
                  <a:cubicBezTo>
                    <a:pt x="149" y="121"/>
                    <a:pt x="148" y="122"/>
                    <a:pt x="146" y="122"/>
                  </a:cubicBezTo>
                  <a:cubicBezTo>
                    <a:pt x="146" y="122"/>
                    <a:pt x="146" y="122"/>
                    <a:pt x="145" y="122"/>
                  </a:cubicBezTo>
                  <a:cubicBezTo>
                    <a:pt x="144" y="122"/>
                    <a:pt x="143" y="121"/>
                    <a:pt x="142" y="120"/>
                  </a:cubicBezTo>
                  <a:cubicBezTo>
                    <a:pt x="141" y="119"/>
                    <a:pt x="139" y="117"/>
                    <a:pt x="136" y="117"/>
                  </a:cubicBezTo>
                  <a:cubicBezTo>
                    <a:pt x="135" y="117"/>
                    <a:pt x="134" y="118"/>
                    <a:pt x="133" y="118"/>
                  </a:cubicBezTo>
                  <a:cubicBezTo>
                    <a:pt x="131" y="118"/>
                    <a:pt x="130" y="118"/>
                    <a:pt x="128" y="118"/>
                  </a:cubicBezTo>
                  <a:cubicBezTo>
                    <a:pt x="126" y="118"/>
                    <a:pt x="125" y="118"/>
                    <a:pt x="123" y="121"/>
                  </a:cubicBezTo>
                  <a:cubicBezTo>
                    <a:pt x="122" y="123"/>
                    <a:pt x="121" y="124"/>
                    <a:pt x="120" y="124"/>
                  </a:cubicBezTo>
                  <a:cubicBezTo>
                    <a:pt x="119" y="126"/>
                    <a:pt x="118" y="127"/>
                    <a:pt x="117" y="128"/>
                  </a:cubicBezTo>
                  <a:cubicBezTo>
                    <a:pt x="117" y="129"/>
                    <a:pt x="117" y="129"/>
                    <a:pt x="117" y="129"/>
                  </a:cubicBezTo>
                  <a:cubicBezTo>
                    <a:pt x="117" y="129"/>
                    <a:pt x="117" y="129"/>
                    <a:pt x="117" y="129"/>
                  </a:cubicBezTo>
                  <a:cubicBezTo>
                    <a:pt x="118" y="131"/>
                    <a:pt x="118" y="133"/>
                    <a:pt x="118" y="135"/>
                  </a:cubicBezTo>
                  <a:cubicBezTo>
                    <a:pt x="118" y="133"/>
                    <a:pt x="116" y="132"/>
                    <a:pt x="115" y="132"/>
                  </a:cubicBezTo>
                  <a:cubicBezTo>
                    <a:pt x="114" y="131"/>
                    <a:pt x="113" y="131"/>
                    <a:pt x="113" y="131"/>
                  </a:cubicBezTo>
                  <a:cubicBezTo>
                    <a:pt x="111" y="131"/>
                    <a:pt x="111" y="132"/>
                    <a:pt x="110" y="133"/>
                  </a:cubicBezTo>
                  <a:cubicBezTo>
                    <a:pt x="109" y="133"/>
                    <a:pt x="109" y="133"/>
                    <a:pt x="109" y="134"/>
                  </a:cubicBezTo>
                  <a:cubicBezTo>
                    <a:pt x="106" y="136"/>
                    <a:pt x="106" y="138"/>
                    <a:pt x="107" y="140"/>
                  </a:cubicBezTo>
                  <a:cubicBezTo>
                    <a:pt x="107" y="140"/>
                    <a:pt x="107" y="141"/>
                    <a:pt x="107" y="141"/>
                  </a:cubicBezTo>
                  <a:cubicBezTo>
                    <a:pt x="107" y="142"/>
                    <a:pt x="107" y="142"/>
                    <a:pt x="107" y="142"/>
                  </a:cubicBezTo>
                  <a:cubicBezTo>
                    <a:pt x="107" y="142"/>
                    <a:pt x="107" y="142"/>
                    <a:pt x="107" y="142"/>
                  </a:cubicBezTo>
                  <a:cubicBezTo>
                    <a:pt x="108" y="144"/>
                    <a:pt x="108" y="144"/>
                    <a:pt x="108" y="144"/>
                  </a:cubicBezTo>
                  <a:cubicBezTo>
                    <a:pt x="109" y="145"/>
                    <a:pt x="109" y="145"/>
                    <a:pt x="109" y="145"/>
                  </a:cubicBezTo>
                  <a:cubicBezTo>
                    <a:pt x="110" y="144"/>
                    <a:pt x="110" y="144"/>
                    <a:pt x="110" y="144"/>
                  </a:cubicBezTo>
                  <a:cubicBezTo>
                    <a:pt x="111" y="144"/>
                    <a:pt x="111" y="143"/>
                    <a:pt x="112" y="143"/>
                  </a:cubicBezTo>
                  <a:cubicBezTo>
                    <a:pt x="112" y="143"/>
                    <a:pt x="111" y="144"/>
                    <a:pt x="111" y="144"/>
                  </a:cubicBezTo>
                  <a:cubicBezTo>
                    <a:pt x="111" y="145"/>
                    <a:pt x="111" y="145"/>
                    <a:pt x="111" y="145"/>
                  </a:cubicBezTo>
                  <a:cubicBezTo>
                    <a:pt x="110" y="146"/>
                    <a:pt x="110" y="146"/>
                    <a:pt x="110" y="146"/>
                  </a:cubicBezTo>
                  <a:cubicBezTo>
                    <a:pt x="110" y="146"/>
                    <a:pt x="110" y="146"/>
                    <a:pt x="110" y="146"/>
                  </a:cubicBezTo>
                  <a:cubicBezTo>
                    <a:pt x="110" y="146"/>
                    <a:pt x="110" y="146"/>
                    <a:pt x="109" y="146"/>
                  </a:cubicBezTo>
                  <a:cubicBezTo>
                    <a:pt x="109" y="146"/>
                    <a:pt x="109" y="146"/>
                    <a:pt x="108" y="146"/>
                  </a:cubicBezTo>
                  <a:cubicBezTo>
                    <a:pt x="108" y="146"/>
                    <a:pt x="107" y="146"/>
                    <a:pt x="106" y="146"/>
                  </a:cubicBezTo>
                  <a:cubicBezTo>
                    <a:pt x="101" y="146"/>
                    <a:pt x="97" y="146"/>
                    <a:pt x="93" y="151"/>
                  </a:cubicBezTo>
                  <a:cubicBezTo>
                    <a:pt x="91" y="154"/>
                    <a:pt x="89" y="157"/>
                    <a:pt x="90" y="160"/>
                  </a:cubicBezTo>
                  <a:cubicBezTo>
                    <a:pt x="91" y="161"/>
                    <a:pt x="92" y="162"/>
                    <a:pt x="94" y="162"/>
                  </a:cubicBezTo>
                  <a:cubicBezTo>
                    <a:pt x="95" y="162"/>
                    <a:pt x="95" y="161"/>
                    <a:pt x="97" y="161"/>
                  </a:cubicBezTo>
                  <a:cubicBezTo>
                    <a:pt x="99" y="160"/>
                    <a:pt x="100" y="160"/>
                    <a:pt x="101" y="159"/>
                  </a:cubicBezTo>
                  <a:cubicBezTo>
                    <a:pt x="101" y="159"/>
                    <a:pt x="101" y="159"/>
                    <a:pt x="101" y="159"/>
                  </a:cubicBezTo>
                  <a:cubicBezTo>
                    <a:pt x="101" y="159"/>
                    <a:pt x="101" y="159"/>
                    <a:pt x="101" y="159"/>
                  </a:cubicBezTo>
                  <a:cubicBezTo>
                    <a:pt x="101" y="160"/>
                    <a:pt x="101" y="162"/>
                    <a:pt x="101" y="163"/>
                  </a:cubicBezTo>
                  <a:cubicBezTo>
                    <a:pt x="101" y="164"/>
                    <a:pt x="101" y="165"/>
                    <a:pt x="101" y="165"/>
                  </a:cubicBezTo>
                  <a:cubicBezTo>
                    <a:pt x="101" y="167"/>
                    <a:pt x="101" y="170"/>
                    <a:pt x="101" y="171"/>
                  </a:cubicBezTo>
                  <a:cubicBezTo>
                    <a:pt x="100" y="171"/>
                    <a:pt x="100" y="171"/>
                    <a:pt x="99" y="170"/>
                  </a:cubicBezTo>
                  <a:cubicBezTo>
                    <a:pt x="96" y="169"/>
                    <a:pt x="94" y="168"/>
                    <a:pt x="93" y="167"/>
                  </a:cubicBezTo>
                  <a:cubicBezTo>
                    <a:pt x="91" y="166"/>
                    <a:pt x="90" y="165"/>
                    <a:pt x="88" y="164"/>
                  </a:cubicBezTo>
                  <a:cubicBezTo>
                    <a:pt x="84" y="162"/>
                    <a:pt x="84" y="162"/>
                    <a:pt x="84" y="162"/>
                  </a:cubicBezTo>
                  <a:cubicBezTo>
                    <a:pt x="83" y="162"/>
                    <a:pt x="83" y="162"/>
                    <a:pt x="83" y="162"/>
                  </a:cubicBezTo>
                  <a:cubicBezTo>
                    <a:pt x="82" y="163"/>
                    <a:pt x="82" y="163"/>
                    <a:pt x="82" y="163"/>
                  </a:cubicBezTo>
                  <a:cubicBezTo>
                    <a:pt x="81" y="164"/>
                    <a:pt x="79" y="166"/>
                    <a:pt x="78" y="166"/>
                  </a:cubicBezTo>
                  <a:cubicBezTo>
                    <a:pt x="77" y="166"/>
                    <a:pt x="77" y="166"/>
                    <a:pt x="77" y="165"/>
                  </a:cubicBezTo>
                  <a:cubicBezTo>
                    <a:pt x="75" y="161"/>
                    <a:pt x="77" y="159"/>
                    <a:pt x="77" y="158"/>
                  </a:cubicBezTo>
                  <a:cubicBezTo>
                    <a:pt x="79" y="156"/>
                    <a:pt x="79" y="156"/>
                    <a:pt x="79" y="156"/>
                  </a:cubicBezTo>
                  <a:cubicBezTo>
                    <a:pt x="76" y="155"/>
                    <a:pt x="76" y="155"/>
                    <a:pt x="76" y="155"/>
                  </a:cubicBezTo>
                  <a:cubicBezTo>
                    <a:pt x="73" y="155"/>
                    <a:pt x="69" y="153"/>
                    <a:pt x="69" y="153"/>
                  </a:cubicBezTo>
                  <a:cubicBezTo>
                    <a:pt x="68" y="149"/>
                    <a:pt x="62" y="148"/>
                    <a:pt x="59" y="148"/>
                  </a:cubicBezTo>
                  <a:cubicBezTo>
                    <a:pt x="57" y="148"/>
                    <a:pt x="54" y="149"/>
                    <a:pt x="52" y="150"/>
                  </a:cubicBezTo>
                  <a:cubicBezTo>
                    <a:pt x="49" y="153"/>
                    <a:pt x="40" y="160"/>
                    <a:pt x="37" y="161"/>
                  </a:cubicBezTo>
                  <a:cubicBezTo>
                    <a:pt x="36" y="161"/>
                    <a:pt x="35" y="162"/>
                    <a:pt x="35" y="162"/>
                  </a:cubicBezTo>
                  <a:cubicBezTo>
                    <a:pt x="32" y="160"/>
                    <a:pt x="32" y="160"/>
                    <a:pt x="32" y="160"/>
                  </a:cubicBezTo>
                  <a:cubicBezTo>
                    <a:pt x="32" y="163"/>
                    <a:pt x="32" y="163"/>
                    <a:pt x="32" y="163"/>
                  </a:cubicBezTo>
                  <a:cubicBezTo>
                    <a:pt x="31" y="165"/>
                    <a:pt x="31" y="169"/>
                    <a:pt x="29" y="170"/>
                  </a:cubicBezTo>
                  <a:cubicBezTo>
                    <a:pt x="28" y="171"/>
                    <a:pt x="27" y="172"/>
                    <a:pt x="26" y="173"/>
                  </a:cubicBezTo>
                  <a:cubicBezTo>
                    <a:pt x="25" y="174"/>
                    <a:pt x="24" y="175"/>
                    <a:pt x="21" y="177"/>
                  </a:cubicBezTo>
                  <a:cubicBezTo>
                    <a:pt x="16" y="181"/>
                    <a:pt x="14" y="182"/>
                    <a:pt x="15" y="188"/>
                  </a:cubicBezTo>
                  <a:cubicBezTo>
                    <a:pt x="15" y="190"/>
                    <a:pt x="16" y="191"/>
                    <a:pt x="17" y="193"/>
                  </a:cubicBezTo>
                  <a:cubicBezTo>
                    <a:pt x="18" y="195"/>
                    <a:pt x="18" y="196"/>
                    <a:pt x="18" y="198"/>
                  </a:cubicBezTo>
                  <a:cubicBezTo>
                    <a:pt x="17" y="200"/>
                    <a:pt x="14" y="206"/>
                    <a:pt x="19" y="208"/>
                  </a:cubicBezTo>
                  <a:cubicBezTo>
                    <a:pt x="19" y="209"/>
                    <a:pt x="20" y="210"/>
                    <a:pt x="20" y="211"/>
                  </a:cubicBezTo>
                  <a:cubicBezTo>
                    <a:pt x="21" y="213"/>
                    <a:pt x="22" y="216"/>
                    <a:pt x="25" y="217"/>
                  </a:cubicBezTo>
                  <a:cubicBezTo>
                    <a:pt x="29" y="218"/>
                    <a:pt x="33" y="220"/>
                    <a:pt x="37" y="220"/>
                  </a:cubicBezTo>
                  <a:cubicBezTo>
                    <a:pt x="37" y="220"/>
                    <a:pt x="38" y="220"/>
                    <a:pt x="38" y="220"/>
                  </a:cubicBezTo>
                  <a:cubicBezTo>
                    <a:pt x="39" y="220"/>
                    <a:pt x="40" y="221"/>
                    <a:pt x="41" y="221"/>
                  </a:cubicBezTo>
                  <a:cubicBezTo>
                    <a:pt x="41" y="221"/>
                    <a:pt x="41" y="221"/>
                    <a:pt x="40" y="223"/>
                  </a:cubicBezTo>
                  <a:cubicBezTo>
                    <a:pt x="38" y="226"/>
                    <a:pt x="38" y="229"/>
                    <a:pt x="38" y="232"/>
                  </a:cubicBezTo>
                  <a:cubicBezTo>
                    <a:pt x="38" y="233"/>
                    <a:pt x="38" y="234"/>
                    <a:pt x="37" y="236"/>
                  </a:cubicBezTo>
                  <a:cubicBezTo>
                    <a:pt x="36" y="240"/>
                    <a:pt x="35" y="242"/>
                    <a:pt x="34" y="242"/>
                  </a:cubicBezTo>
                  <a:cubicBezTo>
                    <a:pt x="33" y="242"/>
                    <a:pt x="33" y="242"/>
                    <a:pt x="33" y="242"/>
                  </a:cubicBezTo>
                  <a:cubicBezTo>
                    <a:pt x="32" y="241"/>
                    <a:pt x="31" y="241"/>
                    <a:pt x="30" y="240"/>
                  </a:cubicBezTo>
                  <a:cubicBezTo>
                    <a:pt x="29" y="240"/>
                    <a:pt x="28" y="240"/>
                    <a:pt x="27" y="240"/>
                  </a:cubicBezTo>
                  <a:cubicBezTo>
                    <a:pt x="26" y="240"/>
                    <a:pt x="25" y="240"/>
                    <a:pt x="25" y="241"/>
                  </a:cubicBezTo>
                  <a:cubicBezTo>
                    <a:pt x="24" y="242"/>
                    <a:pt x="24" y="243"/>
                    <a:pt x="24" y="244"/>
                  </a:cubicBezTo>
                  <a:cubicBezTo>
                    <a:pt x="24" y="246"/>
                    <a:pt x="25" y="247"/>
                    <a:pt x="25" y="249"/>
                  </a:cubicBezTo>
                  <a:cubicBezTo>
                    <a:pt x="25" y="251"/>
                    <a:pt x="26" y="252"/>
                    <a:pt x="24" y="253"/>
                  </a:cubicBezTo>
                  <a:cubicBezTo>
                    <a:pt x="23" y="254"/>
                    <a:pt x="22" y="255"/>
                    <a:pt x="22" y="256"/>
                  </a:cubicBezTo>
                  <a:cubicBezTo>
                    <a:pt x="20" y="258"/>
                    <a:pt x="19" y="260"/>
                    <a:pt x="17" y="260"/>
                  </a:cubicBezTo>
                  <a:cubicBezTo>
                    <a:pt x="13" y="260"/>
                    <a:pt x="11" y="261"/>
                    <a:pt x="7" y="264"/>
                  </a:cubicBezTo>
                  <a:cubicBezTo>
                    <a:pt x="6" y="264"/>
                    <a:pt x="5" y="265"/>
                    <a:pt x="4" y="265"/>
                  </a:cubicBezTo>
                  <a:cubicBezTo>
                    <a:pt x="2" y="267"/>
                    <a:pt x="0" y="268"/>
                    <a:pt x="1" y="272"/>
                  </a:cubicBezTo>
                  <a:cubicBezTo>
                    <a:pt x="1" y="277"/>
                    <a:pt x="1" y="283"/>
                    <a:pt x="1" y="283"/>
                  </a:cubicBezTo>
                  <a:cubicBezTo>
                    <a:pt x="1" y="284"/>
                    <a:pt x="1" y="284"/>
                    <a:pt x="1" y="284"/>
                  </a:cubicBezTo>
                  <a:cubicBezTo>
                    <a:pt x="2" y="285"/>
                    <a:pt x="2" y="285"/>
                    <a:pt x="2" y="285"/>
                  </a:cubicBezTo>
                  <a:cubicBezTo>
                    <a:pt x="2" y="285"/>
                    <a:pt x="2" y="285"/>
                    <a:pt x="3" y="285"/>
                  </a:cubicBezTo>
                  <a:cubicBezTo>
                    <a:pt x="5" y="286"/>
                    <a:pt x="7" y="288"/>
                    <a:pt x="9" y="288"/>
                  </a:cubicBezTo>
                  <a:cubicBezTo>
                    <a:pt x="10" y="288"/>
                    <a:pt x="11" y="288"/>
                    <a:pt x="11" y="287"/>
                  </a:cubicBezTo>
                  <a:cubicBezTo>
                    <a:pt x="12" y="287"/>
                    <a:pt x="12" y="287"/>
                    <a:pt x="13" y="287"/>
                  </a:cubicBezTo>
                  <a:cubicBezTo>
                    <a:pt x="13" y="287"/>
                    <a:pt x="14" y="287"/>
                    <a:pt x="15" y="289"/>
                  </a:cubicBezTo>
                  <a:cubicBezTo>
                    <a:pt x="16" y="291"/>
                    <a:pt x="20" y="297"/>
                    <a:pt x="24" y="298"/>
                  </a:cubicBezTo>
                  <a:cubicBezTo>
                    <a:pt x="25" y="299"/>
                    <a:pt x="26" y="299"/>
                    <a:pt x="28" y="299"/>
                  </a:cubicBezTo>
                  <a:cubicBezTo>
                    <a:pt x="30" y="299"/>
                    <a:pt x="32" y="298"/>
                    <a:pt x="34" y="296"/>
                  </a:cubicBezTo>
                  <a:cubicBezTo>
                    <a:pt x="35" y="295"/>
                    <a:pt x="35" y="294"/>
                    <a:pt x="36" y="294"/>
                  </a:cubicBezTo>
                  <a:cubicBezTo>
                    <a:pt x="37" y="292"/>
                    <a:pt x="38" y="291"/>
                    <a:pt x="39" y="291"/>
                  </a:cubicBezTo>
                  <a:cubicBezTo>
                    <a:pt x="39" y="291"/>
                    <a:pt x="40" y="291"/>
                    <a:pt x="40" y="291"/>
                  </a:cubicBezTo>
                  <a:cubicBezTo>
                    <a:pt x="43" y="292"/>
                    <a:pt x="45" y="292"/>
                    <a:pt x="47" y="297"/>
                  </a:cubicBezTo>
                  <a:cubicBezTo>
                    <a:pt x="48" y="299"/>
                    <a:pt x="50" y="301"/>
                    <a:pt x="51" y="303"/>
                  </a:cubicBezTo>
                  <a:cubicBezTo>
                    <a:pt x="52" y="305"/>
                    <a:pt x="54" y="307"/>
                    <a:pt x="54" y="308"/>
                  </a:cubicBezTo>
                  <a:cubicBezTo>
                    <a:pt x="55" y="311"/>
                    <a:pt x="61" y="319"/>
                    <a:pt x="65" y="320"/>
                  </a:cubicBezTo>
                  <a:cubicBezTo>
                    <a:pt x="68" y="321"/>
                    <a:pt x="70" y="323"/>
                    <a:pt x="71" y="324"/>
                  </a:cubicBezTo>
                  <a:cubicBezTo>
                    <a:pt x="69" y="325"/>
                    <a:pt x="68" y="328"/>
                    <a:pt x="69" y="330"/>
                  </a:cubicBezTo>
                  <a:cubicBezTo>
                    <a:pt x="69" y="332"/>
                    <a:pt x="71" y="333"/>
                    <a:pt x="73" y="333"/>
                  </a:cubicBezTo>
                  <a:cubicBezTo>
                    <a:pt x="73" y="333"/>
                    <a:pt x="74" y="333"/>
                    <a:pt x="75" y="332"/>
                  </a:cubicBezTo>
                  <a:cubicBezTo>
                    <a:pt x="75" y="332"/>
                    <a:pt x="76" y="332"/>
                    <a:pt x="76" y="332"/>
                  </a:cubicBezTo>
                  <a:cubicBezTo>
                    <a:pt x="79" y="332"/>
                    <a:pt x="82" y="333"/>
                    <a:pt x="84" y="335"/>
                  </a:cubicBezTo>
                  <a:cubicBezTo>
                    <a:pt x="85" y="336"/>
                    <a:pt x="85" y="336"/>
                    <a:pt x="85" y="336"/>
                  </a:cubicBezTo>
                  <a:cubicBezTo>
                    <a:pt x="86" y="336"/>
                    <a:pt x="86" y="336"/>
                    <a:pt x="86" y="336"/>
                  </a:cubicBezTo>
                  <a:cubicBezTo>
                    <a:pt x="96" y="336"/>
                    <a:pt x="96" y="336"/>
                    <a:pt x="96" y="336"/>
                  </a:cubicBezTo>
                  <a:cubicBezTo>
                    <a:pt x="98" y="336"/>
                    <a:pt x="101" y="335"/>
                    <a:pt x="102" y="332"/>
                  </a:cubicBezTo>
                  <a:cubicBezTo>
                    <a:pt x="102" y="331"/>
                    <a:pt x="102" y="330"/>
                    <a:pt x="105" y="330"/>
                  </a:cubicBezTo>
                  <a:cubicBezTo>
                    <a:pt x="105" y="330"/>
                    <a:pt x="106" y="330"/>
                    <a:pt x="107" y="330"/>
                  </a:cubicBezTo>
                  <a:cubicBezTo>
                    <a:pt x="109" y="331"/>
                    <a:pt x="111" y="332"/>
                    <a:pt x="112" y="333"/>
                  </a:cubicBezTo>
                  <a:cubicBezTo>
                    <a:pt x="114" y="333"/>
                    <a:pt x="115" y="334"/>
                    <a:pt x="116" y="334"/>
                  </a:cubicBezTo>
                  <a:cubicBezTo>
                    <a:pt x="117" y="334"/>
                    <a:pt x="118" y="334"/>
                    <a:pt x="119" y="333"/>
                  </a:cubicBezTo>
                  <a:cubicBezTo>
                    <a:pt x="120" y="330"/>
                    <a:pt x="120" y="329"/>
                    <a:pt x="120" y="327"/>
                  </a:cubicBezTo>
                  <a:cubicBezTo>
                    <a:pt x="120" y="326"/>
                    <a:pt x="120" y="326"/>
                    <a:pt x="120" y="326"/>
                  </a:cubicBezTo>
                  <a:cubicBezTo>
                    <a:pt x="121" y="324"/>
                    <a:pt x="120" y="322"/>
                    <a:pt x="120" y="321"/>
                  </a:cubicBezTo>
                  <a:cubicBezTo>
                    <a:pt x="119" y="319"/>
                    <a:pt x="119" y="319"/>
                    <a:pt x="120" y="318"/>
                  </a:cubicBezTo>
                  <a:cubicBezTo>
                    <a:pt x="122" y="314"/>
                    <a:pt x="124" y="313"/>
                    <a:pt x="126" y="311"/>
                  </a:cubicBezTo>
                  <a:cubicBezTo>
                    <a:pt x="127" y="311"/>
                    <a:pt x="128" y="310"/>
                    <a:pt x="129" y="310"/>
                  </a:cubicBezTo>
                  <a:cubicBezTo>
                    <a:pt x="130" y="309"/>
                    <a:pt x="131" y="308"/>
                    <a:pt x="132" y="308"/>
                  </a:cubicBezTo>
                  <a:cubicBezTo>
                    <a:pt x="132" y="308"/>
                    <a:pt x="133" y="308"/>
                    <a:pt x="133" y="308"/>
                  </a:cubicBezTo>
                  <a:cubicBezTo>
                    <a:pt x="134" y="308"/>
                    <a:pt x="135" y="309"/>
                    <a:pt x="136" y="309"/>
                  </a:cubicBezTo>
                  <a:cubicBezTo>
                    <a:pt x="138" y="311"/>
                    <a:pt x="141" y="312"/>
                    <a:pt x="143" y="312"/>
                  </a:cubicBezTo>
                  <a:cubicBezTo>
                    <a:pt x="144" y="312"/>
                    <a:pt x="145" y="312"/>
                    <a:pt x="146" y="311"/>
                  </a:cubicBezTo>
                  <a:cubicBezTo>
                    <a:pt x="146" y="311"/>
                    <a:pt x="147" y="311"/>
                    <a:pt x="148" y="310"/>
                  </a:cubicBezTo>
                  <a:cubicBezTo>
                    <a:pt x="150" y="310"/>
                    <a:pt x="152" y="309"/>
                    <a:pt x="153" y="307"/>
                  </a:cubicBezTo>
                  <a:cubicBezTo>
                    <a:pt x="154" y="306"/>
                    <a:pt x="154" y="305"/>
                    <a:pt x="156" y="304"/>
                  </a:cubicBezTo>
                  <a:cubicBezTo>
                    <a:pt x="157" y="304"/>
                    <a:pt x="157" y="303"/>
                    <a:pt x="158" y="302"/>
                  </a:cubicBezTo>
                  <a:cubicBezTo>
                    <a:pt x="159" y="302"/>
                    <a:pt x="160" y="301"/>
                    <a:pt x="160" y="301"/>
                  </a:cubicBezTo>
                  <a:cubicBezTo>
                    <a:pt x="161" y="300"/>
                    <a:pt x="162" y="299"/>
                    <a:pt x="163" y="299"/>
                  </a:cubicBezTo>
                  <a:cubicBezTo>
                    <a:pt x="163" y="299"/>
                    <a:pt x="163" y="299"/>
                    <a:pt x="163" y="299"/>
                  </a:cubicBezTo>
                  <a:cubicBezTo>
                    <a:pt x="164" y="300"/>
                    <a:pt x="165" y="300"/>
                    <a:pt x="166" y="300"/>
                  </a:cubicBezTo>
                  <a:cubicBezTo>
                    <a:pt x="168" y="300"/>
                    <a:pt x="169" y="299"/>
                    <a:pt x="170" y="297"/>
                  </a:cubicBezTo>
                  <a:cubicBezTo>
                    <a:pt x="170" y="296"/>
                    <a:pt x="170" y="296"/>
                    <a:pt x="170" y="296"/>
                  </a:cubicBezTo>
                  <a:cubicBezTo>
                    <a:pt x="170" y="296"/>
                    <a:pt x="171" y="295"/>
                    <a:pt x="172" y="295"/>
                  </a:cubicBezTo>
                  <a:cubicBezTo>
                    <a:pt x="176" y="295"/>
                    <a:pt x="176" y="290"/>
                    <a:pt x="176" y="287"/>
                  </a:cubicBezTo>
                  <a:cubicBezTo>
                    <a:pt x="178" y="287"/>
                    <a:pt x="179" y="285"/>
                    <a:pt x="180" y="284"/>
                  </a:cubicBezTo>
                  <a:cubicBezTo>
                    <a:pt x="180" y="284"/>
                    <a:pt x="181" y="284"/>
                    <a:pt x="181" y="284"/>
                  </a:cubicBezTo>
                  <a:cubicBezTo>
                    <a:pt x="182" y="286"/>
                    <a:pt x="184" y="287"/>
                    <a:pt x="186" y="287"/>
                  </a:cubicBezTo>
                  <a:cubicBezTo>
                    <a:pt x="187" y="287"/>
                    <a:pt x="189" y="286"/>
                    <a:pt x="190" y="285"/>
                  </a:cubicBezTo>
                  <a:cubicBezTo>
                    <a:pt x="192" y="283"/>
                    <a:pt x="194" y="282"/>
                    <a:pt x="196" y="282"/>
                  </a:cubicBezTo>
                  <a:cubicBezTo>
                    <a:pt x="196" y="282"/>
                    <a:pt x="196" y="282"/>
                    <a:pt x="197" y="282"/>
                  </a:cubicBezTo>
                  <a:cubicBezTo>
                    <a:pt x="197" y="282"/>
                    <a:pt x="198" y="283"/>
                    <a:pt x="198" y="284"/>
                  </a:cubicBezTo>
                  <a:cubicBezTo>
                    <a:pt x="199" y="285"/>
                    <a:pt x="199" y="286"/>
                    <a:pt x="201" y="286"/>
                  </a:cubicBezTo>
                  <a:cubicBezTo>
                    <a:pt x="202" y="287"/>
                    <a:pt x="204" y="287"/>
                    <a:pt x="206" y="287"/>
                  </a:cubicBezTo>
                  <a:cubicBezTo>
                    <a:pt x="207" y="287"/>
                    <a:pt x="208" y="287"/>
                    <a:pt x="209" y="288"/>
                  </a:cubicBezTo>
                  <a:cubicBezTo>
                    <a:pt x="212" y="288"/>
                    <a:pt x="217" y="292"/>
                    <a:pt x="220" y="295"/>
                  </a:cubicBezTo>
                  <a:cubicBezTo>
                    <a:pt x="221" y="296"/>
                    <a:pt x="221" y="297"/>
                    <a:pt x="221" y="297"/>
                  </a:cubicBezTo>
                  <a:cubicBezTo>
                    <a:pt x="222" y="299"/>
                    <a:pt x="224" y="302"/>
                    <a:pt x="228" y="302"/>
                  </a:cubicBezTo>
                  <a:cubicBezTo>
                    <a:pt x="228" y="302"/>
                    <a:pt x="229" y="302"/>
                    <a:pt x="230" y="302"/>
                  </a:cubicBezTo>
                  <a:cubicBezTo>
                    <a:pt x="231" y="302"/>
                    <a:pt x="233" y="301"/>
                    <a:pt x="234" y="301"/>
                  </a:cubicBezTo>
                  <a:cubicBezTo>
                    <a:pt x="235" y="300"/>
                    <a:pt x="236" y="300"/>
                    <a:pt x="238" y="300"/>
                  </a:cubicBezTo>
                  <a:cubicBezTo>
                    <a:pt x="238" y="300"/>
                    <a:pt x="239" y="300"/>
                    <a:pt x="239" y="300"/>
                  </a:cubicBezTo>
                  <a:cubicBezTo>
                    <a:pt x="240" y="300"/>
                    <a:pt x="241" y="300"/>
                    <a:pt x="241" y="301"/>
                  </a:cubicBezTo>
                  <a:cubicBezTo>
                    <a:pt x="242" y="301"/>
                    <a:pt x="244" y="301"/>
                    <a:pt x="245" y="301"/>
                  </a:cubicBezTo>
                  <a:cubicBezTo>
                    <a:pt x="246" y="301"/>
                    <a:pt x="247" y="301"/>
                    <a:pt x="249" y="300"/>
                  </a:cubicBezTo>
                  <a:cubicBezTo>
                    <a:pt x="249" y="300"/>
                    <a:pt x="250" y="300"/>
                    <a:pt x="251" y="300"/>
                  </a:cubicBezTo>
                  <a:cubicBezTo>
                    <a:pt x="251" y="300"/>
                    <a:pt x="252" y="300"/>
                    <a:pt x="252" y="301"/>
                  </a:cubicBezTo>
                  <a:cubicBezTo>
                    <a:pt x="252" y="301"/>
                    <a:pt x="252" y="301"/>
                    <a:pt x="252" y="302"/>
                  </a:cubicBezTo>
                  <a:cubicBezTo>
                    <a:pt x="252" y="303"/>
                    <a:pt x="252" y="304"/>
                    <a:pt x="253" y="306"/>
                  </a:cubicBezTo>
                  <a:cubicBezTo>
                    <a:pt x="254" y="307"/>
                    <a:pt x="255" y="307"/>
                    <a:pt x="257" y="307"/>
                  </a:cubicBezTo>
                  <a:cubicBezTo>
                    <a:pt x="258" y="307"/>
                    <a:pt x="259" y="307"/>
                    <a:pt x="260" y="307"/>
                  </a:cubicBezTo>
                  <a:cubicBezTo>
                    <a:pt x="260" y="307"/>
                    <a:pt x="260" y="307"/>
                    <a:pt x="260" y="307"/>
                  </a:cubicBezTo>
                  <a:cubicBezTo>
                    <a:pt x="260" y="307"/>
                    <a:pt x="261" y="307"/>
                    <a:pt x="262" y="308"/>
                  </a:cubicBezTo>
                  <a:cubicBezTo>
                    <a:pt x="262" y="310"/>
                    <a:pt x="263" y="311"/>
                    <a:pt x="264" y="312"/>
                  </a:cubicBezTo>
                  <a:cubicBezTo>
                    <a:pt x="265" y="312"/>
                    <a:pt x="265" y="312"/>
                    <a:pt x="265" y="312"/>
                  </a:cubicBezTo>
                  <a:cubicBezTo>
                    <a:pt x="267" y="313"/>
                    <a:pt x="268" y="314"/>
                    <a:pt x="270" y="314"/>
                  </a:cubicBezTo>
                  <a:cubicBezTo>
                    <a:pt x="270" y="314"/>
                    <a:pt x="271" y="314"/>
                    <a:pt x="272" y="314"/>
                  </a:cubicBezTo>
                  <a:cubicBezTo>
                    <a:pt x="273" y="313"/>
                    <a:pt x="276" y="312"/>
                    <a:pt x="278" y="312"/>
                  </a:cubicBezTo>
                  <a:cubicBezTo>
                    <a:pt x="280" y="313"/>
                    <a:pt x="281" y="314"/>
                    <a:pt x="283" y="314"/>
                  </a:cubicBezTo>
                  <a:cubicBezTo>
                    <a:pt x="284" y="314"/>
                    <a:pt x="285" y="313"/>
                    <a:pt x="286" y="313"/>
                  </a:cubicBezTo>
                  <a:cubicBezTo>
                    <a:pt x="287" y="313"/>
                    <a:pt x="288" y="312"/>
                    <a:pt x="289" y="311"/>
                  </a:cubicBezTo>
                  <a:cubicBezTo>
                    <a:pt x="289" y="313"/>
                    <a:pt x="289" y="314"/>
                    <a:pt x="290" y="316"/>
                  </a:cubicBezTo>
                  <a:cubicBezTo>
                    <a:pt x="290" y="316"/>
                    <a:pt x="291" y="317"/>
                    <a:pt x="293" y="317"/>
                  </a:cubicBezTo>
                  <a:cubicBezTo>
                    <a:pt x="296" y="317"/>
                    <a:pt x="297" y="317"/>
                    <a:pt x="299" y="314"/>
                  </a:cubicBezTo>
                  <a:cubicBezTo>
                    <a:pt x="299" y="313"/>
                    <a:pt x="300" y="313"/>
                    <a:pt x="300" y="312"/>
                  </a:cubicBezTo>
                  <a:cubicBezTo>
                    <a:pt x="301" y="310"/>
                    <a:pt x="302" y="310"/>
                    <a:pt x="303" y="310"/>
                  </a:cubicBezTo>
                  <a:cubicBezTo>
                    <a:pt x="304" y="309"/>
                    <a:pt x="304" y="309"/>
                    <a:pt x="306" y="308"/>
                  </a:cubicBezTo>
                  <a:cubicBezTo>
                    <a:pt x="308" y="306"/>
                    <a:pt x="309" y="305"/>
                    <a:pt x="309" y="303"/>
                  </a:cubicBezTo>
                  <a:cubicBezTo>
                    <a:pt x="310" y="303"/>
                    <a:pt x="310" y="302"/>
                    <a:pt x="310" y="301"/>
                  </a:cubicBezTo>
                  <a:cubicBezTo>
                    <a:pt x="312" y="299"/>
                    <a:pt x="314" y="297"/>
                    <a:pt x="314" y="297"/>
                  </a:cubicBezTo>
                  <a:cubicBezTo>
                    <a:pt x="315" y="298"/>
                    <a:pt x="315" y="298"/>
                    <a:pt x="316" y="299"/>
                  </a:cubicBezTo>
                  <a:cubicBezTo>
                    <a:pt x="316" y="301"/>
                    <a:pt x="318" y="303"/>
                    <a:pt x="320" y="303"/>
                  </a:cubicBezTo>
                  <a:cubicBezTo>
                    <a:pt x="321" y="303"/>
                    <a:pt x="321" y="303"/>
                    <a:pt x="321" y="303"/>
                  </a:cubicBezTo>
                  <a:cubicBezTo>
                    <a:pt x="322" y="303"/>
                    <a:pt x="322" y="303"/>
                    <a:pt x="322" y="303"/>
                  </a:cubicBezTo>
                  <a:cubicBezTo>
                    <a:pt x="325" y="303"/>
                    <a:pt x="326" y="301"/>
                    <a:pt x="326" y="298"/>
                  </a:cubicBezTo>
                  <a:cubicBezTo>
                    <a:pt x="327" y="294"/>
                    <a:pt x="327" y="294"/>
                    <a:pt x="330" y="293"/>
                  </a:cubicBezTo>
                  <a:cubicBezTo>
                    <a:pt x="331" y="292"/>
                    <a:pt x="332" y="292"/>
                    <a:pt x="333" y="291"/>
                  </a:cubicBezTo>
                  <a:cubicBezTo>
                    <a:pt x="334" y="291"/>
                    <a:pt x="335" y="290"/>
                    <a:pt x="335" y="290"/>
                  </a:cubicBezTo>
                  <a:cubicBezTo>
                    <a:pt x="335" y="290"/>
                    <a:pt x="335" y="290"/>
                    <a:pt x="335" y="291"/>
                  </a:cubicBezTo>
                  <a:cubicBezTo>
                    <a:pt x="336" y="291"/>
                    <a:pt x="337" y="292"/>
                    <a:pt x="337" y="293"/>
                  </a:cubicBezTo>
                  <a:cubicBezTo>
                    <a:pt x="338" y="295"/>
                    <a:pt x="339" y="298"/>
                    <a:pt x="342" y="298"/>
                  </a:cubicBezTo>
                  <a:cubicBezTo>
                    <a:pt x="342" y="298"/>
                    <a:pt x="342" y="298"/>
                    <a:pt x="343" y="297"/>
                  </a:cubicBezTo>
                  <a:cubicBezTo>
                    <a:pt x="345" y="297"/>
                    <a:pt x="346" y="297"/>
                    <a:pt x="346" y="294"/>
                  </a:cubicBezTo>
                  <a:cubicBezTo>
                    <a:pt x="347" y="294"/>
                    <a:pt x="347" y="293"/>
                    <a:pt x="348" y="292"/>
                  </a:cubicBezTo>
                  <a:cubicBezTo>
                    <a:pt x="348" y="290"/>
                    <a:pt x="349" y="288"/>
                    <a:pt x="349" y="287"/>
                  </a:cubicBezTo>
                  <a:cubicBezTo>
                    <a:pt x="349" y="287"/>
                    <a:pt x="349" y="287"/>
                    <a:pt x="349" y="287"/>
                  </a:cubicBezTo>
                  <a:cubicBezTo>
                    <a:pt x="349" y="287"/>
                    <a:pt x="349" y="287"/>
                    <a:pt x="349" y="287"/>
                  </a:cubicBezTo>
                  <a:cubicBezTo>
                    <a:pt x="350" y="287"/>
                    <a:pt x="350" y="287"/>
                    <a:pt x="351" y="287"/>
                  </a:cubicBezTo>
                  <a:cubicBezTo>
                    <a:pt x="351" y="287"/>
                    <a:pt x="352" y="287"/>
                    <a:pt x="353" y="287"/>
                  </a:cubicBezTo>
                  <a:cubicBezTo>
                    <a:pt x="355" y="287"/>
                    <a:pt x="356" y="285"/>
                    <a:pt x="356" y="284"/>
                  </a:cubicBezTo>
                  <a:cubicBezTo>
                    <a:pt x="357" y="283"/>
                    <a:pt x="357" y="282"/>
                    <a:pt x="358" y="281"/>
                  </a:cubicBezTo>
                  <a:cubicBezTo>
                    <a:pt x="359" y="278"/>
                    <a:pt x="361" y="275"/>
                    <a:pt x="360" y="272"/>
                  </a:cubicBezTo>
                  <a:cubicBezTo>
                    <a:pt x="360" y="269"/>
                    <a:pt x="359" y="266"/>
                    <a:pt x="361" y="265"/>
                  </a:cubicBezTo>
                  <a:cubicBezTo>
                    <a:pt x="362" y="264"/>
                    <a:pt x="363" y="263"/>
                    <a:pt x="363" y="263"/>
                  </a:cubicBezTo>
                  <a:cubicBezTo>
                    <a:pt x="364" y="262"/>
                    <a:pt x="365" y="261"/>
                    <a:pt x="366" y="261"/>
                  </a:cubicBezTo>
                  <a:cubicBezTo>
                    <a:pt x="369" y="260"/>
                    <a:pt x="369" y="259"/>
                    <a:pt x="370" y="257"/>
                  </a:cubicBezTo>
                  <a:cubicBezTo>
                    <a:pt x="371" y="256"/>
                    <a:pt x="372" y="255"/>
                    <a:pt x="373" y="253"/>
                  </a:cubicBezTo>
                  <a:cubicBezTo>
                    <a:pt x="377" y="249"/>
                    <a:pt x="377" y="249"/>
                    <a:pt x="379" y="249"/>
                  </a:cubicBezTo>
                  <a:cubicBezTo>
                    <a:pt x="380" y="248"/>
                    <a:pt x="380" y="248"/>
                    <a:pt x="380" y="248"/>
                  </a:cubicBezTo>
                  <a:cubicBezTo>
                    <a:pt x="381" y="248"/>
                    <a:pt x="381" y="248"/>
                    <a:pt x="382" y="248"/>
                  </a:cubicBezTo>
                  <a:cubicBezTo>
                    <a:pt x="385" y="248"/>
                    <a:pt x="387" y="247"/>
                    <a:pt x="389" y="245"/>
                  </a:cubicBezTo>
                  <a:cubicBezTo>
                    <a:pt x="390" y="245"/>
                    <a:pt x="391" y="244"/>
                    <a:pt x="391" y="242"/>
                  </a:cubicBezTo>
                  <a:cubicBezTo>
                    <a:pt x="391" y="241"/>
                    <a:pt x="390" y="240"/>
                    <a:pt x="388" y="239"/>
                  </a:cubicBezTo>
                  <a:cubicBezTo>
                    <a:pt x="388" y="239"/>
                    <a:pt x="387" y="238"/>
                    <a:pt x="387" y="238"/>
                  </a:cubicBezTo>
                  <a:cubicBezTo>
                    <a:pt x="385" y="236"/>
                    <a:pt x="385" y="236"/>
                    <a:pt x="386" y="233"/>
                  </a:cubicBezTo>
                  <a:cubicBezTo>
                    <a:pt x="386" y="232"/>
                    <a:pt x="387" y="232"/>
                    <a:pt x="387" y="232"/>
                  </a:cubicBezTo>
                  <a:cubicBezTo>
                    <a:pt x="387" y="232"/>
                    <a:pt x="388" y="233"/>
                    <a:pt x="389" y="235"/>
                  </a:cubicBezTo>
                  <a:cubicBezTo>
                    <a:pt x="389" y="235"/>
                    <a:pt x="389" y="235"/>
                    <a:pt x="389" y="235"/>
                  </a:cubicBezTo>
                  <a:cubicBezTo>
                    <a:pt x="391" y="238"/>
                    <a:pt x="392" y="239"/>
                    <a:pt x="396" y="240"/>
                  </a:cubicBezTo>
                  <a:cubicBezTo>
                    <a:pt x="397" y="240"/>
                    <a:pt x="397" y="241"/>
                    <a:pt x="397" y="242"/>
                  </a:cubicBezTo>
                  <a:cubicBezTo>
                    <a:pt x="398" y="243"/>
                    <a:pt x="398" y="244"/>
                    <a:pt x="399" y="245"/>
                  </a:cubicBezTo>
                  <a:cubicBezTo>
                    <a:pt x="399" y="246"/>
                    <a:pt x="400" y="248"/>
                    <a:pt x="401" y="250"/>
                  </a:cubicBezTo>
                  <a:cubicBezTo>
                    <a:pt x="401" y="251"/>
                    <a:pt x="402" y="252"/>
                    <a:pt x="402" y="253"/>
                  </a:cubicBezTo>
                  <a:cubicBezTo>
                    <a:pt x="403" y="254"/>
                    <a:pt x="404" y="257"/>
                    <a:pt x="408" y="257"/>
                  </a:cubicBezTo>
                  <a:cubicBezTo>
                    <a:pt x="408" y="257"/>
                    <a:pt x="409" y="257"/>
                    <a:pt x="410" y="257"/>
                  </a:cubicBezTo>
                  <a:cubicBezTo>
                    <a:pt x="412" y="256"/>
                    <a:pt x="413" y="255"/>
                    <a:pt x="413" y="255"/>
                  </a:cubicBezTo>
                  <a:cubicBezTo>
                    <a:pt x="414" y="254"/>
                    <a:pt x="415" y="254"/>
                    <a:pt x="415" y="254"/>
                  </a:cubicBezTo>
                  <a:cubicBezTo>
                    <a:pt x="415" y="254"/>
                    <a:pt x="415" y="254"/>
                    <a:pt x="415" y="254"/>
                  </a:cubicBezTo>
                  <a:cubicBezTo>
                    <a:pt x="416" y="254"/>
                    <a:pt x="416" y="255"/>
                    <a:pt x="416" y="255"/>
                  </a:cubicBezTo>
                  <a:cubicBezTo>
                    <a:pt x="417" y="256"/>
                    <a:pt x="418" y="258"/>
                    <a:pt x="420" y="258"/>
                  </a:cubicBezTo>
                  <a:cubicBezTo>
                    <a:pt x="421" y="258"/>
                    <a:pt x="422" y="257"/>
                    <a:pt x="422" y="257"/>
                  </a:cubicBezTo>
                  <a:cubicBezTo>
                    <a:pt x="426" y="256"/>
                    <a:pt x="426" y="256"/>
                    <a:pt x="429" y="254"/>
                  </a:cubicBezTo>
                  <a:cubicBezTo>
                    <a:pt x="429" y="253"/>
                    <a:pt x="429" y="253"/>
                    <a:pt x="429" y="253"/>
                  </a:cubicBezTo>
                  <a:cubicBezTo>
                    <a:pt x="430" y="253"/>
                    <a:pt x="430" y="252"/>
                    <a:pt x="431" y="252"/>
                  </a:cubicBezTo>
                  <a:cubicBezTo>
                    <a:pt x="430" y="252"/>
                    <a:pt x="431" y="252"/>
                    <a:pt x="432" y="253"/>
                  </a:cubicBezTo>
                  <a:cubicBezTo>
                    <a:pt x="433" y="254"/>
                    <a:pt x="436" y="254"/>
                    <a:pt x="437" y="254"/>
                  </a:cubicBezTo>
                  <a:cubicBezTo>
                    <a:pt x="439" y="254"/>
                    <a:pt x="441" y="254"/>
                    <a:pt x="442" y="254"/>
                  </a:cubicBezTo>
                  <a:cubicBezTo>
                    <a:pt x="442" y="254"/>
                    <a:pt x="442" y="255"/>
                    <a:pt x="442" y="256"/>
                  </a:cubicBezTo>
                  <a:cubicBezTo>
                    <a:pt x="441" y="258"/>
                    <a:pt x="442" y="259"/>
                    <a:pt x="442" y="261"/>
                  </a:cubicBezTo>
                  <a:cubicBezTo>
                    <a:pt x="443" y="263"/>
                    <a:pt x="443" y="265"/>
                    <a:pt x="441" y="266"/>
                  </a:cubicBezTo>
                  <a:cubicBezTo>
                    <a:pt x="435" y="270"/>
                    <a:pt x="431" y="276"/>
                    <a:pt x="429" y="278"/>
                  </a:cubicBezTo>
                  <a:cubicBezTo>
                    <a:pt x="428" y="280"/>
                    <a:pt x="427" y="283"/>
                    <a:pt x="428" y="285"/>
                  </a:cubicBezTo>
                  <a:cubicBezTo>
                    <a:pt x="429" y="286"/>
                    <a:pt x="430" y="287"/>
                    <a:pt x="433" y="288"/>
                  </a:cubicBezTo>
                  <a:cubicBezTo>
                    <a:pt x="435" y="288"/>
                    <a:pt x="436" y="288"/>
                    <a:pt x="438" y="288"/>
                  </a:cubicBezTo>
                  <a:cubicBezTo>
                    <a:pt x="440" y="288"/>
                    <a:pt x="441" y="288"/>
                    <a:pt x="443" y="289"/>
                  </a:cubicBezTo>
                  <a:cubicBezTo>
                    <a:pt x="444" y="289"/>
                    <a:pt x="445" y="289"/>
                    <a:pt x="446" y="289"/>
                  </a:cubicBezTo>
                  <a:cubicBezTo>
                    <a:pt x="447" y="289"/>
                    <a:pt x="448" y="288"/>
                    <a:pt x="449" y="287"/>
                  </a:cubicBezTo>
                  <a:cubicBezTo>
                    <a:pt x="449" y="286"/>
                    <a:pt x="450" y="286"/>
                    <a:pt x="451" y="285"/>
                  </a:cubicBezTo>
                  <a:cubicBezTo>
                    <a:pt x="454" y="281"/>
                    <a:pt x="454" y="281"/>
                    <a:pt x="458" y="278"/>
                  </a:cubicBezTo>
                  <a:cubicBezTo>
                    <a:pt x="460" y="276"/>
                    <a:pt x="461" y="275"/>
                    <a:pt x="462" y="273"/>
                  </a:cubicBezTo>
                  <a:cubicBezTo>
                    <a:pt x="463" y="272"/>
                    <a:pt x="463" y="272"/>
                    <a:pt x="465" y="272"/>
                  </a:cubicBezTo>
                  <a:cubicBezTo>
                    <a:pt x="467" y="272"/>
                    <a:pt x="467" y="272"/>
                    <a:pt x="467" y="272"/>
                  </a:cubicBezTo>
                  <a:cubicBezTo>
                    <a:pt x="467" y="270"/>
                    <a:pt x="467" y="270"/>
                    <a:pt x="467" y="270"/>
                  </a:cubicBezTo>
                  <a:cubicBezTo>
                    <a:pt x="467" y="267"/>
                    <a:pt x="463" y="253"/>
                    <a:pt x="461" y="250"/>
                  </a:cubicBezTo>
                  <a:cubicBezTo>
                    <a:pt x="461" y="249"/>
                    <a:pt x="459" y="246"/>
                    <a:pt x="459" y="243"/>
                  </a:cubicBezTo>
                  <a:cubicBezTo>
                    <a:pt x="458" y="240"/>
                    <a:pt x="457" y="237"/>
                    <a:pt x="456" y="235"/>
                  </a:cubicBezTo>
                  <a:cubicBezTo>
                    <a:pt x="455" y="234"/>
                    <a:pt x="455" y="233"/>
                    <a:pt x="454" y="232"/>
                  </a:cubicBezTo>
                  <a:cubicBezTo>
                    <a:pt x="452" y="228"/>
                    <a:pt x="450" y="223"/>
                    <a:pt x="451" y="220"/>
                  </a:cubicBezTo>
                  <a:cubicBezTo>
                    <a:pt x="452" y="215"/>
                    <a:pt x="449" y="208"/>
                    <a:pt x="448" y="203"/>
                  </a:cubicBezTo>
                  <a:cubicBezTo>
                    <a:pt x="447" y="202"/>
                    <a:pt x="447" y="200"/>
                    <a:pt x="447" y="200"/>
                  </a:cubicBezTo>
                  <a:cubicBezTo>
                    <a:pt x="447" y="200"/>
                    <a:pt x="447" y="200"/>
                    <a:pt x="447" y="200"/>
                  </a:cubicBezTo>
                  <a:cubicBezTo>
                    <a:pt x="447" y="200"/>
                    <a:pt x="447" y="200"/>
                    <a:pt x="447" y="200"/>
                  </a:cubicBezTo>
                  <a:cubicBezTo>
                    <a:pt x="447" y="200"/>
                    <a:pt x="444" y="194"/>
                    <a:pt x="444" y="189"/>
                  </a:cubicBezTo>
                  <a:cubicBezTo>
                    <a:pt x="443" y="186"/>
                    <a:pt x="442" y="184"/>
                    <a:pt x="441" y="182"/>
                  </a:cubicBezTo>
                  <a:cubicBezTo>
                    <a:pt x="441" y="181"/>
                    <a:pt x="441" y="181"/>
                    <a:pt x="441" y="181"/>
                  </a:cubicBezTo>
                  <a:cubicBezTo>
                    <a:pt x="440" y="181"/>
                    <a:pt x="440" y="181"/>
                    <a:pt x="440" y="181"/>
                  </a:cubicBezTo>
                  <a:cubicBezTo>
                    <a:pt x="440" y="181"/>
                    <a:pt x="440" y="181"/>
                    <a:pt x="440" y="181"/>
                  </a:cubicBezTo>
                  <a:cubicBezTo>
                    <a:pt x="439" y="181"/>
                    <a:pt x="439" y="181"/>
                    <a:pt x="439" y="181"/>
                  </a:cubicBezTo>
                  <a:cubicBezTo>
                    <a:pt x="439" y="181"/>
                    <a:pt x="438" y="181"/>
                    <a:pt x="438" y="181"/>
                  </a:cubicBezTo>
                  <a:cubicBezTo>
                    <a:pt x="436" y="181"/>
                    <a:pt x="434" y="182"/>
                    <a:pt x="433" y="184"/>
                  </a:cubicBezTo>
                  <a:cubicBezTo>
                    <a:pt x="432" y="185"/>
                    <a:pt x="432" y="185"/>
                    <a:pt x="432" y="185"/>
                  </a:cubicBezTo>
                  <a:cubicBezTo>
                    <a:pt x="431" y="186"/>
                    <a:pt x="431" y="187"/>
                    <a:pt x="429" y="187"/>
                  </a:cubicBezTo>
                  <a:cubicBezTo>
                    <a:pt x="428" y="187"/>
                    <a:pt x="426" y="187"/>
                    <a:pt x="425" y="187"/>
                  </a:cubicBezTo>
                  <a:cubicBezTo>
                    <a:pt x="423" y="187"/>
                    <a:pt x="421" y="187"/>
                    <a:pt x="418" y="186"/>
                  </a:cubicBezTo>
                  <a:cubicBezTo>
                    <a:pt x="417" y="186"/>
                    <a:pt x="416" y="185"/>
                    <a:pt x="415" y="185"/>
                  </a:cubicBezTo>
                  <a:cubicBezTo>
                    <a:pt x="412" y="184"/>
                    <a:pt x="409" y="183"/>
                    <a:pt x="407" y="182"/>
                  </a:cubicBezTo>
                  <a:cubicBezTo>
                    <a:pt x="406" y="181"/>
                    <a:pt x="404" y="180"/>
                    <a:pt x="402" y="179"/>
                  </a:cubicBezTo>
                  <a:cubicBezTo>
                    <a:pt x="401" y="178"/>
                    <a:pt x="399" y="178"/>
                    <a:pt x="398" y="176"/>
                  </a:cubicBezTo>
                  <a:cubicBezTo>
                    <a:pt x="396" y="175"/>
                    <a:pt x="396" y="173"/>
                    <a:pt x="396" y="173"/>
                  </a:cubicBezTo>
                  <a:cubicBezTo>
                    <a:pt x="396" y="173"/>
                    <a:pt x="396" y="173"/>
                    <a:pt x="396" y="173"/>
                  </a:cubicBezTo>
                  <a:cubicBezTo>
                    <a:pt x="397" y="172"/>
                    <a:pt x="397" y="172"/>
                    <a:pt x="400" y="172"/>
                  </a:cubicBezTo>
                  <a:cubicBezTo>
                    <a:pt x="401" y="172"/>
                    <a:pt x="401" y="172"/>
                    <a:pt x="401" y="172"/>
                  </a:cubicBezTo>
                  <a:cubicBezTo>
                    <a:pt x="402" y="172"/>
                    <a:pt x="402" y="172"/>
                    <a:pt x="402" y="172"/>
                  </a:cubicBezTo>
                  <a:cubicBezTo>
                    <a:pt x="405" y="172"/>
                    <a:pt x="406" y="171"/>
                    <a:pt x="409" y="169"/>
                  </a:cubicBezTo>
                  <a:cubicBezTo>
                    <a:pt x="410" y="168"/>
                    <a:pt x="410" y="167"/>
                    <a:pt x="411" y="166"/>
                  </a:cubicBezTo>
                  <a:cubicBezTo>
                    <a:pt x="411" y="165"/>
                    <a:pt x="412" y="164"/>
                    <a:pt x="413" y="164"/>
                  </a:cubicBezTo>
                  <a:cubicBezTo>
                    <a:pt x="415" y="164"/>
                    <a:pt x="417" y="164"/>
                    <a:pt x="418" y="164"/>
                  </a:cubicBezTo>
                  <a:cubicBezTo>
                    <a:pt x="420" y="164"/>
                    <a:pt x="422" y="164"/>
                    <a:pt x="425" y="164"/>
                  </a:cubicBezTo>
                  <a:cubicBezTo>
                    <a:pt x="426" y="164"/>
                    <a:pt x="428" y="164"/>
                    <a:pt x="430" y="164"/>
                  </a:cubicBezTo>
                  <a:cubicBezTo>
                    <a:pt x="431" y="164"/>
                    <a:pt x="433" y="164"/>
                    <a:pt x="434" y="164"/>
                  </a:cubicBezTo>
                  <a:cubicBezTo>
                    <a:pt x="436" y="164"/>
                    <a:pt x="436" y="164"/>
                    <a:pt x="436" y="164"/>
                  </a:cubicBezTo>
                  <a:cubicBezTo>
                    <a:pt x="436" y="162"/>
                    <a:pt x="436" y="162"/>
                    <a:pt x="436" y="162"/>
                  </a:cubicBezTo>
                  <a:cubicBezTo>
                    <a:pt x="435" y="149"/>
                    <a:pt x="435" y="149"/>
                    <a:pt x="435" y="149"/>
                  </a:cubicBezTo>
                  <a:cubicBezTo>
                    <a:pt x="435" y="149"/>
                    <a:pt x="435" y="149"/>
                    <a:pt x="435" y="149"/>
                  </a:cubicBezTo>
                  <a:cubicBezTo>
                    <a:pt x="434" y="148"/>
                    <a:pt x="434" y="148"/>
                    <a:pt x="434" y="148"/>
                  </a:cubicBezTo>
                  <a:cubicBezTo>
                    <a:pt x="434" y="148"/>
                    <a:pt x="426" y="139"/>
                    <a:pt x="423" y="137"/>
                  </a:cubicBezTo>
                  <a:cubicBezTo>
                    <a:pt x="422" y="136"/>
                    <a:pt x="421" y="135"/>
                    <a:pt x="419" y="133"/>
                  </a:cubicBezTo>
                  <a:cubicBezTo>
                    <a:pt x="417" y="131"/>
                    <a:pt x="414" y="128"/>
                    <a:pt x="412" y="126"/>
                  </a:cubicBezTo>
                  <a:cubicBezTo>
                    <a:pt x="411" y="126"/>
                    <a:pt x="410" y="125"/>
                    <a:pt x="409" y="124"/>
                  </a:cubicBezTo>
                  <a:cubicBezTo>
                    <a:pt x="406" y="122"/>
                    <a:pt x="404" y="120"/>
                    <a:pt x="398" y="119"/>
                  </a:cubicBezTo>
                  <a:cubicBezTo>
                    <a:pt x="397" y="119"/>
                    <a:pt x="395" y="119"/>
                    <a:pt x="394" y="119"/>
                  </a:cubicBezTo>
                  <a:cubicBezTo>
                    <a:pt x="391" y="118"/>
                    <a:pt x="391" y="118"/>
                    <a:pt x="388" y="114"/>
                  </a:cubicBezTo>
                  <a:cubicBezTo>
                    <a:pt x="386" y="111"/>
                    <a:pt x="385" y="109"/>
                    <a:pt x="384" y="107"/>
                  </a:cubicBezTo>
                  <a:cubicBezTo>
                    <a:pt x="382" y="103"/>
                    <a:pt x="381" y="101"/>
                    <a:pt x="379" y="101"/>
                  </a:cubicBezTo>
                  <a:cubicBezTo>
                    <a:pt x="379" y="101"/>
                    <a:pt x="378" y="101"/>
                    <a:pt x="378" y="101"/>
                  </a:cubicBezTo>
                  <a:cubicBezTo>
                    <a:pt x="376" y="102"/>
                    <a:pt x="374" y="106"/>
                    <a:pt x="374" y="110"/>
                  </a:cubicBezTo>
                  <a:cubicBezTo>
                    <a:pt x="373" y="110"/>
                    <a:pt x="372" y="109"/>
                    <a:pt x="371" y="108"/>
                  </a:cubicBezTo>
                  <a:cubicBezTo>
                    <a:pt x="369" y="107"/>
                    <a:pt x="367" y="106"/>
                    <a:pt x="365" y="106"/>
                  </a:cubicBezTo>
                  <a:cubicBezTo>
                    <a:pt x="362" y="106"/>
                    <a:pt x="359" y="108"/>
                    <a:pt x="357" y="110"/>
                  </a:cubicBezTo>
                  <a:cubicBezTo>
                    <a:pt x="354" y="113"/>
                    <a:pt x="348" y="114"/>
                    <a:pt x="345" y="114"/>
                  </a:cubicBezTo>
                  <a:cubicBezTo>
                    <a:pt x="343" y="114"/>
                    <a:pt x="342" y="114"/>
                    <a:pt x="342" y="115"/>
                  </a:cubicBezTo>
                  <a:cubicBezTo>
                    <a:pt x="341" y="117"/>
                    <a:pt x="342" y="119"/>
                    <a:pt x="343" y="121"/>
                  </a:cubicBezTo>
                  <a:cubicBezTo>
                    <a:pt x="342" y="120"/>
                    <a:pt x="341" y="119"/>
                    <a:pt x="339" y="118"/>
                  </a:cubicBezTo>
                  <a:cubicBezTo>
                    <a:pt x="334" y="113"/>
                    <a:pt x="333" y="110"/>
                    <a:pt x="333" y="107"/>
                  </a:cubicBezTo>
                  <a:cubicBezTo>
                    <a:pt x="333" y="106"/>
                    <a:pt x="333" y="104"/>
                    <a:pt x="329" y="104"/>
                  </a:cubicBezTo>
                  <a:cubicBezTo>
                    <a:pt x="329" y="104"/>
                    <a:pt x="328" y="104"/>
                    <a:pt x="327" y="104"/>
                  </a:cubicBezTo>
                  <a:cubicBezTo>
                    <a:pt x="327" y="104"/>
                    <a:pt x="326" y="104"/>
                    <a:pt x="326" y="104"/>
                  </a:cubicBezTo>
                  <a:cubicBezTo>
                    <a:pt x="325" y="104"/>
                    <a:pt x="325" y="104"/>
                    <a:pt x="325" y="104"/>
                  </a:cubicBezTo>
                  <a:cubicBezTo>
                    <a:pt x="324" y="103"/>
                    <a:pt x="322" y="100"/>
                    <a:pt x="322" y="98"/>
                  </a:cubicBezTo>
                  <a:cubicBezTo>
                    <a:pt x="321" y="97"/>
                    <a:pt x="321" y="96"/>
                    <a:pt x="321" y="96"/>
                  </a:cubicBezTo>
                  <a:cubicBezTo>
                    <a:pt x="321" y="96"/>
                    <a:pt x="320" y="96"/>
                    <a:pt x="320" y="96"/>
                  </a:cubicBezTo>
                  <a:cubicBezTo>
                    <a:pt x="321" y="96"/>
                    <a:pt x="322" y="96"/>
                    <a:pt x="322" y="97"/>
                  </a:cubicBezTo>
                  <a:cubicBezTo>
                    <a:pt x="324" y="98"/>
                    <a:pt x="326" y="99"/>
                    <a:pt x="328" y="99"/>
                  </a:cubicBezTo>
                  <a:cubicBezTo>
                    <a:pt x="329" y="99"/>
                    <a:pt x="329" y="99"/>
                    <a:pt x="330" y="98"/>
                  </a:cubicBezTo>
                  <a:cubicBezTo>
                    <a:pt x="333" y="97"/>
                    <a:pt x="335" y="94"/>
                    <a:pt x="336" y="91"/>
                  </a:cubicBezTo>
                  <a:cubicBezTo>
                    <a:pt x="336" y="89"/>
                    <a:pt x="336" y="88"/>
                    <a:pt x="335" y="87"/>
                  </a:cubicBezTo>
                  <a:cubicBezTo>
                    <a:pt x="334" y="86"/>
                    <a:pt x="334" y="86"/>
                    <a:pt x="334" y="85"/>
                  </a:cubicBezTo>
                  <a:cubicBezTo>
                    <a:pt x="332" y="84"/>
                    <a:pt x="332" y="84"/>
                    <a:pt x="332" y="84"/>
                  </a:cubicBezTo>
                  <a:cubicBezTo>
                    <a:pt x="333" y="84"/>
                    <a:pt x="333" y="84"/>
                    <a:pt x="333" y="84"/>
                  </a:cubicBezTo>
                  <a:cubicBezTo>
                    <a:pt x="333" y="83"/>
                    <a:pt x="333" y="83"/>
                    <a:pt x="333" y="83"/>
                  </a:cubicBezTo>
                  <a:cubicBezTo>
                    <a:pt x="334" y="83"/>
                    <a:pt x="334" y="83"/>
                    <a:pt x="334" y="83"/>
                  </a:cubicBezTo>
                  <a:cubicBezTo>
                    <a:pt x="334" y="82"/>
                    <a:pt x="334" y="82"/>
                    <a:pt x="334" y="82"/>
                  </a:cubicBezTo>
                  <a:cubicBezTo>
                    <a:pt x="334" y="82"/>
                    <a:pt x="334" y="82"/>
                    <a:pt x="334" y="82"/>
                  </a:cubicBezTo>
                  <a:cubicBezTo>
                    <a:pt x="334" y="81"/>
                    <a:pt x="334" y="81"/>
                    <a:pt x="335" y="80"/>
                  </a:cubicBezTo>
                  <a:cubicBezTo>
                    <a:pt x="335" y="78"/>
                    <a:pt x="335" y="78"/>
                    <a:pt x="338" y="77"/>
                  </a:cubicBezTo>
                  <a:cubicBezTo>
                    <a:pt x="339" y="76"/>
                    <a:pt x="340" y="75"/>
                    <a:pt x="341" y="75"/>
                  </a:cubicBezTo>
                  <a:cubicBezTo>
                    <a:pt x="342" y="74"/>
                    <a:pt x="342" y="74"/>
                    <a:pt x="343" y="74"/>
                  </a:cubicBezTo>
                  <a:cubicBezTo>
                    <a:pt x="343" y="74"/>
                    <a:pt x="343" y="75"/>
                    <a:pt x="343" y="75"/>
                  </a:cubicBezTo>
                  <a:cubicBezTo>
                    <a:pt x="343" y="76"/>
                    <a:pt x="342" y="77"/>
                    <a:pt x="343" y="78"/>
                  </a:cubicBezTo>
                  <a:cubicBezTo>
                    <a:pt x="344" y="78"/>
                    <a:pt x="344" y="78"/>
                    <a:pt x="344" y="78"/>
                  </a:cubicBezTo>
                  <a:cubicBezTo>
                    <a:pt x="345" y="78"/>
                    <a:pt x="345" y="78"/>
                    <a:pt x="345" y="78"/>
                  </a:cubicBezTo>
                  <a:cubicBezTo>
                    <a:pt x="346" y="78"/>
                    <a:pt x="346" y="78"/>
                    <a:pt x="348" y="76"/>
                  </a:cubicBezTo>
                  <a:cubicBezTo>
                    <a:pt x="349" y="74"/>
                    <a:pt x="350" y="72"/>
                    <a:pt x="351" y="72"/>
                  </a:cubicBezTo>
                  <a:cubicBezTo>
                    <a:pt x="351" y="72"/>
                    <a:pt x="351" y="71"/>
                    <a:pt x="352" y="71"/>
                  </a:cubicBezTo>
                  <a:cubicBezTo>
                    <a:pt x="352" y="72"/>
                    <a:pt x="352" y="72"/>
                    <a:pt x="352" y="72"/>
                  </a:cubicBezTo>
                  <a:cubicBezTo>
                    <a:pt x="352" y="73"/>
                    <a:pt x="353" y="74"/>
                    <a:pt x="354" y="74"/>
                  </a:cubicBezTo>
                  <a:cubicBezTo>
                    <a:pt x="355" y="74"/>
                    <a:pt x="355" y="74"/>
                    <a:pt x="356" y="74"/>
                  </a:cubicBezTo>
                  <a:cubicBezTo>
                    <a:pt x="357" y="74"/>
                    <a:pt x="359" y="73"/>
                    <a:pt x="361" y="72"/>
                  </a:cubicBezTo>
                  <a:cubicBezTo>
                    <a:pt x="362" y="73"/>
                    <a:pt x="362" y="74"/>
                    <a:pt x="362" y="74"/>
                  </a:cubicBezTo>
                  <a:cubicBezTo>
                    <a:pt x="359" y="76"/>
                    <a:pt x="361" y="81"/>
                    <a:pt x="361" y="82"/>
                  </a:cubicBezTo>
                  <a:cubicBezTo>
                    <a:pt x="361" y="83"/>
                    <a:pt x="361" y="83"/>
                    <a:pt x="361" y="83"/>
                  </a:cubicBezTo>
                  <a:cubicBezTo>
                    <a:pt x="362" y="84"/>
                    <a:pt x="362" y="84"/>
                    <a:pt x="362" y="84"/>
                  </a:cubicBezTo>
                  <a:cubicBezTo>
                    <a:pt x="362" y="84"/>
                    <a:pt x="366" y="86"/>
                    <a:pt x="368" y="86"/>
                  </a:cubicBezTo>
                  <a:cubicBezTo>
                    <a:pt x="370" y="86"/>
                    <a:pt x="371" y="85"/>
                    <a:pt x="372" y="83"/>
                  </a:cubicBezTo>
                  <a:cubicBezTo>
                    <a:pt x="372" y="80"/>
                    <a:pt x="372" y="76"/>
                    <a:pt x="372" y="74"/>
                  </a:cubicBezTo>
                  <a:cubicBezTo>
                    <a:pt x="372" y="74"/>
                    <a:pt x="372" y="74"/>
                    <a:pt x="372" y="74"/>
                  </a:cubicBezTo>
                  <a:cubicBezTo>
                    <a:pt x="372" y="73"/>
                    <a:pt x="373" y="73"/>
                    <a:pt x="374" y="71"/>
                  </a:cubicBezTo>
                  <a:cubicBezTo>
                    <a:pt x="376" y="67"/>
                    <a:pt x="372" y="64"/>
                    <a:pt x="369" y="62"/>
                  </a:cubicBezTo>
                  <a:cubicBezTo>
                    <a:pt x="368" y="61"/>
                    <a:pt x="367" y="61"/>
                    <a:pt x="367" y="60"/>
                  </a:cubicBezTo>
                  <a:cubicBezTo>
                    <a:pt x="365" y="59"/>
                    <a:pt x="363" y="58"/>
                    <a:pt x="361" y="57"/>
                  </a:cubicBezTo>
                  <a:cubicBezTo>
                    <a:pt x="361" y="57"/>
                    <a:pt x="361" y="57"/>
                    <a:pt x="361" y="57"/>
                  </a:cubicBezTo>
                  <a:cubicBezTo>
                    <a:pt x="360" y="57"/>
                    <a:pt x="360" y="57"/>
                    <a:pt x="360" y="57"/>
                  </a:cubicBezTo>
                  <a:cubicBezTo>
                    <a:pt x="359" y="57"/>
                    <a:pt x="359" y="57"/>
                    <a:pt x="359" y="57"/>
                  </a:cubicBezTo>
                  <a:cubicBezTo>
                    <a:pt x="358" y="57"/>
                    <a:pt x="358" y="57"/>
                    <a:pt x="357" y="56"/>
                  </a:cubicBezTo>
                  <a:cubicBezTo>
                    <a:pt x="357" y="55"/>
                    <a:pt x="357" y="55"/>
                    <a:pt x="357" y="55"/>
                  </a:cubicBezTo>
                  <a:cubicBezTo>
                    <a:pt x="356" y="55"/>
                    <a:pt x="356" y="55"/>
                    <a:pt x="356" y="55"/>
                  </a:cubicBezTo>
                  <a:cubicBezTo>
                    <a:pt x="356" y="55"/>
                    <a:pt x="355" y="54"/>
                    <a:pt x="354" y="53"/>
                  </a:cubicBezTo>
                  <a:cubicBezTo>
                    <a:pt x="354" y="53"/>
                    <a:pt x="354" y="53"/>
                    <a:pt x="354" y="53"/>
                  </a:cubicBezTo>
                  <a:cubicBezTo>
                    <a:pt x="353" y="53"/>
                    <a:pt x="353" y="53"/>
                    <a:pt x="353" y="53"/>
                  </a:cubicBezTo>
                  <a:cubicBezTo>
                    <a:pt x="353" y="53"/>
                    <a:pt x="353" y="53"/>
                    <a:pt x="353" y="53"/>
                  </a:cubicBezTo>
                  <a:cubicBezTo>
                    <a:pt x="352" y="52"/>
                    <a:pt x="351" y="52"/>
                    <a:pt x="351" y="52"/>
                  </a:cubicBezTo>
                  <a:cubicBezTo>
                    <a:pt x="349" y="52"/>
                    <a:pt x="348" y="53"/>
                    <a:pt x="347" y="53"/>
                  </a:cubicBezTo>
                  <a:cubicBezTo>
                    <a:pt x="346" y="54"/>
                    <a:pt x="345" y="54"/>
                    <a:pt x="345" y="54"/>
                  </a:cubicBezTo>
                  <a:cubicBezTo>
                    <a:pt x="344" y="55"/>
                    <a:pt x="344" y="55"/>
                    <a:pt x="344" y="55"/>
                  </a:cubicBezTo>
                  <a:cubicBezTo>
                    <a:pt x="343" y="55"/>
                    <a:pt x="343" y="54"/>
                    <a:pt x="342" y="54"/>
                  </a:cubicBezTo>
                  <a:cubicBezTo>
                    <a:pt x="341" y="53"/>
                    <a:pt x="341" y="53"/>
                    <a:pt x="340" y="52"/>
                  </a:cubicBezTo>
                  <a:cubicBezTo>
                    <a:pt x="339" y="51"/>
                    <a:pt x="339" y="50"/>
                    <a:pt x="339" y="46"/>
                  </a:cubicBezTo>
                  <a:cubicBezTo>
                    <a:pt x="339" y="46"/>
                    <a:pt x="339" y="46"/>
                    <a:pt x="339" y="46"/>
                  </a:cubicBezTo>
                  <a:cubicBezTo>
                    <a:pt x="340" y="43"/>
                    <a:pt x="338" y="42"/>
                    <a:pt x="336" y="41"/>
                  </a:cubicBezTo>
                  <a:cubicBezTo>
                    <a:pt x="335" y="41"/>
                    <a:pt x="335" y="41"/>
                    <a:pt x="335" y="41"/>
                  </a:cubicBezTo>
                  <a:cubicBezTo>
                    <a:pt x="333" y="40"/>
                    <a:pt x="332" y="40"/>
                    <a:pt x="331" y="37"/>
                  </a:cubicBezTo>
                  <a:cubicBezTo>
                    <a:pt x="331" y="35"/>
                    <a:pt x="330" y="32"/>
                    <a:pt x="328" y="32"/>
                  </a:cubicBezTo>
                  <a:cubicBezTo>
                    <a:pt x="328" y="32"/>
                    <a:pt x="327" y="32"/>
                    <a:pt x="327" y="33"/>
                  </a:cubicBezTo>
                  <a:cubicBezTo>
                    <a:pt x="327" y="33"/>
                    <a:pt x="326" y="33"/>
                    <a:pt x="326" y="33"/>
                  </a:cubicBezTo>
                  <a:cubicBezTo>
                    <a:pt x="325" y="33"/>
                    <a:pt x="324" y="31"/>
                    <a:pt x="324" y="28"/>
                  </a:cubicBezTo>
                  <a:cubicBezTo>
                    <a:pt x="324" y="27"/>
                    <a:pt x="324" y="24"/>
                    <a:pt x="321" y="24"/>
                  </a:cubicBezTo>
                  <a:cubicBezTo>
                    <a:pt x="321" y="24"/>
                    <a:pt x="320" y="24"/>
                    <a:pt x="319" y="24"/>
                  </a:cubicBezTo>
                  <a:cubicBezTo>
                    <a:pt x="319" y="25"/>
                    <a:pt x="319" y="25"/>
                    <a:pt x="318" y="25"/>
                  </a:cubicBezTo>
                  <a:cubicBezTo>
                    <a:pt x="317" y="25"/>
                    <a:pt x="317" y="25"/>
                    <a:pt x="316" y="26"/>
                  </a:cubicBezTo>
                  <a:cubicBezTo>
                    <a:pt x="317" y="25"/>
                    <a:pt x="317" y="24"/>
                    <a:pt x="318" y="24"/>
                  </a:cubicBezTo>
                  <a:cubicBezTo>
                    <a:pt x="319" y="23"/>
                    <a:pt x="319" y="22"/>
                    <a:pt x="320" y="22"/>
                  </a:cubicBezTo>
                  <a:cubicBezTo>
                    <a:pt x="320" y="22"/>
                    <a:pt x="322" y="21"/>
                    <a:pt x="326" y="16"/>
                  </a:cubicBezTo>
                  <a:cubicBezTo>
                    <a:pt x="326" y="16"/>
                    <a:pt x="326" y="16"/>
                    <a:pt x="326" y="16"/>
                  </a:cubicBezTo>
                  <a:cubicBezTo>
                    <a:pt x="326" y="15"/>
                    <a:pt x="326" y="15"/>
                    <a:pt x="326" y="15"/>
                  </a:cubicBezTo>
                  <a:cubicBezTo>
                    <a:pt x="326" y="13"/>
                    <a:pt x="327" y="11"/>
                    <a:pt x="329" y="9"/>
                  </a:cubicBezTo>
                  <a:cubicBezTo>
                    <a:pt x="332" y="6"/>
                    <a:pt x="331" y="2"/>
                    <a:pt x="331" y="1"/>
                  </a:cubicBezTo>
                  <a:cubicBezTo>
                    <a:pt x="331" y="0"/>
                    <a:pt x="331" y="0"/>
                    <a:pt x="331" y="0"/>
                  </a:cubicBezTo>
                  <a:cubicBezTo>
                    <a:pt x="330" y="0"/>
                    <a:pt x="330" y="0"/>
                    <a:pt x="330" y="0"/>
                  </a:cubicBezTo>
                  <a:cubicBezTo>
                    <a:pt x="329" y="0"/>
                    <a:pt x="329" y="0"/>
                    <a:pt x="327" y="0"/>
                  </a:cubicBezTo>
                  <a:close/>
                  <a:moveTo>
                    <a:pt x="309" y="28"/>
                  </a:moveTo>
                  <a:cubicBezTo>
                    <a:pt x="310" y="28"/>
                    <a:pt x="310" y="28"/>
                    <a:pt x="310" y="28"/>
                  </a:cubicBezTo>
                  <a:cubicBezTo>
                    <a:pt x="311" y="28"/>
                    <a:pt x="311" y="28"/>
                    <a:pt x="311" y="28"/>
                  </a:cubicBezTo>
                  <a:cubicBezTo>
                    <a:pt x="312" y="28"/>
                    <a:pt x="313" y="27"/>
                    <a:pt x="314" y="26"/>
                  </a:cubicBezTo>
                  <a:cubicBezTo>
                    <a:pt x="315" y="26"/>
                    <a:pt x="315" y="26"/>
                    <a:pt x="316" y="26"/>
                  </a:cubicBezTo>
                  <a:cubicBezTo>
                    <a:pt x="315" y="26"/>
                    <a:pt x="315" y="26"/>
                    <a:pt x="315" y="27"/>
                  </a:cubicBezTo>
                  <a:cubicBezTo>
                    <a:pt x="314" y="28"/>
                    <a:pt x="315" y="29"/>
                    <a:pt x="315" y="30"/>
                  </a:cubicBezTo>
                  <a:cubicBezTo>
                    <a:pt x="316" y="30"/>
                    <a:pt x="316" y="31"/>
                    <a:pt x="316" y="31"/>
                  </a:cubicBezTo>
                  <a:cubicBezTo>
                    <a:pt x="317" y="33"/>
                    <a:pt x="317" y="33"/>
                    <a:pt x="316" y="34"/>
                  </a:cubicBezTo>
                  <a:cubicBezTo>
                    <a:pt x="316" y="35"/>
                    <a:pt x="316" y="35"/>
                    <a:pt x="316" y="35"/>
                  </a:cubicBezTo>
                  <a:cubicBezTo>
                    <a:pt x="316" y="35"/>
                    <a:pt x="316" y="35"/>
                    <a:pt x="315" y="35"/>
                  </a:cubicBezTo>
                  <a:cubicBezTo>
                    <a:pt x="315" y="35"/>
                    <a:pt x="315" y="34"/>
                    <a:pt x="315" y="33"/>
                  </a:cubicBezTo>
                  <a:cubicBezTo>
                    <a:pt x="315" y="33"/>
                    <a:pt x="315" y="32"/>
                    <a:pt x="314" y="32"/>
                  </a:cubicBezTo>
                  <a:cubicBezTo>
                    <a:pt x="314" y="30"/>
                    <a:pt x="312" y="29"/>
                    <a:pt x="310" y="29"/>
                  </a:cubicBezTo>
                  <a:cubicBezTo>
                    <a:pt x="310" y="29"/>
                    <a:pt x="309" y="29"/>
                    <a:pt x="309" y="29"/>
                  </a:cubicBezTo>
                  <a:cubicBezTo>
                    <a:pt x="309" y="28"/>
                    <a:pt x="309" y="28"/>
                    <a:pt x="309" y="28"/>
                  </a:cubicBezTo>
                  <a:close/>
                  <a:moveTo>
                    <a:pt x="304" y="41"/>
                  </a:moveTo>
                  <a:cubicBezTo>
                    <a:pt x="305" y="40"/>
                    <a:pt x="306" y="40"/>
                    <a:pt x="307" y="40"/>
                  </a:cubicBezTo>
                  <a:cubicBezTo>
                    <a:pt x="307" y="40"/>
                    <a:pt x="308" y="41"/>
                    <a:pt x="308" y="42"/>
                  </a:cubicBezTo>
                  <a:cubicBezTo>
                    <a:pt x="309" y="43"/>
                    <a:pt x="310" y="44"/>
                    <a:pt x="311" y="44"/>
                  </a:cubicBezTo>
                  <a:cubicBezTo>
                    <a:pt x="311" y="44"/>
                    <a:pt x="311" y="45"/>
                    <a:pt x="312" y="45"/>
                  </a:cubicBezTo>
                  <a:cubicBezTo>
                    <a:pt x="312" y="45"/>
                    <a:pt x="312" y="45"/>
                    <a:pt x="312" y="45"/>
                  </a:cubicBezTo>
                  <a:cubicBezTo>
                    <a:pt x="312" y="45"/>
                    <a:pt x="311" y="45"/>
                    <a:pt x="311" y="45"/>
                  </a:cubicBezTo>
                  <a:cubicBezTo>
                    <a:pt x="310" y="46"/>
                    <a:pt x="310" y="46"/>
                    <a:pt x="309" y="46"/>
                  </a:cubicBezTo>
                  <a:cubicBezTo>
                    <a:pt x="307" y="47"/>
                    <a:pt x="306" y="48"/>
                    <a:pt x="305" y="48"/>
                  </a:cubicBezTo>
                  <a:cubicBezTo>
                    <a:pt x="306" y="47"/>
                    <a:pt x="306" y="46"/>
                    <a:pt x="306" y="44"/>
                  </a:cubicBezTo>
                  <a:cubicBezTo>
                    <a:pt x="306" y="44"/>
                    <a:pt x="306" y="44"/>
                    <a:pt x="306" y="44"/>
                  </a:cubicBezTo>
                  <a:cubicBezTo>
                    <a:pt x="307" y="42"/>
                    <a:pt x="306" y="42"/>
                    <a:pt x="304" y="41"/>
                  </a:cubicBezTo>
                  <a:close/>
                  <a:moveTo>
                    <a:pt x="256" y="63"/>
                  </a:moveTo>
                  <a:cubicBezTo>
                    <a:pt x="259" y="63"/>
                    <a:pt x="261" y="63"/>
                    <a:pt x="263" y="62"/>
                  </a:cubicBezTo>
                  <a:cubicBezTo>
                    <a:pt x="265" y="62"/>
                    <a:pt x="266" y="62"/>
                    <a:pt x="267" y="61"/>
                  </a:cubicBezTo>
                  <a:cubicBezTo>
                    <a:pt x="268" y="61"/>
                    <a:pt x="269" y="61"/>
                    <a:pt x="269" y="61"/>
                  </a:cubicBezTo>
                  <a:cubicBezTo>
                    <a:pt x="269" y="62"/>
                    <a:pt x="269" y="63"/>
                    <a:pt x="268" y="64"/>
                  </a:cubicBezTo>
                  <a:cubicBezTo>
                    <a:pt x="268" y="65"/>
                    <a:pt x="268" y="65"/>
                    <a:pt x="268" y="65"/>
                  </a:cubicBezTo>
                  <a:cubicBezTo>
                    <a:pt x="267" y="66"/>
                    <a:pt x="267" y="68"/>
                    <a:pt x="267" y="69"/>
                  </a:cubicBezTo>
                  <a:cubicBezTo>
                    <a:pt x="266" y="72"/>
                    <a:pt x="266" y="72"/>
                    <a:pt x="265" y="72"/>
                  </a:cubicBezTo>
                  <a:cubicBezTo>
                    <a:pt x="264" y="72"/>
                    <a:pt x="263" y="72"/>
                    <a:pt x="263" y="72"/>
                  </a:cubicBezTo>
                  <a:cubicBezTo>
                    <a:pt x="262" y="72"/>
                    <a:pt x="262" y="72"/>
                    <a:pt x="262" y="72"/>
                  </a:cubicBezTo>
                  <a:cubicBezTo>
                    <a:pt x="262" y="72"/>
                    <a:pt x="261" y="71"/>
                    <a:pt x="260" y="70"/>
                  </a:cubicBezTo>
                  <a:cubicBezTo>
                    <a:pt x="258" y="69"/>
                    <a:pt x="257" y="68"/>
                    <a:pt x="256" y="68"/>
                  </a:cubicBezTo>
                  <a:cubicBezTo>
                    <a:pt x="255" y="68"/>
                    <a:pt x="255" y="69"/>
                    <a:pt x="255" y="69"/>
                  </a:cubicBezTo>
                  <a:cubicBezTo>
                    <a:pt x="254" y="69"/>
                    <a:pt x="253" y="69"/>
                    <a:pt x="252" y="69"/>
                  </a:cubicBezTo>
                  <a:cubicBezTo>
                    <a:pt x="249" y="69"/>
                    <a:pt x="248" y="68"/>
                    <a:pt x="246" y="67"/>
                  </a:cubicBezTo>
                  <a:cubicBezTo>
                    <a:pt x="245" y="67"/>
                    <a:pt x="245" y="67"/>
                    <a:pt x="245" y="67"/>
                  </a:cubicBezTo>
                  <a:cubicBezTo>
                    <a:pt x="245" y="66"/>
                    <a:pt x="244" y="66"/>
                    <a:pt x="243" y="66"/>
                  </a:cubicBezTo>
                  <a:cubicBezTo>
                    <a:pt x="242" y="66"/>
                    <a:pt x="242" y="66"/>
                    <a:pt x="241" y="67"/>
                  </a:cubicBezTo>
                  <a:cubicBezTo>
                    <a:pt x="240" y="67"/>
                    <a:pt x="239" y="68"/>
                    <a:pt x="238" y="68"/>
                  </a:cubicBezTo>
                  <a:cubicBezTo>
                    <a:pt x="232" y="72"/>
                    <a:pt x="229" y="74"/>
                    <a:pt x="224" y="78"/>
                  </a:cubicBezTo>
                  <a:cubicBezTo>
                    <a:pt x="222" y="80"/>
                    <a:pt x="221" y="80"/>
                    <a:pt x="219" y="81"/>
                  </a:cubicBezTo>
                  <a:cubicBezTo>
                    <a:pt x="218" y="82"/>
                    <a:pt x="216" y="82"/>
                    <a:pt x="215" y="86"/>
                  </a:cubicBezTo>
                  <a:cubicBezTo>
                    <a:pt x="214" y="87"/>
                    <a:pt x="213" y="88"/>
                    <a:pt x="212" y="89"/>
                  </a:cubicBezTo>
                  <a:cubicBezTo>
                    <a:pt x="212" y="90"/>
                    <a:pt x="211" y="90"/>
                    <a:pt x="211" y="92"/>
                  </a:cubicBezTo>
                  <a:cubicBezTo>
                    <a:pt x="211" y="93"/>
                    <a:pt x="212" y="94"/>
                    <a:pt x="213" y="94"/>
                  </a:cubicBezTo>
                  <a:cubicBezTo>
                    <a:pt x="213" y="95"/>
                    <a:pt x="214" y="95"/>
                    <a:pt x="214" y="96"/>
                  </a:cubicBezTo>
                  <a:cubicBezTo>
                    <a:pt x="212" y="96"/>
                    <a:pt x="212" y="95"/>
                    <a:pt x="212" y="95"/>
                  </a:cubicBezTo>
                  <a:cubicBezTo>
                    <a:pt x="210" y="94"/>
                    <a:pt x="209" y="93"/>
                    <a:pt x="208" y="93"/>
                  </a:cubicBezTo>
                  <a:cubicBezTo>
                    <a:pt x="208" y="93"/>
                    <a:pt x="208" y="93"/>
                    <a:pt x="208" y="93"/>
                  </a:cubicBezTo>
                  <a:cubicBezTo>
                    <a:pt x="208" y="93"/>
                    <a:pt x="208" y="93"/>
                    <a:pt x="208" y="93"/>
                  </a:cubicBezTo>
                  <a:cubicBezTo>
                    <a:pt x="208" y="91"/>
                    <a:pt x="208" y="89"/>
                    <a:pt x="209" y="88"/>
                  </a:cubicBezTo>
                  <a:cubicBezTo>
                    <a:pt x="209" y="88"/>
                    <a:pt x="209" y="87"/>
                    <a:pt x="210" y="87"/>
                  </a:cubicBezTo>
                  <a:cubicBezTo>
                    <a:pt x="211" y="86"/>
                    <a:pt x="212" y="84"/>
                    <a:pt x="213" y="82"/>
                  </a:cubicBezTo>
                  <a:cubicBezTo>
                    <a:pt x="213" y="81"/>
                    <a:pt x="214" y="80"/>
                    <a:pt x="214" y="79"/>
                  </a:cubicBezTo>
                  <a:cubicBezTo>
                    <a:pt x="214" y="77"/>
                    <a:pt x="214" y="76"/>
                    <a:pt x="216" y="74"/>
                  </a:cubicBezTo>
                  <a:cubicBezTo>
                    <a:pt x="216" y="74"/>
                    <a:pt x="217" y="73"/>
                    <a:pt x="217" y="72"/>
                  </a:cubicBezTo>
                  <a:cubicBezTo>
                    <a:pt x="219" y="71"/>
                    <a:pt x="219" y="71"/>
                    <a:pt x="220" y="71"/>
                  </a:cubicBezTo>
                  <a:cubicBezTo>
                    <a:pt x="220" y="71"/>
                    <a:pt x="221" y="71"/>
                    <a:pt x="222" y="71"/>
                  </a:cubicBezTo>
                  <a:cubicBezTo>
                    <a:pt x="223" y="71"/>
                    <a:pt x="223" y="71"/>
                    <a:pt x="224" y="72"/>
                  </a:cubicBezTo>
                  <a:cubicBezTo>
                    <a:pt x="225" y="72"/>
                    <a:pt x="226" y="72"/>
                    <a:pt x="226" y="72"/>
                  </a:cubicBezTo>
                  <a:cubicBezTo>
                    <a:pt x="228" y="72"/>
                    <a:pt x="230" y="71"/>
                    <a:pt x="232" y="69"/>
                  </a:cubicBezTo>
                  <a:cubicBezTo>
                    <a:pt x="233" y="68"/>
                    <a:pt x="233" y="68"/>
                    <a:pt x="233" y="68"/>
                  </a:cubicBezTo>
                  <a:cubicBezTo>
                    <a:pt x="236" y="65"/>
                    <a:pt x="237" y="63"/>
                    <a:pt x="240" y="63"/>
                  </a:cubicBezTo>
                  <a:cubicBezTo>
                    <a:pt x="242" y="62"/>
                    <a:pt x="242" y="62"/>
                    <a:pt x="243" y="62"/>
                  </a:cubicBezTo>
                  <a:cubicBezTo>
                    <a:pt x="244" y="62"/>
                    <a:pt x="245" y="62"/>
                    <a:pt x="246" y="62"/>
                  </a:cubicBezTo>
                  <a:cubicBezTo>
                    <a:pt x="247" y="62"/>
                    <a:pt x="248" y="62"/>
                    <a:pt x="249" y="63"/>
                  </a:cubicBezTo>
                  <a:cubicBezTo>
                    <a:pt x="251" y="63"/>
                    <a:pt x="251" y="63"/>
                    <a:pt x="251" y="63"/>
                  </a:cubicBezTo>
                  <a:cubicBezTo>
                    <a:pt x="253" y="63"/>
                    <a:pt x="254" y="63"/>
                    <a:pt x="256" y="63"/>
                  </a:cubicBezTo>
                  <a:close/>
                  <a:moveTo>
                    <a:pt x="398" y="127"/>
                  </a:moveTo>
                  <a:cubicBezTo>
                    <a:pt x="398" y="127"/>
                    <a:pt x="399" y="127"/>
                    <a:pt x="399" y="127"/>
                  </a:cubicBezTo>
                  <a:cubicBezTo>
                    <a:pt x="400" y="127"/>
                    <a:pt x="400" y="128"/>
                    <a:pt x="402" y="130"/>
                  </a:cubicBezTo>
                  <a:cubicBezTo>
                    <a:pt x="403" y="131"/>
                    <a:pt x="404" y="132"/>
                    <a:pt x="405" y="132"/>
                  </a:cubicBezTo>
                  <a:cubicBezTo>
                    <a:pt x="406" y="133"/>
                    <a:pt x="406" y="133"/>
                    <a:pt x="407" y="135"/>
                  </a:cubicBezTo>
                  <a:cubicBezTo>
                    <a:pt x="408" y="136"/>
                    <a:pt x="409" y="137"/>
                    <a:pt x="409" y="138"/>
                  </a:cubicBezTo>
                  <a:cubicBezTo>
                    <a:pt x="411" y="140"/>
                    <a:pt x="411" y="141"/>
                    <a:pt x="410" y="143"/>
                  </a:cubicBezTo>
                  <a:cubicBezTo>
                    <a:pt x="410" y="144"/>
                    <a:pt x="410" y="144"/>
                    <a:pt x="410" y="145"/>
                  </a:cubicBezTo>
                  <a:cubicBezTo>
                    <a:pt x="409" y="145"/>
                    <a:pt x="409" y="145"/>
                    <a:pt x="409" y="144"/>
                  </a:cubicBezTo>
                  <a:cubicBezTo>
                    <a:pt x="408" y="144"/>
                    <a:pt x="407" y="143"/>
                    <a:pt x="406" y="143"/>
                  </a:cubicBezTo>
                  <a:cubicBezTo>
                    <a:pt x="405" y="143"/>
                    <a:pt x="404" y="144"/>
                    <a:pt x="403" y="145"/>
                  </a:cubicBezTo>
                  <a:cubicBezTo>
                    <a:pt x="403" y="145"/>
                    <a:pt x="403" y="145"/>
                    <a:pt x="403" y="145"/>
                  </a:cubicBezTo>
                  <a:cubicBezTo>
                    <a:pt x="404" y="142"/>
                    <a:pt x="404" y="140"/>
                    <a:pt x="403" y="138"/>
                  </a:cubicBezTo>
                  <a:cubicBezTo>
                    <a:pt x="402" y="137"/>
                    <a:pt x="400" y="137"/>
                    <a:pt x="399" y="137"/>
                  </a:cubicBezTo>
                  <a:cubicBezTo>
                    <a:pt x="398" y="137"/>
                    <a:pt x="398" y="137"/>
                    <a:pt x="398" y="137"/>
                  </a:cubicBezTo>
                  <a:cubicBezTo>
                    <a:pt x="397" y="137"/>
                    <a:pt x="397" y="137"/>
                    <a:pt x="397" y="137"/>
                  </a:cubicBezTo>
                  <a:cubicBezTo>
                    <a:pt x="395" y="137"/>
                    <a:pt x="391" y="137"/>
                    <a:pt x="391" y="141"/>
                  </a:cubicBezTo>
                  <a:cubicBezTo>
                    <a:pt x="391" y="142"/>
                    <a:pt x="391" y="142"/>
                    <a:pt x="391" y="142"/>
                  </a:cubicBezTo>
                  <a:cubicBezTo>
                    <a:pt x="391" y="143"/>
                    <a:pt x="391" y="144"/>
                    <a:pt x="391" y="144"/>
                  </a:cubicBezTo>
                  <a:cubicBezTo>
                    <a:pt x="391" y="144"/>
                    <a:pt x="390" y="143"/>
                    <a:pt x="389" y="142"/>
                  </a:cubicBezTo>
                  <a:cubicBezTo>
                    <a:pt x="388" y="142"/>
                    <a:pt x="388" y="141"/>
                    <a:pt x="387" y="140"/>
                  </a:cubicBezTo>
                  <a:cubicBezTo>
                    <a:pt x="387" y="140"/>
                    <a:pt x="387" y="140"/>
                    <a:pt x="387" y="139"/>
                  </a:cubicBezTo>
                  <a:cubicBezTo>
                    <a:pt x="387" y="140"/>
                    <a:pt x="387" y="140"/>
                    <a:pt x="388" y="140"/>
                  </a:cubicBezTo>
                  <a:cubicBezTo>
                    <a:pt x="389" y="140"/>
                    <a:pt x="390" y="139"/>
                    <a:pt x="392" y="138"/>
                  </a:cubicBezTo>
                  <a:cubicBezTo>
                    <a:pt x="393" y="137"/>
                    <a:pt x="395" y="136"/>
                    <a:pt x="396" y="136"/>
                  </a:cubicBezTo>
                  <a:cubicBezTo>
                    <a:pt x="398" y="135"/>
                    <a:pt x="400" y="135"/>
                    <a:pt x="400" y="132"/>
                  </a:cubicBezTo>
                  <a:cubicBezTo>
                    <a:pt x="400" y="131"/>
                    <a:pt x="400" y="130"/>
                    <a:pt x="399" y="129"/>
                  </a:cubicBezTo>
                  <a:cubicBezTo>
                    <a:pt x="399" y="129"/>
                    <a:pt x="398" y="129"/>
                    <a:pt x="398" y="128"/>
                  </a:cubicBezTo>
                  <a:cubicBezTo>
                    <a:pt x="398" y="127"/>
                    <a:pt x="398" y="127"/>
                    <a:pt x="398" y="127"/>
                  </a:cubicBezTo>
                  <a:close/>
                  <a:moveTo>
                    <a:pt x="382" y="136"/>
                  </a:moveTo>
                  <a:cubicBezTo>
                    <a:pt x="383" y="136"/>
                    <a:pt x="385" y="135"/>
                    <a:pt x="385" y="133"/>
                  </a:cubicBezTo>
                  <a:cubicBezTo>
                    <a:pt x="386" y="131"/>
                    <a:pt x="386" y="131"/>
                    <a:pt x="388" y="130"/>
                  </a:cubicBezTo>
                  <a:cubicBezTo>
                    <a:pt x="388" y="130"/>
                    <a:pt x="389" y="130"/>
                    <a:pt x="389" y="130"/>
                  </a:cubicBezTo>
                  <a:cubicBezTo>
                    <a:pt x="389" y="131"/>
                    <a:pt x="388" y="131"/>
                    <a:pt x="388" y="131"/>
                  </a:cubicBezTo>
                  <a:cubicBezTo>
                    <a:pt x="388" y="132"/>
                    <a:pt x="387" y="132"/>
                    <a:pt x="387" y="133"/>
                  </a:cubicBezTo>
                  <a:cubicBezTo>
                    <a:pt x="386" y="134"/>
                    <a:pt x="384" y="135"/>
                    <a:pt x="385" y="136"/>
                  </a:cubicBezTo>
                  <a:cubicBezTo>
                    <a:pt x="385" y="137"/>
                    <a:pt x="385" y="138"/>
                    <a:pt x="386" y="138"/>
                  </a:cubicBezTo>
                  <a:cubicBezTo>
                    <a:pt x="386" y="139"/>
                    <a:pt x="386" y="139"/>
                    <a:pt x="386" y="139"/>
                  </a:cubicBezTo>
                  <a:cubicBezTo>
                    <a:pt x="386" y="139"/>
                    <a:pt x="386" y="139"/>
                    <a:pt x="386" y="139"/>
                  </a:cubicBezTo>
                  <a:cubicBezTo>
                    <a:pt x="385" y="138"/>
                    <a:pt x="384" y="137"/>
                    <a:pt x="382" y="136"/>
                  </a:cubicBezTo>
                  <a:close/>
                  <a:moveTo>
                    <a:pt x="390" y="162"/>
                  </a:moveTo>
                  <a:cubicBezTo>
                    <a:pt x="390" y="162"/>
                    <a:pt x="391" y="161"/>
                    <a:pt x="391" y="161"/>
                  </a:cubicBezTo>
                  <a:cubicBezTo>
                    <a:pt x="393" y="159"/>
                    <a:pt x="393" y="159"/>
                    <a:pt x="394" y="158"/>
                  </a:cubicBezTo>
                  <a:cubicBezTo>
                    <a:pt x="395" y="157"/>
                    <a:pt x="396" y="157"/>
                    <a:pt x="397" y="155"/>
                  </a:cubicBezTo>
                  <a:cubicBezTo>
                    <a:pt x="397" y="154"/>
                    <a:pt x="397" y="154"/>
                    <a:pt x="397" y="154"/>
                  </a:cubicBezTo>
                  <a:cubicBezTo>
                    <a:pt x="398" y="153"/>
                    <a:pt x="398" y="153"/>
                    <a:pt x="398" y="153"/>
                  </a:cubicBezTo>
                  <a:cubicBezTo>
                    <a:pt x="398" y="153"/>
                    <a:pt x="398" y="153"/>
                    <a:pt x="398" y="153"/>
                  </a:cubicBezTo>
                  <a:cubicBezTo>
                    <a:pt x="399" y="154"/>
                    <a:pt x="399" y="154"/>
                    <a:pt x="398" y="155"/>
                  </a:cubicBezTo>
                  <a:cubicBezTo>
                    <a:pt x="398" y="156"/>
                    <a:pt x="398" y="156"/>
                    <a:pt x="398" y="156"/>
                  </a:cubicBezTo>
                  <a:cubicBezTo>
                    <a:pt x="398" y="159"/>
                    <a:pt x="397" y="159"/>
                    <a:pt x="395" y="160"/>
                  </a:cubicBezTo>
                  <a:cubicBezTo>
                    <a:pt x="394" y="160"/>
                    <a:pt x="394" y="160"/>
                    <a:pt x="394" y="160"/>
                  </a:cubicBezTo>
                  <a:cubicBezTo>
                    <a:pt x="393" y="161"/>
                    <a:pt x="391" y="162"/>
                    <a:pt x="390" y="162"/>
                  </a:cubicBezTo>
                  <a:close/>
                  <a:moveTo>
                    <a:pt x="354" y="16"/>
                  </a:moveTo>
                  <a:cubicBezTo>
                    <a:pt x="354" y="16"/>
                    <a:pt x="353" y="17"/>
                    <a:pt x="352" y="17"/>
                  </a:cubicBezTo>
                  <a:cubicBezTo>
                    <a:pt x="351" y="18"/>
                    <a:pt x="349" y="18"/>
                    <a:pt x="347" y="19"/>
                  </a:cubicBezTo>
                  <a:cubicBezTo>
                    <a:pt x="344" y="19"/>
                    <a:pt x="340" y="20"/>
                    <a:pt x="339" y="23"/>
                  </a:cubicBezTo>
                  <a:cubicBezTo>
                    <a:pt x="338" y="25"/>
                    <a:pt x="337" y="27"/>
                    <a:pt x="338" y="30"/>
                  </a:cubicBezTo>
                  <a:cubicBezTo>
                    <a:pt x="339" y="32"/>
                    <a:pt x="339" y="33"/>
                    <a:pt x="338" y="37"/>
                  </a:cubicBezTo>
                  <a:cubicBezTo>
                    <a:pt x="337" y="40"/>
                    <a:pt x="337" y="41"/>
                    <a:pt x="339" y="42"/>
                  </a:cubicBezTo>
                  <a:cubicBezTo>
                    <a:pt x="339" y="43"/>
                    <a:pt x="339" y="43"/>
                    <a:pt x="339" y="43"/>
                  </a:cubicBezTo>
                  <a:cubicBezTo>
                    <a:pt x="340" y="44"/>
                    <a:pt x="341" y="45"/>
                    <a:pt x="343" y="45"/>
                  </a:cubicBezTo>
                  <a:cubicBezTo>
                    <a:pt x="345" y="45"/>
                    <a:pt x="347" y="44"/>
                    <a:pt x="348" y="43"/>
                  </a:cubicBezTo>
                  <a:cubicBezTo>
                    <a:pt x="349" y="44"/>
                    <a:pt x="349" y="44"/>
                    <a:pt x="349" y="44"/>
                  </a:cubicBezTo>
                  <a:cubicBezTo>
                    <a:pt x="350" y="43"/>
                    <a:pt x="350" y="43"/>
                    <a:pt x="350" y="43"/>
                  </a:cubicBezTo>
                  <a:cubicBezTo>
                    <a:pt x="351" y="42"/>
                    <a:pt x="351" y="42"/>
                    <a:pt x="351" y="42"/>
                  </a:cubicBezTo>
                  <a:cubicBezTo>
                    <a:pt x="353" y="39"/>
                    <a:pt x="354" y="38"/>
                    <a:pt x="356" y="37"/>
                  </a:cubicBezTo>
                  <a:cubicBezTo>
                    <a:pt x="362" y="33"/>
                    <a:pt x="364" y="30"/>
                    <a:pt x="362" y="27"/>
                  </a:cubicBezTo>
                  <a:cubicBezTo>
                    <a:pt x="362" y="26"/>
                    <a:pt x="362" y="26"/>
                    <a:pt x="361" y="25"/>
                  </a:cubicBezTo>
                  <a:cubicBezTo>
                    <a:pt x="360" y="21"/>
                    <a:pt x="358" y="16"/>
                    <a:pt x="354" y="16"/>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39" name="Freeform 30">
              <a:extLst>
                <a:ext uri="{FF2B5EF4-FFF2-40B4-BE49-F238E27FC236}">
                  <a16:creationId xmlns:a16="http://schemas.microsoft.com/office/drawing/2014/main" id="{F535C4F0-E539-0A5B-1FE2-BB4C60BE664B}"/>
                </a:ext>
              </a:extLst>
            </p:cNvPr>
            <p:cNvSpPr>
              <a:spLocks/>
            </p:cNvSpPr>
            <p:nvPr/>
          </p:nvSpPr>
          <p:spPr bwMode="auto">
            <a:xfrm>
              <a:off x="8943406" y="2234920"/>
              <a:ext cx="228600" cy="222250"/>
            </a:xfrm>
            <a:custGeom>
              <a:avLst/>
              <a:gdLst>
                <a:gd name="T0" fmla="*/ 45 w 74"/>
                <a:gd name="T1" fmla="*/ 64 h 72"/>
                <a:gd name="T2" fmla="*/ 43 w 74"/>
                <a:gd name="T3" fmla="*/ 62 h 72"/>
                <a:gd name="T4" fmla="*/ 39 w 74"/>
                <a:gd name="T5" fmla="*/ 63 h 72"/>
                <a:gd name="T6" fmla="*/ 33 w 74"/>
                <a:gd name="T7" fmla="*/ 69 h 72"/>
                <a:gd name="T8" fmla="*/ 25 w 74"/>
                <a:gd name="T9" fmla="*/ 66 h 72"/>
                <a:gd name="T10" fmla="*/ 23 w 74"/>
                <a:gd name="T11" fmla="*/ 61 h 72"/>
                <a:gd name="T12" fmla="*/ 19 w 74"/>
                <a:gd name="T13" fmla="*/ 63 h 72"/>
                <a:gd name="T14" fmla="*/ 16 w 74"/>
                <a:gd name="T15" fmla="*/ 66 h 72"/>
                <a:gd name="T16" fmla="*/ 10 w 74"/>
                <a:gd name="T17" fmla="*/ 59 h 72"/>
                <a:gd name="T18" fmla="*/ 4 w 74"/>
                <a:gd name="T19" fmla="*/ 41 h 72"/>
                <a:gd name="T20" fmla="*/ 2 w 74"/>
                <a:gd name="T21" fmla="*/ 40 h 72"/>
                <a:gd name="T22" fmla="*/ 2 w 74"/>
                <a:gd name="T23" fmla="*/ 39 h 72"/>
                <a:gd name="T24" fmla="*/ 4 w 74"/>
                <a:gd name="T25" fmla="*/ 27 h 72"/>
                <a:gd name="T26" fmla="*/ 7 w 74"/>
                <a:gd name="T27" fmla="*/ 24 h 72"/>
                <a:gd name="T28" fmla="*/ 10 w 74"/>
                <a:gd name="T29" fmla="*/ 29 h 72"/>
                <a:gd name="T30" fmla="*/ 13 w 74"/>
                <a:gd name="T31" fmla="*/ 32 h 72"/>
                <a:gd name="T32" fmla="*/ 19 w 74"/>
                <a:gd name="T33" fmla="*/ 27 h 72"/>
                <a:gd name="T34" fmla="*/ 24 w 74"/>
                <a:gd name="T35" fmla="*/ 20 h 72"/>
                <a:gd name="T36" fmla="*/ 33 w 74"/>
                <a:gd name="T37" fmla="*/ 16 h 72"/>
                <a:gd name="T38" fmla="*/ 37 w 74"/>
                <a:gd name="T39" fmla="*/ 13 h 72"/>
                <a:gd name="T40" fmla="*/ 40 w 74"/>
                <a:gd name="T41" fmla="*/ 13 h 72"/>
                <a:gd name="T42" fmla="*/ 46 w 74"/>
                <a:gd name="T43" fmla="*/ 5 h 72"/>
                <a:gd name="T44" fmla="*/ 51 w 74"/>
                <a:gd name="T45" fmla="*/ 3 h 72"/>
                <a:gd name="T46" fmla="*/ 57 w 74"/>
                <a:gd name="T47" fmla="*/ 0 h 72"/>
                <a:gd name="T48" fmla="*/ 57 w 74"/>
                <a:gd name="T49" fmla="*/ 8 h 72"/>
                <a:gd name="T50" fmla="*/ 57 w 74"/>
                <a:gd name="T51" fmla="*/ 18 h 72"/>
                <a:gd name="T52" fmla="*/ 63 w 74"/>
                <a:gd name="T53" fmla="*/ 23 h 72"/>
                <a:gd name="T54" fmla="*/ 60 w 74"/>
                <a:gd name="T55" fmla="*/ 29 h 72"/>
                <a:gd name="T56" fmla="*/ 59 w 74"/>
                <a:gd name="T57" fmla="*/ 33 h 72"/>
                <a:gd name="T58" fmla="*/ 59 w 74"/>
                <a:gd name="T59" fmla="*/ 35 h 72"/>
                <a:gd name="T60" fmla="*/ 53 w 74"/>
                <a:gd name="T61" fmla="*/ 36 h 72"/>
                <a:gd name="T62" fmla="*/ 57 w 74"/>
                <a:gd name="T63" fmla="*/ 47 h 72"/>
                <a:gd name="T64" fmla="*/ 67 w 74"/>
                <a:gd name="T65" fmla="*/ 55 h 72"/>
                <a:gd name="T66" fmla="*/ 73 w 74"/>
                <a:gd name="T67" fmla="*/ 61 h 72"/>
                <a:gd name="T68" fmla="*/ 72 w 74"/>
                <a:gd name="T69" fmla="*/ 66 h 72"/>
                <a:gd name="T70" fmla="*/ 66 w 74"/>
                <a:gd name="T71" fmla="*/ 69 h 72"/>
                <a:gd name="T72" fmla="*/ 59 w 74"/>
                <a:gd name="T73" fmla="*/ 72 h 72"/>
                <a:gd name="T74" fmla="*/ 56 w 74"/>
                <a:gd name="T7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72">
                  <a:moveTo>
                    <a:pt x="56" y="72"/>
                  </a:moveTo>
                  <a:cubicBezTo>
                    <a:pt x="52" y="72"/>
                    <a:pt x="48" y="67"/>
                    <a:pt x="45" y="64"/>
                  </a:cubicBezTo>
                  <a:cubicBezTo>
                    <a:pt x="45" y="63"/>
                    <a:pt x="45" y="63"/>
                    <a:pt x="45" y="63"/>
                  </a:cubicBezTo>
                  <a:cubicBezTo>
                    <a:pt x="44" y="62"/>
                    <a:pt x="43" y="62"/>
                    <a:pt x="43" y="62"/>
                  </a:cubicBezTo>
                  <a:cubicBezTo>
                    <a:pt x="42" y="62"/>
                    <a:pt x="41" y="62"/>
                    <a:pt x="40" y="62"/>
                  </a:cubicBezTo>
                  <a:cubicBezTo>
                    <a:pt x="39" y="63"/>
                    <a:pt x="39" y="63"/>
                    <a:pt x="39" y="63"/>
                  </a:cubicBezTo>
                  <a:cubicBezTo>
                    <a:pt x="38" y="64"/>
                    <a:pt x="37" y="65"/>
                    <a:pt x="36" y="66"/>
                  </a:cubicBezTo>
                  <a:cubicBezTo>
                    <a:pt x="35" y="67"/>
                    <a:pt x="34" y="68"/>
                    <a:pt x="33" y="69"/>
                  </a:cubicBezTo>
                  <a:cubicBezTo>
                    <a:pt x="32" y="69"/>
                    <a:pt x="31" y="70"/>
                    <a:pt x="30" y="70"/>
                  </a:cubicBezTo>
                  <a:cubicBezTo>
                    <a:pt x="28" y="70"/>
                    <a:pt x="25" y="68"/>
                    <a:pt x="25" y="66"/>
                  </a:cubicBezTo>
                  <a:cubicBezTo>
                    <a:pt x="24" y="65"/>
                    <a:pt x="24" y="64"/>
                    <a:pt x="24" y="63"/>
                  </a:cubicBezTo>
                  <a:cubicBezTo>
                    <a:pt x="24" y="62"/>
                    <a:pt x="24" y="62"/>
                    <a:pt x="23" y="61"/>
                  </a:cubicBezTo>
                  <a:cubicBezTo>
                    <a:pt x="23" y="61"/>
                    <a:pt x="23" y="61"/>
                    <a:pt x="23" y="61"/>
                  </a:cubicBezTo>
                  <a:cubicBezTo>
                    <a:pt x="22" y="61"/>
                    <a:pt x="21" y="62"/>
                    <a:pt x="19" y="63"/>
                  </a:cubicBezTo>
                  <a:cubicBezTo>
                    <a:pt x="19" y="64"/>
                    <a:pt x="18" y="64"/>
                    <a:pt x="18" y="65"/>
                  </a:cubicBezTo>
                  <a:cubicBezTo>
                    <a:pt x="17" y="65"/>
                    <a:pt x="17" y="66"/>
                    <a:pt x="16" y="66"/>
                  </a:cubicBezTo>
                  <a:cubicBezTo>
                    <a:pt x="14" y="66"/>
                    <a:pt x="13" y="64"/>
                    <a:pt x="12" y="61"/>
                  </a:cubicBezTo>
                  <a:cubicBezTo>
                    <a:pt x="11" y="60"/>
                    <a:pt x="11" y="59"/>
                    <a:pt x="10" y="59"/>
                  </a:cubicBezTo>
                  <a:cubicBezTo>
                    <a:pt x="8" y="56"/>
                    <a:pt x="8" y="51"/>
                    <a:pt x="9" y="48"/>
                  </a:cubicBezTo>
                  <a:cubicBezTo>
                    <a:pt x="9" y="45"/>
                    <a:pt x="7" y="43"/>
                    <a:pt x="4" y="41"/>
                  </a:cubicBezTo>
                  <a:cubicBezTo>
                    <a:pt x="4" y="41"/>
                    <a:pt x="4" y="41"/>
                    <a:pt x="3" y="40"/>
                  </a:cubicBezTo>
                  <a:cubicBezTo>
                    <a:pt x="3" y="40"/>
                    <a:pt x="3" y="40"/>
                    <a:pt x="2" y="40"/>
                  </a:cubicBezTo>
                  <a:cubicBezTo>
                    <a:pt x="2" y="40"/>
                    <a:pt x="2" y="40"/>
                    <a:pt x="2" y="40"/>
                  </a:cubicBezTo>
                  <a:cubicBezTo>
                    <a:pt x="2" y="39"/>
                    <a:pt x="2" y="39"/>
                    <a:pt x="2" y="39"/>
                  </a:cubicBezTo>
                  <a:cubicBezTo>
                    <a:pt x="1" y="39"/>
                    <a:pt x="0" y="34"/>
                    <a:pt x="2" y="31"/>
                  </a:cubicBezTo>
                  <a:cubicBezTo>
                    <a:pt x="3" y="30"/>
                    <a:pt x="3" y="29"/>
                    <a:pt x="4" y="27"/>
                  </a:cubicBezTo>
                  <a:cubicBezTo>
                    <a:pt x="4" y="26"/>
                    <a:pt x="5" y="25"/>
                    <a:pt x="5" y="24"/>
                  </a:cubicBezTo>
                  <a:cubicBezTo>
                    <a:pt x="6" y="24"/>
                    <a:pt x="6" y="24"/>
                    <a:pt x="7" y="24"/>
                  </a:cubicBezTo>
                  <a:cubicBezTo>
                    <a:pt x="9" y="24"/>
                    <a:pt x="10" y="29"/>
                    <a:pt x="10" y="29"/>
                  </a:cubicBezTo>
                  <a:cubicBezTo>
                    <a:pt x="10" y="29"/>
                    <a:pt x="10" y="29"/>
                    <a:pt x="10" y="29"/>
                  </a:cubicBezTo>
                  <a:cubicBezTo>
                    <a:pt x="10" y="31"/>
                    <a:pt x="11" y="33"/>
                    <a:pt x="12" y="33"/>
                  </a:cubicBezTo>
                  <a:cubicBezTo>
                    <a:pt x="12" y="33"/>
                    <a:pt x="12" y="33"/>
                    <a:pt x="13" y="32"/>
                  </a:cubicBezTo>
                  <a:cubicBezTo>
                    <a:pt x="14" y="31"/>
                    <a:pt x="15" y="31"/>
                    <a:pt x="16" y="30"/>
                  </a:cubicBezTo>
                  <a:cubicBezTo>
                    <a:pt x="17" y="30"/>
                    <a:pt x="18" y="29"/>
                    <a:pt x="19" y="27"/>
                  </a:cubicBezTo>
                  <a:cubicBezTo>
                    <a:pt x="19" y="26"/>
                    <a:pt x="19" y="26"/>
                    <a:pt x="19" y="26"/>
                  </a:cubicBezTo>
                  <a:cubicBezTo>
                    <a:pt x="20" y="22"/>
                    <a:pt x="21" y="20"/>
                    <a:pt x="24" y="20"/>
                  </a:cubicBezTo>
                  <a:cubicBezTo>
                    <a:pt x="27" y="20"/>
                    <a:pt x="29" y="20"/>
                    <a:pt x="31" y="18"/>
                  </a:cubicBezTo>
                  <a:cubicBezTo>
                    <a:pt x="32" y="18"/>
                    <a:pt x="32" y="17"/>
                    <a:pt x="33" y="16"/>
                  </a:cubicBezTo>
                  <a:cubicBezTo>
                    <a:pt x="33" y="16"/>
                    <a:pt x="33" y="15"/>
                    <a:pt x="34" y="14"/>
                  </a:cubicBezTo>
                  <a:cubicBezTo>
                    <a:pt x="35" y="13"/>
                    <a:pt x="36" y="13"/>
                    <a:pt x="37" y="13"/>
                  </a:cubicBezTo>
                  <a:cubicBezTo>
                    <a:pt x="39" y="13"/>
                    <a:pt x="39" y="13"/>
                    <a:pt x="39" y="13"/>
                  </a:cubicBezTo>
                  <a:cubicBezTo>
                    <a:pt x="39" y="13"/>
                    <a:pt x="39" y="13"/>
                    <a:pt x="40" y="13"/>
                  </a:cubicBezTo>
                  <a:cubicBezTo>
                    <a:pt x="41" y="13"/>
                    <a:pt x="42" y="12"/>
                    <a:pt x="42" y="10"/>
                  </a:cubicBezTo>
                  <a:cubicBezTo>
                    <a:pt x="43" y="8"/>
                    <a:pt x="43" y="6"/>
                    <a:pt x="46" y="5"/>
                  </a:cubicBezTo>
                  <a:cubicBezTo>
                    <a:pt x="47" y="5"/>
                    <a:pt x="47" y="5"/>
                    <a:pt x="48" y="5"/>
                  </a:cubicBezTo>
                  <a:cubicBezTo>
                    <a:pt x="49" y="5"/>
                    <a:pt x="50" y="5"/>
                    <a:pt x="51" y="3"/>
                  </a:cubicBezTo>
                  <a:cubicBezTo>
                    <a:pt x="53" y="1"/>
                    <a:pt x="56" y="1"/>
                    <a:pt x="56" y="1"/>
                  </a:cubicBezTo>
                  <a:cubicBezTo>
                    <a:pt x="57" y="0"/>
                    <a:pt x="57" y="0"/>
                    <a:pt x="57" y="0"/>
                  </a:cubicBezTo>
                  <a:cubicBezTo>
                    <a:pt x="57" y="1"/>
                    <a:pt x="57" y="1"/>
                    <a:pt x="57" y="1"/>
                  </a:cubicBezTo>
                  <a:cubicBezTo>
                    <a:pt x="57" y="1"/>
                    <a:pt x="60" y="6"/>
                    <a:pt x="57" y="8"/>
                  </a:cubicBezTo>
                  <a:cubicBezTo>
                    <a:pt x="55" y="10"/>
                    <a:pt x="52" y="13"/>
                    <a:pt x="52" y="13"/>
                  </a:cubicBezTo>
                  <a:cubicBezTo>
                    <a:pt x="52" y="15"/>
                    <a:pt x="55" y="17"/>
                    <a:pt x="57" y="18"/>
                  </a:cubicBezTo>
                  <a:cubicBezTo>
                    <a:pt x="57" y="19"/>
                    <a:pt x="58" y="19"/>
                    <a:pt x="58" y="19"/>
                  </a:cubicBezTo>
                  <a:cubicBezTo>
                    <a:pt x="60" y="20"/>
                    <a:pt x="63" y="21"/>
                    <a:pt x="63" y="23"/>
                  </a:cubicBezTo>
                  <a:cubicBezTo>
                    <a:pt x="63" y="23"/>
                    <a:pt x="63" y="24"/>
                    <a:pt x="62" y="25"/>
                  </a:cubicBezTo>
                  <a:cubicBezTo>
                    <a:pt x="61" y="27"/>
                    <a:pt x="60" y="28"/>
                    <a:pt x="60" y="29"/>
                  </a:cubicBezTo>
                  <a:cubicBezTo>
                    <a:pt x="59" y="30"/>
                    <a:pt x="59" y="31"/>
                    <a:pt x="59" y="31"/>
                  </a:cubicBezTo>
                  <a:cubicBezTo>
                    <a:pt x="58" y="32"/>
                    <a:pt x="59" y="33"/>
                    <a:pt x="59" y="33"/>
                  </a:cubicBezTo>
                  <a:cubicBezTo>
                    <a:pt x="60" y="34"/>
                    <a:pt x="60" y="34"/>
                    <a:pt x="60" y="34"/>
                  </a:cubicBezTo>
                  <a:cubicBezTo>
                    <a:pt x="59" y="35"/>
                    <a:pt x="59" y="35"/>
                    <a:pt x="59" y="35"/>
                  </a:cubicBezTo>
                  <a:cubicBezTo>
                    <a:pt x="59" y="35"/>
                    <a:pt x="56" y="36"/>
                    <a:pt x="54" y="36"/>
                  </a:cubicBezTo>
                  <a:cubicBezTo>
                    <a:pt x="54" y="36"/>
                    <a:pt x="53" y="36"/>
                    <a:pt x="53" y="36"/>
                  </a:cubicBezTo>
                  <a:cubicBezTo>
                    <a:pt x="53" y="37"/>
                    <a:pt x="54" y="39"/>
                    <a:pt x="54" y="40"/>
                  </a:cubicBezTo>
                  <a:cubicBezTo>
                    <a:pt x="54" y="43"/>
                    <a:pt x="55" y="47"/>
                    <a:pt x="57" y="47"/>
                  </a:cubicBezTo>
                  <a:cubicBezTo>
                    <a:pt x="61" y="47"/>
                    <a:pt x="63" y="49"/>
                    <a:pt x="64" y="51"/>
                  </a:cubicBezTo>
                  <a:cubicBezTo>
                    <a:pt x="64" y="53"/>
                    <a:pt x="66" y="55"/>
                    <a:pt x="67" y="55"/>
                  </a:cubicBezTo>
                  <a:cubicBezTo>
                    <a:pt x="70" y="56"/>
                    <a:pt x="73" y="60"/>
                    <a:pt x="73" y="61"/>
                  </a:cubicBezTo>
                  <a:cubicBezTo>
                    <a:pt x="73" y="61"/>
                    <a:pt x="73" y="61"/>
                    <a:pt x="73" y="61"/>
                  </a:cubicBezTo>
                  <a:cubicBezTo>
                    <a:pt x="74" y="66"/>
                    <a:pt x="74" y="66"/>
                    <a:pt x="74" y="66"/>
                  </a:cubicBezTo>
                  <a:cubicBezTo>
                    <a:pt x="72" y="66"/>
                    <a:pt x="72" y="66"/>
                    <a:pt x="72" y="66"/>
                  </a:cubicBezTo>
                  <a:cubicBezTo>
                    <a:pt x="72" y="66"/>
                    <a:pt x="71" y="66"/>
                    <a:pt x="71" y="66"/>
                  </a:cubicBezTo>
                  <a:cubicBezTo>
                    <a:pt x="68" y="67"/>
                    <a:pt x="68" y="67"/>
                    <a:pt x="66" y="69"/>
                  </a:cubicBezTo>
                  <a:cubicBezTo>
                    <a:pt x="65" y="70"/>
                    <a:pt x="65" y="70"/>
                    <a:pt x="65" y="70"/>
                  </a:cubicBezTo>
                  <a:cubicBezTo>
                    <a:pt x="64" y="71"/>
                    <a:pt x="62" y="71"/>
                    <a:pt x="59" y="72"/>
                  </a:cubicBezTo>
                  <a:cubicBezTo>
                    <a:pt x="59" y="72"/>
                    <a:pt x="58" y="72"/>
                    <a:pt x="57" y="72"/>
                  </a:cubicBezTo>
                  <a:cubicBezTo>
                    <a:pt x="57" y="72"/>
                    <a:pt x="56" y="72"/>
                    <a:pt x="56" y="7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40" name="Freeform 31">
              <a:extLst>
                <a:ext uri="{FF2B5EF4-FFF2-40B4-BE49-F238E27FC236}">
                  <a16:creationId xmlns:a16="http://schemas.microsoft.com/office/drawing/2014/main" id="{1D3B75D4-A068-C1AB-3A3B-D77F8ACFD0D6}"/>
                </a:ext>
              </a:extLst>
            </p:cNvPr>
            <p:cNvSpPr>
              <a:spLocks noEditPoints="1"/>
            </p:cNvSpPr>
            <p:nvPr/>
          </p:nvSpPr>
          <p:spPr bwMode="auto">
            <a:xfrm>
              <a:off x="8940231" y="2231745"/>
              <a:ext cx="234950" cy="228600"/>
            </a:xfrm>
            <a:custGeom>
              <a:avLst/>
              <a:gdLst>
                <a:gd name="T0" fmla="*/ 53 w 76"/>
                <a:gd name="T1" fmla="*/ 14 h 74"/>
                <a:gd name="T2" fmla="*/ 59 w 76"/>
                <a:gd name="T3" fmla="*/ 32 h 74"/>
                <a:gd name="T4" fmla="*/ 54 w 76"/>
                <a:gd name="T5" fmla="*/ 36 h 74"/>
                <a:gd name="T6" fmla="*/ 58 w 76"/>
                <a:gd name="T7" fmla="*/ 48 h 74"/>
                <a:gd name="T8" fmla="*/ 73 w 76"/>
                <a:gd name="T9" fmla="*/ 63 h 74"/>
                <a:gd name="T10" fmla="*/ 71 w 76"/>
                <a:gd name="T11" fmla="*/ 66 h 74"/>
                <a:gd name="T12" fmla="*/ 57 w 76"/>
                <a:gd name="T13" fmla="*/ 72 h 74"/>
                <a:gd name="T14" fmla="*/ 40 w 76"/>
                <a:gd name="T15" fmla="*/ 63 h 74"/>
                <a:gd name="T16" fmla="*/ 26 w 76"/>
                <a:gd name="T17" fmla="*/ 67 h 74"/>
                <a:gd name="T18" fmla="*/ 18 w 76"/>
                <a:gd name="T19" fmla="*/ 65 h 74"/>
                <a:gd name="T20" fmla="*/ 11 w 76"/>
                <a:gd name="T21" fmla="*/ 49 h 74"/>
                <a:gd name="T22" fmla="*/ 3 w 76"/>
                <a:gd name="T23" fmla="*/ 40 h 74"/>
                <a:gd name="T24" fmla="*/ 8 w 76"/>
                <a:gd name="T25" fmla="*/ 26 h 74"/>
                <a:gd name="T26" fmla="*/ 14 w 76"/>
                <a:gd name="T27" fmla="*/ 34 h 74"/>
                <a:gd name="T28" fmla="*/ 33 w 76"/>
                <a:gd name="T29" fmla="*/ 20 h 74"/>
                <a:gd name="T30" fmla="*/ 40 w 76"/>
                <a:gd name="T31" fmla="*/ 15 h 74"/>
                <a:gd name="T32" fmla="*/ 47 w 76"/>
                <a:gd name="T33" fmla="*/ 7 h 74"/>
                <a:gd name="T34" fmla="*/ 58 w 76"/>
                <a:gd name="T35" fmla="*/ 0 h 74"/>
                <a:gd name="T36" fmla="*/ 49 w 76"/>
                <a:gd name="T37" fmla="*/ 5 h 74"/>
                <a:gd name="T38" fmla="*/ 41 w 76"/>
                <a:gd name="T39" fmla="*/ 13 h 74"/>
                <a:gd name="T40" fmla="*/ 38 w 76"/>
                <a:gd name="T41" fmla="*/ 13 h 74"/>
                <a:gd name="T42" fmla="*/ 32 w 76"/>
                <a:gd name="T43" fmla="*/ 19 h 74"/>
                <a:gd name="T44" fmla="*/ 19 w 76"/>
                <a:gd name="T45" fmla="*/ 27 h 74"/>
                <a:gd name="T46" fmla="*/ 13 w 76"/>
                <a:gd name="T47" fmla="*/ 33 h 74"/>
                <a:gd name="T48" fmla="*/ 8 w 76"/>
                <a:gd name="T49" fmla="*/ 24 h 74"/>
                <a:gd name="T50" fmla="*/ 4 w 76"/>
                <a:gd name="T51" fmla="*/ 28 h 74"/>
                <a:gd name="T52" fmla="*/ 2 w 76"/>
                <a:gd name="T53" fmla="*/ 41 h 74"/>
                <a:gd name="T54" fmla="*/ 4 w 76"/>
                <a:gd name="T55" fmla="*/ 42 h 74"/>
                <a:gd name="T56" fmla="*/ 11 w 76"/>
                <a:gd name="T57" fmla="*/ 60 h 74"/>
                <a:gd name="T58" fmla="*/ 19 w 76"/>
                <a:gd name="T59" fmla="*/ 67 h 74"/>
                <a:gd name="T60" fmla="*/ 24 w 76"/>
                <a:gd name="T61" fmla="*/ 63 h 74"/>
                <a:gd name="T62" fmla="*/ 31 w 76"/>
                <a:gd name="T63" fmla="*/ 72 h 74"/>
                <a:gd name="T64" fmla="*/ 41 w 76"/>
                <a:gd name="T65" fmla="*/ 65 h 74"/>
                <a:gd name="T66" fmla="*/ 45 w 76"/>
                <a:gd name="T67" fmla="*/ 65 h 74"/>
                <a:gd name="T68" fmla="*/ 58 w 76"/>
                <a:gd name="T69" fmla="*/ 74 h 74"/>
                <a:gd name="T70" fmla="*/ 68 w 76"/>
                <a:gd name="T71" fmla="*/ 70 h 74"/>
                <a:gd name="T72" fmla="*/ 74 w 76"/>
                <a:gd name="T73" fmla="*/ 68 h 74"/>
                <a:gd name="T74" fmla="*/ 75 w 76"/>
                <a:gd name="T75" fmla="*/ 62 h 74"/>
                <a:gd name="T76" fmla="*/ 69 w 76"/>
                <a:gd name="T77" fmla="*/ 56 h 74"/>
                <a:gd name="T78" fmla="*/ 56 w 76"/>
                <a:gd name="T79" fmla="*/ 41 h 74"/>
                <a:gd name="T80" fmla="*/ 55 w 76"/>
                <a:gd name="T81" fmla="*/ 38 h 74"/>
                <a:gd name="T82" fmla="*/ 61 w 76"/>
                <a:gd name="T83" fmla="*/ 34 h 74"/>
                <a:gd name="T84" fmla="*/ 61 w 76"/>
                <a:gd name="T85" fmla="*/ 31 h 74"/>
                <a:gd name="T86" fmla="*/ 59 w 76"/>
                <a:gd name="T87" fmla="*/ 19 h 74"/>
                <a:gd name="T88" fmla="*/ 59 w 76"/>
                <a:gd name="T89"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4">
                  <a:moveTo>
                    <a:pt x="57" y="2"/>
                  </a:moveTo>
                  <a:cubicBezTo>
                    <a:pt x="57" y="2"/>
                    <a:pt x="60" y="7"/>
                    <a:pt x="58" y="8"/>
                  </a:cubicBezTo>
                  <a:cubicBezTo>
                    <a:pt x="56" y="10"/>
                    <a:pt x="53" y="13"/>
                    <a:pt x="53" y="14"/>
                  </a:cubicBezTo>
                  <a:cubicBezTo>
                    <a:pt x="53" y="16"/>
                    <a:pt x="55" y="19"/>
                    <a:pt x="57" y="20"/>
                  </a:cubicBezTo>
                  <a:cubicBezTo>
                    <a:pt x="59" y="21"/>
                    <a:pt x="65" y="23"/>
                    <a:pt x="62" y="25"/>
                  </a:cubicBezTo>
                  <a:cubicBezTo>
                    <a:pt x="60" y="28"/>
                    <a:pt x="60" y="30"/>
                    <a:pt x="59" y="32"/>
                  </a:cubicBezTo>
                  <a:cubicBezTo>
                    <a:pt x="58" y="33"/>
                    <a:pt x="59" y="35"/>
                    <a:pt x="59" y="35"/>
                  </a:cubicBezTo>
                  <a:cubicBezTo>
                    <a:pt x="59" y="35"/>
                    <a:pt x="56" y="37"/>
                    <a:pt x="55" y="37"/>
                  </a:cubicBezTo>
                  <a:cubicBezTo>
                    <a:pt x="55" y="37"/>
                    <a:pt x="54" y="36"/>
                    <a:pt x="54" y="36"/>
                  </a:cubicBezTo>
                  <a:cubicBezTo>
                    <a:pt x="54" y="36"/>
                    <a:pt x="54" y="36"/>
                    <a:pt x="54" y="36"/>
                  </a:cubicBezTo>
                  <a:cubicBezTo>
                    <a:pt x="53" y="36"/>
                    <a:pt x="54" y="41"/>
                    <a:pt x="54" y="41"/>
                  </a:cubicBezTo>
                  <a:cubicBezTo>
                    <a:pt x="54" y="41"/>
                    <a:pt x="55" y="48"/>
                    <a:pt x="58" y="48"/>
                  </a:cubicBezTo>
                  <a:cubicBezTo>
                    <a:pt x="61" y="48"/>
                    <a:pt x="64" y="51"/>
                    <a:pt x="64" y="53"/>
                  </a:cubicBezTo>
                  <a:cubicBezTo>
                    <a:pt x="65" y="55"/>
                    <a:pt x="66" y="57"/>
                    <a:pt x="68" y="57"/>
                  </a:cubicBezTo>
                  <a:cubicBezTo>
                    <a:pt x="70" y="58"/>
                    <a:pt x="73" y="63"/>
                    <a:pt x="73" y="63"/>
                  </a:cubicBezTo>
                  <a:cubicBezTo>
                    <a:pt x="74" y="66"/>
                    <a:pt x="74" y="66"/>
                    <a:pt x="74" y="66"/>
                  </a:cubicBezTo>
                  <a:cubicBezTo>
                    <a:pt x="73" y="66"/>
                    <a:pt x="73" y="66"/>
                    <a:pt x="73" y="66"/>
                  </a:cubicBezTo>
                  <a:cubicBezTo>
                    <a:pt x="73" y="66"/>
                    <a:pt x="72" y="66"/>
                    <a:pt x="71" y="66"/>
                  </a:cubicBezTo>
                  <a:cubicBezTo>
                    <a:pt x="68" y="67"/>
                    <a:pt x="68" y="68"/>
                    <a:pt x="66" y="70"/>
                  </a:cubicBezTo>
                  <a:cubicBezTo>
                    <a:pt x="64" y="72"/>
                    <a:pt x="61" y="71"/>
                    <a:pt x="58" y="72"/>
                  </a:cubicBezTo>
                  <a:cubicBezTo>
                    <a:pt x="58" y="72"/>
                    <a:pt x="57" y="72"/>
                    <a:pt x="57" y="72"/>
                  </a:cubicBezTo>
                  <a:cubicBezTo>
                    <a:pt x="54" y="72"/>
                    <a:pt x="49" y="67"/>
                    <a:pt x="47" y="64"/>
                  </a:cubicBezTo>
                  <a:cubicBezTo>
                    <a:pt x="46" y="62"/>
                    <a:pt x="45" y="62"/>
                    <a:pt x="44" y="62"/>
                  </a:cubicBezTo>
                  <a:cubicBezTo>
                    <a:pt x="43" y="62"/>
                    <a:pt x="42" y="62"/>
                    <a:pt x="40" y="63"/>
                  </a:cubicBezTo>
                  <a:cubicBezTo>
                    <a:pt x="37" y="65"/>
                    <a:pt x="36" y="67"/>
                    <a:pt x="34" y="69"/>
                  </a:cubicBezTo>
                  <a:cubicBezTo>
                    <a:pt x="33" y="69"/>
                    <a:pt x="32" y="70"/>
                    <a:pt x="31" y="70"/>
                  </a:cubicBezTo>
                  <a:cubicBezTo>
                    <a:pt x="29" y="70"/>
                    <a:pt x="27" y="68"/>
                    <a:pt x="26" y="67"/>
                  </a:cubicBezTo>
                  <a:cubicBezTo>
                    <a:pt x="25" y="65"/>
                    <a:pt x="26" y="62"/>
                    <a:pt x="24" y="62"/>
                  </a:cubicBezTo>
                  <a:cubicBezTo>
                    <a:pt x="24" y="61"/>
                    <a:pt x="24" y="61"/>
                    <a:pt x="24" y="61"/>
                  </a:cubicBezTo>
                  <a:cubicBezTo>
                    <a:pt x="22" y="61"/>
                    <a:pt x="20" y="63"/>
                    <a:pt x="18" y="65"/>
                  </a:cubicBezTo>
                  <a:cubicBezTo>
                    <a:pt x="18" y="65"/>
                    <a:pt x="17" y="66"/>
                    <a:pt x="17" y="66"/>
                  </a:cubicBezTo>
                  <a:cubicBezTo>
                    <a:pt x="15" y="66"/>
                    <a:pt x="14" y="61"/>
                    <a:pt x="12" y="59"/>
                  </a:cubicBezTo>
                  <a:cubicBezTo>
                    <a:pt x="10" y="57"/>
                    <a:pt x="10" y="52"/>
                    <a:pt x="11" y="49"/>
                  </a:cubicBezTo>
                  <a:cubicBezTo>
                    <a:pt x="11" y="46"/>
                    <a:pt x="9" y="43"/>
                    <a:pt x="6" y="41"/>
                  </a:cubicBezTo>
                  <a:cubicBezTo>
                    <a:pt x="5" y="40"/>
                    <a:pt x="5" y="41"/>
                    <a:pt x="4" y="40"/>
                  </a:cubicBezTo>
                  <a:cubicBezTo>
                    <a:pt x="3" y="40"/>
                    <a:pt x="3" y="40"/>
                    <a:pt x="3" y="40"/>
                  </a:cubicBezTo>
                  <a:cubicBezTo>
                    <a:pt x="3" y="40"/>
                    <a:pt x="2" y="35"/>
                    <a:pt x="4" y="33"/>
                  </a:cubicBezTo>
                  <a:cubicBezTo>
                    <a:pt x="6" y="30"/>
                    <a:pt x="6" y="28"/>
                    <a:pt x="7" y="26"/>
                  </a:cubicBezTo>
                  <a:cubicBezTo>
                    <a:pt x="7" y="26"/>
                    <a:pt x="8" y="26"/>
                    <a:pt x="8" y="26"/>
                  </a:cubicBezTo>
                  <a:cubicBezTo>
                    <a:pt x="9" y="26"/>
                    <a:pt x="10" y="28"/>
                    <a:pt x="10" y="30"/>
                  </a:cubicBezTo>
                  <a:cubicBezTo>
                    <a:pt x="11" y="32"/>
                    <a:pt x="11" y="35"/>
                    <a:pt x="13" y="35"/>
                  </a:cubicBezTo>
                  <a:cubicBezTo>
                    <a:pt x="13" y="35"/>
                    <a:pt x="14" y="34"/>
                    <a:pt x="14" y="34"/>
                  </a:cubicBezTo>
                  <a:cubicBezTo>
                    <a:pt x="18" y="31"/>
                    <a:pt x="19" y="32"/>
                    <a:pt x="21" y="28"/>
                  </a:cubicBezTo>
                  <a:cubicBezTo>
                    <a:pt x="22" y="24"/>
                    <a:pt x="23" y="22"/>
                    <a:pt x="25" y="22"/>
                  </a:cubicBezTo>
                  <a:cubicBezTo>
                    <a:pt x="28" y="22"/>
                    <a:pt x="31" y="22"/>
                    <a:pt x="33" y="20"/>
                  </a:cubicBezTo>
                  <a:cubicBezTo>
                    <a:pt x="35" y="19"/>
                    <a:pt x="34" y="18"/>
                    <a:pt x="36" y="16"/>
                  </a:cubicBezTo>
                  <a:cubicBezTo>
                    <a:pt x="37" y="15"/>
                    <a:pt x="37" y="15"/>
                    <a:pt x="38" y="15"/>
                  </a:cubicBezTo>
                  <a:cubicBezTo>
                    <a:pt x="39" y="15"/>
                    <a:pt x="39" y="15"/>
                    <a:pt x="40" y="15"/>
                  </a:cubicBezTo>
                  <a:cubicBezTo>
                    <a:pt x="40" y="15"/>
                    <a:pt x="41" y="15"/>
                    <a:pt x="41" y="15"/>
                  </a:cubicBezTo>
                  <a:cubicBezTo>
                    <a:pt x="43" y="14"/>
                    <a:pt x="44" y="13"/>
                    <a:pt x="44" y="11"/>
                  </a:cubicBezTo>
                  <a:cubicBezTo>
                    <a:pt x="45" y="9"/>
                    <a:pt x="45" y="8"/>
                    <a:pt x="47" y="7"/>
                  </a:cubicBezTo>
                  <a:cubicBezTo>
                    <a:pt x="49" y="7"/>
                    <a:pt x="50" y="7"/>
                    <a:pt x="53" y="5"/>
                  </a:cubicBezTo>
                  <a:cubicBezTo>
                    <a:pt x="55" y="3"/>
                    <a:pt x="57" y="2"/>
                    <a:pt x="57" y="2"/>
                  </a:cubicBezTo>
                  <a:moveTo>
                    <a:pt x="58" y="0"/>
                  </a:moveTo>
                  <a:cubicBezTo>
                    <a:pt x="57" y="1"/>
                    <a:pt x="57" y="1"/>
                    <a:pt x="57" y="1"/>
                  </a:cubicBezTo>
                  <a:cubicBezTo>
                    <a:pt x="57" y="1"/>
                    <a:pt x="54" y="1"/>
                    <a:pt x="51" y="4"/>
                  </a:cubicBezTo>
                  <a:cubicBezTo>
                    <a:pt x="50" y="5"/>
                    <a:pt x="50" y="5"/>
                    <a:pt x="49" y="5"/>
                  </a:cubicBezTo>
                  <a:cubicBezTo>
                    <a:pt x="48" y="5"/>
                    <a:pt x="48" y="5"/>
                    <a:pt x="47" y="5"/>
                  </a:cubicBezTo>
                  <a:cubicBezTo>
                    <a:pt x="44" y="6"/>
                    <a:pt x="43" y="8"/>
                    <a:pt x="42" y="10"/>
                  </a:cubicBezTo>
                  <a:cubicBezTo>
                    <a:pt x="42" y="12"/>
                    <a:pt x="42" y="13"/>
                    <a:pt x="41" y="13"/>
                  </a:cubicBezTo>
                  <a:cubicBezTo>
                    <a:pt x="40" y="13"/>
                    <a:pt x="40" y="13"/>
                    <a:pt x="40" y="13"/>
                  </a:cubicBezTo>
                  <a:cubicBezTo>
                    <a:pt x="39" y="13"/>
                    <a:pt x="39" y="13"/>
                    <a:pt x="39" y="13"/>
                  </a:cubicBezTo>
                  <a:cubicBezTo>
                    <a:pt x="39" y="13"/>
                    <a:pt x="38" y="13"/>
                    <a:pt x="38" y="13"/>
                  </a:cubicBezTo>
                  <a:cubicBezTo>
                    <a:pt x="37" y="13"/>
                    <a:pt x="36" y="13"/>
                    <a:pt x="35" y="15"/>
                  </a:cubicBezTo>
                  <a:cubicBezTo>
                    <a:pt x="34" y="16"/>
                    <a:pt x="33" y="16"/>
                    <a:pt x="33" y="17"/>
                  </a:cubicBezTo>
                  <a:cubicBezTo>
                    <a:pt x="33" y="18"/>
                    <a:pt x="32" y="18"/>
                    <a:pt x="32" y="19"/>
                  </a:cubicBezTo>
                  <a:cubicBezTo>
                    <a:pt x="30" y="20"/>
                    <a:pt x="28" y="20"/>
                    <a:pt x="25" y="20"/>
                  </a:cubicBezTo>
                  <a:cubicBezTo>
                    <a:pt x="22" y="20"/>
                    <a:pt x="21" y="23"/>
                    <a:pt x="19" y="26"/>
                  </a:cubicBezTo>
                  <a:cubicBezTo>
                    <a:pt x="19" y="27"/>
                    <a:pt x="19" y="27"/>
                    <a:pt x="19" y="27"/>
                  </a:cubicBezTo>
                  <a:cubicBezTo>
                    <a:pt x="18" y="29"/>
                    <a:pt x="18" y="30"/>
                    <a:pt x="16" y="30"/>
                  </a:cubicBezTo>
                  <a:cubicBezTo>
                    <a:pt x="16" y="31"/>
                    <a:pt x="14" y="31"/>
                    <a:pt x="13" y="32"/>
                  </a:cubicBezTo>
                  <a:cubicBezTo>
                    <a:pt x="13" y="33"/>
                    <a:pt x="13" y="33"/>
                    <a:pt x="13" y="33"/>
                  </a:cubicBezTo>
                  <a:cubicBezTo>
                    <a:pt x="13" y="32"/>
                    <a:pt x="12" y="31"/>
                    <a:pt x="12" y="30"/>
                  </a:cubicBezTo>
                  <a:cubicBezTo>
                    <a:pt x="12" y="30"/>
                    <a:pt x="12" y="30"/>
                    <a:pt x="12" y="30"/>
                  </a:cubicBezTo>
                  <a:cubicBezTo>
                    <a:pt x="12" y="29"/>
                    <a:pt x="11" y="24"/>
                    <a:pt x="8" y="24"/>
                  </a:cubicBezTo>
                  <a:cubicBezTo>
                    <a:pt x="8" y="24"/>
                    <a:pt x="8" y="24"/>
                    <a:pt x="8" y="24"/>
                  </a:cubicBezTo>
                  <a:cubicBezTo>
                    <a:pt x="7" y="24"/>
                    <a:pt x="6" y="24"/>
                    <a:pt x="6" y="25"/>
                  </a:cubicBezTo>
                  <a:cubicBezTo>
                    <a:pt x="5" y="26"/>
                    <a:pt x="5" y="27"/>
                    <a:pt x="4" y="28"/>
                  </a:cubicBezTo>
                  <a:cubicBezTo>
                    <a:pt x="4" y="29"/>
                    <a:pt x="3" y="31"/>
                    <a:pt x="2" y="32"/>
                  </a:cubicBezTo>
                  <a:cubicBezTo>
                    <a:pt x="0" y="35"/>
                    <a:pt x="2" y="40"/>
                    <a:pt x="2" y="40"/>
                  </a:cubicBezTo>
                  <a:cubicBezTo>
                    <a:pt x="2" y="41"/>
                    <a:pt x="2" y="41"/>
                    <a:pt x="2" y="41"/>
                  </a:cubicBezTo>
                  <a:cubicBezTo>
                    <a:pt x="2" y="42"/>
                    <a:pt x="2" y="42"/>
                    <a:pt x="2" y="42"/>
                  </a:cubicBezTo>
                  <a:cubicBezTo>
                    <a:pt x="3" y="42"/>
                    <a:pt x="3" y="42"/>
                    <a:pt x="3" y="42"/>
                  </a:cubicBezTo>
                  <a:cubicBezTo>
                    <a:pt x="4" y="42"/>
                    <a:pt x="4" y="42"/>
                    <a:pt x="4" y="42"/>
                  </a:cubicBezTo>
                  <a:cubicBezTo>
                    <a:pt x="5" y="42"/>
                    <a:pt x="5" y="42"/>
                    <a:pt x="5" y="43"/>
                  </a:cubicBezTo>
                  <a:cubicBezTo>
                    <a:pt x="8" y="45"/>
                    <a:pt x="9" y="47"/>
                    <a:pt x="9" y="49"/>
                  </a:cubicBezTo>
                  <a:cubicBezTo>
                    <a:pt x="8" y="52"/>
                    <a:pt x="8" y="58"/>
                    <a:pt x="11" y="60"/>
                  </a:cubicBezTo>
                  <a:cubicBezTo>
                    <a:pt x="11" y="61"/>
                    <a:pt x="12" y="62"/>
                    <a:pt x="12" y="63"/>
                  </a:cubicBezTo>
                  <a:cubicBezTo>
                    <a:pt x="13" y="65"/>
                    <a:pt x="15" y="67"/>
                    <a:pt x="17" y="67"/>
                  </a:cubicBezTo>
                  <a:cubicBezTo>
                    <a:pt x="18" y="67"/>
                    <a:pt x="19" y="67"/>
                    <a:pt x="19" y="67"/>
                  </a:cubicBezTo>
                  <a:cubicBezTo>
                    <a:pt x="20" y="66"/>
                    <a:pt x="20" y="66"/>
                    <a:pt x="21" y="65"/>
                  </a:cubicBezTo>
                  <a:cubicBezTo>
                    <a:pt x="22" y="64"/>
                    <a:pt x="23" y="63"/>
                    <a:pt x="24" y="63"/>
                  </a:cubicBezTo>
                  <a:cubicBezTo>
                    <a:pt x="24" y="63"/>
                    <a:pt x="24" y="63"/>
                    <a:pt x="24" y="63"/>
                  </a:cubicBezTo>
                  <a:cubicBezTo>
                    <a:pt x="24" y="63"/>
                    <a:pt x="24" y="64"/>
                    <a:pt x="24" y="64"/>
                  </a:cubicBezTo>
                  <a:cubicBezTo>
                    <a:pt x="24" y="65"/>
                    <a:pt x="24" y="66"/>
                    <a:pt x="25" y="68"/>
                  </a:cubicBezTo>
                  <a:cubicBezTo>
                    <a:pt x="26" y="70"/>
                    <a:pt x="28" y="72"/>
                    <a:pt x="31" y="72"/>
                  </a:cubicBezTo>
                  <a:cubicBezTo>
                    <a:pt x="33" y="72"/>
                    <a:pt x="34" y="71"/>
                    <a:pt x="35" y="70"/>
                  </a:cubicBezTo>
                  <a:cubicBezTo>
                    <a:pt x="36" y="69"/>
                    <a:pt x="37" y="68"/>
                    <a:pt x="38" y="68"/>
                  </a:cubicBezTo>
                  <a:cubicBezTo>
                    <a:pt x="39" y="66"/>
                    <a:pt x="39" y="66"/>
                    <a:pt x="41" y="65"/>
                  </a:cubicBezTo>
                  <a:cubicBezTo>
                    <a:pt x="42" y="64"/>
                    <a:pt x="42" y="64"/>
                    <a:pt x="42" y="64"/>
                  </a:cubicBezTo>
                  <a:cubicBezTo>
                    <a:pt x="43" y="64"/>
                    <a:pt x="43" y="63"/>
                    <a:pt x="44" y="63"/>
                  </a:cubicBezTo>
                  <a:cubicBezTo>
                    <a:pt x="44" y="63"/>
                    <a:pt x="44" y="64"/>
                    <a:pt x="45" y="65"/>
                  </a:cubicBezTo>
                  <a:cubicBezTo>
                    <a:pt x="46" y="65"/>
                    <a:pt x="46" y="65"/>
                    <a:pt x="46" y="65"/>
                  </a:cubicBezTo>
                  <a:cubicBezTo>
                    <a:pt x="49" y="69"/>
                    <a:pt x="53" y="74"/>
                    <a:pt x="57" y="74"/>
                  </a:cubicBezTo>
                  <a:cubicBezTo>
                    <a:pt x="58" y="74"/>
                    <a:pt x="58" y="74"/>
                    <a:pt x="58" y="74"/>
                  </a:cubicBezTo>
                  <a:cubicBezTo>
                    <a:pt x="59" y="74"/>
                    <a:pt x="60" y="74"/>
                    <a:pt x="61" y="74"/>
                  </a:cubicBezTo>
                  <a:cubicBezTo>
                    <a:pt x="63" y="73"/>
                    <a:pt x="65" y="73"/>
                    <a:pt x="67" y="71"/>
                  </a:cubicBezTo>
                  <a:cubicBezTo>
                    <a:pt x="67" y="71"/>
                    <a:pt x="68" y="71"/>
                    <a:pt x="68" y="70"/>
                  </a:cubicBezTo>
                  <a:cubicBezTo>
                    <a:pt x="69" y="69"/>
                    <a:pt x="70" y="68"/>
                    <a:pt x="72" y="68"/>
                  </a:cubicBezTo>
                  <a:cubicBezTo>
                    <a:pt x="72" y="68"/>
                    <a:pt x="73" y="68"/>
                    <a:pt x="73" y="68"/>
                  </a:cubicBezTo>
                  <a:cubicBezTo>
                    <a:pt x="74" y="68"/>
                    <a:pt x="74" y="68"/>
                    <a:pt x="74" y="68"/>
                  </a:cubicBezTo>
                  <a:cubicBezTo>
                    <a:pt x="76" y="67"/>
                    <a:pt x="76" y="67"/>
                    <a:pt x="76" y="67"/>
                  </a:cubicBezTo>
                  <a:cubicBezTo>
                    <a:pt x="76" y="65"/>
                    <a:pt x="76" y="65"/>
                    <a:pt x="76" y="65"/>
                  </a:cubicBezTo>
                  <a:cubicBezTo>
                    <a:pt x="75" y="62"/>
                    <a:pt x="75" y="62"/>
                    <a:pt x="75" y="62"/>
                  </a:cubicBezTo>
                  <a:cubicBezTo>
                    <a:pt x="75" y="62"/>
                    <a:pt x="75" y="62"/>
                    <a:pt x="75" y="62"/>
                  </a:cubicBezTo>
                  <a:cubicBezTo>
                    <a:pt x="75" y="62"/>
                    <a:pt x="75" y="62"/>
                    <a:pt x="75" y="62"/>
                  </a:cubicBezTo>
                  <a:cubicBezTo>
                    <a:pt x="74" y="60"/>
                    <a:pt x="71" y="56"/>
                    <a:pt x="69" y="56"/>
                  </a:cubicBezTo>
                  <a:cubicBezTo>
                    <a:pt x="67" y="55"/>
                    <a:pt x="66" y="54"/>
                    <a:pt x="66" y="52"/>
                  </a:cubicBezTo>
                  <a:cubicBezTo>
                    <a:pt x="65" y="49"/>
                    <a:pt x="62" y="47"/>
                    <a:pt x="58" y="47"/>
                  </a:cubicBezTo>
                  <a:cubicBezTo>
                    <a:pt x="57" y="47"/>
                    <a:pt x="56" y="44"/>
                    <a:pt x="56" y="41"/>
                  </a:cubicBezTo>
                  <a:cubicBezTo>
                    <a:pt x="56" y="41"/>
                    <a:pt x="56" y="41"/>
                    <a:pt x="56" y="41"/>
                  </a:cubicBezTo>
                  <a:cubicBezTo>
                    <a:pt x="56" y="41"/>
                    <a:pt x="56" y="41"/>
                    <a:pt x="56" y="41"/>
                  </a:cubicBezTo>
                  <a:cubicBezTo>
                    <a:pt x="56" y="40"/>
                    <a:pt x="55" y="39"/>
                    <a:pt x="55" y="38"/>
                  </a:cubicBezTo>
                  <a:cubicBezTo>
                    <a:pt x="57" y="38"/>
                    <a:pt x="60" y="37"/>
                    <a:pt x="60" y="37"/>
                  </a:cubicBezTo>
                  <a:cubicBezTo>
                    <a:pt x="62" y="35"/>
                    <a:pt x="62" y="35"/>
                    <a:pt x="62" y="35"/>
                  </a:cubicBezTo>
                  <a:cubicBezTo>
                    <a:pt x="61" y="34"/>
                    <a:pt x="61" y="34"/>
                    <a:pt x="61" y="34"/>
                  </a:cubicBezTo>
                  <a:cubicBezTo>
                    <a:pt x="61" y="34"/>
                    <a:pt x="61" y="34"/>
                    <a:pt x="61" y="34"/>
                  </a:cubicBezTo>
                  <a:cubicBezTo>
                    <a:pt x="61" y="34"/>
                    <a:pt x="60" y="33"/>
                    <a:pt x="60" y="33"/>
                  </a:cubicBezTo>
                  <a:cubicBezTo>
                    <a:pt x="61" y="32"/>
                    <a:pt x="61" y="31"/>
                    <a:pt x="61" y="31"/>
                  </a:cubicBezTo>
                  <a:cubicBezTo>
                    <a:pt x="62" y="29"/>
                    <a:pt x="62" y="28"/>
                    <a:pt x="64" y="27"/>
                  </a:cubicBezTo>
                  <a:cubicBezTo>
                    <a:pt x="65" y="26"/>
                    <a:pt x="65" y="24"/>
                    <a:pt x="65" y="24"/>
                  </a:cubicBezTo>
                  <a:cubicBezTo>
                    <a:pt x="65" y="21"/>
                    <a:pt x="62" y="20"/>
                    <a:pt x="59" y="19"/>
                  </a:cubicBezTo>
                  <a:cubicBezTo>
                    <a:pt x="59" y="19"/>
                    <a:pt x="58" y="19"/>
                    <a:pt x="58" y="19"/>
                  </a:cubicBezTo>
                  <a:cubicBezTo>
                    <a:pt x="56" y="18"/>
                    <a:pt x="55" y="15"/>
                    <a:pt x="54" y="14"/>
                  </a:cubicBezTo>
                  <a:cubicBezTo>
                    <a:pt x="55" y="14"/>
                    <a:pt x="57" y="11"/>
                    <a:pt x="59" y="10"/>
                  </a:cubicBezTo>
                  <a:cubicBezTo>
                    <a:pt x="61" y="8"/>
                    <a:pt x="60" y="4"/>
                    <a:pt x="59" y="1"/>
                  </a:cubicBezTo>
                  <a:cubicBezTo>
                    <a:pt x="58" y="0"/>
                    <a:pt x="58" y="0"/>
                    <a:pt x="58"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41" name="Freeform 32">
              <a:extLst>
                <a:ext uri="{FF2B5EF4-FFF2-40B4-BE49-F238E27FC236}">
                  <a16:creationId xmlns:a16="http://schemas.microsoft.com/office/drawing/2014/main" id="{51C742F8-9983-1A75-064D-03D7EA56AF93}"/>
                </a:ext>
              </a:extLst>
            </p:cNvPr>
            <p:cNvSpPr>
              <a:spLocks/>
            </p:cNvSpPr>
            <p:nvPr/>
          </p:nvSpPr>
          <p:spPr bwMode="auto">
            <a:xfrm>
              <a:off x="10251506" y="2858808"/>
              <a:ext cx="258763" cy="209550"/>
            </a:xfrm>
            <a:custGeom>
              <a:avLst/>
              <a:gdLst>
                <a:gd name="T0" fmla="*/ 5 w 84"/>
                <a:gd name="T1" fmla="*/ 19 h 68"/>
                <a:gd name="T2" fmla="*/ 10 w 84"/>
                <a:gd name="T3" fmla="*/ 19 h 68"/>
                <a:gd name="T4" fmla="*/ 15 w 84"/>
                <a:gd name="T5" fmla="*/ 19 h 68"/>
                <a:gd name="T6" fmla="*/ 16 w 84"/>
                <a:gd name="T7" fmla="*/ 12 h 68"/>
                <a:gd name="T8" fmla="*/ 21 w 84"/>
                <a:gd name="T9" fmla="*/ 8 h 68"/>
                <a:gd name="T10" fmla="*/ 25 w 84"/>
                <a:gd name="T11" fmla="*/ 5 h 68"/>
                <a:gd name="T12" fmla="*/ 30 w 84"/>
                <a:gd name="T13" fmla="*/ 12 h 68"/>
                <a:gd name="T14" fmla="*/ 39 w 84"/>
                <a:gd name="T15" fmla="*/ 6 h 68"/>
                <a:gd name="T16" fmla="*/ 44 w 84"/>
                <a:gd name="T17" fmla="*/ 4 h 68"/>
                <a:gd name="T18" fmla="*/ 48 w 84"/>
                <a:gd name="T19" fmla="*/ 3 h 68"/>
                <a:gd name="T20" fmla="*/ 51 w 84"/>
                <a:gd name="T21" fmla="*/ 8 h 68"/>
                <a:gd name="T22" fmla="*/ 49 w 84"/>
                <a:gd name="T23" fmla="*/ 13 h 68"/>
                <a:gd name="T24" fmla="*/ 56 w 84"/>
                <a:gd name="T25" fmla="*/ 18 h 68"/>
                <a:gd name="T26" fmla="*/ 60 w 84"/>
                <a:gd name="T27" fmla="*/ 21 h 68"/>
                <a:gd name="T28" fmla="*/ 64 w 84"/>
                <a:gd name="T29" fmla="*/ 25 h 68"/>
                <a:gd name="T30" fmla="*/ 68 w 84"/>
                <a:gd name="T31" fmla="*/ 28 h 68"/>
                <a:gd name="T32" fmla="*/ 68 w 84"/>
                <a:gd name="T33" fmla="*/ 31 h 68"/>
                <a:gd name="T34" fmla="*/ 67 w 84"/>
                <a:gd name="T35" fmla="*/ 37 h 68"/>
                <a:gd name="T36" fmla="*/ 74 w 84"/>
                <a:gd name="T37" fmla="*/ 40 h 68"/>
                <a:gd name="T38" fmla="*/ 79 w 84"/>
                <a:gd name="T39" fmla="*/ 44 h 68"/>
                <a:gd name="T40" fmla="*/ 83 w 84"/>
                <a:gd name="T41" fmla="*/ 47 h 68"/>
                <a:gd name="T42" fmla="*/ 81 w 84"/>
                <a:gd name="T43" fmla="*/ 53 h 68"/>
                <a:gd name="T44" fmla="*/ 77 w 84"/>
                <a:gd name="T45" fmla="*/ 56 h 68"/>
                <a:gd name="T46" fmla="*/ 76 w 84"/>
                <a:gd name="T47" fmla="*/ 61 h 68"/>
                <a:gd name="T48" fmla="*/ 73 w 84"/>
                <a:gd name="T49" fmla="*/ 63 h 68"/>
                <a:gd name="T50" fmla="*/ 70 w 84"/>
                <a:gd name="T51" fmla="*/ 66 h 68"/>
                <a:gd name="T52" fmla="*/ 69 w 84"/>
                <a:gd name="T53" fmla="*/ 62 h 68"/>
                <a:gd name="T54" fmla="*/ 66 w 84"/>
                <a:gd name="T55" fmla="*/ 60 h 68"/>
                <a:gd name="T56" fmla="*/ 56 w 84"/>
                <a:gd name="T57" fmla="*/ 58 h 68"/>
                <a:gd name="T58" fmla="*/ 50 w 84"/>
                <a:gd name="T59" fmla="*/ 55 h 68"/>
                <a:gd name="T60" fmla="*/ 47 w 84"/>
                <a:gd name="T61" fmla="*/ 52 h 68"/>
                <a:gd name="T62" fmla="*/ 43 w 84"/>
                <a:gd name="T63" fmla="*/ 53 h 68"/>
                <a:gd name="T64" fmla="*/ 41 w 84"/>
                <a:gd name="T65" fmla="*/ 56 h 68"/>
                <a:gd name="T66" fmla="*/ 43 w 84"/>
                <a:gd name="T67" fmla="*/ 61 h 68"/>
                <a:gd name="T68" fmla="*/ 36 w 84"/>
                <a:gd name="T69" fmla="*/ 61 h 68"/>
                <a:gd name="T70" fmla="*/ 31 w 84"/>
                <a:gd name="T71" fmla="*/ 56 h 68"/>
                <a:gd name="T72" fmla="*/ 27 w 84"/>
                <a:gd name="T73" fmla="*/ 57 h 68"/>
                <a:gd name="T74" fmla="*/ 24 w 84"/>
                <a:gd name="T75" fmla="*/ 56 h 68"/>
                <a:gd name="T76" fmla="*/ 20 w 84"/>
                <a:gd name="T77" fmla="*/ 55 h 68"/>
                <a:gd name="T78" fmla="*/ 13 w 84"/>
                <a:gd name="T79" fmla="*/ 56 h 68"/>
                <a:gd name="T80" fmla="*/ 8 w 84"/>
                <a:gd name="T81" fmla="*/ 61 h 68"/>
                <a:gd name="T82" fmla="*/ 2 w 84"/>
                <a:gd name="T83" fmla="*/ 58 h 68"/>
                <a:gd name="T84" fmla="*/ 2 w 84"/>
                <a:gd name="T85" fmla="*/ 53 h 68"/>
                <a:gd name="T86" fmla="*/ 3 w 84"/>
                <a:gd name="T87" fmla="*/ 46 h 68"/>
                <a:gd name="T88" fmla="*/ 5 w 84"/>
                <a:gd name="T89" fmla="*/ 42 h 68"/>
                <a:gd name="T90" fmla="*/ 6 w 84"/>
                <a:gd name="T91" fmla="*/ 36 h 68"/>
                <a:gd name="T92" fmla="*/ 4 w 84"/>
                <a:gd name="T93" fmla="*/ 30 h 68"/>
                <a:gd name="T94" fmla="*/ 6 w 84"/>
                <a:gd name="T95" fmla="*/ 23 h 68"/>
                <a:gd name="T96" fmla="*/ 5 w 84"/>
                <a:gd name="T97" fmla="*/ 20 h 68"/>
                <a:gd name="T98" fmla="*/ 5 w 84"/>
                <a:gd name="T99"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 h="68">
                  <a:moveTo>
                    <a:pt x="5" y="19"/>
                  </a:moveTo>
                  <a:cubicBezTo>
                    <a:pt x="5" y="19"/>
                    <a:pt x="10" y="18"/>
                    <a:pt x="10" y="19"/>
                  </a:cubicBezTo>
                  <a:cubicBezTo>
                    <a:pt x="11" y="21"/>
                    <a:pt x="16" y="22"/>
                    <a:pt x="15" y="19"/>
                  </a:cubicBezTo>
                  <a:cubicBezTo>
                    <a:pt x="14" y="15"/>
                    <a:pt x="13" y="13"/>
                    <a:pt x="16" y="12"/>
                  </a:cubicBezTo>
                  <a:cubicBezTo>
                    <a:pt x="19" y="11"/>
                    <a:pt x="21" y="12"/>
                    <a:pt x="21" y="8"/>
                  </a:cubicBezTo>
                  <a:cubicBezTo>
                    <a:pt x="22" y="4"/>
                    <a:pt x="24" y="2"/>
                    <a:pt x="25" y="5"/>
                  </a:cubicBezTo>
                  <a:cubicBezTo>
                    <a:pt x="26" y="8"/>
                    <a:pt x="28" y="14"/>
                    <a:pt x="30" y="12"/>
                  </a:cubicBezTo>
                  <a:cubicBezTo>
                    <a:pt x="33" y="10"/>
                    <a:pt x="36" y="6"/>
                    <a:pt x="39" y="6"/>
                  </a:cubicBezTo>
                  <a:cubicBezTo>
                    <a:pt x="41" y="6"/>
                    <a:pt x="42" y="7"/>
                    <a:pt x="44" y="4"/>
                  </a:cubicBezTo>
                  <a:cubicBezTo>
                    <a:pt x="46" y="0"/>
                    <a:pt x="47" y="1"/>
                    <a:pt x="48" y="3"/>
                  </a:cubicBezTo>
                  <a:cubicBezTo>
                    <a:pt x="50" y="6"/>
                    <a:pt x="53" y="6"/>
                    <a:pt x="51" y="8"/>
                  </a:cubicBezTo>
                  <a:cubicBezTo>
                    <a:pt x="49" y="10"/>
                    <a:pt x="48" y="11"/>
                    <a:pt x="49" y="13"/>
                  </a:cubicBezTo>
                  <a:cubicBezTo>
                    <a:pt x="51" y="16"/>
                    <a:pt x="54" y="17"/>
                    <a:pt x="56" y="18"/>
                  </a:cubicBezTo>
                  <a:cubicBezTo>
                    <a:pt x="58" y="19"/>
                    <a:pt x="59" y="19"/>
                    <a:pt x="60" y="21"/>
                  </a:cubicBezTo>
                  <a:cubicBezTo>
                    <a:pt x="60" y="23"/>
                    <a:pt x="62" y="24"/>
                    <a:pt x="64" y="25"/>
                  </a:cubicBezTo>
                  <a:cubicBezTo>
                    <a:pt x="65" y="27"/>
                    <a:pt x="67" y="26"/>
                    <a:pt x="68" y="28"/>
                  </a:cubicBezTo>
                  <a:cubicBezTo>
                    <a:pt x="70" y="30"/>
                    <a:pt x="70" y="29"/>
                    <a:pt x="68" y="31"/>
                  </a:cubicBezTo>
                  <a:cubicBezTo>
                    <a:pt x="67" y="34"/>
                    <a:pt x="66" y="34"/>
                    <a:pt x="67" y="37"/>
                  </a:cubicBezTo>
                  <a:cubicBezTo>
                    <a:pt x="68" y="39"/>
                    <a:pt x="71" y="40"/>
                    <a:pt x="74" y="40"/>
                  </a:cubicBezTo>
                  <a:cubicBezTo>
                    <a:pt x="76" y="41"/>
                    <a:pt x="75" y="44"/>
                    <a:pt x="79" y="44"/>
                  </a:cubicBezTo>
                  <a:cubicBezTo>
                    <a:pt x="83" y="44"/>
                    <a:pt x="84" y="44"/>
                    <a:pt x="83" y="47"/>
                  </a:cubicBezTo>
                  <a:cubicBezTo>
                    <a:pt x="81" y="50"/>
                    <a:pt x="83" y="51"/>
                    <a:pt x="81" y="53"/>
                  </a:cubicBezTo>
                  <a:cubicBezTo>
                    <a:pt x="79" y="54"/>
                    <a:pt x="77" y="53"/>
                    <a:pt x="77" y="56"/>
                  </a:cubicBezTo>
                  <a:cubicBezTo>
                    <a:pt x="76" y="59"/>
                    <a:pt x="80" y="61"/>
                    <a:pt x="76" y="61"/>
                  </a:cubicBezTo>
                  <a:cubicBezTo>
                    <a:pt x="72" y="61"/>
                    <a:pt x="73" y="61"/>
                    <a:pt x="73" y="63"/>
                  </a:cubicBezTo>
                  <a:cubicBezTo>
                    <a:pt x="73" y="66"/>
                    <a:pt x="71" y="68"/>
                    <a:pt x="70" y="66"/>
                  </a:cubicBezTo>
                  <a:cubicBezTo>
                    <a:pt x="68" y="65"/>
                    <a:pt x="69" y="64"/>
                    <a:pt x="69" y="62"/>
                  </a:cubicBezTo>
                  <a:cubicBezTo>
                    <a:pt x="69" y="60"/>
                    <a:pt x="70" y="62"/>
                    <a:pt x="66" y="60"/>
                  </a:cubicBezTo>
                  <a:cubicBezTo>
                    <a:pt x="62" y="58"/>
                    <a:pt x="59" y="58"/>
                    <a:pt x="56" y="58"/>
                  </a:cubicBezTo>
                  <a:cubicBezTo>
                    <a:pt x="54" y="58"/>
                    <a:pt x="51" y="56"/>
                    <a:pt x="50" y="55"/>
                  </a:cubicBezTo>
                  <a:cubicBezTo>
                    <a:pt x="48" y="54"/>
                    <a:pt x="49" y="53"/>
                    <a:pt x="47" y="52"/>
                  </a:cubicBezTo>
                  <a:cubicBezTo>
                    <a:pt x="45" y="52"/>
                    <a:pt x="45" y="52"/>
                    <a:pt x="43" y="53"/>
                  </a:cubicBezTo>
                  <a:cubicBezTo>
                    <a:pt x="41" y="54"/>
                    <a:pt x="41" y="56"/>
                    <a:pt x="41" y="56"/>
                  </a:cubicBezTo>
                  <a:cubicBezTo>
                    <a:pt x="43" y="59"/>
                    <a:pt x="45" y="59"/>
                    <a:pt x="43" y="61"/>
                  </a:cubicBezTo>
                  <a:cubicBezTo>
                    <a:pt x="41" y="62"/>
                    <a:pt x="38" y="63"/>
                    <a:pt x="36" y="61"/>
                  </a:cubicBezTo>
                  <a:cubicBezTo>
                    <a:pt x="34" y="58"/>
                    <a:pt x="32" y="54"/>
                    <a:pt x="31" y="56"/>
                  </a:cubicBezTo>
                  <a:cubicBezTo>
                    <a:pt x="30" y="58"/>
                    <a:pt x="28" y="59"/>
                    <a:pt x="27" y="57"/>
                  </a:cubicBezTo>
                  <a:cubicBezTo>
                    <a:pt x="26" y="56"/>
                    <a:pt x="26" y="55"/>
                    <a:pt x="24" y="56"/>
                  </a:cubicBezTo>
                  <a:cubicBezTo>
                    <a:pt x="22" y="57"/>
                    <a:pt x="22" y="55"/>
                    <a:pt x="20" y="55"/>
                  </a:cubicBezTo>
                  <a:cubicBezTo>
                    <a:pt x="17" y="54"/>
                    <a:pt x="16" y="54"/>
                    <a:pt x="13" y="56"/>
                  </a:cubicBezTo>
                  <a:cubicBezTo>
                    <a:pt x="11" y="58"/>
                    <a:pt x="11" y="61"/>
                    <a:pt x="8" y="61"/>
                  </a:cubicBezTo>
                  <a:cubicBezTo>
                    <a:pt x="5" y="61"/>
                    <a:pt x="4" y="61"/>
                    <a:pt x="2" y="58"/>
                  </a:cubicBezTo>
                  <a:cubicBezTo>
                    <a:pt x="1" y="55"/>
                    <a:pt x="0" y="56"/>
                    <a:pt x="2" y="53"/>
                  </a:cubicBezTo>
                  <a:cubicBezTo>
                    <a:pt x="3" y="50"/>
                    <a:pt x="4" y="49"/>
                    <a:pt x="3" y="46"/>
                  </a:cubicBezTo>
                  <a:cubicBezTo>
                    <a:pt x="2" y="44"/>
                    <a:pt x="3" y="45"/>
                    <a:pt x="5" y="42"/>
                  </a:cubicBezTo>
                  <a:cubicBezTo>
                    <a:pt x="7" y="39"/>
                    <a:pt x="9" y="36"/>
                    <a:pt x="6" y="36"/>
                  </a:cubicBezTo>
                  <a:cubicBezTo>
                    <a:pt x="3" y="35"/>
                    <a:pt x="2" y="33"/>
                    <a:pt x="4" y="30"/>
                  </a:cubicBezTo>
                  <a:cubicBezTo>
                    <a:pt x="6" y="27"/>
                    <a:pt x="7" y="25"/>
                    <a:pt x="6" y="23"/>
                  </a:cubicBezTo>
                  <a:cubicBezTo>
                    <a:pt x="5" y="21"/>
                    <a:pt x="5" y="20"/>
                    <a:pt x="5" y="20"/>
                  </a:cubicBezTo>
                  <a:lnTo>
                    <a:pt x="5" y="19"/>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grpSp>
      <p:pic>
        <p:nvPicPr>
          <p:cNvPr id="1044" name="Grafik 23">
            <a:extLst>
              <a:ext uri="{FF2B5EF4-FFF2-40B4-BE49-F238E27FC236}">
                <a16:creationId xmlns:a16="http://schemas.microsoft.com/office/drawing/2014/main" id="{4C90BD49-3C76-AB09-17A5-55C96081D630}"/>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25624" y="2910304"/>
            <a:ext cx="371041" cy="37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Grafik 23">
            <a:extLst>
              <a:ext uri="{FF2B5EF4-FFF2-40B4-BE49-F238E27FC236}">
                <a16:creationId xmlns:a16="http://schemas.microsoft.com/office/drawing/2014/main" id="{5177908A-16A4-D76E-6635-E62CC573688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89165" y="5064272"/>
            <a:ext cx="371041" cy="37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8" name="Grafik 1077" descr="Callcenter mit einfarbiger Füllung">
            <a:extLst>
              <a:ext uri="{FF2B5EF4-FFF2-40B4-BE49-F238E27FC236}">
                <a16:creationId xmlns:a16="http://schemas.microsoft.com/office/drawing/2014/main" id="{62CCF3E1-DF9D-79D8-50D7-7A351F94FF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96087" y="5093523"/>
            <a:ext cx="189626" cy="189626"/>
          </a:xfrm>
          <a:prstGeom prst="rect">
            <a:avLst/>
          </a:prstGeom>
        </p:spPr>
      </p:pic>
      <p:pic>
        <p:nvPicPr>
          <p:cNvPr id="1079" name="Grafik 1078" descr="Callcenter mit einfarbiger Füllung">
            <a:extLst>
              <a:ext uri="{FF2B5EF4-FFF2-40B4-BE49-F238E27FC236}">
                <a16:creationId xmlns:a16="http://schemas.microsoft.com/office/drawing/2014/main" id="{10BD4A38-412D-F02E-D6C4-47F9B05E2F3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76800" y="5039574"/>
            <a:ext cx="189626" cy="189626"/>
          </a:xfrm>
          <a:prstGeom prst="rect">
            <a:avLst/>
          </a:prstGeom>
        </p:spPr>
      </p:pic>
      <p:pic>
        <p:nvPicPr>
          <p:cNvPr id="1080" name="Grafik 1079" descr="Callcenter mit einfarbiger Füllung">
            <a:extLst>
              <a:ext uri="{FF2B5EF4-FFF2-40B4-BE49-F238E27FC236}">
                <a16:creationId xmlns:a16="http://schemas.microsoft.com/office/drawing/2014/main" id="{B409444F-15E3-99B5-34CD-FC88733B010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0697" y="3000917"/>
            <a:ext cx="189626" cy="189626"/>
          </a:xfrm>
          <a:prstGeom prst="rect">
            <a:avLst/>
          </a:prstGeom>
        </p:spPr>
      </p:pic>
      <p:pic>
        <p:nvPicPr>
          <p:cNvPr id="1081" name="Grafik 1080" descr="Callcenter mit einfarbiger Füllung">
            <a:extLst>
              <a:ext uri="{FF2B5EF4-FFF2-40B4-BE49-F238E27FC236}">
                <a16:creationId xmlns:a16="http://schemas.microsoft.com/office/drawing/2014/main" id="{63E63CC0-DFBF-3270-E5A3-42BE713AF07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98852" y="2308577"/>
            <a:ext cx="189626" cy="189626"/>
          </a:xfrm>
          <a:prstGeom prst="rect">
            <a:avLst/>
          </a:prstGeom>
        </p:spPr>
      </p:pic>
      <p:pic>
        <p:nvPicPr>
          <p:cNvPr id="1082" name="Grafik 1081" descr="Callcenter mit einfarbiger Füllung">
            <a:extLst>
              <a:ext uri="{FF2B5EF4-FFF2-40B4-BE49-F238E27FC236}">
                <a16:creationId xmlns:a16="http://schemas.microsoft.com/office/drawing/2014/main" id="{05003514-53B2-C473-1EC5-D56CD1C7BD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23000" y="3356992"/>
            <a:ext cx="189626" cy="189626"/>
          </a:xfrm>
          <a:prstGeom prst="rect">
            <a:avLst/>
          </a:prstGeom>
        </p:spPr>
      </p:pic>
      <p:pic>
        <p:nvPicPr>
          <p:cNvPr id="1083" name="Grafik 1082" descr="Callcenter mit einfarbiger Füllung">
            <a:extLst>
              <a:ext uri="{FF2B5EF4-FFF2-40B4-BE49-F238E27FC236}">
                <a16:creationId xmlns:a16="http://schemas.microsoft.com/office/drawing/2014/main" id="{7B260451-3F32-9ECF-2190-D6E1DF8D7B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93816" y="3872724"/>
            <a:ext cx="189626" cy="189626"/>
          </a:xfrm>
          <a:prstGeom prst="rect">
            <a:avLst/>
          </a:prstGeom>
        </p:spPr>
      </p:pic>
      <p:pic>
        <p:nvPicPr>
          <p:cNvPr id="1084" name="Grafik 1083" descr="Callcenter mit einfarbiger Füllung">
            <a:extLst>
              <a:ext uri="{FF2B5EF4-FFF2-40B4-BE49-F238E27FC236}">
                <a16:creationId xmlns:a16="http://schemas.microsoft.com/office/drawing/2014/main" id="{9CA82050-BE3E-B2CD-6EA7-5B58756653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48874" y="4705932"/>
            <a:ext cx="189626" cy="189626"/>
          </a:xfrm>
          <a:prstGeom prst="rect">
            <a:avLst/>
          </a:prstGeom>
        </p:spPr>
      </p:pic>
      <p:pic>
        <p:nvPicPr>
          <p:cNvPr id="1085" name="Grafik 1084" descr="Callcenter mit einfarbiger Füllung">
            <a:extLst>
              <a:ext uri="{FF2B5EF4-FFF2-40B4-BE49-F238E27FC236}">
                <a16:creationId xmlns:a16="http://schemas.microsoft.com/office/drawing/2014/main" id="{769B94D0-06B3-ED2D-561F-68AD42AF49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6051" y="3356992"/>
            <a:ext cx="189626" cy="189626"/>
          </a:xfrm>
          <a:prstGeom prst="rect">
            <a:avLst/>
          </a:prstGeom>
        </p:spPr>
      </p:pic>
      <p:pic>
        <p:nvPicPr>
          <p:cNvPr id="1086" name="Grafik 1085" descr="Callcenter mit einfarbiger Füllung">
            <a:extLst>
              <a:ext uri="{FF2B5EF4-FFF2-40B4-BE49-F238E27FC236}">
                <a16:creationId xmlns:a16="http://schemas.microsoft.com/office/drawing/2014/main" id="{80D95276-499B-22CC-3BCA-19459C2877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34581" y="4661821"/>
            <a:ext cx="189626" cy="189626"/>
          </a:xfrm>
          <a:prstGeom prst="rect">
            <a:avLst/>
          </a:prstGeom>
        </p:spPr>
      </p:pic>
      <p:pic>
        <p:nvPicPr>
          <p:cNvPr id="1087" name="Grafik 1086" descr="Callcenter mit einfarbiger Füllung">
            <a:extLst>
              <a:ext uri="{FF2B5EF4-FFF2-40B4-BE49-F238E27FC236}">
                <a16:creationId xmlns:a16="http://schemas.microsoft.com/office/drawing/2014/main" id="{E578C351-FFB7-2FDB-5B5F-657D42119E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86694" y="3599414"/>
            <a:ext cx="189626" cy="189626"/>
          </a:xfrm>
          <a:prstGeom prst="rect">
            <a:avLst/>
          </a:prstGeom>
        </p:spPr>
      </p:pic>
      <p:pic>
        <p:nvPicPr>
          <p:cNvPr id="2" name="Grafik 1">
            <a:extLst>
              <a:ext uri="{FF2B5EF4-FFF2-40B4-BE49-F238E27FC236}">
                <a16:creationId xmlns:a16="http://schemas.microsoft.com/office/drawing/2014/main" id="{48E54D09-EDC8-988C-700D-3AA371E53832}"/>
              </a:ext>
            </a:extLst>
          </p:cNvPr>
          <p:cNvPicPr>
            <a:picLocks noChangeAspect="1"/>
          </p:cNvPicPr>
          <p:nvPr/>
        </p:nvPicPr>
        <p:blipFill>
          <a:blip r:embed="rId6"/>
          <a:stretch>
            <a:fillRect/>
          </a:stretch>
        </p:blipFill>
        <p:spPr>
          <a:xfrm>
            <a:off x="2153092" y="5452325"/>
            <a:ext cx="1176328" cy="541000"/>
          </a:xfrm>
          <a:prstGeom prst="rect">
            <a:avLst/>
          </a:prstGeom>
          <a:effectLst>
            <a:outerShdw blurRad="50800" dist="38100" dir="5400000" algn="t" rotWithShape="0">
              <a:prstClr val="black">
                <a:alpha val="40000"/>
              </a:prstClr>
            </a:outerShdw>
            <a:softEdge rad="31750"/>
          </a:effectLst>
        </p:spPr>
      </p:pic>
      <p:pic>
        <p:nvPicPr>
          <p:cNvPr id="16" name="Grafik 15">
            <a:extLst>
              <a:ext uri="{FF2B5EF4-FFF2-40B4-BE49-F238E27FC236}">
                <a16:creationId xmlns:a16="http://schemas.microsoft.com/office/drawing/2014/main" id="{A95925C6-4581-29FD-8280-20C67DA8AF28}"/>
              </a:ext>
            </a:extLst>
          </p:cNvPr>
          <p:cNvPicPr>
            <a:picLocks noChangeAspect="1"/>
          </p:cNvPicPr>
          <p:nvPr/>
        </p:nvPicPr>
        <p:blipFill>
          <a:blip r:embed="rId7"/>
          <a:stretch>
            <a:fillRect/>
          </a:stretch>
        </p:blipFill>
        <p:spPr>
          <a:xfrm>
            <a:off x="3818747" y="5416176"/>
            <a:ext cx="2038640" cy="601961"/>
          </a:xfrm>
          <a:prstGeom prst="rect">
            <a:avLst/>
          </a:prstGeom>
          <a:effectLst>
            <a:outerShdw blurRad="50800" dist="38100" dir="5400000" algn="t" rotWithShape="0">
              <a:prstClr val="black">
                <a:alpha val="40000"/>
              </a:prstClr>
            </a:outerShdw>
            <a:softEdge rad="31750"/>
          </a:effectLst>
        </p:spPr>
      </p:pic>
      <p:pic>
        <p:nvPicPr>
          <p:cNvPr id="18" name="Grafik 23">
            <a:extLst>
              <a:ext uri="{FF2B5EF4-FFF2-40B4-BE49-F238E27FC236}">
                <a16:creationId xmlns:a16="http://schemas.microsoft.com/office/drawing/2014/main" id="{B881173E-F6F6-7156-E249-35520298C788}"/>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62207" y="5957620"/>
            <a:ext cx="244541" cy="24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feld 18">
            <a:extLst>
              <a:ext uri="{FF2B5EF4-FFF2-40B4-BE49-F238E27FC236}">
                <a16:creationId xmlns:a16="http://schemas.microsoft.com/office/drawing/2014/main" id="{4B796F1C-AB7A-770F-2253-A02474A12642}"/>
              </a:ext>
            </a:extLst>
          </p:cNvPr>
          <p:cNvSpPr txBox="1"/>
          <p:nvPr/>
        </p:nvSpPr>
        <p:spPr bwMode="auto">
          <a:xfrm>
            <a:off x="9080984" y="5800122"/>
            <a:ext cx="787395" cy="461665"/>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p>
            <a:pPr>
              <a:spcBef>
                <a:spcPct val="0"/>
              </a:spcBef>
            </a:pPr>
            <a:r>
              <a:rPr lang="de-DE" sz="1200" b="1">
                <a:latin typeface="+mj-lt"/>
                <a:ea typeface="Verdana" pitchFamily="34" charset="0"/>
                <a:cs typeface="Verdana" pitchFamily="34" charset="0"/>
              </a:rPr>
              <a:t>Offices</a:t>
            </a:r>
            <a:r>
              <a:rPr lang="de-DE" sz="2400" b="1">
                <a:latin typeface="+mj-lt"/>
                <a:ea typeface="Verdana" pitchFamily="34" charset="0"/>
                <a:cs typeface="Verdana" pitchFamily="34" charset="0"/>
              </a:rPr>
              <a:t> </a:t>
            </a:r>
          </a:p>
        </p:txBody>
      </p:sp>
      <p:pic>
        <p:nvPicPr>
          <p:cNvPr id="20" name="Grafik 19" descr="Callcenter mit einfarbiger Füllung">
            <a:extLst>
              <a:ext uri="{FF2B5EF4-FFF2-40B4-BE49-F238E27FC236}">
                <a16:creationId xmlns:a16="http://schemas.microsoft.com/office/drawing/2014/main" id="{D3D5D36A-95AB-7F96-1A8B-2CD0670412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74689" y="5993100"/>
            <a:ext cx="189626" cy="189626"/>
          </a:xfrm>
          <a:prstGeom prst="rect">
            <a:avLst/>
          </a:prstGeom>
        </p:spPr>
      </p:pic>
      <p:sp>
        <p:nvSpPr>
          <p:cNvPr id="21" name="Textfeld 20">
            <a:extLst>
              <a:ext uri="{FF2B5EF4-FFF2-40B4-BE49-F238E27FC236}">
                <a16:creationId xmlns:a16="http://schemas.microsoft.com/office/drawing/2014/main" id="{75E98AB1-DE6D-B51A-7349-4D480174CCEF}"/>
              </a:ext>
            </a:extLst>
          </p:cNvPr>
          <p:cNvSpPr txBox="1"/>
          <p:nvPr/>
        </p:nvSpPr>
        <p:spPr bwMode="auto">
          <a:xfrm>
            <a:off x="10371881" y="5801472"/>
            <a:ext cx="1422184" cy="461665"/>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p>
            <a:pPr>
              <a:spcBef>
                <a:spcPct val="0"/>
              </a:spcBef>
            </a:pPr>
            <a:r>
              <a:rPr lang="de-DE" sz="1200" b="1">
                <a:latin typeface="+mj-lt"/>
                <a:ea typeface="Verdana" pitchFamily="34" charset="0"/>
                <a:cs typeface="Verdana" pitchFamily="34" charset="0"/>
              </a:rPr>
              <a:t>„Home“ Offices</a:t>
            </a:r>
            <a:r>
              <a:rPr lang="de-DE" sz="2400" b="1">
                <a:latin typeface="+mj-lt"/>
                <a:ea typeface="Verdana" pitchFamily="34" charset="0"/>
                <a:cs typeface="Verdana" pitchFamily="34" charset="0"/>
              </a:rPr>
              <a:t> </a:t>
            </a:r>
          </a:p>
        </p:txBody>
      </p:sp>
      <p:pic>
        <p:nvPicPr>
          <p:cNvPr id="38" name="Grafik 37" descr="Callcenter mit einfarbiger Füllung">
            <a:extLst>
              <a:ext uri="{FF2B5EF4-FFF2-40B4-BE49-F238E27FC236}">
                <a16:creationId xmlns:a16="http://schemas.microsoft.com/office/drawing/2014/main" id="{D2AD0849-7EE2-40ED-D6C4-EAB3319C7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05958" y="3035785"/>
            <a:ext cx="189626" cy="189626"/>
          </a:xfrm>
          <a:prstGeom prst="rect">
            <a:avLst/>
          </a:prstGeom>
        </p:spPr>
      </p:pic>
      <p:pic>
        <p:nvPicPr>
          <p:cNvPr id="39" name="Grafik 38" descr="Callcenter mit einfarbiger Füllung">
            <a:extLst>
              <a:ext uri="{FF2B5EF4-FFF2-40B4-BE49-F238E27FC236}">
                <a16:creationId xmlns:a16="http://schemas.microsoft.com/office/drawing/2014/main" id="{CA9D23B0-3F60-388D-109F-8A3D274ECB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01274" y="4858332"/>
            <a:ext cx="189626" cy="189626"/>
          </a:xfrm>
          <a:prstGeom prst="rect">
            <a:avLst/>
          </a:prstGeom>
        </p:spPr>
      </p:pic>
      <p:pic>
        <p:nvPicPr>
          <p:cNvPr id="44" name="Grafik 43" descr="Callcenter mit einfarbiger Füllung">
            <a:extLst>
              <a:ext uri="{FF2B5EF4-FFF2-40B4-BE49-F238E27FC236}">
                <a16:creationId xmlns:a16="http://schemas.microsoft.com/office/drawing/2014/main" id="{8A3CC74A-9C33-B145-4D10-28A9C15728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53674" y="5010732"/>
            <a:ext cx="189626" cy="189626"/>
          </a:xfrm>
          <a:prstGeom prst="rect">
            <a:avLst/>
          </a:prstGeom>
        </p:spPr>
      </p:pic>
      <p:pic>
        <p:nvPicPr>
          <p:cNvPr id="45" name="Grafik 44" descr="Callcenter mit einfarbiger Füllung">
            <a:extLst>
              <a:ext uri="{FF2B5EF4-FFF2-40B4-BE49-F238E27FC236}">
                <a16:creationId xmlns:a16="http://schemas.microsoft.com/office/drawing/2014/main" id="{F5ED7CBD-CB2C-8DE6-EE98-50C0164532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0480" y="2678915"/>
            <a:ext cx="189626" cy="189626"/>
          </a:xfrm>
          <a:prstGeom prst="rect">
            <a:avLst/>
          </a:prstGeom>
        </p:spPr>
      </p:pic>
      <p:pic>
        <p:nvPicPr>
          <p:cNvPr id="48" name="Grafik 47" descr="Callcenter mit einfarbiger Füllung">
            <a:extLst>
              <a:ext uri="{FF2B5EF4-FFF2-40B4-BE49-F238E27FC236}">
                <a16:creationId xmlns:a16="http://schemas.microsoft.com/office/drawing/2014/main" id="{88235A64-9B94-254C-A174-3DECFD85C4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36007" y="2609999"/>
            <a:ext cx="189626" cy="189626"/>
          </a:xfrm>
          <a:prstGeom prst="rect">
            <a:avLst/>
          </a:prstGeom>
        </p:spPr>
      </p:pic>
      <p:pic>
        <p:nvPicPr>
          <p:cNvPr id="51" name="Grafik 50" descr="Callcenter mit einfarbiger Füllung">
            <a:extLst>
              <a:ext uri="{FF2B5EF4-FFF2-40B4-BE49-F238E27FC236}">
                <a16:creationId xmlns:a16="http://schemas.microsoft.com/office/drawing/2014/main" id="{7601595D-D519-CA7E-C93F-08E19E7C162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5009" y="3519327"/>
            <a:ext cx="189626" cy="189626"/>
          </a:xfrm>
          <a:prstGeom prst="rect">
            <a:avLst/>
          </a:prstGeom>
        </p:spPr>
      </p:pic>
      <p:grpSp>
        <p:nvGrpSpPr>
          <p:cNvPr id="4" name="Gruppieren 3">
            <a:extLst>
              <a:ext uri="{FF2B5EF4-FFF2-40B4-BE49-F238E27FC236}">
                <a16:creationId xmlns:a16="http://schemas.microsoft.com/office/drawing/2014/main" id="{7C6AF9A2-C067-1655-39BB-B13F69B7AD8B}"/>
              </a:ext>
            </a:extLst>
          </p:cNvPr>
          <p:cNvGrpSpPr>
            <a:grpSpLocks noChangeAspect="1"/>
          </p:cNvGrpSpPr>
          <p:nvPr/>
        </p:nvGrpSpPr>
        <p:grpSpPr>
          <a:xfrm>
            <a:off x="623887" y="1924003"/>
            <a:ext cx="1375247" cy="820058"/>
            <a:chOff x="623887" y="1778757"/>
            <a:chExt cx="1375247" cy="820058"/>
          </a:xfrm>
        </p:grpSpPr>
        <p:pic>
          <p:nvPicPr>
            <p:cNvPr id="5" name="Grafik 4" descr="Verbindungen Silhouette">
              <a:extLst>
                <a:ext uri="{FF2B5EF4-FFF2-40B4-BE49-F238E27FC236}">
                  <a16:creationId xmlns:a16="http://schemas.microsoft.com/office/drawing/2014/main" id="{E2988FE9-6DC9-CE83-2EC6-512710F8F7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5220" y="1778757"/>
              <a:ext cx="504000" cy="504000"/>
            </a:xfrm>
            <a:prstGeom prst="rect">
              <a:avLst/>
            </a:prstGeom>
          </p:spPr>
        </p:pic>
        <p:sp>
          <p:nvSpPr>
            <p:cNvPr id="6" name="Textfeld 5">
              <a:extLst>
                <a:ext uri="{FF2B5EF4-FFF2-40B4-BE49-F238E27FC236}">
                  <a16:creationId xmlns:a16="http://schemas.microsoft.com/office/drawing/2014/main" id="{1FDF3976-7009-D550-C8EB-84559A6C91D4}"/>
                </a:ext>
              </a:extLst>
            </p:cNvPr>
            <p:cNvSpPr txBox="1"/>
            <p:nvPr/>
          </p:nvSpPr>
          <p:spPr bwMode="auto">
            <a:xfrm>
              <a:off x="623887" y="2291038"/>
              <a:ext cx="1375247" cy="30777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1400" b="1">
                  <a:solidFill>
                    <a:schemeClr val="tx2"/>
                  </a:solidFill>
                  <a:latin typeface="+mj-lt"/>
                  <a:ea typeface="Verdana" pitchFamily="34" charset="0"/>
                  <a:cs typeface="Verdana" pitchFamily="34" charset="0"/>
                </a:rPr>
                <a:t> &gt; 35 </a:t>
              </a:r>
              <a:r>
                <a:rPr lang="de-DE" sz="900" b="1">
                  <a:latin typeface="+mj-lt"/>
                  <a:ea typeface="Verdana" pitchFamily="34" charset="0"/>
                  <a:cs typeface="Verdana" pitchFamily="34" charset="0"/>
                </a:rPr>
                <a:t>Mitarbeiter</a:t>
              </a:r>
            </a:p>
          </p:txBody>
        </p:sp>
      </p:grpSp>
      <p:grpSp>
        <p:nvGrpSpPr>
          <p:cNvPr id="7" name="Gruppieren 6">
            <a:extLst>
              <a:ext uri="{FF2B5EF4-FFF2-40B4-BE49-F238E27FC236}">
                <a16:creationId xmlns:a16="http://schemas.microsoft.com/office/drawing/2014/main" id="{3852B2B9-A5C8-6BBB-3BAB-47EC81123292}"/>
              </a:ext>
            </a:extLst>
          </p:cNvPr>
          <p:cNvGrpSpPr/>
          <p:nvPr/>
        </p:nvGrpSpPr>
        <p:grpSpPr>
          <a:xfrm>
            <a:off x="623887" y="3577300"/>
            <a:ext cx="1375200" cy="950332"/>
            <a:chOff x="623888" y="3573016"/>
            <a:chExt cx="1375200" cy="950332"/>
          </a:xfrm>
        </p:grpSpPr>
        <p:pic>
          <p:nvPicPr>
            <p:cNvPr id="8" name="Grafik 7" descr="DNA Silhouette">
              <a:extLst>
                <a:ext uri="{FF2B5EF4-FFF2-40B4-BE49-F238E27FC236}">
                  <a16:creationId xmlns:a16="http://schemas.microsoft.com/office/drawing/2014/main" id="{8CE94A16-411D-A106-8EFA-C4ED7EB9A6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4950" y="3573016"/>
              <a:ext cx="504000" cy="504000"/>
            </a:xfrm>
            <a:prstGeom prst="rect">
              <a:avLst/>
            </a:prstGeom>
          </p:spPr>
        </p:pic>
        <p:sp>
          <p:nvSpPr>
            <p:cNvPr id="9" name="Textfeld 8">
              <a:extLst>
                <a:ext uri="{FF2B5EF4-FFF2-40B4-BE49-F238E27FC236}">
                  <a16:creationId xmlns:a16="http://schemas.microsoft.com/office/drawing/2014/main" id="{1E5537A9-68E1-3C8F-0F84-7CAC88C6FAA3}"/>
                </a:ext>
              </a:extLst>
            </p:cNvPr>
            <p:cNvSpPr txBox="1"/>
            <p:nvPr/>
          </p:nvSpPr>
          <p:spPr bwMode="auto">
            <a:xfrm>
              <a:off x="623888" y="4077072"/>
              <a:ext cx="1375200" cy="4462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1400" b="1">
                  <a:solidFill>
                    <a:schemeClr val="accent1"/>
                  </a:solidFill>
                  <a:latin typeface="+mj-lt"/>
                  <a:ea typeface="Verdana" pitchFamily="34" charset="0"/>
                  <a:cs typeface="Verdana" pitchFamily="34" charset="0"/>
                </a:rPr>
                <a:t>100%</a:t>
              </a:r>
              <a:r>
                <a:rPr lang="de-DE" sz="900" b="1">
                  <a:latin typeface="+mj-lt"/>
                  <a:ea typeface="Verdana" pitchFamily="34" charset="0"/>
                  <a:cs typeface="Verdana" pitchFamily="34" charset="0"/>
                </a:rPr>
                <a:t> HR &amp; IT Beratung</a:t>
              </a:r>
            </a:p>
          </p:txBody>
        </p:sp>
      </p:grpSp>
      <p:grpSp>
        <p:nvGrpSpPr>
          <p:cNvPr id="10" name="Gruppieren 9">
            <a:extLst>
              <a:ext uri="{FF2B5EF4-FFF2-40B4-BE49-F238E27FC236}">
                <a16:creationId xmlns:a16="http://schemas.microsoft.com/office/drawing/2014/main" id="{C6C8C42A-7028-84D0-0090-F2E580BE776F}"/>
              </a:ext>
            </a:extLst>
          </p:cNvPr>
          <p:cNvGrpSpPr>
            <a:grpSpLocks noChangeAspect="1"/>
          </p:cNvGrpSpPr>
          <p:nvPr/>
        </p:nvGrpSpPr>
        <p:grpSpPr>
          <a:xfrm>
            <a:off x="3394191" y="1924003"/>
            <a:ext cx="1373432" cy="1234897"/>
            <a:chOff x="5089087" y="1778757"/>
            <a:chExt cx="1375200" cy="1236487"/>
          </a:xfrm>
        </p:grpSpPr>
        <p:sp>
          <p:nvSpPr>
            <p:cNvPr id="11" name="Textfeld 10">
              <a:extLst>
                <a:ext uri="{FF2B5EF4-FFF2-40B4-BE49-F238E27FC236}">
                  <a16:creationId xmlns:a16="http://schemas.microsoft.com/office/drawing/2014/main" id="{A99F9C7E-9346-65CC-1DB7-E3C10D99BA38}"/>
                </a:ext>
              </a:extLst>
            </p:cNvPr>
            <p:cNvSpPr txBox="1"/>
            <p:nvPr/>
          </p:nvSpPr>
          <p:spPr bwMode="auto">
            <a:xfrm>
              <a:off x="5089087" y="2291038"/>
              <a:ext cx="1375200" cy="72420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1400" b="1">
                  <a:solidFill>
                    <a:schemeClr val="accent3"/>
                  </a:solidFill>
                  <a:latin typeface="+mj-lt"/>
                  <a:ea typeface="Verdana" pitchFamily="34" charset="0"/>
                  <a:cs typeface="Verdana" pitchFamily="34" charset="0"/>
                </a:rPr>
                <a:t>Partner</a:t>
              </a:r>
              <a:br>
                <a:rPr lang="de-DE" sz="1400" b="1">
                  <a:solidFill>
                    <a:schemeClr val="accent3"/>
                  </a:solidFill>
                  <a:latin typeface="+mj-lt"/>
                  <a:ea typeface="Verdana" pitchFamily="34" charset="0"/>
                  <a:cs typeface="Verdana" pitchFamily="34" charset="0"/>
                </a:rPr>
              </a:br>
              <a:r>
                <a:rPr lang="de-DE" sz="900" b="1">
                  <a:latin typeface="+mj-lt"/>
                  <a:ea typeface="Verdana" pitchFamily="34" charset="0"/>
                  <a:cs typeface="Verdana" pitchFamily="34" charset="0"/>
                </a:rPr>
                <a:t>-schaftliche &amp;  lösungsorientierte Beratung</a:t>
              </a:r>
            </a:p>
          </p:txBody>
        </p:sp>
        <p:pic>
          <p:nvPicPr>
            <p:cNvPr id="12" name="Grafik 11" descr="Raute Silhouette">
              <a:extLst>
                <a:ext uri="{FF2B5EF4-FFF2-40B4-BE49-F238E27FC236}">
                  <a16:creationId xmlns:a16="http://schemas.microsoft.com/office/drawing/2014/main" id="{83DCF078-3CCA-B6F0-D769-E1770FE752E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20376" y="1778757"/>
              <a:ext cx="504000" cy="504000"/>
            </a:xfrm>
            <a:prstGeom prst="rect">
              <a:avLst/>
            </a:prstGeom>
          </p:spPr>
        </p:pic>
      </p:grpSp>
      <p:grpSp>
        <p:nvGrpSpPr>
          <p:cNvPr id="13" name="Gruppieren 12">
            <a:extLst>
              <a:ext uri="{FF2B5EF4-FFF2-40B4-BE49-F238E27FC236}">
                <a16:creationId xmlns:a16="http://schemas.microsoft.com/office/drawing/2014/main" id="{98A1E19D-06D6-6C55-4B29-6527DC94A331}"/>
              </a:ext>
            </a:extLst>
          </p:cNvPr>
          <p:cNvGrpSpPr/>
          <p:nvPr/>
        </p:nvGrpSpPr>
        <p:grpSpPr>
          <a:xfrm>
            <a:off x="4771250" y="1924003"/>
            <a:ext cx="1375200" cy="1113303"/>
            <a:chOff x="4771250" y="1778757"/>
            <a:chExt cx="1375200" cy="1113303"/>
          </a:xfrm>
        </p:grpSpPr>
        <p:pic>
          <p:nvPicPr>
            <p:cNvPr id="14" name="Grafik 13">
              <a:extLst>
                <a:ext uri="{FF2B5EF4-FFF2-40B4-BE49-F238E27FC236}">
                  <a16:creationId xmlns:a16="http://schemas.microsoft.com/office/drawing/2014/main" id="{4A48527B-8AD4-8940-D626-9C669DF38DF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5213394" y="1778757"/>
              <a:ext cx="504000" cy="504000"/>
            </a:xfrm>
            <a:prstGeom prst="rect">
              <a:avLst/>
            </a:prstGeom>
          </p:spPr>
        </p:pic>
        <p:sp>
          <p:nvSpPr>
            <p:cNvPr id="15" name="Textfeld 14">
              <a:extLst>
                <a:ext uri="{FF2B5EF4-FFF2-40B4-BE49-F238E27FC236}">
                  <a16:creationId xmlns:a16="http://schemas.microsoft.com/office/drawing/2014/main" id="{163DFD60-6E71-2474-B18D-DB6F26268B8F}"/>
                </a:ext>
              </a:extLst>
            </p:cNvPr>
            <p:cNvSpPr txBox="1"/>
            <p:nvPr/>
          </p:nvSpPr>
          <p:spPr bwMode="auto">
            <a:xfrm>
              <a:off x="4771250" y="2307285"/>
              <a:ext cx="1375200" cy="5847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1400" b="1">
                  <a:latin typeface="+mj-lt"/>
                  <a:ea typeface="Verdana" pitchFamily="34" charset="0"/>
                  <a:cs typeface="Verdana" pitchFamily="34" charset="0"/>
                </a:rPr>
                <a:t>Langfristige</a:t>
              </a:r>
              <a:r>
                <a:rPr lang="de-DE" sz="900" b="1">
                  <a:latin typeface="+mj-lt"/>
                  <a:ea typeface="Verdana" pitchFamily="34" charset="0"/>
                  <a:cs typeface="Verdana" pitchFamily="34" charset="0"/>
                </a:rPr>
                <a:t> Kunden-beziehungen</a:t>
              </a:r>
            </a:p>
          </p:txBody>
        </p:sp>
      </p:grpSp>
      <p:grpSp>
        <p:nvGrpSpPr>
          <p:cNvPr id="17" name="Gruppieren 16">
            <a:extLst>
              <a:ext uri="{FF2B5EF4-FFF2-40B4-BE49-F238E27FC236}">
                <a16:creationId xmlns:a16="http://schemas.microsoft.com/office/drawing/2014/main" id="{02D00416-8721-619F-87E9-FDF138383D7D}"/>
              </a:ext>
            </a:extLst>
          </p:cNvPr>
          <p:cNvGrpSpPr/>
          <p:nvPr/>
        </p:nvGrpSpPr>
        <p:grpSpPr>
          <a:xfrm>
            <a:off x="6199101" y="3577300"/>
            <a:ext cx="1375200" cy="1165776"/>
            <a:chOff x="6199101" y="3573016"/>
            <a:chExt cx="1375200" cy="1165776"/>
          </a:xfrm>
        </p:grpSpPr>
        <p:pic>
          <p:nvPicPr>
            <p:cNvPr id="23" name="Grafik 22">
              <a:extLst>
                <a:ext uri="{FF2B5EF4-FFF2-40B4-BE49-F238E27FC236}">
                  <a16:creationId xmlns:a16="http://schemas.microsoft.com/office/drawing/2014/main" id="{F2BE974A-E2D7-1397-72CC-A610BD3772F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624915" y="3573016"/>
              <a:ext cx="504000" cy="504000"/>
            </a:xfrm>
            <a:prstGeom prst="rect">
              <a:avLst/>
            </a:prstGeom>
          </p:spPr>
        </p:pic>
        <p:sp>
          <p:nvSpPr>
            <p:cNvPr id="24" name="Textfeld 23">
              <a:extLst>
                <a:ext uri="{FF2B5EF4-FFF2-40B4-BE49-F238E27FC236}">
                  <a16:creationId xmlns:a16="http://schemas.microsoft.com/office/drawing/2014/main" id="{C4B71091-1004-63AE-C272-F3378F21C4CA}"/>
                </a:ext>
              </a:extLst>
            </p:cNvPr>
            <p:cNvSpPr txBox="1"/>
            <p:nvPr/>
          </p:nvSpPr>
          <p:spPr bwMode="auto">
            <a:xfrm>
              <a:off x="6199101" y="4077072"/>
              <a:ext cx="1375200" cy="66172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900" b="1">
                  <a:latin typeface="+mj-lt"/>
                  <a:ea typeface="Verdana" pitchFamily="34" charset="0"/>
                  <a:cs typeface="Verdana" pitchFamily="34" charset="0"/>
                </a:rPr>
                <a:t>Herausragende </a:t>
              </a:r>
              <a:r>
                <a:rPr lang="de-DE" sz="1400" b="1">
                  <a:solidFill>
                    <a:srgbClr val="00B050"/>
                  </a:solidFill>
                  <a:latin typeface="+mj-lt"/>
                  <a:ea typeface="Verdana" pitchFamily="34" charset="0"/>
                  <a:cs typeface="Verdana" pitchFamily="34" charset="0"/>
                </a:rPr>
                <a:t>Kunden-zufriedenheit</a:t>
              </a:r>
            </a:p>
          </p:txBody>
        </p:sp>
      </p:grpSp>
      <p:grpSp>
        <p:nvGrpSpPr>
          <p:cNvPr id="25" name="Gruppieren 24">
            <a:extLst>
              <a:ext uri="{FF2B5EF4-FFF2-40B4-BE49-F238E27FC236}">
                <a16:creationId xmlns:a16="http://schemas.microsoft.com/office/drawing/2014/main" id="{6B1DD5D7-171F-32C2-5EF7-24A2612310C1}"/>
              </a:ext>
            </a:extLst>
          </p:cNvPr>
          <p:cNvGrpSpPr/>
          <p:nvPr/>
        </p:nvGrpSpPr>
        <p:grpSpPr>
          <a:xfrm>
            <a:off x="2013595" y="1924003"/>
            <a:ext cx="1375200" cy="920085"/>
            <a:chOff x="2013595" y="1778757"/>
            <a:chExt cx="1375200" cy="920085"/>
          </a:xfrm>
        </p:grpSpPr>
        <p:pic>
          <p:nvPicPr>
            <p:cNvPr id="27" name="Grafik 26" descr="Klemmbrett Marke Silhouette">
              <a:extLst>
                <a:ext uri="{FF2B5EF4-FFF2-40B4-BE49-F238E27FC236}">
                  <a16:creationId xmlns:a16="http://schemas.microsoft.com/office/drawing/2014/main" id="{7E5E27CE-7327-C2A9-C927-8EAF68A4008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438508" y="1778757"/>
              <a:ext cx="504000" cy="504000"/>
            </a:xfrm>
            <a:prstGeom prst="rect">
              <a:avLst/>
            </a:prstGeom>
          </p:spPr>
        </p:pic>
        <p:sp>
          <p:nvSpPr>
            <p:cNvPr id="35" name="Textfeld 34">
              <a:extLst>
                <a:ext uri="{FF2B5EF4-FFF2-40B4-BE49-F238E27FC236}">
                  <a16:creationId xmlns:a16="http://schemas.microsoft.com/office/drawing/2014/main" id="{E117E4F6-5802-4915-2A68-59539C5A61B1}"/>
                </a:ext>
              </a:extLst>
            </p:cNvPr>
            <p:cNvSpPr txBox="1"/>
            <p:nvPr/>
          </p:nvSpPr>
          <p:spPr bwMode="auto">
            <a:xfrm>
              <a:off x="2013595" y="2252566"/>
              <a:ext cx="1375200" cy="44627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spcBef>
                  <a:spcPct val="0"/>
                </a:spcBef>
              </a:pPr>
              <a:r>
                <a:rPr lang="de-DE" sz="1400" b="1">
                  <a:solidFill>
                    <a:schemeClr val="accent4"/>
                  </a:solidFill>
                  <a:latin typeface="+mj-lt"/>
                  <a:ea typeface="Verdana" pitchFamily="34" charset="0"/>
                  <a:cs typeface="Verdana" pitchFamily="34" charset="0"/>
                </a:rPr>
                <a:t>&gt; 20 </a:t>
              </a:r>
              <a:r>
                <a:rPr lang="de-DE" sz="900" b="1">
                  <a:latin typeface="+mj-lt"/>
                  <a:ea typeface="Verdana" pitchFamily="34" charset="0"/>
                  <a:cs typeface="Verdana" pitchFamily="34" charset="0"/>
                </a:rPr>
                <a:t>Jahre SAP HR Erfahrung</a:t>
              </a:r>
            </a:p>
          </p:txBody>
        </p:sp>
      </p:grpSp>
      <p:grpSp>
        <p:nvGrpSpPr>
          <p:cNvPr id="40" name="Gruppieren 39">
            <a:extLst>
              <a:ext uri="{FF2B5EF4-FFF2-40B4-BE49-F238E27FC236}">
                <a16:creationId xmlns:a16="http://schemas.microsoft.com/office/drawing/2014/main" id="{BB6E68A6-7583-9139-8C74-BECB9B1E0205}"/>
              </a:ext>
            </a:extLst>
          </p:cNvPr>
          <p:cNvGrpSpPr/>
          <p:nvPr/>
        </p:nvGrpSpPr>
        <p:grpSpPr>
          <a:xfrm>
            <a:off x="6160960" y="1924003"/>
            <a:ext cx="1375200" cy="958557"/>
            <a:chOff x="6160960" y="1778757"/>
            <a:chExt cx="1375200" cy="958557"/>
          </a:xfrm>
        </p:grpSpPr>
        <p:pic>
          <p:nvPicPr>
            <p:cNvPr id="41" name="Grafik 40" descr="Stadt Silhouette">
              <a:extLst>
                <a:ext uri="{FF2B5EF4-FFF2-40B4-BE49-F238E27FC236}">
                  <a16:creationId xmlns:a16="http://schemas.microsoft.com/office/drawing/2014/main" id="{AC675DB0-DE87-1791-B731-9C6441C8ED6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599452" y="1778757"/>
              <a:ext cx="504000" cy="504000"/>
            </a:xfrm>
            <a:prstGeom prst="rect">
              <a:avLst/>
            </a:prstGeom>
          </p:spPr>
        </p:pic>
        <p:sp>
          <p:nvSpPr>
            <p:cNvPr id="42" name="Textfeld 41">
              <a:extLst>
                <a:ext uri="{FF2B5EF4-FFF2-40B4-BE49-F238E27FC236}">
                  <a16:creationId xmlns:a16="http://schemas.microsoft.com/office/drawing/2014/main" id="{60EBFB81-5E34-54EC-9F4D-EE95013E2E74}"/>
                </a:ext>
              </a:extLst>
            </p:cNvPr>
            <p:cNvSpPr txBox="1"/>
            <p:nvPr/>
          </p:nvSpPr>
          <p:spPr bwMode="auto">
            <a:xfrm>
              <a:off x="6160960" y="2291038"/>
              <a:ext cx="1375200" cy="4462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1400" b="1">
                  <a:solidFill>
                    <a:schemeClr val="accent6"/>
                  </a:solidFill>
                  <a:latin typeface="+mj-lt"/>
                  <a:ea typeface="Verdana" pitchFamily="34" charset="0"/>
                  <a:cs typeface="Verdana" pitchFamily="34" charset="0"/>
                </a:rPr>
                <a:t>&gt; 50 </a:t>
              </a:r>
              <a:r>
                <a:rPr lang="de-DE" sz="900" b="1">
                  <a:latin typeface="+mj-lt"/>
                  <a:ea typeface="Verdana" pitchFamily="34" charset="0"/>
                  <a:cs typeface="Verdana" pitchFamily="34" charset="0"/>
                </a:rPr>
                <a:t>aktive Kunden</a:t>
              </a:r>
            </a:p>
          </p:txBody>
        </p:sp>
      </p:grpSp>
      <p:grpSp>
        <p:nvGrpSpPr>
          <p:cNvPr id="43" name="Gruppieren 42">
            <a:extLst>
              <a:ext uri="{FF2B5EF4-FFF2-40B4-BE49-F238E27FC236}">
                <a16:creationId xmlns:a16="http://schemas.microsoft.com/office/drawing/2014/main" id="{DB39025B-857D-5CE3-3A39-DB9DAE334793}"/>
              </a:ext>
            </a:extLst>
          </p:cNvPr>
          <p:cNvGrpSpPr/>
          <p:nvPr/>
        </p:nvGrpSpPr>
        <p:grpSpPr>
          <a:xfrm>
            <a:off x="2013595" y="3577300"/>
            <a:ext cx="1375200" cy="950332"/>
            <a:chOff x="2013596" y="3573016"/>
            <a:chExt cx="1375200" cy="950332"/>
          </a:xfrm>
        </p:grpSpPr>
        <p:pic>
          <p:nvPicPr>
            <p:cNvPr id="46" name="Grafik 45" descr="Rakete Silhouette">
              <a:extLst>
                <a:ext uri="{FF2B5EF4-FFF2-40B4-BE49-F238E27FC236}">
                  <a16:creationId xmlns:a16="http://schemas.microsoft.com/office/drawing/2014/main" id="{407FDF2C-256D-E651-9998-8F592F517EF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396900" y="3573016"/>
              <a:ext cx="504000" cy="504000"/>
            </a:xfrm>
            <a:prstGeom prst="rect">
              <a:avLst/>
            </a:prstGeom>
          </p:spPr>
        </p:pic>
        <p:sp>
          <p:nvSpPr>
            <p:cNvPr id="47" name="Textfeld 46">
              <a:extLst>
                <a:ext uri="{FF2B5EF4-FFF2-40B4-BE49-F238E27FC236}">
                  <a16:creationId xmlns:a16="http://schemas.microsoft.com/office/drawing/2014/main" id="{32CA5D0D-4041-12D8-317F-29020ABA83D6}"/>
                </a:ext>
              </a:extLst>
            </p:cNvPr>
            <p:cNvSpPr txBox="1"/>
            <p:nvPr/>
          </p:nvSpPr>
          <p:spPr bwMode="auto">
            <a:xfrm>
              <a:off x="2013596" y="4077072"/>
              <a:ext cx="1375200" cy="4462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1400" b="1">
                  <a:solidFill>
                    <a:schemeClr val="accent2"/>
                  </a:solidFill>
                  <a:latin typeface="+mj-lt"/>
                  <a:ea typeface="Verdana" pitchFamily="34" charset="0"/>
                  <a:cs typeface="Verdana" pitchFamily="34" charset="0"/>
                </a:rPr>
                <a:t>&gt; 300 </a:t>
              </a:r>
              <a:r>
                <a:rPr lang="de-DE" sz="900" b="1">
                  <a:latin typeface="+mj-lt"/>
                  <a:ea typeface="Verdana" pitchFamily="34" charset="0"/>
                  <a:cs typeface="Verdana" pitchFamily="34" charset="0"/>
                </a:rPr>
                <a:t>erfolgreiche Projekte</a:t>
              </a:r>
            </a:p>
          </p:txBody>
        </p:sp>
      </p:grpSp>
      <p:sp>
        <p:nvSpPr>
          <p:cNvPr id="49" name="Textfeld 48">
            <a:extLst>
              <a:ext uri="{FF2B5EF4-FFF2-40B4-BE49-F238E27FC236}">
                <a16:creationId xmlns:a16="http://schemas.microsoft.com/office/drawing/2014/main" id="{74E2D295-D4B7-F848-BF3E-1960BF743179}"/>
              </a:ext>
            </a:extLst>
          </p:cNvPr>
          <p:cNvSpPr txBox="1"/>
          <p:nvPr/>
        </p:nvSpPr>
        <p:spPr bwMode="auto">
          <a:xfrm>
            <a:off x="517737" y="5173699"/>
            <a:ext cx="2520060"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200" b="1">
                <a:solidFill>
                  <a:schemeClr val="tx2"/>
                </a:solidFill>
                <a:latin typeface="+mj-lt"/>
                <a:ea typeface="Verdana" pitchFamily="34" charset="0"/>
                <a:cs typeface="Verdana" pitchFamily="34" charset="0"/>
              </a:rPr>
              <a:t>UNSERE PARTNERSCHAFTEN</a:t>
            </a:r>
          </a:p>
        </p:txBody>
      </p:sp>
      <p:cxnSp>
        <p:nvCxnSpPr>
          <p:cNvPr id="50" name="Gerader Verbinder 49">
            <a:extLst>
              <a:ext uri="{FF2B5EF4-FFF2-40B4-BE49-F238E27FC236}">
                <a16:creationId xmlns:a16="http://schemas.microsoft.com/office/drawing/2014/main" id="{80324570-E9E9-E4B4-7DF1-AC1F498A0F37}"/>
              </a:ext>
            </a:extLst>
          </p:cNvPr>
          <p:cNvCxnSpPr>
            <a:cxnSpLocks/>
          </p:cNvCxnSpPr>
          <p:nvPr/>
        </p:nvCxnSpPr>
        <p:spPr>
          <a:xfrm>
            <a:off x="2006342" y="1844824"/>
            <a:ext cx="0" cy="12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7" name="Gerader Verbinder 1046">
            <a:extLst>
              <a:ext uri="{FF2B5EF4-FFF2-40B4-BE49-F238E27FC236}">
                <a16:creationId xmlns:a16="http://schemas.microsoft.com/office/drawing/2014/main" id="{096A56B2-709C-FFFF-E2A9-1DAC2836B674}"/>
              </a:ext>
            </a:extLst>
          </p:cNvPr>
          <p:cNvCxnSpPr>
            <a:cxnSpLocks/>
          </p:cNvCxnSpPr>
          <p:nvPr/>
        </p:nvCxnSpPr>
        <p:spPr>
          <a:xfrm>
            <a:off x="3388796" y="1844824"/>
            <a:ext cx="0" cy="12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3" name="Gerader Verbinder 1052">
            <a:extLst>
              <a:ext uri="{FF2B5EF4-FFF2-40B4-BE49-F238E27FC236}">
                <a16:creationId xmlns:a16="http://schemas.microsoft.com/office/drawing/2014/main" id="{D84FDAA6-4410-8161-72C4-69903E678448}"/>
              </a:ext>
            </a:extLst>
          </p:cNvPr>
          <p:cNvCxnSpPr>
            <a:cxnSpLocks/>
          </p:cNvCxnSpPr>
          <p:nvPr/>
        </p:nvCxnSpPr>
        <p:spPr>
          <a:xfrm>
            <a:off x="4771250" y="1844824"/>
            <a:ext cx="0" cy="12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4" name="Gerader Verbinder 1053">
            <a:extLst>
              <a:ext uri="{FF2B5EF4-FFF2-40B4-BE49-F238E27FC236}">
                <a16:creationId xmlns:a16="http://schemas.microsoft.com/office/drawing/2014/main" id="{7B30D7DE-1676-3426-0D84-89C92B82FA66}"/>
              </a:ext>
            </a:extLst>
          </p:cNvPr>
          <p:cNvCxnSpPr>
            <a:cxnSpLocks/>
          </p:cNvCxnSpPr>
          <p:nvPr/>
        </p:nvCxnSpPr>
        <p:spPr>
          <a:xfrm>
            <a:off x="6153704" y="1844824"/>
            <a:ext cx="0" cy="1260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55" name="Gruppieren 1054">
            <a:extLst>
              <a:ext uri="{FF2B5EF4-FFF2-40B4-BE49-F238E27FC236}">
                <a16:creationId xmlns:a16="http://schemas.microsoft.com/office/drawing/2014/main" id="{38AD177E-8453-38C0-2C5B-5F85276DB0B1}"/>
              </a:ext>
            </a:extLst>
          </p:cNvPr>
          <p:cNvGrpSpPr/>
          <p:nvPr/>
        </p:nvGrpSpPr>
        <p:grpSpPr>
          <a:xfrm>
            <a:off x="3394191" y="3577300"/>
            <a:ext cx="1375200" cy="950332"/>
            <a:chOff x="3396050" y="3573016"/>
            <a:chExt cx="1375200" cy="950332"/>
          </a:xfrm>
        </p:grpSpPr>
        <p:pic>
          <p:nvPicPr>
            <p:cNvPr id="1056" name="Grafik 1055" descr="Verbindungen Silhouette">
              <a:extLst>
                <a:ext uri="{FF2B5EF4-FFF2-40B4-BE49-F238E27FC236}">
                  <a16:creationId xmlns:a16="http://schemas.microsoft.com/office/drawing/2014/main" id="{75CD9D5C-5FDC-52EC-9A2A-F05467350ED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831716" y="3573016"/>
              <a:ext cx="504000" cy="504000"/>
            </a:xfrm>
            <a:prstGeom prst="rect">
              <a:avLst/>
            </a:prstGeom>
          </p:spPr>
        </p:pic>
        <p:sp>
          <p:nvSpPr>
            <p:cNvPr id="1060" name="Textfeld 1059">
              <a:extLst>
                <a:ext uri="{FF2B5EF4-FFF2-40B4-BE49-F238E27FC236}">
                  <a16:creationId xmlns:a16="http://schemas.microsoft.com/office/drawing/2014/main" id="{A6400DD4-F934-7012-EC52-A05BA81AC59E}"/>
                </a:ext>
              </a:extLst>
            </p:cNvPr>
            <p:cNvSpPr txBox="1"/>
            <p:nvPr/>
          </p:nvSpPr>
          <p:spPr bwMode="auto">
            <a:xfrm>
              <a:off x="3396050" y="4077072"/>
              <a:ext cx="1375200" cy="4462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900" b="1">
                  <a:latin typeface="+mj-lt"/>
                  <a:ea typeface="Verdana" pitchFamily="34" charset="0"/>
                  <a:cs typeface="Verdana" pitchFamily="34" charset="0"/>
                </a:rPr>
                <a:t> </a:t>
              </a:r>
              <a:r>
                <a:rPr lang="de-DE" sz="1400" b="1">
                  <a:solidFill>
                    <a:schemeClr val="tx2">
                      <a:lumMod val="40000"/>
                      <a:lumOff val="60000"/>
                    </a:schemeClr>
                  </a:solidFill>
                  <a:latin typeface="+mj-lt"/>
                  <a:ea typeface="Verdana" pitchFamily="34" charset="0"/>
                  <a:cs typeface="Verdana" pitchFamily="34" charset="0"/>
                </a:rPr>
                <a:t>&gt; 60 </a:t>
              </a:r>
              <a:r>
                <a:rPr lang="de-DE" sz="900" b="1">
                  <a:latin typeface="+mj-lt"/>
                  <a:ea typeface="Verdana" pitchFamily="34" charset="0"/>
                  <a:cs typeface="Verdana" pitchFamily="34" charset="0"/>
                </a:rPr>
                <a:t>Mitarbeiter im Netzwerk</a:t>
              </a:r>
            </a:p>
          </p:txBody>
        </p:sp>
      </p:grpSp>
      <p:grpSp>
        <p:nvGrpSpPr>
          <p:cNvPr id="1061" name="Gruppieren 1060">
            <a:extLst>
              <a:ext uri="{FF2B5EF4-FFF2-40B4-BE49-F238E27FC236}">
                <a16:creationId xmlns:a16="http://schemas.microsoft.com/office/drawing/2014/main" id="{AB246C77-924A-1C85-C9DC-1ED27D855317}"/>
              </a:ext>
            </a:extLst>
          </p:cNvPr>
          <p:cNvGrpSpPr/>
          <p:nvPr/>
        </p:nvGrpSpPr>
        <p:grpSpPr>
          <a:xfrm>
            <a:off x="4771250" y="3577300"/>
            <a:ext cx="1375200" cy="1165776"/>
            <a:chOff x="4778504" y="3573016"/>
            <a:chExt cx="1375200" cy="1165776"/>
          </a:xfrm>
        </p:grpSpPr>
        <p:sp>
          <p:nvSpPr>
            <p:cNvPr id="1062" name="Textfeld 1061">
              <a:extLst>
                <a:ext uri="{FF2B5EF4-FFF2-40B4-BE49-F238E27FC236}">
                  <a16:creationId xmlns:a16="http://schemas.microsoft.com/office/drawing/2014/main" id="{20B2858A-CA6E-EFFD-B457-E046E0842B36}"/>
                </a:ext>
              </a:extLst>
            </p:cNvPr>
            <p:cNvSpPr txBox="1"/>
            <p:nvPr/>
          </p:nvSpPr>
          <p:spPr bwMode="auto">
            <a:xfrm>
              <a:off x="4778504" y="4077072"/>
              <a:ext cx="1375200" cy="66172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900" b="1">
                  <a:latin typeface="+mj-lt"/>
                  <a:ea typeface="Verdana" pitchFamily="34" charset="0"/>
                  <a:cs typeface="Verdana" pitchFamily="34" charset="0"/>
                </a:rPr>
                <a:t>Mehrfach</a:t>
              </a:r>
              <a:r>
                <a:rPr lang="de-DE" sz="1400" b="1">
                  <a:solidFill>
                    <a:schemeClr val="accent5"/>
                  </a:solidFill>
                  <a:latin typeface="+mj-lt"/>
                  <a:ea typeface="Verdana" pitchFamily="34" charset="0"/>
                  <a:cs typeface="Verdana" pitchFamily="34" charset="0"/>
                </a:rPr>
                <a:t> ausge-zeichneter</a:t>
              </a:r>
            </a:p>
            <a:p>
              <a:pPr algn="ctr">
                <a:spcBef>
                  <a:spcPct val="0"/>
                </a:spcBef>
              </a:pPr>
              <a:r>
                <a:rPr lang="de-DE" sz="900" b="1">
                  <a:latin typeface="+mj-lt"/>
                  <a:ea typeface="Verdana" pitchFamily="34" charset="0"/>
                  <a:cs typeface="Verdana" pitchFamily="34" charset="0"/>
                </a:rPr>
                <a:t>Service</a:t>
              </a:r>
              <a:endParaRPr lang="de-DE" sz="1400" b="1">
                <a:latin typeface="+mj-lt"/>
                <a:ea typeface="Verdana" pitchFamily="34" charset="0"/>
                <a:cs typeface="Verdana" pitchFamily="34" charset="0"/>
              </a:endParaRPr>
            </a:p>
          </p:txBody>
        </p:sp>
        <p:pic>
          <p:nvPicPr>
            <p:cNvPr id="1063" name="Grafik 1062">
              <a:extLst>
                <a:ext uri="{FF2B5EF4-FFF2-40B4-BE49-F238E27FC236}">
                  <a16:creationId xmlns:a16="http://schemas.microsoft.com/office/drawing/2014/main" id="{53DDCDDC-0FB4-CA3F-D8E2-EA0AE051847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5213394" y="3573016"/>
              <a:ext cx="504000" cy="504000"/>
            </a:xfrm>
            <a:prstGeom prst="rect">
              <a:avLst/>
            </a:prstGeom>
          </p:spPr>
        </p:pic>
      </p:grpSp>
      <p:cxnSp>
        <p:nvCxnSpPr>
          <p:cNvPr id="1064" name="Gerader Verbinder 1063">
            <a:extLst>
              <a:ext uri="{FF2B5EF4-FFF2-40B4-BE49-F238E27FC236}">
                <a16:creationId xmlns:a16="http://schemas.microsoft.com/office/drawing/2014/main" id="{7EAFE4C2-1E23-B8D8-F7CF-8BC77CC34291}"/>
              </a:ext>
            </a:extLst>
          </p:cNvPr>
          <p:cNvCxnSpPr>
            <a:cxnSpLocks/>
          </p:cNvCxnSpPr>
          <p:nvPr/>
        </p:nvCxnSpPr>
        <p:spPr>
          <a:xfrm>
            <a:off x="623392" y="3299320"/>
            <a:ext cx="69199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5" name="Gerader Verbinder 1064">
            <a:extLst>
              <a:ext uri="{FF2B5EF4-FFF2-40B4-BE49-F238E27FC236}">
                <a16:creationId xmlns:a16="http://schemas.microsoft.com/office/drawing/2014/main" id="{D4FFB65D-2EC5-9EBD-C65A-1E997CB86D60}"/>
              </a:ext>
            </a:extLst>
          </p:cNvPr>
          <p:cNvCxnSpPr>
            <a:cxnSpLocks/>
          </p:cNvCxnSpPr>
          <p:nvPr/>
        </p:nvCxnSpPr>
        <p:spPr>
          <a:xfrm>
            <a:off x="2006342" y="3493817"/>
            <a:ext cx="0" cy="12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6" name="Gerader Verbinder 1065">
            <a:extLst>
              <a:ext uri="{FF2B5EF4-FFF2-40B4-BE49-F238E27FC236}">
                <a16:creationId xmlns:a16="http://schemas.microsoft.com/office/drawing/2014/main" id="{156BB505-F2ED-4117-EAAB-AABD56670816}"/>
              </a:ext>
            </a:extLst>
          </p:cNvPr>
          <p:cNvCxnSpPr>
            <a:cxnSpLocks/>
          </p:cNvCxnSpPr>
          <p:nvPr/>
        </p:nvCxnSpPr>
        <p:spPr>
          <a:xfrm>
            <a:off x="3388796" y="3493817"/>
            <a:ext cx="0" cy="12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7" name="Gerader Verbinder 1066">
            <a:extLst>
              <a:ext uri="{FF2B5EF4-FFF2-40B4-BE49-F238E27FC236}">
                <a16:creationId xmlns:a16="http://schemas.microsoft.com/office/drawing/2014/main" id="{C9515232-BD15-6489-CF3F-CECCFBC2B34D}"/>
              </a:ext>
            </a:extLst>
          </p:cNvPr>
          <p:cNvCxnSpPr>
            <a:cxnSpLocks/>
          </p:cNvCxnSpPr>
          <p:nvPr/>
        </p:nvCxnSpPr>
        <p:spPr>
          <a:xfrm>
            <a:off x="4771250" y="3493817"/>
            <a:ext cx="0" cy="12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8" name="Gerader Verbinder 1067">
            <a:extLst>
              <a:ext uri="{FF2B5EF4-FFF2-40B4-BE49-F238E27FC236}">
                <a16:creationId xmlns:a16="http://schemas.microsoft.com/office/drawing/2014/main" id="{B2FA24AA-47E1-B0AC-0936-6112239644D2}"/>
              </a:ext>
            </a:extLst>
          </p:cNvPr>
          <p:cNvCxnSpPr>
            <a:cxnSpLocks/>
          </p:cNvCxnSpPr>
          <p:nvPr/>
        </p:nvCxnSpPr>
        <p:spPr>
          <a:xfrm>
            <a:off x="6153704" y="3493817"/>
            <a:ext cx="0" cy="1260000"/>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 descr="Poksundo GmbH | LinkedIn">
            <a:extLst>
              <a:ext uri="{FF2B5EF4-FFF2-40B4-BE49-F238E27FC236}">
                <a16:creationId xmlns:a16="http://schemas.microsoft.com/office/drawing/2014/main" id="{184AFC34-A384-ED3F-C080-3CD606E6D086}"/>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t="24785" b="58713"/>
          <a:stretch>
            <a:fillRect/>
          </a:stretch>
        </p:blipFill>
        <p:spPr bwMode="auto">
          <a:xfrm>
            <a:off x="10570662" y="226468"/>
            <a:ext cx="1438110" cy="23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21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uppieren 74">
            <a:extLst>
              <a:ext uri="{FF2B5EF4-FFF2-40B4-BE49-F238E27FC236}">
                <a16:creationId xmlns:a16="http://schemas.microsoft.com/office/drawing/2014/main" id="{5E6BDB7D-4786-7731-16CF-7DCBBFFED6E9}"/>
              </a:ext>
            </a:extLst>
          </p:cNvPr>
          <p:cNvGrpSpPr/>
          <p:nvPr/>
        </p:nvGrpSpPr>
        <p:grpSpPr>
          <a:xfrm>
            <a:off x="1302870" y="1548765"/>
            <a:ext cx="9596771" cy="4801198"/>
            <a:chOff x="1379070" y="1424940"/>
            <a:chExt cx="9596771" cy="4801198"/>
          </a:xfrm>
        </p:grpSpPr>
        <p:grpSp>
          <p:nvGrpSpPr>
            <p:cNvPr id="6" name="Group 7">
              <a:extLst>
                <a:ext uri="{FF2B5EF4-FFF2-40B4-BE49-F238E27FC236}">
                  <a16:creationId xmlns:a16="http://schemas.microsoft.com/office/drawing/2014/main" id="{A4EC67E5-C010-05AD-8105-8987DC8398E6}"/>
                </a:ext>
              </a:extLst>
            </p:cNvPr>
            <p:cNvGrpSpPr/>
            <p:nvPr/>
          </p:nvGrpSpPr>
          <p:grpSpPr>
            <a:xfrm>
              <a:off x="2166500" y="1618115"/>
              <a:ext cx="8682474" cy="579339"/>
              <a:chOff x="2422049" y="1698056"/>
              <a:chExt cx="2364896" cy="359562"/>
            </a:xfrm>
            <a:solidFill>
              <a:srgbClr val="2B4787"/>
            </a:solidFill>
          </p:grpSpPr>
          <p:sp>
            <p:nvSpPr>
              <p:cNvPr id="7" name="Rectangle 6">
                <a:extLst>
                  <a:ext uri="{FF2B5EF4-FFF2-40B4-BE49-F238E27FC236}">
                    <a16:creationId xmlns:a16="http://schemas.microsoft.com/office/drawing/2014/main" id="{2E67B520-E36A-5401-20BF-A49845EEF921}"/>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
                <a:extLst>
                  <a:ext uri="{FF2B5EF4-FFF2-40B4-BE49-F238E27FC236}">
                    <a16:creationId xmlns:a16="http://schemas.microsoft.com/office/drawing/2014/main" id="{42DF46B8-EB50-12F3-C055-BD8AC7117DA4}"/>
                  </a:ext>
                </a:extLst>
              </p:cNvPr>
              <p:cNvSpPr/>
              <p:nvPr/>
            </p:nvSpPr>
            <p:spPr>
              <a:xfrm>
                <a:off x="2422049" y="1698056"/>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1671F64E-80B9-6CC6-4F3D-00546127CE1D}"/>
                </a:ext>
              </a:extLst>
            </p:cNvPr>
            <p:cNvGrpSpPr/>
            <p:nvPr/>
          </p:nvGrpSpPr>
          <p:grpSpPr>
            <a:xfrm>
              <a:off x="2166500" y="2254747"/>
              <a:ext cx="8682474" cy="579339"/>
              <a:chOff x="2422049" y="1698056"/>
              <a:chExt cx="2364896" cy="359562"/>
            </a:xfrm>
            <a:solidFill>
              <a:srgbClr val="2B4787"/>
            </a:solidFill>
          </p:grpSpPr>
          <p:sp>
            <p:nvSpPr>
              <p:cNvPr id="10" name="Rectangle 9">
                <a:extLst>
                  <a:ext uri="{FF2B5EF4-FFF2-40B4-BE49-F238E27FC236}">
                    <a16:creationId xmlns:a16="http://schemas.microsoft.com/office/drawing/2014/main" id="{4159CC41-B652-6FAB-79D9-8B3EC51BA88F}"/>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DFFE2D-304E-6E0B-2883-9BDFEE957157}"/>
                  </a:ext>
                </a:extLst>
              </p:cNvPr>
              <p:cNvSpPr/>
              <p:nvPr/>
            </p:nvSpPr>
            <p:spPr>
              <a:xfrm>
                <a:off x="2422049" y="1698056"/>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039C78A-7BD3-924A-7495-A1D1E0005241}"/>
                </a:ext>
              </a:extLst>
            </p:cNvPr>
            <p:cNvGrpSpPr/>
            <p:nvPr/>
          </p:nvGrpSpPr>
          <p:grpSpPr>
            <a:xfrm>
              <a:off x="2166500" y="2880913"/>
              <a:ext cx="8682474" cy="579339"/>
              <a:chOff x="2422049" y="1698056"/>
              <a:chExt cx="2364896" cy="359562"/>
            </a:xfrm>
            <a:solidFill>
              <a:srgbClr val="2B4787"/>
            </a:solidFill>
          </p:grpSpPr>
          <p:sp>
            <p:nvSpPr>
              <p:cNvPr id="13" name="Rectangle 12">
                <a:extLst>
                  <a:ext uri="{FF2B5EF4-FFF2-40B4-BE49-F238E27FC236}">
                    <a16:creationId xmlns:a16="http://schemas.microsoft.com/office/drawing/2014/main" id="{90F46AA6-16D5-0A82-2672-976E17E26AAE}"/>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48D5CD-1A9F-BC89-B6E0-F31820FABEDB}"/>
                  </a:ext>
                </a:extLst>
              </p:cNvPr>
              <p:cNvSpPr/>
              <p:nvPr/>
            </p:nvSpPr>
            <p:spPr>
              <a:xfrm>
                <a:off x="2422049" y="1698056"/>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91A6187-F884-1067-39C0-BEE0A4BEC481}"/>
                </a:ext>
              </a:extLst>
            </p:cNvPr>
            <p:cNvGrpSpPr/>
            <p:nvPr/>
          </p:nvGrpSpPr>
          <p:grpSpPr>
            <a:xfrm>
              <a:off x="2166500" y="3517545"/>
              <a:ext cx="8682474" cy="579339"/>
              <a:chOff x="2422049" y="1698056"/>
              <a:chExt cx="2364896" cy="359562"/>
            </a:xfrm>
            <a:solidFill>
              <a:srgbClr val="2B4787"/>
            </a:solidFill>
          </p:grpSpPr>
          <p:sp>
            <p:nvSpPr>
              <p:cNvPr id="16" name="Rectangle 15">
                <a:extLst>
                  <a:ext uri="{FF2B5EF4-FFF2-40B4-BE49-F238E27FC236}">
                    <a16:creationId xmlns:a16="http://schemas.microsoft.com/office/drawing/2014/main" id="{2126736E-81A1-6EF8-FA7C-CD5DAC0C1D53}"/>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2B9068-BA98-3D12-5E89-D434B620E96B}"/>
                  </a:ext>
                </a:extLst>
              </p:cNvPr>
              <p:cNvSpPr/>
              <p:nvPr/>
            </p:nvSpPr>
            <p:spPr>
              <a:xfrm>
                <a:off x="2422049" y="1698056"/>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20">
              <a:extLst>
                <a:ext uri="{FF2B5EF4-FFF2-40B4-BE49-F238E27FC236}">
                  <a16:creationId xmlns:a16="http://schemas.microsoft.com/office/drawing/2014/main" id="{404E3BAB-6400-7DE5-F6FE-E2327ED9B2D6}"/>
                </a:ext>
              </a:extLst>
            </p:cNvPr>
            <p:cNvSpPr txBox="1"/>
            <p:nvPr/>
          </p:nvSpPr>
          <p:spPr>
            <a:xfrm>
              <a:off x="2809529" y="1723118"/>
              <a:ext cx="7667137" cy="369332"/>
            </a:xfrm>
            <a:prstGeom prst="rect">
              <a:avLst/>
            </a:prstGeom>
            <a:noFill/>
          </p:spPr>
          <p:txBody>
            <a:bodyPr wrap="square" rtlCol="0">
              <a:spAutoFit/>
            </a:bodyPr>
            <a:lstStyle/>
            <a:p>
              <a:r>
                <a:rPr lang="en-US" b="1">
                  <a:solidFill>
                    <a:schemeClr val="bg2"/>
                  </a:solidFill>
                  <a:latin typeface="Century Gothic" panose="020B0502020202020204" pitchFamily="34" charset="0"/>
                </a:rPr>
                <a:t>SuccessFactors</a:t>
              </a:r>
              <a:r>
                <a:rPr lang="en-US" b="1">
                  <a:solidFill>
                    <a:schemeClr val="bg2"/>
                  </a:solidFill>
                  <a:latin typeface="Centuric Gothic"/>
                </a:rPr>
                <a:t> </a:t>
              </a:r>
              <a:r>
                <a:rPr lang="en-US" b="1">
                  <a:solidFill>
                    <a:schemeClr val="bg2"/>
                  </a:solidFill>
                  <a:latin typeface="+mj-lt"/>
                </a:rPr>
                <a:t>				    	                           </a:t>
              </a:r>
            </a:p>
          </p:txBody>
        </p:sp>
        <p:sp>
          <p:nvSpPr>
            <p:cNvPr id="19" name="TextBox 21">
              <a:extLst>
                <a:ext uri="{FF2B5EF4-FFF2-40B4-BE49-F238E27FC236}">
                  <a16:creationId xmlns:a16="http://schemas.microsoft.com/office/drawing/2014/main" id="{AE23FB06-C00E-E898-43A7-36E0BAAF3C1F}"/>
                </a:ext>
              </a:extLst>
            </p:cNvPr>
            <p:cNvSpPr txBox="1"/>
            <p:nvPr/>
          </p:nvSpPr>
          <p:spPr>
            <a:xfrm>
              <a:off x="2809530" y="2359750"/>
              <a:ext cx="7021298" cy="369332"/>
            </a:xfrm>
            <a:prstGeom prst="rect">
              <a:avLst/>
            </a:prstGeom>
            <a:noFill/>
          </p:spPr>
          <p:txBody>
            <a:bodyPr wrap="square" rtlCol="0">
              <a:spAutoFit/>
            </a:bodyPr>
            <a:lstStyle/>
            <a:p>
              <a:r>
                <a:rPr lang="en-US" b="1">
                  <a:solidFill>
                    <a:schemeClr val="bg2"/>
                  </a:solidFill>
                  <a:latin typeface="Century Gothic" panose="020B0502020202020204" pitchFamily="34" charset="0"/>
                </a:rPr>
                <a:t>SAP HCM</a:t>
              </a:r>
              <a:r>
                <a:rPr lang="en-US" b="1">
                  <a:solidFill>
                    <a:schemeClr val="bg2"/>
                  </a:solidFill>
                  <a:latin typeface="Centuric Gothic"/>
                </a:rPr>
                <a:t>	</a:t>
              </a:r>
              <a:r>
                <a:rPr lang="en-US" b="1">
                  <a:solidFill>
                    <a:schemeClr val="bg2"/>
                  </a:solidFill>
                  <a:latin typeface="+mj-lt"/>
                </a:rPr>
                <a:t>	 	</a:t>
              </a:r>
            </a:p>
          </p:txBody>
        </p:sp>
        <p:sp>
          <p:nvSpPr>
            <p:cNvPr id="20" name="TextBox 22">
              <a:extLst>
                <a:ext uri="{FF2B5EF4-FFF2-40B4-BE49-F238E27FC236}">
                  <a16:creationId xmlns:a16="http://schemas.microsoft.com/office/drawing/2014/main" id="{5941A69F-D40A-74E1-6676-27973B4DFA3E}"/>
                </a:ext>
              </a:extLst>
            </p:cNvPr>
            <p:cNvSpPr txBox="1"/>
            <p:nvPr/>
          </p:nvSpPr>
          <p:spPr>
            <a:xfrm>
              <a:off x="2809529" y="2985916"/>
              <a:ext cx="7853825" cy="369332"/>
            </a:xfrm>
            <a:prstGeom prst="rect">
              <a:avLst/>
            </a:prstGeom>
            <a:noFill/>
          </p:spPr>
          <p:txBody>
            <a:bodyPr wrap="square" rtlCol="0">
              <a:spAutoFit/>
            </a:bodyPr>
            <a:lstStyle/>
            <a:p>
              <a:r>
                <a:rPr lang="en-US" b="1">
                  <a:solidFill>
                    <a:schemeClr val="bg2"/>
                  </a:solidFill>
                  <a:latin typeface="Century Gothic" panose="020B0502020202020204" pitchFamily="34" charset="0"/>
                </a:rPr>
                <a:t>EU DSGVO   </a:t>
              </a:r>
              <a:r>
                <a:rPr lang="en-US" b="1">
                  <a:solidFill>
                    <a:schemeClr val="bg2"/>
                  </a:solidFill>
                  <a:latin typeface="Centuric Gothic"/>
                </a:rPr>
                <a:t>	</a:t>
              </a:r>
              <a:r>
                <a:rPr lang="en-US" b="1">
                  <a:solidFill>
                    <a:schemeClr val="bg2"/>
                  </a:solidFill>
                  <a:latin typeface="+mj-lt"/>
                </a:rPr>
                <a:t>		</a:t>
              </a:r>
            </a:p>
          </p:txBody>
        </p:sp>
        <p:sp>
          <p:nvSpPr>
            <p:cNvPr id="21" name="TextBox 23">
              <a:extLst>
                <a:ext uri="{FF2B5EF4-FFF2-40B4-BE49-F238E27FC236}">
                  <a16:creationId xmlns:a16="http://schemas.microsoft.com/office/drawing/2014/main" id="{3A6A5312-0A50-0913-69BB-0FA6663CF60D}"/>
                </a:ext>
              </a:extLst>
            </p:cNvPr>
            <p:cNvSpPr txBox="1"/>
            <p:nvPr/>
          </p:nvSpPr>
          <p:spPr>
            <a:xfrm>
              <a:off x="2809530" y="3622548"/>
              <a:ext cx="3949410" cy="369332"/>
            </a:xfrm>
            <a:prstGeom prst="rect">
              <a:avLst/>
            </a:prstGeom>
            <a:noFill/>
          </p:spPr>
          <p:txBody>
            <a:bodyPr wrap="square" rtlCol="0">
              <a:spAutoFit/>
            </a:bodyPr>
            <a:lstStyle/>
            <a:p>
              <a:r>
                <a:rPr lang="de-DE" b="1">
                  <a:solidFill>
                    <a:schemeClr val="bg2"/>
                  </a:solidFill>
                  <a:latin typeface="Century Gothic" panose="020B0502020202020204" pitchFamily="34" charset="0"/>
                </a:rPr>
                <a:t>Technologie &amp; Integration </a:t>
              </a:r>
            </a:p>
          </p:txBody>
        </p:sp>
        <p:grpSp>
          <p:nvGrpSpPr>
            <p:cNvPr id="23" name="Group 25">
              <a:extLst>
                <a:ext uri="{FF2B5EF4-FFF2-40B4-BE49-F238E27FC236}">
                  <a16:creationId xmlns:a16="http://schemas.microsoft.com/office/drawing/2014/main" id="{694F392D-4548-040D-57CB-C23A17E6F000}"/>
                </a:ext>
              </a:extLst>
            </p:cNvPr>
            <p:cNvGrpSpPr/>
            <p:nvPr/>
          </p:nvGrpSpPr>
          <p:grpSpPr>
            <a:xfrm>
              <a:off x="7451541" y="4449543"/>
              <a:ext cx="1628260" cy="1681345"/>
              <a:chOff x="2422049" y="1698056"/>
              <a:chExt cx="2364896" cy="359562"/>
            </a:xfrm>
            <a:solidFill>
              <a:srgbClr val="878787"/>
            </a:solidFill>
          </p:grpSpPr>
          <p:sp>
            <p:nvSpPr>
              <p:cNvPr id="24" name="Rectangle 26">
                <a:extLst>
                  <a:ext uri="{FF2B5EF4-FFF2-40B4-BE49-F238E27FC236}">
                    <a16:creationId xmlns:a16="http://schemas.microsoft.com/office/drawing/2014/main" id="{1B6FA1B0-CAA5-C624-0798-2B13264ADE9B}"/>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tangle 27">
                <a:extLst>
                  <a:ext uri="{FF2B5EF4-FFF2-40B4-BE49-F238E27FC236}">
                    <a16:creationId xmlns:a16="http://schemas.microsoft.com/office/drawing/2014/main" id="{C92AEDCF-5C76-AB27-264F-D83890C5C462}"/>
                  </a:ext>
                </a:extLst>
              </p:cNvPr>
              <p:cNvSpPr/>
              <p:nvPr/>
            </p:nvSpPr>
            <p:spPr>
              <a:xfrm>
                <a:off x="2422049" y="1698056"/>
                <a:ext cx="2364896" cy="344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6" name="Group 28">
              <a:extLst>
                <a:ext uri="{FF2B5EF4-FFF2-40B4-BE49-F238E27FC236}">
                  <a16:creationId xmlns:a16="http://schemas.microsoft.com/office/drawing/2014/main" id="{7EC2D382-FEED-D658-5A98-0C452A70D1F4}"/>
                </a:ext>
              </a:extLst>
            </p:cNvPr>
            <p:cNvGrpSpPr/>
            <p:nvPr/>
          </p:nvGrpSpPr>
          <p:grpSpPr>
            <a:xfrm>
              <a:off x="5687674" y="4440607"/>
              <a:ext cx="1628260" cy="1690281"/>
              <a:chOff x="2422049" y="1698056"/>
              <a:chExt cx="2364896" cy="359562"/>
            </a:xfrm>
            <a:solidFill>
              <a:srgbClr val="878787"/>
            </a:solidFill>
          </p:grpSpPr>
          <p:sp>
            <p:nvSpPr>
              <p:cNvPr id="27" name="Rectangle 29">
                <a:extLst>
                  <a:ext uri="{FF2B5EF4-FFF2-40B4-BE49-F238E27FC236}">
                    <a16:creationId xmlns:a16="http://schemas.microsoft.com/office/drawing/2014/main" id="{ED551784-B106-6F39-DEAE-E7C831BBBE9C}"/>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tangle 30">
                <a:extLst>
                  <a:ext uri="{FF2B5EF4-FFF2-40B4-BE49-F238E27FC236}">
                    <a16:creationId xmlns:a16="http://schemas.microsoft.com/office/drawing/2014/main" id="{2E4B380C-438F-C4CF-62C1-2C45A30C4092}"/>
                  </a:ext>
                </a:extLst>
              </p:cNvPr>
              <p:cNvSpPr/>
              <p:nvPr/>
            </p:nvSpPr>
            <p:spPr>
              <a:xfrm>
                <a:off x="2422049" y="1698056"/>
                <a:ext cx="2364896" cy="344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9" name="Group 31">
              <a:extLst>
                <a:ext uri="{FF2B5EF4-FFF2-40B4-BE49-F238E27FC236}">
                  <a16:creationId xmlns:a16="http://schemas.microsoft.com/office/drawing/2014/main" id="{934FAF0A-2567-7C9F-65CA-BE3BA1B01E57}"/>
                </a:ext>
              </a:extLst>
            </p:cNvPr>
            <p:cNvGrpSpPr/>
            <p:nvPr/>
          </p:nvGrpSpPr>
          <p:grpSpPr>
            <a:xfrm>
              <a:off x="2172732" y="4449543"/>
              <a:ext cx="1628260" cy="1681345"/>
              <a:chOff x="2422049" y="1698056"/>
              <a:chExt cx="2364896" cy="359562"/>
            </a:xfrm>
            <a:solidFill>
              <a:srgbClr val="878787"/>
            </a:solidFill>
          </p:grpSpPr>
          <p:sp>
            <p:nvSpPr>
              <p:cNvPr id="30" name="Rectangle 32">
                <a:extLst>
                  <a:ext uri="{FF2B5EF4-FFF2-40B4-BE49-F238E27FC236}">
                    <a16:creationId xmlns:a16="http://schemas.microsoft.com/office/drawing/2014/main" id="{5F5CC190-4B25-657D-9069-0BE61E6FCC4F}"/>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tangle 33">
                <a:extLst>
                  <a:ext uri="{FF2B5EF4-FFF2-40B4-BE49-F238E27FC236}">
                    <a16:creationId xmlns:a16="http://schemas.microsoft.com/office/drawing/2014/main" id="{4264789A-6CD8-8118-B653-7BFE830845C3}"/>
                  </a:ext>
                </a:extLst>
              </p:cNvPr>
              <p:cNvSpPr/>
              <p:nvPr/>
            </p:nvSpPr>
            <p:spPr>
              <a:xfrm>
                <a:off x="2422049" y="1698056"/>
                <a:ext cx="2364896" cy="344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2" name="Group 34">
              <a:extLst>
                <a:ext uri="{FF2B5EF4-FFF2-40B4-BE49-F238E27FC236}">
                  <a16:creationId xmlns:a16="http://schemas.microsoft.com/office/drawing/2014/main" id="{20413247-D91A-35FF-B119-886C6D28F3F1}"/>
                </a:ext>
              </a:extLst>
            </p:cNvPr>
            <p:cNvGrpSpPr/>
            <p:nvPr/>
          </p:nvGrpSpPr>
          <p:grpSpPr>
            <a:xfrm>
              <a:off x="9226011" y="4449543"/>
              <a:ext cx="1628260" cy="1681345"/>
              <a:chOff x="2422049" y="1698056"/>
              <a:chExt cx="2364896" cy="359562"/>
            </a:xfrm>
            <a:solidFill>
              <a:srgbClr val="878787"/>
            </a:solidFill>
          </p:grpSpPr>
          <p:sp>
            <p:nvSpPr>
              <p:cNvPr id="33" name="Rectangle 35">
                <a:extLst>
                  <a:ext uri="{FF2B5EF4-FFF2-40B4-BE49-F238E27FC236}">
                    <a16:creationId xmlns:a16="http://schemas.microsoft.com/office/drawing/2014/main" id="{039076D3-E4F2-CA42-AD8C-B9F4E37F720B}"/>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tangle 36">
                <a:extLst>
                  <a:ext uri="{FF2B5EF4-FFF2-40B4-BE49-F238E27FC236}">
                    <a16:creationId xmlns:a16="http://schemas.microsoft.com/office/drawing/2014/main" id="{0AEBFF7E-47F9-A906-84A8-E941904483A8}"/>
                  </a:ext>
                </a:extLst>
              </p:cNvPr>
              <p:cNvSpPr/>
              <p:nvPr/>
            </p:nvSpPr>
            <p:spPr>
              <a:xfrm>
                <a:off x="2422049" y="1698056"/>
                <a:ext cx="2364896" cy="344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 name="Group 37">
              <a:extLst>
                <a:ext uri="{FF2B5EF4-FFF2-40B4-BE49-F238E27FC236}">
                  <a16:creationId xmlns:a16="http://schemas.microsoft.com/office/drawing/2014/main" id="{2ED16E15-7C04-17C3-A740-F9CC6B23B054}"/>
                </a:ext>
              </a:extLst>
            </p:cNvPr>
            <p:cNvGrpSpPr/>
            <p:nvPr/>
          </p:nvGrpSpPr>
          <p:grpSpPr>
            <a:xfrm>
              <a:off x="3927241" y="4449543"/>
              <a:ext cx="1628260" cy="1681345"/>
              <a:chOff x="2422049" y="1698056"/>
              <a:chExt cx="2364896" cy="359562"/>
            </a:xfrm>
            <a:solidFill>
              <a:srgbClr val="878787"/>
            </a:solidFill>
          </p:grpSpPr>
          <p:sp>
            <p:nvSpPr>
              <p:cNvPr id="36" name="Rectangle 38">
                <a:extLst>
                  <a:ext uri="{FF2B5EF4-FFF2-40B4-BE49-F238E27FC236}">
                    <a16:creationId xmlns:a16="http://schemas.microsoft.com/office/drawing/2014/main" id="{9D87E30F-D5B6-3520-78A1-B26264468646}"/>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tangle 39">
                <a:extLst>
                  <a:ext uri="{FF2B5EF4-FFF2-40B4-BE49-F238E27FC236}">
                    <a16:creationId xmlns:a16="http://schemas.microsoft.com/office/drawing/2014/main" id="{AE053E4E-AC8C-428C-B2B0-62956A834F2F}"/>
                  </a:ext>
                </a:extLst>
              </p:cNvPr>
              <p:cNvSpPr/>
              <p:nvPr/>
            </p:nvSpPr>
            <p:spPr>
              <a:xfrm>
                <a:off x="2422049" y="1698056"/>
                <a:ext cx="2364896" cy="344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8" name="TextBox 40">
              <a:extLst>
                <a:ext uri="{FF2B5EF4-FFF2-40B4-BE49-F238E27FC236}">
                  <a16:creationId xmlns:a16="http://schemas.microsoft.com/office/drawing/2014/main" id="{8CA11F2E-A7A6-2BE2-00B5-2C82343963AD}"/>
                </a:ext>
              </a:extLst>
            </p:cNvPr>
            <p:cNvSpPr txBox="1"/>
            <p:nvPr/>
          </p:nvSpPr>
          <p:spPr>
            <a:xfrm rot="16200000">
              <a:off x="269676" y="2534334"/>
              <a:ext cx="2865119" cy="646331"/>
            </a:xfrm>
            <a:prstGeom prst="rect">
              <a:avLst/>
            </a:prstGeom>
            <a:noFill/>
          </p:spPr>
          <p:txBody>
            <a:bodyPr wrap="square" rtlCol="0">
              <a:spAutoFit/>
            </a:bodyPr>
            <a:lstStyle/>
            <a:p>
              <a:pPr algn="ctr"/>
              <a:r>
                <a:rPr lang="en-US" b="1">
                  <a:latin typeface="Century Gothic" panose="020B0502020202020204" pitchFamily="34" charset="0"/>
                </a:rPr>
                <a:t>Consulting </a:t>
              </a:r>
            </a:p>
            <a:p>
              <a:pPr algn="ctr"/>
              <a:r>
                <a:rPr lang="de-DE" b="1">
                  <a:latin typeface="Century Gothic" panose="020B0502020202020204" pitchFamily="34" charset="0"/>
                </a:rPr>
                <a:t>Fokus</a:t>
              </a:r>
              <a:r>
                <a:rPr lang="en-US" b="1">
                  <a:latin typeface="Century Gothic" panose="020B0502020202020204" pitchFamily="34" charset="0"/>
                </a:rPr>
                <a:t> auf</a:t>
              </a:r>
            </a:p>
          </p:txBody>
        </p:sp>
        <p:sp>
          <p:nvSpPr>
            <p:cNvPr id="39" name="TextBox 41">
              <a:extLst>
                <a:ext uri="{FF2B5EF4-FFF2-40B4-BE49-F238E27FC236}">
                  <a16:creationId xmlns:a16="http://schemas.microsoft.com/office/drawing/2014/main" id="{53050A09-3941-1695-61B6-7EB9C14022AF}"/>
                </a:ext>
              </a:extLst>
            </p:cNvPr>
            <p:cNvSpPr txBox="1"/>
            <p:nvPr/>
          </p:nvSpPr>
          <p:spPr>
            <a:xfrm rot="16200000">
              <a:off x="825662" y="5014675"/>
              <a:ext cx="1776595" cy="646331"/>
            </a:xfrm>
            <a:prstGeom prst="rect">
              <a:avLst/>
            </a:prstGeom>
            <a:noFill/>
          </p:spPr>
          <p:txBody>
            <a:bodyPr wrap="square" rtlCol="0">
              <a:spAutoFit/>
            </a:bodyPr>
            <a:lstStyle/>
            <a:p>
              <a:pPr algn="ctr"/>
              <a:r>
                <a:rPr lang="de-DE" b="1">
                  <a:latin typeface="Century Gothic" panose="020B0502020202020204" pitchFamily="34" charset="0"/>
                </a:rPr>
                <a:t>Aktivitäten</a:t>
              </a:r>
            </a:p>
            <a:p>
              <a:pPr algn="ctr"/>
              <a:r>
                <a:rPr lang="de-DE" b="1">
                  <a:latin typeface="Century Gothic" panose="020B0502020202020204" pitchFamily="34" charset="0"/>
                </a:rPr>
                <a:t>Schwerpunkte</a:t>
              </a:r>
            </a:p>
          </p:txBody>
        </p:sp>
        <p:sp>
          <p:nvSpPr>
            <p:cNvPr id="40" name="TextBox 42">
              <a:extLst>
                <a:ext uri="{FF2B5EF4-FFF2-40B4-BE49-F238E27FC236}">
                  <a16:creationId xmlns:a16="http://schemas.microsoft.com/office/drawing/2014/main" id="{29372528-DDA0-88FF-51F4-DD0771822578}"/>
                </a:ext>
              </a:extLst>
            </p:cNvPr>
            <p:cNvSpPr txBox="1"/>
            <p:nvPr/>
          </p:nvSpPr>
          <p:spPr>
            <a:xfrm>
              <a:off x="7440702" y="5229200"/>
              <a:ext cx="1649938" cy="523220"/>
            </a:xfrm>
            <a:prstGeom prst="rect">
              <a:avLst/>
            </a:prstGeom>
            <a:noFill/>
          </p:spPr>
          <p:txBody>
            <a:bodyPr wrap="square" rtlCol="0">
              <a:spAutoFit/>
            </a:bodyPr>
            <a:lstStyle/>
            <a:p>
              <a:pPr algn="ctr"/>
              <a:r>
                <a:rPr lang="de-DE" sz="1400" b="1">
                  <a:solidFill>
                    <a:schemeClr val="bg2"/>
                  </a:solidFill>
                  <a:latin typeface="Century Gothic" panose="020B0502020202020204" pitchFamily="34" charset="0"/>
                </a:rPr>
                <a:t>Prozesse &amp; Digitalisierung</a:t>
              </a:r>
            </a:p>
          </p:txBody>
        </p:sp>
        <p:sp>
          <p:nvSpPr>
            <p:cNvPr id="41" name="TextBox 43">
              <a:extLst>
                <a:ext uri="{FF2B5EF4-FFF2-40B4-BE49-F238E27FC236}">
                  <a16:creationId xmlns:a16="http://schemas.microsoft.com/office/drawing/2014/main" id="{8C617663-79AF-D75A-2130-B9B4F12BBB92}"/>
                </a:ext>
              </a:extLst>
            </p:cNvPr>
            <p:cNvSpPr txBox="1"/>
            <p:nvPr/>
          </p:nvSpPr>
          <p:spPr>
            <a:xfrm>
              <a:off x="5652663" y="5272485"/>
              <a:ext cx="1649938" cy="523220"/>
            </a:xfrm>
            <a:prstGeom prst="rect">
              <a:avLst/>
            </a:prstGeom>
            <a:noFill/>
          </p:spPr>
          <p:txBody>
            <a:bodyPr wrap="square" rtlCol="0">
              <a:spAutoFit/>
            </a:bodyPr>
            <a:lstStyle/>
            <a:p>
              <a:pPr algn="ctr"/>
              <a:r>
                <a:rPr lang="de-DE" sz="1400" b="1">
                  <a:solidFill>
                    <a:schemeClr val="bg2"/>
                  </a:solidFill>
                  <a:latin typeface="Century Gothic" panose="020B0502020202020204" pitchFamily="34" charset="0"/>
                </a:rPr>
                <a:t>Schulung &amp; Annahme</a:t>
              </a:r>
            </a:p>
          </p:txBody>
        </p:sp>
        <p:sp>
          <p:nvSpPr>
            <p:cNvPr id="42" name="TextBox 44">
              <a:extLst>
                <a:ext uri="{FF2B5EF4-FFF2-40B4-BE49-F238E27FC236}">
                  <a16:creationId xmlns:a16="http://schemas.microsoft.com/office/drawing/2014/main" id="{7D144834-CD08-84C3-DD77-0FD3F6223B77}"/>
                </a:ext>
              </a:extLst>
            </p:cNvPr>
            <p:cNvSpPr txBox="1"/>
            <p:nvPr/>
          </p:nvSpPr>
          <p:spPr>
            <a:xfrm>
              <a:off x="2126878" y="5281421"/>
              <a:ext cx="1649938" cy="307777"/>
            </a:xfrm>
            <a:prstGeom prst="rect">
              <a:avLst/>
            </a:prstGeom>
            <a:noFill/>
          </p:spPr>
          <p:txBody>
            <a:bodyPr wrap="square" rtlCol="0">
              <a:spAutoFit/>
            </a:bodyPr>
            <a:lstStyle/>
            <a:p>
              <a:pPr algn="ctr"/>
              <a:r>
                <a:rPr lang="de-DE" sz="1400" b="1">
                  <a:solidFill>
                    <a:schemeClr val="bg2"/>
                  </a:solidFill>
                  <a:latin typeface="Century Gothic" panose="020B0502020202020204" pitchFamily="34" charset="0"/>
                </a:rPr>
                <a:t>Implementation</a:t>
              </a:r>
            </a:p>
          </p:txBody>
        </p:sp>
        <p:sp>
          <p:nvSpPr>
            <p:cNvPr id="43" name="TextBox 45">
              <a:extLst>
                <a:ext uri="{FF2B5EF4-FFF2-40B4-BE49-F238E27FC236}">
                  <a16:creationId xmlns:a16="http://schemas.microsoft.com/office/drawing/2014/main" id="{4BFCAB51-B516-A6CF-2D85-61E1ACCE0F82}"/>
                </a:ext>
              </a:extLst>
            </p:cNvPr>
            <p:cNvSpPr txBox="1"/>
            <p:nvPr/>
          </p:nvSpPr>
          <p:spPr>
            <a:xfrm>
              <a:off x="9137867" y="5281421"/>
              <a:ext cx="1837974" cy="523220"/>
            </a:xfrm>
            <a:prstGeom prst="rect">
              <a:avLst/>
            </a:prstGeom>
            <a:noFill/>
          </p:spPr>
          <p:txBody>
            <a:bodyPr wrap="square" rtlCol="0">
              <a:spAutoFit/>
            </a:bodyPr>
            <a:lstStyle/>
            <a:p>
              <a:pPr algn="ctr"/>
              <a:r>
                <a:rPr lang="de-DE" sz="1400" b="1">
                  <a:solidFill>
                    <a:schemeClr val="bg2"/>
                  </a:solidFill>
                  <a:latin typeface="Century Gothic" panose="020B0502020202020204" pitchFamily="34" charset="0"/>
                </a:rPr>
                <a:t>HR/IT-Strategie</a:t>
              </a:r>
            </a:p>
            <a:p>
              <a:pPr algn="ctr"/>
              <a:r>
                <a:rPr lang="de-DE" sz="1400" b="1">
                  <a:solidFill>
                    <a:schemeClr val="bg2"/>
                  </a:solidFill>
                  <a:latin typeface="Century Gothic" panose="020B0502020202020204" pitchFamily="34" charset="0"/>
                </a:rPr>
                <a:t> &amp; Projektleitung</a:t>
              </a:r>
            </a:p>
          </p:txBody>
        </p:sp>
        <p:sp>
          <p:nvSpPr>
            <p:cNvPr id="44" name="TextBox 46">
              <a:extLst>
                <a:ext uri="{FF2B5EF4-FFF2-40B4-BE49-F238E27FC236}">
                  <a16:creationId xmlns:a16="http://schemas.microsoft.com/office/drawing/2014/main" id="{94AC6CDD-D4BA-FE74-F542-17D2C5DA8B89}"/>
                </a:ext>
              </a:extLst>
            </p:cNvPr>
            <p:cNvSpPr txBox="1"/>
            <p:nvPr/>
          </p:nvSpPr>
          <p:spPr>
            <a:xfrm>
              <a:off x="3942006" y="5281421"/>
              <a:ext cx="1649938" cy="523220"/>
            </a:xfrm>
            <a:prstGeom prst="rect">
              <a:avLst/>
            </a:prstGeom>
            <a:noFill/>
          </p:spPr>
          <p:txBody>
            <a:bodyPr wrap="square" rtlCol="0">
              <a:spAutoFit/>
            </a:bodyPr>
            <a:lstStyle/>
            <a:p>
              <a:pPr algn="ctr"/>
              <a:r>
                <a:rPr lang="de-DE" sz="1400" b="1">
                  <a:solidFill>
                    <a:schemeClr val="bg2"/>
                  </a:solidFill>
                  <a:latin typeface="Century Gothic" panose="020B0502020202020204" pitchFamily="34" charset="0"/>
                </a:rPr>
                <a:t>Support </a:t>
              </a:r>
            </a:p>
            <a:p>
              <a:pPr algn="ctr"/>
              <a:r>
                <a:rPr lang="de-DE" sz="1400" b="1">
                  <a:solidFill>
                    <a:schemeClr val="bg2"/>
                  </a:solidFill>
                  <a:latin typeface="Century Gothic" panose="020B0502020202020204" pitchFamily="34" charset="0"/>
                </a:rPr>
                <a:t>AMS &amp; BPO </a:t>
              </a:r>
            </a:p>
          </p:txBody>
        </p:sp>
        <p:sp>
          <p:nvSpPr>
            <p:cNvPr id="46" name="Freeform 87">
              <a:extLst>
                <a:ext uri="{FF2B5EF4-FFF2-40B4-BE49-F238E27FC236}">
                  <a16:creationId xmlns:a16="http://schemas.microsoft.com/office/drawing/2014/main" id="{EB8B8728-3123-606F-6E92-DAD8F4FDDFAB}"/>
                </a:ext>
              </a:extLst>
            </p:cNvPr>
            <p:cNvSpPr>
              <a:spLocks noEditPoints="1"/>
            </p:cNvSpPr>
            <p:nvPr/>
          </p:nvSpPr>
          <p:spPr bwMode="auto">
            <a:xfrm>
              <a:off x="2300504" y="2337591"/>
              <a:ext cx="405389" cy="372762"/>
            </a:xfrm>
            <a:custGeom>
              <a:avLst/>
              <a:gdLst>
                <a:gd name="T0" fmla="*/ 52 w 210"/>
                <a:gd name="T1" fmla="*/ 63 h 193"/>
                <a:gd name="T2" fmla="*/ 30 w 210"/>
                <a:gd name="T3" fmla="*/ 68 h 193"/>
                <a:gd name="T4" fmla="*/ 0 w 210"/>
                <a:gd name="T5" fmla="*/ 74 h 193"/>
                <a:gd name="T6" fmla="*/ 5 w 210"/>
                <a:gd name="T7" fmla="*/ 120 h 193"/>
                <a:gd name="T8" fmla="*/ 18 w 210"/>
                <a:gd name="T9" fmla="*/ 141 h 193"/>
                <a:gd name="T10" fmla="*/ 18 w 210"/>
                <a:gd name="T11" fmla="*/ 188 h 193"/>
                <a:gd name="T12" fmla="*/ 52 w 210"/>
                <a:gd name="T13" fmla="*/ 193 h 193"/>
                <a:gd name="T14" fmla="*/ 86 w 210"/>
                <a:gd name="T15" fmla="*/ 188 h 193"/>
                <a:gd name="T16" fmla="*/ 86 w 210"/>
                <a:gd name="T17" fmla="*/ 141 h 193"/>
                <a:gd name="T18" fmla="*/ 100 w 210"/>
                <a:gd name="T19" fmla="*/ 120 h 193"/>
                <a:gd name="T20" fmla="*/ 105 w 210"/>
                <a:gd name="T21" fmla="*/ 74 h 193"/>
                <a:gd name="T22" fmla="*/ 74 w 210"/>
                <a:gd name="T23" fmla="*/ 68 h 193"/>
                <a:gd name="T24" fmla="*/ 52 w 210"/>
                <a:gd name="T25" fmla="*/ 63 h 193"/>
                <a:gd name="T26" fmla="*/ 59 w 210"/>
                <a:gd name="T27" fmla="*/ 81 h 193"/>
                <a:gd name="T28" fmla="*/ 55 w 210"/>
                <a:gd name="T29" fmla="*/ 86 h 193"/>
                <a:gd name="T30" fmla="*/ 63 w 210"/>
                <a:gd name="T31" fmla="*/ 127 h 193"/>
                <a:gd name="T32" fmla="*/ 52 w 210"/>
                <a:gd name="T33" fmla="*/ 138 h 193"/>
                <a:gd name="T34" fmla="*/ 42 w 210"/>
                <a:gd name="T35" fmla="*/ 127 h 193"/>
                <a:gd name="T36" fmla="*/ 49 w 210"/>
                <a:gd name="T37" fmla="*/ 86 h 193"/>
                <a:gd name="T38" fmla="*/ 46 w 210"/>
                <a:gd name="T39" fmla="*/ 81 h 193"/>
                <a:gd name="T40" fmla="*/ 46 w 210"/>
                <a:gd name="T41" fmla="*/ 80 h 193"/>
                <a:gd name="T42" fmla="*/ 38 w 210"/>
                <a:gd name="T43" fmla="*/ 75 h 193"/>
                <a:gd name="T44" fmla="*/ 41 w 210"/>
                <a:gd name="T45" fmla="*/ 72 h 193"/>
                <a:gd name="T46" fmla="*/ 50 w 210"/>
                <a:gd name="T47" fmla="*/ 74 h 193"/>
                <a:gd name="T48" fmla="*/ 55 w 210"/>
                <a:gd name="T49" fmla="*/ 74 h 193"/>
                <a:gd name="T50" fmla="*/ 64 w 210"/>
                <a:gd name="T51" fmla="*/ 72 h 193"/>
                <a:gd name="T52" fmla="*/ 67 w 210"/>
                <a:gd name="T53" fmla="*/ 75 h 193"/>
                <a:gd name="T54" fmla="*/ 59 w 210"/>
                <a:gd name="T55" fmla="*/ 80 h 193"/>
                <a:gd name="T56" fmla="*/ 59 w 210"/>
                <a:gd name="T57" fmla="*/ 81 h 193"/>
                <a:gd name="T58" fmla="*/ 23 w 210"/>
                <a:gd name="T59" fmla="*/ 30 h 193"/>
                <a:gd name="T60" fmla="*/ 52 w 210"/>
                <a:gd name="T61" fmla="*/ 1 h 193"/>
                <a:gd name="T62" fmla="*/ 81 w 210"/>
                <a:gd name="T63" fmla="*/ 30 h 193"/>
                <a:gd name="T64" fmla="*/ 52 w 210"/>
                <a:gd name="T65" fmla="*/ 59 h 193"/>
                <a:gd name="T66" fmla="*/ 23 w 210"/>
                <a:gd name="T67" fmla="*/ 30 h 193"/>
                <a:gd name="T68" fmla="*/ 135 w 210"/>
                <a:gd name="T69" fmla="*/ 28 h 193"/>
                <a:gd name="T70" fmla="*/ 163 w 210"/>
                <a:gd name="T71" fmla="*/ 0 h 193"/>
                <a:gd name="T72" fmla="*/ 191 w 210"/>
                <a:gd name="T73" fmla="*/ 28 h 193"/>
                <a:gd name="T74" fmla="*/ 163 w 210"/>
                <a:gd name="T75" fmla="*/ 56 h 193"/>
                <a:gd name="T76" fmla="*/ 135 w 210"/>
                <a:gd name="T77" fmla="*/ 28 h 193"/>
                <a:gd name="T78" fmla="*/ 210 w 210"/>
                <a:gd name="T79" fmla="*/ 188 h 193"/>
                <a:gd name="T80" fmla="*/ 163 w 210"/>
                <a:gd name="T81" fmla="*/ 193 h 193"/>
                <a:gd name="T82" fmla="*/ 116 w 210"/>
                <a:gd name="T83" fmla="*/ 188 h 193"/>
                <a:gd name="T84" fmla="*/ 134 w 210"/>
                <a:gd name="T85" fmla="*/ 132 h 193"/>
                <a:gd name="T86" fmla="*/ 129 w 210"/>
                <a:gd name="T87" fmla="*/ 111 h 193"/>
                <a:gd name="T88" fmla="*/ 123 w 210"/>
                <a:gd name="T89" fmla="*/ 70 h 193"/>
                <a:gd name="T90" fmla="*/ 142 w 210"/>
                <a:gd name="T91" fmla="*/ 65 h 193"/>
                <a:gd name="T92" fmla="*/ 163 w 210"/>
                <a:gd name="T93" fmla="*/ 60 h 193"/>
                <a:gd name="T94" fmla="*/ 184 w 210"/>
                <a:gd name="T95" fmla="*/ 65 h 193"/>
                <a:gd name="T96" fmla="*/ 203 w 210"/>
                <a:gd name="T97" fmla="*/ 70 h 193"/>
                <a:gd name="T98" fmla="*/ 198 w 210"/>
                <a:gd name="T99" fmla="*/ 111 h 193"/>
                <a:gd name="T100" fmla="*/ 192 w 210"/>
                <a:gd name="T101" fmla="*/ 132 h 193"/>
                <a:gd name="T102" fmla="*/ 210 w 210"/>
                <a:gd name="T103" fmla="*/ 18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0" h="193">
                  <a:moveTo>
                    <a:pt x="52" y="63"/>
                  </a:moveTo>
                  <a:cubicBezTo>
                    <a:pt x="42" y="63"/>
                    <a:pt x="33" y="66"/>
                    <a:pt x="30" y="68"/>
                  </a:cubicBezTo>
                  <a:cubicBezTo>
                    <a:pt x="10" y="70"/>
                    <a:pt x="0" y="74"/>
                    <a:pt x="0" y="74"/>
                  </a:cubicBezTo>
                  <a:cubicBezTo>
                    <a:pt x="0" y="74"/>
                    <a:pt x="3" y="111"/>
                    <a:pt x="5" y="120"/>
                  </a:cubicBezTo>
                  <a:cubicBezTo>
                    <a:pt x="8" y="128"/>
                    <a:pt x="18" y="133"/>
                    <a:pt x="18" y="141"/>
                  </a:cubicBezTo>
                  <a:cubicBezTo>
                    <a:pt x="18" y="188"/>
                    <a:pt x="18" y="188"/>
                    <a:pt x="18" y="188"/>
                  </a:cubicBezTo>
                  <a:cubicBezTo>
                    <a:pt x="18" y="188"/>
                    <a:pt x="35" y="193"/>
                    <a:pt x="52" y="193"/>
                  </a:cubicBezTo>
                  <a:cubicBezTo>
                    <a:pt x="69" y="193"/>
                    <a:pt x="86" y="188"/>
                    <a:pt x="86" y="188"/>
                  </a:cubicBezTo>
                  <a:cubicBezTo>
                    <a:pt x="86" y="141"/>
                    <a:pt x="86" y="141"/>
                    <a:pt x="86" y="141"/>
                  </a:cubicBezTo>
                  <a:cubicBezTo>
                    <a:pt x="86" y="133"/>
                    <a:pt x="97" y="128"/>
                    <a:pt x="100" y="120"/>
                  </a:cubicBezTo>
                  <a:cubicBezTo>
                    <a:pt x="102" y="111"/>
                    <a:pt x="105" y="74"/>
                    <a:pt x="105" y="74"/>
                  </a:cubicBezTo>
                  <a:cubicBezTo>
                    <a:pt x="105" y="74"/>
                    <a:pt x="95" y="70"/>
                    <a:pt x="74" y="68"/>
                  </a:cubicBezTo>
                  <a:cubicBezTo>
                    <a:pt x="71" y="66"/>
                    <a:pt x="63" y="63"/>
                    <a:pt x="52" y="63"/>
                  </a:cubicBezTo>
                  <a:moveTo>
                    <a:pt x="59" y="81"/>
                  </a:moveTo>
                  <a:cubicBezTo>
                    <a:pt x="55" y="86"/>
                    <a:pt x="55" y="86"/>
                    <a:pt x="55" y="86"/>
                  </a:cubicBezTo>
                  <a:cubicBezTo>
                    <a:pt x="63" y="127"/>
                    <a:pt x="63" y="127"/>
                    <a:pt x="63" y="127"/>
                  </a:cubicBezTo>
                  <a:cubicBezTo>
                    <a:pt x="52" y="138"/>
                    <a:pt x="52" y="138"/>
                    <a:pt x="52" y="138"/>
                  </a:cubicBezTo>
                  <a:cubicBezTo>
                    <a:pt x="42" y="127"/>
                    <a:pt x="42" y="127"/>
                    <a:pt x="42" y="127"/>
                  </a:cubicBezTo>
                  <a:cubicBezTo>
                    <a:pt x="49" y="86"/>
                    <a:pt x="49" y="86"/>
                    <a:pt x="49" y="86"/>
                  </a:cubicBezTo>
                  <a:cubicBezTo>
                    <a:pt x="46" y="81"/>
                    <a:pt x="46" y="81"/>
                    <a:pt x="46" y="81"/>
                  </a:cubicBezTo>
                  <a:cubicBezTo>
                    <a:pt x="46" y="80"/>
                    <a:pt x="46" y="80"/>
                    <a:pt x="46" y="80"/>
                  </a:cubicBezTo>
                  <a:cubicBezTo>
                    <a:pt x="43" y="79"/>
                    <a:pt x="40" y="77"/>
                    <a:pt x="38" y="75"/>
                  </a:cubicBezTo>
                  <a:cubicBezTo>
                    <a:pt x="41" y="72"/>
                    <a:pt x="41" y="72"/>
                    <a:pt x="41" y="72"/>
                  </a:cubicBezTo>
                  <a:cubicBezTo>
                    <a:pt x="44" y="73"/>
                    <a:pt x="47" y="74"/>
                    <a:pt x="50" y="74"/>
                  </a:cubicBezTo>
                  <a:cubicBezTo>
                    <a:pt x="55" y="74"/>
                    <a:pt x="55" y="74"/>
                    <a:pt x="55" y="74"/>
                  </a:cubicBezTo>
                  <a:cubicBezTo>
                    <a:pt x="58" y="74"/>
                    <a:pt x="61" y="73"/>
                    <a:pt x="64" y="72"/>
                  </a:cubicBezTo>
                  <a:cubicBezTo>
                    <a:pt x="67" y="75"/>
                    <a:pt x="67" y="75"/>
                    <a:pt x="67" y="75"/>
                  </a:cubicBezTo>
                  <a:cubicBezTo>
                    <a:pt x="65" y="77"/>
                    <a:pt x="62" y="79"/>
                    <a:pt x="59" y="80"/>
                  </a:cubicBezTo>
                  <a:lnTo>
                    <a:pt x="59" y="81"/>
                  </a:lnTo>
                  <a:close/>
                  <a:moveTo>
                    <a:pt x="23" y="30"/>
                  </a:moveTo>
                  <a:cubicBezTo>
                    <a:pt x="23" y="14"/>
                    <a:pt x="36" y="1"/>
                    <a:pt x="52" y="1"/>
                  </a:cubicBezTo>
                  <a:cubicBezTo>
                    <a:pt x="69" y="1"/>
                    <a:pt x="81" y="14"/>
                    <a:pt x="81" y="30"/>
                  </a:cubicBezTo>
                  <a:cubicBezTo>
                    <a:pt x="81" y="46"/>
                    <a:pt x="69" y="59"/>
                    <a:pt x="52" y="59"/>
                  </a:cubicBezTo>
                  <a:cubicBezTo>
                    <a:pt x="36" y="59"/>
                    <a:pt x="23" y="46"/>
                    <a:pt x="23" y="30"/>
                  </a:cubicBezTo>
                  <a:moveTo>
                    <a:pt x="135" y="28"/>
                  </a:moveTo>
                  <a:cubicBezTo>
                    <a:pt x="135" y="13"/>
                    <a:pt x="148" y="0"/>
                    <a:pt x="163" y="0"/>
                  </a:cubicBezTo>
                  <a:cubicBezTo>
                    <a:pt x="179" y="0"/>
                    <a:pt x="191" y="13"/>
                    <a:pt x="191" y="28"/>
                  </a:cubicBezTo>
                  <a:cubicBezTo>
                    <a:pt x="191" y="43"/>
                    <a:pt x="179" y="56"/>
                    <a:pt x="163" y="56"/>
                  </a:cubicBezTo>
                  <a:cubicBezTo>
                    <a:pt x="148" y="56"/>
                    <a:pt x="135" y="43"/>
                    <a:pt x="135" y="28"/>
                  </a:cubicBezTo>
                  <a:moveTo>
                    <a:pt x="210" y="188"/>
                  </a:moveTo>
                  <a:cubicBezTo>
                    <a:pt x="210" y="188"/>
                    <a:pt x="205" y="193"/>
                    <a:pt x="163" y="193"/>
                  </a:cubicBezTo>
                  <a:cubicBezTo>
                    <a:pt x="122" y="193"/>
                    <a:pt x="116" y="188"/>
                    <a:pt x="116" y="188"/>
                  </a:cubicBezTo>
                  <a:cubicBezTo>
                    <a:pt x="116" y="188"/>
                    <a:pt x="134" y="140"/>
                    <a:pt x="134" y="132"/>
                  </a:cubicBezTo>
                  <a:cubicBezTo>
                    <a:pt x="134" y="124"/>
                    <a:pt x="132" y="119"/>
                    <a:pt x="129" y="111"/>
                  </a:cubicBezTo>
                  <a:cubicBezTo>
                    <a:pt x="126" y="103"/>
                    <a:pt x="123" y="70"/>
                    <a:pt x="123" y="70"/>
                  </a:cubicBezTo>
                  <a:cubicBezTo>
                    <a:pt x="123" y="70"/>
                    <a:pt x="127" y="66"/>
                    <a:pt x="142" y="65"/>
                  </a:cubicBezTo>
                  <a:cubicBezTo>
                    <a:pt x="145" y="63"/>
                    <a:pt x="153" y="60"/>
                    <a:pt x="163" y="60"/>
                  </a:cubicBezTo>
                  <a:cubicBezTo>
                    <a:pt x="173" y="60"/>
                    <a:pt x="181" y="63"/>
                    <a:pt x="184" y="65"/>
                  </a:cubicBezTo>
                  <a:cubicBezTo>
                    <a:pt x="200" y="66"/>
                    <a:pt x="203" y="70"/>
                    <a:pt x="203" y="70"/>
                  </a:cubicBezTo>
                  <a:cubicBezTo>
                    <a:pt x="203" y="70"/>
                    <a:pt x="200" y="103"/>
                    <a:pt x="198" y="111"/>
                  </a:cubicBezTo>
                  <a:cubicBezTo>
                    <a:pt x="195" y="119"/>
                    <a:pt x="192" y="124"/>
                    <a:pt x="192" y="132"/>
                  </a:cubicBezTo>
                  <a:cubicBezTo>
                    <a:pt x="192" y="140"/>
                    <a:pt x="210" y="188"/>
                    <a:pt x="210" y="188"/>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4">
              <a:extLst>
                <a:ext uri="{FF2B5EF4-FFF2-40B4-BE49-F238E27FC236}">
                  <a16:creationId xmlns:a16="http://schemas.microsoft.com/office/drawing/2014/main" id="{37AD64C0-B9AC-E11F-2BA4-91C5A8E2A451}"/>
                </a:ext>
              </a:extLst>
            </p:cNvPr>
            <p:cNvSpPr>
              <a:spLocks noEditPoints="1"/>
            </p:cNvSpPr>
            <p:nvPr/>
          </p:nvSpPr>
          <p:spPr bwMode="auto">
            <a:xfrm>
              <a:off x="2332723" y="3633735"/>
              <a:ext cx="340951" cy="340136"/>
            </a:xfrm>
            <a:custGeom>
              <a:avLst/>
              <a:gdLst>
                <a:gd name="T0" fmla="*/ 161 w 177"/>
                <a:gd name="T1" fmla="*/ 88 h 176"/>
                <a:gd name="T2" fmla="*/ 177 w 177"/>
                <a:gd name="T3" fmla="*/ 64 h 176"/>
                <a:gd name="T4" fmla="*/ 168 w 177"/>
                <a:gd name="T5" fmla="*/ 42 h 176"/>
                <a:gd name="T6" fmla="*/ 139 w 177"/>
                <a:gd name="T7" fmla="*/ 37 h 176"/>
                <a:gd name="T8" fmla="*/ 134 w 177"/>
                <a:gd name="T9" fmla="*/ 9 h 176"/>
                <a:gd name="T10" fmla="*/ 112 w 177"/>
                <a:gd name="T11" fmla="*/ 0 h 176"/>
                <a:gd name="T12" fmla="*/ 89 w 177"/>
                <a:gd name="T13" fmla="*/ 16 h 176"/>
                <a:gd name="T14" fmla="*/ 65 w 177"/>
                <a:gd name="T15" fmla="*/ 0 h 176"/>
                <a:gd name="T16" fmla="*/ 43 w 177"/>
                <a:gd name="T17" fmla="*/ 9 h 176"/>
                <a:gd name="T18" fmla="*/ 38 w 177"/>
                <a:gd name="T19" fmla="*/ 37 h 176"/>
                <a:gd name="T20" fmla="*/ 10 w 177"/>
                <a:gd name="T21" fmla="*/ 42 h 176"/>
                <a:gd name="T22" fmla="*/ 0 w 177"/>
                <a:gd name="T23" fmla="*/ 64 h 176"/>
                <a:gd name="T24" fmla="*/ 17 w 177"/>
                <a:gd name="T25" fmla="*/ 88 h 176"/>
                <a:gd name="T26" fmla="*/ 0 w 177"/>
                <a:gd name="T27" fmla="*/ 111 h 176"/>
                <a:gd name="T28" fmla="*/ 10 w 177"/>
                <a:gd name="T29" fmla="*/ 134 h 176"/>
                <a:gd name="T30" fmla="*/ 38 w 177"/>
                <a:gd name="T31" fmla="*/ 139 h 176"/>
                <a:gd name="T32" fmla="*/ 43 w 177"/>
                <a:gd name="T33" fmla="*/ 167 h 176"/>
                <a:gd name="T34" fmla="*/ 65 w 177"/>
                <a:gd name="T35" fmla="*/ 176 h 176"/>
                <a:gd name="T36" fmla="*/ 89 w 177"/>
                <a:gd name="T37" fmla="*/ 160 h 176"/>
                <a:gd name="T38" fmla="*/ 112 w 177"/>
                <a:gd name="T39" fmla="*/ 176 h 176"/>
                <a:gd name="T40" fmla="*/ 134 w 177"/>
                <a:gd name="T41" fmla="*/ 167 h 176"/>
                <a:gd name="T42" fmla="*/ 139 w 177"/>
                <a:gd name="T43" fmla="*/ 139 h 176"/>
                <a:gd name="T44" fmla="*/ 168 w 177"/>
                <a:gd name="T45" fmla="*/ 134 h 176"/>
                <a:gd name="T46" fmla="*/ 177 w 177"/>
                <a:gd name="T47" fmla="*/ 111 h 176"/>
                <a:gd name="T48" fmla="*/ 161 w 177"/>
                <a:gd name="T49" fmla="*/ 88 h 176"/>
                <a:gd name="T50" fmla="*/ 89 w 177"/>
                <a:gd name="T51" fmla="*/ 132 h 176"/>
                <a:gd name="T52" fmla="*/ 45 w 177"/>
                <a:gd name="T53" fmla="*/ 88 h 176"/>
                <a:gd name="T54" fmla="*/ 89 w 177"/>
                <a:gd name="T55" fmla="*/ 44 h 176"/>
                <a:gd name="T56" fmla="*/ 133 w 177"/>
                <a:gd name="T57" fmla="*/ 88 h 176"/>
                <a:gd name="T58" fmla="*/ 89 w 177"/>
                <a:gd name="T59" fmla="*/ 132 h 176"/>
                <a:gd name="T60" fmla="*/ 89 w 177"/>
                <a:gd name="T61" fmla="*/ 48 h 176"/>
                <a:gd name="T62" fmla="*/ 49 w 177"/>
                <a:gd name="T63" fmla="*/ 88 h 176"/>
                <a:gd name="T64" fmla="*/ 89 w 177"/>
                <a:gd name="T65" fmla="*/ 128 h 176"/>
                <a:gd name="T66" fmla="*/ 128 w 177"/>
                <a:gd name="T67" fmla="*/ 88 h 176"/>
                <a:gd name="T68" fmla="*/ 89 w 177"/>
                <a:gd name="T69" fmla="*/ 48 h 176"/>
                <a:gd name="T70" fmla="*/ 89 w 177"/>
                <a:gd name="T71" fmla="*/ 115 h 176"/>
                <a:gd name="T72" fmla="*/ 62 w 177"/>
                <a:gd name="T73" fmla="*/ 88 h 176"/>
                <a:gd name="T74" fmla="*/ 89 w 177"/>
                <a:gd name="T75" fmla="*/ 61 h 176"/>
                <a:gd name="T76" fmla="*/ 115 w 177"/>
                <a:gd name="T77" fmla="*/ 88 h 176"/>
                <a:gd name="T78" fmla="*/ 89 w 177"/>
                <a:gd name="T79" fmla="*/ 11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76">
                  <a:moveTo>
                    <a:pt x="161" y="88"/>
                  </a:moveTo>
                  <a:cubicBezTo>
                    <a:pt x="161" y="77"/>
                    <a:pt x="167" y="68"/>
                    <a:pt x="177" y="64"/>
                  </a:cubicBezTo>
                  <a:cubicBezTo>
                    <a:pt x="175" y="56"/>
                    <a:pt x="172" y="49"/>
                    <a:pt x="168" y="42"/>
                  </a:cubicBezTo>
                  <a:cubicBezTo>
                    <a:pt x="158" y="46"/>
                    <a:pt x="147" y="45"/>
                    <a:pt x="139" y="37"/>
                  </a:cubicBezTo>
                  <a:cubicBezTo>
                    <a:pt x="132" y="29"/>
                    <a:pt x="130" y="18"/>
                    <a:pt x="134" y="9"/>
                  </a:cubicBezTo>
                  <a:cubicBezTo>
                    <a:pt x="128" y="5"/>
                    <a:pt x="120" y="2"/>
                    <a:pt x="112" y="0"/>
                  </a:cubicBezTo>
                  <a:cubicBezTo>
                    <a:pt x="109" y="9"/>
                    <a:pt x="100" y="16"/>
                    <a:pt x="89" y="16"/>
                  </a:cubicBezTo>
                  <a:cubicBezTo>
                    <a:pt x="78" y="16"/>
                    <a:pt x="69" y="9"/>
                    <a:pt x="65" y="0"/>
                  </a:cubicBezTo>
                  <a:cubicBezTo>
                    <a:pt x="57" y="2"/>
                    <a:pt x="50" y="5"/>
                    <a:pt x="43" y="9"/>
                  </a:cubicBezTo>
                  <a:cubicBezTo>
                    <a:pt x="47" y="18"/>
                    <a:pt x="46" y="29"/>
                    <a:pt x="38" y="37"/>
                  </a:cubicBezTo>
                  <a:cubicBezTo>
                    <a:pt x="30" y="45"/>
                    <a:pt x="19" y="46"/>
                    <a:pt x="10" y="42"/>
                  </a:cubicBezTo>
                  <a:cubicBezTo>
                    <a:pt x="6" y="49"/>
                    <a:pt x="3" y="56"/>
                    <a:pt x="0" y="64"/>
                  </a:cubicBezTo>
                  <a:cubicBezTo>
                    <a:pt x="10" y="68"/>
                    <a:pt x="17" y="77"/>
                    <a:pt x="17" y="88"/>
                  </a:cubicBezTo>
                  <a:cubicBezTo>
                    <a:pt x="17" y="99"/>
                    <a:pt x="10" y="108"/>
                    <a:pt x="0" y="111"/>
                  </a:cubicBezTo>
                  <a:cubicBezTo>
                    <a:pt x="3" y="119"/>
                    <a:pt x="6" y="127"/>
                    <a:pt x="10" y="134"/>
                  </a:cubicBezTo>
                  <a:cubicBezTo>
                    <a:pt x="19" y="129"/>
                    <a:pt x="30" y="131"/>
                    <a:pt x="38" y="139"/>
                  </a:cubicBezTo>
                  <a:cubicBezTo>
                    <a:pt x="46" y="146"/>
                    <a:pt x="47" y="158"/>
                    <a:pt x="43" y="167"/>
                  </a:cubicBezTo>
                  <a:cubicBezTo>
                    <a:pt x="50" y="171"/>
                    <a:pt x="57" y="174"/>
                    <a:pt x="65" y="176"/>
                  </a:cubicBezTo>
                  <a:cubicBezTo>
                    <a:pt x="69" y="166"/>
                    <a:pt x="78" y="160"/>
                    <a:pt x="89" y="160"/>
                  </a:cubicBezTo>
                  <a:cubicBezTo>
                    <a:pt x="100" y="160"/>
                    <a:pt x="109" y="166"/>
                    <a:pt x="112" y="176"/>
                  </a:cubicBezTo>
                  <a:cubicBezTo>
                    <a:pt x="120" y="174"/>
                    <a:pt x="128" y="171"/>
                    <a:pt x="134" y="167"/>
                  </a:cubicBezTo>
                  <a:cubicBezTo>
                    <a:pt x="130" y="158"/>
                    <a:pt x="132" y="146"/>
                    <a:pt x="139" y="139"/>
                  </a:cubicBezTo>
                  <a:cubicBezTo>
                    <a:pt x="147" y="131"/>
                    <a:pt x="158" y="129"/>
                    <a:pt x="168" y="134"/>
                  </a:cubicBezTo>
                  <a:cubicBezTo>
                    <a:pt x="172" y="127"/>
                    <a:pt x="175" y="119"/>
                    <a:pt x="177" y="111"/>
                  </a:cubicBezTo>
                  <a:cubicBezTo>
                    <a:pt x="167" y="108"/>
                    <a:pt x="161" y="99"/>
                    <a:pt x="161" y="88"/>
                  </a:cubicBezTo>
                  <a:moveTo>
                    <a:pt x="89" y="132"/>
                  </a:moveTo>
                  <a:cubicBezTo>
                    <a:pt x="64" y="132"/>
                    <a:pt x="45" y="112"/>
                    <a:pt x="45" y="88"/>
                  </a:cubicBezTo>
                  <a:cubicBezTo>
                    <a:pt x="45" y="64"/>
                    <a:pt x="64" y="44"/>
                    <a:pt x="89" y="44"/>
                  </a:cubicBezTo>
                  <a:cubicBezTo>
                    <a:pt x="113" y="44"/>
                    <a:pt x="133" y="64"/>
                    <a:pt x="133" y="88"/>
                  </a:cubicBezTo>
                  <a:cubicBezTo>
                    <a:pt x="133" y="112"/>
                    <a:pt x="113" y="132"/>
                    <a:pt x="89" y="132"/>
                  </a:cubicBezTo>
                  <a:moveTo>
                    <a:pt x="89" y="48"/>
                  </a:moveTo>
                  <a:cubicBezTo>
                    <a:pt x="67" y="48"/>
                    <a:pt x="49" y="66"/>
                    <a:pt x="49" y="88"/>
                  </a:cubicBezTo>
                  <a:cubicBezTo>
                    <a:pt x="49" y="110"/>
                    <a:pt x="67" y="128"/>
                    <a:pt x="89" y="128"/>
                  </a:cubicBezTo>
                  <a:cubicBezTo>
                    <a:pt x="111" y="128"/>
                    <a:pt x="128" y="110"/>
                    <a:pt x="128" y="88"/>
                  </a:cubicBezTo>
                  <a:cubicBezTo>
                    <a:pt x="128" y="66"/>
                    <a:pt x="111" y="48"/>
                    <a:pt x="89" y="48"/>
                  </a:cubicBezTo>
                  <a:moveTo>
                    <a:pt x="89" y="115"/>
                  </a:moveTo>
                  <a:cubicBezTo>
                    <a:pt x="74" y="115"/>
                    <a:pt x="62" y="103"/>
                    <a:pt x="62" y="88"/>
                  </a:cubicBezTo>
                  <a:cubicBezTo>
                    <a:pt x="62" y="73"/>
                    <a:pt x="74" y="61"/>
                    <a:pt x="89" y="61"/>
                  </a:cubicBezTo>
                  <a:cubicBezTo>
                    <a:pt x="103" y="61"/>
                    <a:pt x="115" y="73"/>
                    <a:pt x="115" y="88"/>
                  </a:cubicBezTo>
                  <a:cubicBezTo>
                    <a:pt x="115" y="103"/>
                    <a:pt x="103" y="115"/>
                    <a:pt x="89" y="11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36">
              <a:extLst>
                <a:ext uri="{FF2B5EF4-FFF2-40B4-BE49-F238E27FC236}">
                  <a16:creationId xmlns:a16="http://schemas.microsoft.com/office/drawing/2014/main" id="{1453F776-8866-4BCF-2A4C-A6C93809E060}"/>
                </a:ext>
              </a:extLst>
            </p:cNvPr>
            <p:cNvSpPr>
              <a:spLocks noEditPoints="1"/>
            </p:cNvSpPr>
            <p:nvPr/>
          </p:nvSpPr>
          <p:spPr bwMode="auto">
            <a:xfrm>
              <a:off x="2304582" y="1723386"/>
              <a:ext cx="397233" cy="327901"/>
            </a:xfrm>
            <a:custGeom>
              <a:avLst/>
              <a:gdLst>
                <a:gd name="T0" fmla="*/ 70 w 206"/>
                <a:gd name="T1" fmla="*/ 42 h 170"/>
                <a:gd name="T2" fmla="*/ 70 w 206"/>
                <a:gd name="T3" fmla="*/ 9 h 170"/>
                <a:gd name="T4" fmla="*/ 103 w 206"/>
                <a:gd name="T5" fmla="*/ 9 h 170"/>
                <a:gd name="T6" fmla="*/ 108 w 206"/>
                <a:gd name="T7" fmla="*/ 14 h 170"/>
                <a:gd name="T8" fmla="*/ 114 w 206"/>
                <a:gd name="T9" fmla="*/ 9 h 170"/>
                <a:gd name="T10" fmla="*/ 147 w 206"/>
                <a:gd name="T11" fmla="*/ 9 h 170"/>
                <a:gd name="T12" fmla="*/ 147 w 206"/>
                <a:gd name="T13" fmla="*/ 42 h 170"/>
                <a:gd name="T14" fmla="*/ 115 w 206"/>
                <a:gd name="T15" fmla="*/ 74 h 170"/>
                <a:gd name="T16" fmla="*/ 102 w 206"/>
                <a:gd name="T17" fmla="*/ 74 h 170"/>
                <a:gd name="T18" fmla="*/ 70 w 206"/>
                <a:gd name="T19" fmla="*/ 42 h 170"/>
                <a:gd name="T20" fmla="*/ 0 w 206"/>
                <a:gd name="T21" fmla="*/ 99 h 170"/>
                <a:gd name="T22" fmla="*/ 43 w 206"/>
                <a:gd name="T23" fmla="*/ 99 h 170"/>
                <a:gd name="T24" fmla="*/ 43 w 206"/>
                <a:gd name="T25" fmla="*/ 170 h 170"/>
                <a:gd name="T26" fmla="*/ 0 w 206"/>
                <a:gd name="T27" fmla="*/ 170 h 170"/>
                <a:gd name="T28" fmla="*/ 0 w 206"/>
                <a:gd name="T29" fmla="*/ 99 h 170"/>
                <a:gd name="T30" fmla="*/ 8 w 206"/>
                <a:gd name="T31" fmla="*/ 155 h 170"/>
                <a:gd name="T32" fmla="*/ 14 w 206"/>
                <a:gd name="T33" fmla="*/ 161 h 170"/>
                <a:gd name="T34" fmla="*/ 20 w 206"/>
                <a:gd name="T35" fmla="*/ 155 h 170"/>
                <a:gd name="T36" fmla="*/ 14 w 206"/>
                <a:gd name="T37" fmla="*/ 149 h 170"/>
                <a:gd name="T38" fmla="*/ 8 w 206"/>
                <a:gd name="T39" fmla="*/ 155 h 170"/>
                <a:gd name="T40" fmla="*/ 189 w 206"/>
                <a:gd name="T41" fmla="*/ 99 h 170"/>
                <a:gd name="T42" fmla="*/ 153 w 206"/>
                <a:gd name="T43" fmla="*/ 119 h 170"/>
                <a:gd name="T44" fmla="*/ 160 w 206"/>
                <a:gd name="T45" fmla="*/ 125 h 170"/>
                <a:gd name="T46" fmla="*/ 156 w 206"/>
                <a:gd name="T47" fmla="*/ 133 h 170"/>
                <a:gd name="T48" fmla="*/ 129 w 206"/>
                <a:gd name="T49" fmla="*/ 139 h 170"/>
                <a:gd name="T50" fmla="*/ 102 w 206"/>
                <a:gd name="T51" fmla="*/ 124 h 170"/>
                <a:gd name="T52" fmla="*/ 127 w 206"/>
                <a:gd name="T53" fmla="*/ 136 h 170"/>
                <a:gd name="T54" fmla="*/ 150 w 206"/>
                <a:gd name="T55" fmla="*/ 126 h 170"/>
                <a:gd name="T56" fmla="*/ 120 w 206"/>
                <a:gd name="T57" fmla="*/ 106 h 170"/>
                <a:gd name="T58" fmla="*/ 92 w 206"/>
                <a:gd name="T59" fmla="*/ 96 h 170"/>
                <a:gd name="T60" fmla="*/ 55 w 206"/>
                <a:gd name="T61" fmla="*/ 103 h 170"/>
                <a:gd name="T62" fmla="*/ 48 w 206"/>
                <a:gd name="T63" fmla="*/ 103 h 170"/>
                <a:gd name="T64" fmla="*/ 48 w 206"/>
                <a:gd name="T65" fmla="*/ 151 h 170"/>
                <a:gd name="T66" fmla="*/ 62 w 206"/>
                <a:gd name="T67" fmla="*/ 151 h 170"/>
                <a:gd name="T68" fmla="*/ 83 w 206"/>
                <a:gd name="T69" fmla="*/ 153 h 170"/>
                <a:gd name="T70" fmla="*/ 119 w 206"/>
                <a:gd name="T71" fmla="*/ 164 h 170"/>
                <a:gd name="T72" fmla="*/ 145 w 206"/>
                <a:gd name="T73" fmla="*/ 156 h 170"/>
                <a:gd name="T74" fmla="*/ 173 w 206"/>
                <a:gd name="T75" fmla="*/ 136 h 170"/>
                <a:gd name="T76" fmla="*/ 202 w 206"/>
                <a:gd name="T77" fmla="*/ 111 h 170"/>
                <a:gd name="T78" fmla="*/ 189 w 206"/>
                <a:gd name="T79" fmla="*/ 9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170">
                  <a:moveTo>
                    <a:pt x="70" y="42"/>
                  </a:moveTo>
                  <a:cubicBezTo>
                    <a:pt x="61" y="33"/>
                    <a:pt x="61" y="18"/>
                    <a:pt x="70" y="9"/>
                  </a:cubicBezTo>
                  <a:cubicBezTo>
                    <a:pt x="79" y="0"/>
                    <a:pt x="94" y="0"/>
                    <a:pt x="103" y="9"/>
                  </a:cubicBezTo>
                  <a:cubicBezTo>
                    <a:pt x="108" y="14"/>
                    <a:pt x="108" y="14"/>
                    <a:pt x="108" y="14"/>
                  </a:cubicBezTo>
                  <a:cubicBezTo>
                    <a:pt x="114" y="9"/>
                    <a:pt x="114" y="9"/>
                    <a:pt x="114" y="9"/>
                  </a:cubicBezTo>
                  <a:cubicBezTo>
                    <a:pt x="123" y="0"/>
                    <a:pt x="138" y="0"/>
                    <a:pt x="147" y="9"/>
                  </a:cubicBezTo>
                  <a:cubicBezTo>
                    <a:pt x="156" y="18"/>
                    <a:pt x="156" y="33"/>
                    <a:pt x="147" y="42"/>
                  </a:cubicBezTo>
                  <a:cubicBezTo>
                    <a:pt x="115" y="74"/>
                    <a:pt x="115" y="74"/>
                    <a:pt x="115" y="74"/>
                  </a:cubicBezTo>
                  <a:cubicBezTo>
                    <a:pt x="111" y="78"/>
                    <a:pt x="105" y="78"/>
                    <a:pt x="102" y="74"/>
                  </a:cubicBezTo>
                  <a:lnTo>
                    <a:pt x="70" y="42"/>
                  </a:lnTo>
                  <a:close/>
                  <a:moveTo>
                    <a:pt x="0" y="99"/>
                  </a:moveTo>
                  <a:cubicBezTo>
                    <a:pt x="43" y="99"/>
                    <a:pt x="43" y="99"/>
                    <a:pt x="43" y="99"/>
                  </a:cubicBezTo>
                  <a:cubicBezTo>
                    <a:pt x="43" y="170"/>
                    <a:pt x="43" y="170"/>
                    <a:pt x="43" y="170"/>
                  </a:cubicBezTo>
                  <a:cubicBezTo>
                    <a:pt x="0" y="170"/>
                    <a:pt x="0" y="170"/>
                    <a:pt x="0" y="170"/>
                  </a:cubicBezTo>
                  <a:lnTo>
                    <a:pt x="0" y="99"/>
                  </a:lnTo>
                  <a:close/>
                  <a:moveTo>
                    <a:pt x="8" y="155"/>
                  </a:moveTo>
                  <a:cubicBezTo>
                    <a:pt x="8" y="158"/>
                    <a:pt x="11" y="161"/>
                    <a:pt x="14" y="161"/>
                  </a:cubicBezTo>
                  <a:cubicBezTo>
                    <a:pt x="17" y="161"/>
                    <a:pt x="20" y="158"/>
                    <a:pt x="20" y="155"/>
                  </a:cubicBezTo>
                  <a:cubicBezTo>
                    <a:pt x="20" y="151"/>
                    <a:pt x="17" y="149"/>
                    <a:pt x="14" y="149"/>
                  </a:cubicBezTo>
                  <a:cubicBezTo>
                    <a:pt x="11" y="149"/>
                    <a:pt x="8" y="151"/>
                    <a:pt x="8" y="155"/>
                  </a:cubicBezTo>
                  <a:moveTo>
                    <a:pt x="189" y="99"/>
                  </a:moveTo>
                  <a:cubicBezTo>
                    <a:pt x="179" y="98"/>
                    <a:pt x="153" y="119"/>
                    <a:pt x="153" y="119"/>
                  </a:cubicBezTo>
                  <a:cubicBezTo>
                    <a:pt x="153" y="119"/>
                    <a:pt x="157" y="123"/>
                    <a:pt x="160" y="125"/>
                  </a:cubicBezTo>
                  <a:cubicBezTo>
                    <a:pt x="162" y="126"/>
                    <a:pt x="159" y="130"/>
                    <a:pt x="156" y="133"/>
                  </a:cubicBezTo>
                  <a:cubicBezTo>
                    <a:pt x="152" y="135"/>
                    <a:pt x="139" y="142"/>
                    <a:pt x="129" y="139"/>
                  </a:cubicBezTo>
                  <a:cubicBezTo>
                    <a:pt x="119" y="136"/>
                    <a:pt x="102" y="124"/>
                    <a:pt x="102" y="124"/>
                  </a:cubicBezTo>
                  <a:cubicBezTo>
                    <a:pt x="102" y="124"/>
                    <a:pt x="118" y="133"/>
                    <a:pt x="127" y="136"/>
                  </a:cubicBezTo>
                  <a:cubicBezTo>
                    <a:pt x="136" y="139"/>
                    <a:pt x="154" y="129"/>
                    <a:pt x="150" y="126"/>
                  </a:cubicBezTo>
                  <a:cubicBezTo>
                    <a:pt x="146" y="123"/>
                    <a:pt x="132" y="116"/>
                    <a:pt x="120" y="106"/>
                  </a:cubicBezTo>
                  <a:cubicBezTo>
                    <a:pt x="115" y="101"/>
                    <a:pt x="102" y="96"/>
                    <a:pt x="92" y="96"/>
                  </a:cubicBezTo>
                  <a:cubicBezTo>
                    <a:pt x="82" y="96"/>
                    <a:pt x="63" y="103"/>
                    <a:pt x="55" y="103"/>
                  </a:cubicBezTo>
                  <a:cubicBezTo>
                    <a:pt x="48" y="103"/>
                    <a:pt x="48" y="103"/>
                    <a:pt x="48" y="103"/>
                  </a:cubicBezTo>
                  <a:cubicBezTo>
                    <a:pt x="48" y="151"/>
                    <a:pt x="48" y="151"/>
                    <a:pt x="48" y="151"/>
                  </a:cubicBezTo>
                  <a:cubicBezTo>
                    <a:pt x="62" y="151"/>
                    <a:pt x="62" y="151"/>
                    <a:pt x="62" y="151"/>
                  </a:cubicBezTo>
                  <a:cubicBezTo>
                    <a:pt x="69" y="151"/>
                    <a:pt x="79" y="151"/>
                    <a:pt x="83" y="153"/>
                  </a:cubicBezTo>
                  <a:cubicBezTo>
                    <a:pt x="86" y="155"/>
                    <a:pt x="112" y="164"/>
                    <a:pt x="119" y="164"/>
                  </a:cubicBezTo>
                  <a:cubicBezTo>
                    <a:pt x="126" y="164"/>
                    <a:pt x="137" y="161"/>
                    <a:pt x="145" y="156"/>
                  </a:cubicBezTo>
                  <a:cubicBezTo>
                    <a:pt x="153" y="150"/>
                    <a:pt x="167" y="141"/>
                    <a:pt x="173" y="136"/>
                  </a:cubicBezTo>
                  <a:cubicBezTo>
                    <a:pt x="179" y="131"/>
                    <a:pt x="199" y="115"/>
                    <a:pt x="202" y="111"/>
                  </a:cubicBezTo>
                  <a:cubicBezTo>
                    <a:pt x="206" y="108"/>
                    <a:pt x="199" y="100"/>
                    <a:pt x="189" y="99"/>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4">
              <a:extLst>
                <a:ext uri="{FF2B5EF4-FFF2-40B4-BE49-F238E27FC236}">
                  <a16:creationId xmlns:a16="http://schemas.microsoft.com/office/drawing/2014/main" id="{911CC1B4-1304-566E-85ED-F3C648DBC19C}"/>
                </a:ext>
              </a:extLst>
            </p:cNvPr>
            <p:cNvSpPr>
              <a:spLocks noEditPoints="1"/>
            </p:cNvSpPr>
            <p:nvPr/>
          </p:nvSpPr>
          <p:spPr bwMode="auto">
            <a:xfrm>
              <a:off x="6272351" y="4740637"/>
              <a:ext cx="491406" cy="434856"/>
            </a:xfrm>
            <a:custGeom>
              <a:avLst/>
              <a:gdLst>
                <a:gd name="T0" fmla="*/ 154 w 213"/>
                <a:gd name="T1" fmla="*/ 52 h 188"/>
                <a:gd name="T2" fmla="*/ 115 w 213"/>
                <a:gd name="T3" fmla="*/ 91 h 188"/>
                <a:gd name="T4" fmla="*/ 98 w 213"/>
                <a:gd name="T5" fmla="*/ 91 h 188"/>
                <a:gd name="T6" fmla="*/ 59 w 213"/>
                <a:gd name="T7" fmla="*/ 52 h 188"/>
                <a:gd name="T8" fmla="*/ 59 w 213"/>
                <a:gd name="T9" fmla="*/ 11 h 188"/>
                <a:gd name="T10" fmla="*/ 100 w 213"/>
                <a:gd name="T11" fmla="*/ 11 h 188"/>
                <a:gd name="T12" fmla="*/ 106 w 213"/>
                <a:gd name="T13" fmla="*/ 17 h 188"/>
                <a:gd name="T14" fmla="*/ 113 w 213"/>
                <a:gd name="T15" fmla="*/ 11 h 188"/>
                <a:gd name="T16" fmla="*/ 154 w 213"/>
                <a:gd name="T17" fmla="*/ 11 h 188"/>
                <a:gd name="T18" fmla="*/ 154 w 213"/>
                <a:gd name="T19" fmla="*/ 52 h 188"/>
                <a:gd name="T20" fmla="*/ 73 w 213"/>
                <a:gd name="T21" fmla="*/ 101 h 188"/>
                <a:gd name="T22" fmla="*/ 54 w 213"/>
                <a:gd name="T23" fmla="*/ 84 h 188"/>
                <a:gd name="T24" fmla="*/ 37 w 213"/>
                <a:gd name="T25" fmla="*/ 71 h 188"/>
                <a:gd name="T26" fmla="*/ 32 w 213"/>
                <a:gd name="T27" fmla="*/ 90 h 188"/>
                <a:gd name="T28" fmla="*/ 46 w 213"/>
                <a:gd name="T29" fmla="*/ 106 h 188"/>
                <a:gd name="T30" fmla="*/ 50 w 213"/>
                <a:gd name="T31" fmla="*/ 117 h 188"/>
                <a:gd name="T32" fmla="*/ 42 w 213"/>
                <a:gd name="T33" fmla="*/ 108 h 188"/>
                <a:gd name="T34" fmla="*/ 29 w 213"/>
                <a:gd name="T35" fmla="*/ 93 h 188"/>
                <a:gd name="T36" fmla="*/ 27 w 213"/>
                <a:gd name="T37" fmla="*/ 68 h 188"/>
                <a:gd name="T38" fmla="*/ 32 w 213"/>
                <a:gd name="T39" fmla="*/ 37 h 188"/>
                <a:gd name="T40" fmla="*/ 19 w 213"/>
                <a:gd name="T41" fmla="*/ 25 h 188"/>
                <a:gd name="T42" fmla="*/ 5 w 213"/>
                <a:gd name="T43" fmla="*/ 60 h 188"/>
                <a:gd name="T44" fmla="*/ 0 w 213"/>
                <a:gd name="T45" fmla="*/ 101 h 188"/>
                <a:gd name="T46" fmla="*/ 12 w 213"/>
                <a:gd name="T47" fmla="*/ 124 h 188"/>
                <a:gd name="T48" fmla="*/ 38 w 213"/>
                <a:gd name="T49" fmla="*/ 167 h 188"/>
                <a:gd name="T50" fmla="*/ 38 w 213"/>
                <a:gd name="T51" fmla="*/ 188 h 188"/>
                <a:gd name="T52" fmla="*/ 89 w 213"/>
                <a:gd name="T53" fmla="*/ 188 h 188"/>
                <a:gd name="T54" fmla="*/ 89 w 213"/>
                <a:gd name="T55" fmla="*/ 170 h 188"/>
                <a:gd name="T56" fmla="*/ 90 w 213"/>
                <a:gd name="T57" fmla="*/ 157 h 188"/>
                <a:gd name="T58" fmla="*/ 87 w 213"/>
                <a:gd name="T59" fmla="*/ 133 h 188"/>
                <a:gd name="T60" fmla="*/ 73 w 213"/>
                <a:gd name="T61" fmla="*/ 101 h 188"/>
                <a:gd name="T62" fmla="*/ 208 w 213"/>
                <a:gd name="T63" fmla="*/ 60 h 188"/>
                <a:gd name="T64" fmla="*/ 194 w 213"/>
                <a:gd name="T65" fmla="*/ 25 h 188"/>
                <a:gd name="T66" fmla="*/ 181 w 213"/>
                <a:gd name="T67" fmla="*/ 37 h 188"/>
                <a:gd name="T68" fmla="*/ 186 w 213"/>
                <a:gd name="T69" fmla="*/ 68 h 188"/>
                <a:gd name="T70" fmla="*/ 184 w 213"/>
                <a:gd name="T71" fmla="*/ 93 h 188"/>
                <a:gd name="T72" fmla="*/ 171 w 213"/>
                <a:gd name="T73" fmla="*/ 108 h 188"/>
                <a:gd name="T74" fmla="*/ 163 w 213"/>
                <a:gd name="T75" fmla="*/ 117 h 188"/>
                <a:gd name="T76" fmla="*/ 167 w 213"/>
                <a:gd name="T77" fmla="*/ 106 h 188"/>
                <a:gd name="T78" fmla="*/ 181 w 213"/>
                <a:gd name="T79" fmla="*/ 90 h 188"/>
                <a:gd name="T80" fmla="*/ 175 w 213"/>
                <a:gd name="T81" fmla="*/ 71 h 188"/>
                <a:gd name="T82" fmla="*/ 159 w 213"/>
                <a:gd name="T83" fmla="*/ 84 h 188"/>
                <a:gd name="T84" fmla="*/ 140 w 213"/>
                <a:gd name="T85" fmla="*/ 101 h 188"/>
                <a:gd name="T86" fmla="*/ 125 w 213"/>
                <a:gd name="T87" fmla="*/ 133 h 188"/>
                <a:gd name="T88" fmla="*/ 122 w 213"/>
                <a:gd name="T89" fmla="*/ 157 h 188"/>
                <a:gd name="T90" fmla="*/ 124 w 213"/>
                <a:gd name="T91" fmla="*/ 170 h 188"/>
                <a:gd name="T92" fmla="*/ 124 w 213"/>
                <a:gd name="T93" fmla="*/ 188 h 188"/>
                <a:gd name="T94" fmla="*/ 175 w 213"/>
                <a:gd name="T95" fmla="*/ 188 h 188"/>
                <a:gd name="T96" fmla="*/ 175 w 213"/>
                <a:gd name="T97" fmla="*/ 167 h 188"/>
                <a:gd name="T98" fmla="*/ 201 w 213"/>
                <a:gd name="T99" fmla="*/ 124 h 188"/>
                <a:gd name="T100" fmla="*/ 213 w 213"/>
                <a:gd name="T101" fmla="*/ 101 h 188"/>
                <a:gd name="T102" fmla="*/ 208 w 213"/>
                <a:gd name="T103" fmla="*/ 6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 h="188">
                  <a:moveTo>
                    <a:pt x="154" y="52"/>
                  </a:moveTo>
                  <a:cubicBezTo>
                    <a:pt x="115" y="91"/>
                    <a:pt x="115" y="91"/>
                    <a:pt x="115" y="91"/>
                  </a:cubicBezTo>
                  <a:cubicBezTo>
                    <a:pt x="110" y="95"/>
                    <a:pt x="103" y="95"/>
                    <a:pt x="98" y="91"/>
                  </a:cubicBezTo>
                  <a:cubicBezTo>
                    <a:pt x="59" y="52"/>
                    <a:pt x="59" y="52"/>
                    <a:pt x="59" y="52"/>
                  </a:cubicBezTo>
                  <a:cubicBezTo>
                    <a:pt x="48" y="40"/>
                    <a:pt x="48" y="22"/>
                    <a:pt x="59" y="11"/>
                  </a:cubicBezTo>
                  <a:cubicBezTo>
                    <a:pt x="71" y="0"/>
                    <a:pt x="89" y="0"/>
                    <a:pt x="100" y="11"/>
                  </a:cubicBezTo>
                  <a:cubicBezTo>
                    <a:pt x="106" y="17"/>
                    <a:pt x="106" y="17"/>
                    <a:pt x="106" y="17"/>
                  </a:cubicBezTo>
                  <a:cubicBezTo>
                    <a:pt x="113" y="11"/>
                    <a:pt x="113" y="11"/>
                    <a:pt x="113" y="11"/>
                  </a:cubicBezTo>
                  <a:cubicBezTo>
                    <a:pt x="124" y="0"/>
                    <a:pt x="142" y="0"/>
                    <a:pt x="154" y="11"/>
                  </a:cubicBezTo>
                  <a:cubicBezTo>
                    <a:pt x="165" y="22"/>
                    <a:pt x="165" y="40"/>
                    <a:pt x="154" y="52"/>
                  </a:cubicBezTo>
                  <a:moveTo>
                    <a:pt x="73" y="101"/>
                  </a:moveTo>
                  <a:cubicBezTo>
                    <a:pt x="69" y="95"/>
                    <a:pt x="56" y="86"/>
                    <a:pt x="54" y="84"/>
                  </a:cubicBezTo>
                  <a:cubicBezTo>
                    <a:pt x="51" y="82"/>
                    <a:pt x="40" y="70"/>
                    <a:pt x="37" y="71"/>
                  </a:cubicBezTo>
                  <a:cubicBezTo>
                    <a:pt x="35" y="72"/>
                    <a:pt x="29" y="79"/>
                    <a:pt x="32" y="90"/>
                  </a:cubicBezTo>
                  <a:cubicBezTo>
                    <a:pt x="33" y="94"/>
                    <a:pt x="39" y="99"/>
                    <a:pt x="46" y="106"/>
                  </a:cubicBezTo>
                  <a:cubicBezTo>
                    <a:pt x="51" y="111"/>
                    <a:pt x="50" y="117"/>
                    <a:pt x="50" y="117"/>
                  </a:cubicBezTo>
                  <a:cubicBezTo>
                    <a:pt x="50" y="117"/>
                    <a:pt x="47" y="113"/>
                    <a:pt x="42" y="108"/>
                  </a:cubicBezTo>
                  <a:cubicBezTo>
                    <a:pt x="37" y="104"/>
                    <a:pt x="30" y="96"/>
                    <a:pt x="29" y="93"/>
                  </a:cubicBezTo>
                  <a:cubicBezTo>
                    <a:pt x="27" y="88"/>
                    <a:pt x="26" y="80"/>
                    <a:pt x="27" y="68"/>
                  </a:cubicBezTo>
                  <a:cubicBezTo>
                    <a:pt x="29" y="55"/>
                    <a:pt x="33" y="49"/>
                    <a:pt x="32" y="37"/>
                  </a:cubicBezTo>
                  <a:cubicBezTo>
                    <a:pt x="31" y="27"/>
                    <a:pt x="20" y="20"/>
                    <a:pt x="19" y="25"/>
                  </a:cubicBezTo>
                  <a:cubicBezTo>
                    <a:pt x="17" y="29"/>
                    <a:pt x="6" y="54"/>
                    <a:pt x="5" y="60"/>
                  </a:cubicBezTo>
                  <a:cubicBezTo>
                    <a:pt x="3" y="65"/>
                    <a:pt x="1" y="94"/>
                    <a:pt x="0" y="101"/>
                  </a:cubicBezTo>
                  <a:cubicBezTo>
                    <a:pt x="0" y="107"/>
                    <a:pt x="5" y="115"/>
                    <a:pt x="12" y="124"/>
                  </a:cubicBezTo>
                  <a:cubicBezTo>
                    <a:pt x="19" y="134"/>
                    <a:pt x="37" y="159"/>
                    <a:pt x="38" y="167"/>
                  </a:cubicBezTo>
                  <a:cubicBezTo>
                    <a:pt x="38" y="188"/>
                    <a:pt x="38" y="188"/>
                    <a:pt x="38" y="188"/>
                  </a:cubicBezTo>
                  <a:cubicBezTo>
                    <a:pt x="89" y="188"/>
                    <a:pt x="89" y="188"/>
                    <a:pt x="89" y="188"/>
                  </a:cubicBezTo>
                  <a:cubicBezTo>
                    <a:pt x="89" y="170"/>
                    <a:pt x="89" y="170"/>
                    <a:pt x="89" y="170"/>
                  </a:cubicBezTo>
                  <a:cubicBezTo>
                    <a:pt x="89" y="165"/>
                    <a:pt x="90" y="162"/>
                    <a:pt x="90" y="157"/>
                  </a:cubicBezTo>
                  <a:cubicBezTo>
                    <a:pt x="90" y="151"/>
                    <a:pt x="87" y="151"/>
                    <a:pt x="87" y="133"/>
                  </a:cubicBezTo>
                  <a:cubicBezTo>
                    <a:pt x="87" y="123"/>
                    <a:pt x="78" y="108"/>
                    <a:pt x="73" y="101"/>
                  </a:cubicBezTo>
                  <a:moveTo>
                    <a:pt x="208" y="60"/>
                  </a:moveTo>
                  <a:cubicBezTo>
                    <a:pt x="207" y="54"/>
                    <a:pt x="196" y="29"/>
                    <a:pt x="194" y="25"/>
                  </a:cubicBezTo>
                  <a:cubicBezTo>
                    <a:pt x="193" y="20"/>
                    <a:pt x="182" y="27"/>
                    <a:pt x="181" y="37"/>
                  </a:cubicBezTo>
                  <a:cubicBezTo>
                    <a:pt x="180" y="49"/>
                    <a:pt x="184" y="55"/>
                    <a:pt x="186" y="68"/>
                  </a:cubicBezTo>
                  <a:cubicBezTo>
                    <a:pt x="187" y="80"/>
                    <a:pt x="186" y="88"/>
                    <a:pt x="184" y="93"/>
                  </a:cubicBezTo>
                  <a:cubicBezTo>
                    <a:pt x="183" y="96"/>
                    <a:pt x="176" y="104"/>
                    <a:pt x="171" y="108"/>
                  </a:cubicBezTo>
                  <a:cubicBezTo>
                    <a:pt x="166" y="113"/>
                    <a:pt x="163" y="117"/>
                    <a:pt x="163" y="117"/>
                  </a:cubicBezTo>
                  <a:cubicBezTo>
                    <a:pt x="163" y="117"/>
                    <a:pt x="162" y="111"/>
                    <a:pt x="167" y="106"/>
                  </a:cubicBezTo>
                  <a:cubicBezTo>
                    <a:pt x="174" y="99"/>
                    <a:pt x="179" y="94"/>
                    <a:pt x="181" y="90"/>
                  </a:cubicBezTo>
                  <a:cubicBezTo>
                    <a:pt x="183" y="79"/>
                    <a:pt x="178" y="72"/>
                    <a:pt x="175" y="71"/>
                  </a:cubicBezTo>
                  <a:cubicBezTo>
                    <a:pt x="173" y="70"/>
                    <a:pt x="162" y="82"/>
                    <a:pt x="159" y="84"/>
                  </a:cubicBezTo>
                  <a:cubicBezTo>
                    <a:pt x="156" y="86"/>
                    <a:pt x="144" y="95"/>
                    <a:pt x="140" y="101"/>
                  </a:cubicBezTo>
                  <a:cubicBezTo>
                    <a:pt x="135" y="108"/>
                    <a:pt x="125" y="123"/>
                    <a:pt x="125" y="133"/>
                  </a:cubicBezTo>
                  <a:cubicBezTo>
                    <a:pt x="125" y="151"/>
                    <a:pt x="122" y="151"/>
                    <a:pt x="122" y="157"/>
                  </a:cubicBezTo>
                  <a:cubicBezTo>
                    <a:pt x="122" y="162"/>
                    <a:pt x="124" y="165"/>
                    <a:pt x="124" y="170"/>
                  </a:cubicBezTo>
                  <a:cubicBezTo>
                    <a:pt x="124" y="188"/>
                    <a:pt x="124" y="188"/>
                    <a:pt x="124" y="188"/>
                  </a:cubicBezTo>
                  <a:cubicBezTo>
                    <a:pt x="175" y="188"/>
                    <a:pt x="175" y="188"/>
                    <a:pt x="175" y="188"/>
                  </a:cubicBezTo>
                  <a:cubicBezTo>
                    <a:pt x="175" y="167"/>
                    <a:pt x="175" y="167"/>
                    <a:pt x="175" y="167"/>
                  </a:cubicBezTo>
                  <a:cubicBezTo>
                    <a:pt x="176" y="159"/>
                    <a:pt x="193" y="134"/>
                    <a:pt x="201" y="124"/>
                  </a:cubicBezTo>
                  <a:cubicBezTo>
                    <a:pt x="208" y="115"/>
                    <a:pt x="213" y="107"/>
                    <a:pt x="213" y="101"/>
                  </a:cubicBezTo>
                  <a:cubicBezTo>
                    <a:pt x="212" y="94"/>
                    <a:pt x="210" y="65"/>
                    <a:pt x="208" y="6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de-DE"/>
            </a:p>
          </p:txBody>
        </p:sp>
        <p:sp>
          <p:nvSpPr>
            <p:cNvPr id="50" name="Freeform 57">
              <a:extLst>
                <a:ext uri="{FF2B5EF4-FFF2-40B4-BE49-F238E27FC236}">
                  <a16:creationId xmlns:a16="http://schemas.microsoft.com/office/drawing/2014/main" id="{65EC4E9B-D4D9-15D0-5410-A3F52326B665}"/>
                </a:ext>
              </a:extLst>
            </p:cNvPr>
            <p:cNvSpPr>
              <a:spLocks noEditPoints="1"/>
            </p:cNvSpPr>
            <p:nvPr/>
          </p:nvSpPr>
          <p:spPr bwMode="auto">
            <a:xfrm>
              <a:off x="4462526" y="4689736"/>
              <a:ext cx="525532" cy="41535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de-DE"/>
            </a:p>
          </p:txBody>
        </p:sp>
        <p:sp>
          <p:nvSpPr>
            <p:cNvPr id="52" name="Freeform 49">
              <a:extLst>
                <a:ext uri="{FF2B5EF4-FFF2-40B4-BE49-F238E27FC236}">
                  <a16:creationId xmlns:a16="http://schemas.microsoft.com/office/drawing/2014/main" id="{1FF5D7B2-AA0E-5C1E-ECB3-B02D4414C0BE}"/>
                </a:ext>
              </a:extLst>
            </p:cNvPr>
            <p:cNvSpPr>
              <a:spLocks noEditPoints="1"/>
            </p:cNvSpPr>
            <p:nvPr/>
          </p:nvSpPr>
          <p:spPr bwMode="auto">
            <a:xfrm>
              <a:off x="2750599" y="4751280"/>
              <a:ext cx="465081" cy="385130"/>
            </a:xfrm>
            <a:custGeom>
              <a:avLst/>
              <a:gdLst>
                <a:gd name="T0" fmla="*/ 179 w 202"/>
                <a:gd name="T1" fmla="*/ 86 h 167"/>
                <a:gd name="T2" fmla="*/ 202 w 202"/>
                <a:gd name="T3" fmla="*/ 133 h 167"/>
                <a:gd name="T4" fmla="*/ 155 w 202"/>
                <a:gd name="T5" fmla="*/ 133 h 167"/>
                <a:gd name="T6" fmla="*/ 179 w 202"/>
                <a:gd name="T7" fmla="*/ 86 h 167"/>
                <a:gd name="T8" fmla="*/ 28 w 202"/>
                <a:gd name="T9" fmla="*/ 15 h 167"/>
                <a:gd name="T10" fmla="*/ 34 w 202"/>
                <a:gd name="T11" fmla="*/ 12 h 167"/>
                <a:gd name="T12" fmla="*/ 167 w 202"/>
                <a:gd name="T13" fmla="*/ 12 h 167"/>
                <a:gd name="T14" fmla="*/ 173 w 202"/>
                <a:gd name="T15" fmla="*/ 18 h 167"/>
                <a:gd name="T16" fmla="*/ 173 w 202"/>
                <a:gd name="T17" fmla="*/ 47 h 167"/>
                <a:gd name="T18" fmla="*/ 161 w 202"/>
                <a:gd name="T19" fmla="*/ 47 h 167"/>
                <a:gd name="T20" fmla="*/ 179 w 202"/>
                <a:gd name="T21" fmla="*/ 78 h 167"/>
                <a:gd name="T22" fmla="*/ 197 w 202"/>
                <a:gd name="T23" fmla="*/ 47 h 167"/>
                <a:gd name="T24" fmla="*/ 185 w 202"/>
                <a:gd name="T25" fmla="*/ 47 h 167"/>
                <a:gd name="T26" fmla="*/ 185 w 202"/>
                <a:gd name="T27" fmla="*/ 18 h 167"/>
                <a:gd name="T28" fmla="*/ 167 w 202"/>
                <a:gd name="T29" fmla="*/ 0 h 167"/>
                <a:gd name="T30" fmla="*/ 34 w 202"/>
                <a:gd name="T31" fmla="*/ 0 h 167"/>
                <a:gd name="T32" fmla="*/ 16 w 202"/>
                <a:gd name="T33" fmla="*/ 15 h 167"/>
                <a:gd name="T34" fmla="*/ 16 w 202"/>
                <a:gd name="T35" fmla="*/ 24 h 167"/>
                <a:gd name="T36" fmla="*/ 28 w 202"/>
                <a:gd name="T37" fmla="*/ 24 h 167"/>
                <a:gd name="T38" fmla="*/ 28 w 202"/>
                <a:gd name="T39" fmla="*/ 15 h 167"/>
                <a:gd name="T40" fmla="*/ 173 w 202"/>
                <a:gd name="T41" fmla="*/ 152 h 167"/>
                <a:gd name="T42" fmla="*/ 167 w 202"/>
                <a:gd name="T43" fmla="*/ 155 h 167"/>
                <a:gd name="T44" fmla="*/ 34 w 202"/>
                <a:gd name="T45" fmla="*/ 155 h 167"/>
                <a:gd name="T46" fmla="*/ 28 w 202"/>
                <a:gd name="T47" fmla="*/ 149 h 167"/>
                <a:gd name="T48" fmla="*/ 28 w 202"/>
                <a:gd name="T49" fmla="*/ 121 h 167"/>
                <a:gd name="T50" fmla="*/ 40 w 202"/>
                <a:gd name="T51" fmla="*/ 121 h 167"/>
                <a:gd name="T52" fmla="*/ 22 w 202"/>
                <a:gd name="T53" fmla="*/ 90 h 167"/>
                <a:gd name="T54" fmla="*/ 4 w 202"/>
                <a:gd name="T55" fmla="*/ 121 h 167"/>
                <a:gd name="T56" fmla="*/ 16 w 202"/>
                <a:gd name="T57" fmla="*/ 121 h 167"/>
                <a:gd name="T58" fmla="*/ 16 w 202"/>
                <a:gd name="T59" fmla="*/ 149 h 167"/>
                <a:gd name="T60" fmla="*/ 34 w 202"/>
                <a:gd name="T61" fmla="*/ 167 h 167"/>
                <a:gd name="T62" fmla="*/ 167 w 202"/>
                <a:gd name="T63" fmla="*/ 167 h 167"/>
                <a:gd name="T64" fmla="*/ 185 w 202"/>
                <a:gd name="T65" fmla="*/ 152 h 167"/>
                <a:gd name="T66" fmla="*/ 185 w 202"/>
                <a:gd name="T67" fmla="*/ 144 h 167"/>
                <a:gd name="T68" fmla="*/ 173 w 202"/>
                <a:gd name="T69" fmla="*/ 144 h 167"/>
                <a:gd name="T70" fmla="*/ 173 w 202"/>
                <a:gd name="T71" fmla="*/ 152 h 167"/>
                <a:gd name="T72" fmla="*/ 45 w 202"/>
                <a:gd name="T73" fmla="*/ 35 h 167"/>
                <a:gd name="T74" fmla="*/ 0 w 202"/>
                <a:gd name="T75" fmla="*/ 35 h 167"/>
                <a:gd name="T76" fmla="*/ 0 w 202"/>
                <a:gd name="T77" fmla="*/ 80 h 167"/>
                <a:gd name="T78" fmla="*/ 45 w 202"/>
                <a:gd name="T79" fmla="*/ 80 h 167"/>
                <a:gd name="T80" fmla="*/ 45 w 202"/>
                <a:gd name="T81" fmla="*/ 35 h 167"/>
                <a:gd name="T82" fmla="*/ 66 w 202"/>
                <a:gd name="T83" fmla="*/ 84 h 167"/>
                <a:gd name="T84" fmla="*/ 101 w 202"/>
                <a:gd name="T85" fmla="*/ 119 h 167"/>
                <a:gd name="T86" fmla="*/ 136 w 202"/>
                <a:gd name="T87" fmla="*/ 84 h 167"/>
                <a:gd name="T88" fmla="*/ 101 w 202"/>
                <a:gd name="T89" fmla="*/ 49 h 167"/>
                <a:gd name="T90" fmla="*/ 66 w 202"/>
                <a:gd name="T91" fmla="*/ 8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2" h="167">
                  <a:moveTo>
                    <a:pt x="179" y="86"/>
                  </a:moveTo>
                  <a:cubicBezTo>
                    <a:pt x="202" y="133"/>
                    <a:pt x="202" y="133"/>
                    <a:pt x="202" y="133"/>
                  </a:cubicBezTo>
                  <a:cubicBezTo>
                    <a:pt x="155" y="133"/>
                    <a:pt x="155" y="133"/>
                    <a:pt x="155" y="133"/>
                  </a:cubicBezTo>
                  <a:lnTo>
                    <a:pt x="179" y="86"/>
                  </a:lnTo>
                  <a:close/>
                  <a:moveTo>
                    <a:pt x="28" y="15"/>
                  </a:moveTo>
                  <a:cubicBezTo>
                    <a:pt x="28" y="14"/>
                    <a:pt x="30" y="12"/>
                    <a:pt x="34" y="12"/>
                  </a:cubicBezTo>
                  <a:cubicBezTo>
                    <a:pt x="167" y="12"/>
                    <a:pt x="167" y="12"/>
                    <a:pt x="167" y="12"/>
                  </a:cubicBezTo>
                  <a:cubicBezTo>
                    <a:pt x="170" y="12"/>
                    <a:pt x="173" y="15"/>
                    <a:pt x="173" y="18"/>
                  </a:cubicBezTo>
                  <a:cubicBezTo>
                    <a:pt x="173" y="47"/>
                    <a:pt x="173" y="47"/>
                    <a:pt x="173" y="47"/>
                  </a:cubicBezTo>
                  <a:cubicBezTo>
                    <a:pt x="161" y="47"/>
                    <a:pt x="161" y="47"/>
                    <a:pt x="161" y="47"/>
                  </a:cubicBezTo>
                  <a:cubicBezTo>
                    <a:pt x="179" y="78"/>
                    <a:pt x="179" y="78"/>
                    <a:pt x="179" y="78"/>
                  </a:cubicBezTo>
                  <a:cubicBezTo>
                    <a:pt x="197" y="47"/>
                    <a:pt x="197" y="47"/>
                    <a:pt x="197" y="47"/>
                  </a:cubicBezTo>
                  <a:cubicBezTo>
                    <a:pt x="185" y="47"/>
                    <a:pt x="185" y="47"/>
                    <a:pt x="185" y="47"/>
                  </a:cubicBezTo>
                  <a:cubicBezTo>
                    <a:pt x="185" y="18"/>
                    <a:pt x="185" y="18"/>
                    <a:pt x="185" y="18"/>
                  </a:cubicBezTo>
                  <a:cubicBezTo>
                    <a:pt x="185" y="8"/>
                    <a:pt x="177" y="0"/>
                    <a:pt x="167" y="0"/>
                  </a:cubicBezTo>
                  <a:cubicBezTo>
                    <a:pt x="34" y="0"/>
                    <a:pt x="34" y="0"/>
                    <a:pt x="34" y="0"/>
                  </a:cubicBezTo>
                  <a:cubicBezTo>
                    <a:pt x="24" y="0"/>
                    <a:pt x="16" y="7"/>
                    <a:pt x="16" y="15"/>
                  </a:cubicBezTo>
                  <a:cubicBezTo>
                    <a:pt x="16" y="24"/>
                    <a:pt x="16" y="24"/>
                    <a:pt x="16" y="24"/>
                  </a:cubicBezTo>
                  <a:cubicBezTo>
                    <a:pt x="28" y="24"/>
                    <a:pt x="28" y="24"/>
                    <a:pt x="28" y="24"/>
                  </a:cubicBezTo>
                  <a:lnTo>
                    <a:pt x="28" y="15"/>
                  </a:lnTo>
                  <a:close/>
                  <a:moveTo>
                    <a:pt x="173" y="152"/>
                  </a:moveTo>
                  <a:cubicBezTo>
                    <a:pt x="173" y="153"/>
                    <a:pt x="170" y="155"/>
                    <a:pt x="167" y="155"/>
                  </a:cubicBezTo>
                  <a:cubicBezTo>
                    <a:pt x="34" y="155"/>
                    <a:pt x="34" y="155"/>
                    <a:pt x="34" y="155"/>
                  </a:cubicBezTo>
                  <a:cubicBezTo>
                    <a:pt x="30" y="155"/>
                    <a:pt x="28" y="153"/>
                    <a:pt x="28" y="149"/>
                  </a:cubicBezTo>
                  <a:cubicBezTo>
                    <a:pt x="28" y="121"/>
                    <a:pt x="28" y="121"/>
                    <a:pt x="28" y="121"/>
                  </a:cubicBezTo>
                  <a:cubicBezTo>
                    <a:pt x="40" y="121"/>
                    <a:pt x="40" y="121"/>
                    <a:pt x="40" y="121"/>
                  </a:cubicBezTo>
                  <a:cubicBezTo>
                    <a:pt x="22" y="90"/>
                    <a:pt x="22" y="90"/>
                    <a:pt x="22" y="90"/>
                  </a:cubicBezTo>
                  <a:cubicBezTo>
                    <a:pt x="4" y="121"/>
                    <a:pt x="4" y="121"/>
                    <a:pt x="4" y="121"/>
                  </a:cubicBezTo>
                  <a:cubicBezTo>
                    <a:pt x="16" y="121"/>
                    <a:pt x="16" y="121"/>
                    <a:pt x="16" y="121"/>
                  </a:cubicBezTo>
                  <a:cubicBezTo>
                    <a:pt x="16" y="149"/>
                    <a:pt x="16" y="149"/>
                    <a:pt x="16" y="149"/>
                  </a:cubicBezTo>
                  <a:cubicBezTo>
                    <a:pt x="16" y="159"/>
                    <a:pt x="24" y="167"/>
                    <a:pt x="34" y="167"/>
                  </a:cubicBezTo>
                  <a:cubicBezTo>
                    <a:pt x="167" y="167"/>
                    <a:pt x="167" y="167"/>
                    <a:pt x="167" y="167"/>
                  </a:cubicBezTo>
                  <a:cubicBezTo>
                    <a:pt x="177" y="167"/>
                    <a:pt x="185" y="161"/>
                    <a:pt x="185" y="152"/>
                  </a:cubicBezTo>
                  <a:cubicBezTo>
                    <a:pt x="185" y="144"/>
                    <a:pt x="185" y="144"/>
                    <a:pt x="185" y="144"/>
                  </a:cubicBezTo>
                  <a:cubicBezTo>
                    <a:pt x="173" y="144"/>
                    <a:pt x="173" y="144"/>
                    <a:pt x="173" y="144"/>
                  </a:cubicBezTo>
                  <a:lnTo>
                    <a:pt x="173" y="152"/>
                  </a:lnTo>
                  <a:close/>
                  <a:moveTo>
                    <a:pt x="45" y="35"/>
                  </a:moveTo>
                  <a:cubicBezTo>
                    <a:pt x="0" y="35"/>
                    <a:pt x="0" y="35"/>
                    <a:pt x="0" y="35"/>
                  </a:cubicBezTo>
                  <a:cubicBezTo>
                    <a:pt x="0" y="80"/>
                    <a:pt x="0" y="80"/>
                    <a:pt x="0" y="80"/>
                  </a:cubicBezTo>
                  <a:cubicBezTo>
                    <a:pt x="45" y="80"/>
                    <a:pt x="45" y="80"/>
                    <a:pt x="45" y="80"/>
                  </a:cubicBezTo>
                  <a:lnTo>
                    <a:pt x="45" y="35"/>
                  </a:lnTo>
                  <a:close/>
                  <a:moveTo>
                    <a:pt x="66" y="84"/>
                  </a:moveTo>
                  <a:cubicBezTo>
                    <a:pt x="66" y="103"/>
                    <a:pt x="82" y="119"/>
                    <a:pt x="101" y="119"/>
                  </a:cubicBezTo>
                  <a:cubicBezTo>
                    <a:pt x="120" y="119"/>
                    <a:pt x="136" y="103"/>
                    <a:pt x="136" y="84"/>
                  </a:cubicBezTo>
                  <a:cubicBezTo>
                    <a:pt x="136" y="65"/>
                    <a:pt x="120" y="49"/>
                    <a:pt x="101" y="49"/>
                  </a:cubicBezTo>
                  <a:cubicBezTo>
                    <a:pt x="82" y="49"/>
                    <a:pt x="66" y="65"/>
                    <a:pt x="66" y="84"/>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de-DE"/>
            </a:p>
          </p:txBody>
        </p:sp>
        <p:pic>
          <p:nvPicPr>
            <p:cNvPr id="57" name="Grafik 56" descr="Sperren mit einfarbiger Füllung">
              <a:extLst>
                <a:ext uri="{FF2B5EF4-FFF2-40B4-BE49-F238E27FC236}">
                  <a16:creationId xmlns:a16="http://schemas.microsoft.com/office/drawing/2014/main" id="{EB9B1C4C-F24A-E754-9CA2-DB730900A3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8927" y="2891379"/>
              <a:ext cx="522040" cy="522040"/>
            </a:xfrm>
            <a:prstGeom prst="rect">
              <a:avLst/>
            </a:prstGeom>
          </p:spPr>
        </p:pic>
        <p:pic>
          <p:nvPicPr>
            <p:cNvPr id="59" name="Picture 6" descr="Gyde | For SAP SuccessFactor">
              <a:extLst>
                <a:ext uri="{FF2B5EF4-FFF2-40B4-BE49-F238E27FC236}">
                  <a16:creationId xmlns:a16="http://schemas.microsoft.com/office/drawing/2014/main" id="{2AB7414C-760F-482D-6C45-5A8182F429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0416" y="1729999"/>
              <a:ext cx="987133" cy="39485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jacando &amp; SAP HCM - jacando AG">
              <a:extLst>
                <a:ext uri="{FF2B5EF4-FFF2-40B4-BE49-F238E27FC236}">
                  <a16:creationId xmlns:a16="http://schemas.microsoft.com/office/drawing/2014/main" id="{C08C67ED-EF5F-A29D-D679-B84D5A9795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1352" y="2334537"/>
              <a:ext cx="806094" cy="38423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jacando &amp; SAP HCM - jacando AG">
              <a:extLst>
                <a:ext uri="{FF2B5EF4-FFF2-40B4-BE49-F238E27FC236}">
                  <a16:creationId xmlns:a16="http://schemas.microsoft.com/office/drawing/2014/main" id="{8CC9F7C2-4A01-E7F5-3E8B-C35151EB49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06330" y="2982145"/>
              <a:ext cx="806094" cy="38423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yde | For SAP SuccessFactor">
              <a:extLst>
                <a:ext uri="{FF2B5EF4-FFF2-40B4-BE49-F238E27FC236}">
                  <a16:creationId xmlns:a16="http://schemas.microsoft.com/office/drawing/2014/main" id="{F1B7C750-2103-237B-B2FA-C6DF7EFA05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1558" y="2989510"/>
              <a:ext cx="987133" cy="39485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jacando &amp; SAP HCM - jacando AG">
              <a:extLst>
                <a:ext uri="{FF2B5EF4-FFF2-40B4-BE49-F238E27FC236}">
                  <a16:creationId xmlns:a16="http://schemas.microsoft.com/office/drawing/2014/main" id="{06F125AE-672F-89F4-8E9C-7919BFEED1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2300" y="3645024"/>
              <a:ext cx="806094" cy="38423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yde | For SAP SuccessFactor">
              <a:extLst>
                <a:ext uri="{FF2B5EF4-FFF2-40B4-BE49-F238E27FC236}">
                  <a16:creationId xmlns:a16="http://schemas.microsoft.com/office/drawing/2014/main" id="{BA2365FD-EE43-FF85-15A8-49A2D4A6A0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7528" y="3652389"/>
              <a:ext cx="987133" cy="394853"/>
            </a:xfrm>
            <a:prstGeom prst="rect">
              <a:avLst/>
            </a:prstGeom>
            <a:noFill/>
            <a:extLst>
              <a:ext uri="{909E8E84-426E-40DD-AFC4-6F175D3DCCD1}">
                <a14:hiddenFill xmlns:a14="http://schemas.microsoft.com/office/drawing/2010/main">
                  <a:solidFill>
                    <a:srgbClr val="FFFFFF"/>
                  </a:solidFill>
                </a14:hiddenFill>
              </a:ext>
            </a:extLst>
          </p:spPr>
        </p:pic>
        <p:pic>
          <p:nvPicPr>
            <p:cNvPr id="65" name="Grafik 64">
              <a:extLst>
                <a:ext uri="{FF2B5EF4-FFF2-40B4-BE49-F238E27FC236}">
                  <a16:creationId xmlns:a16="http://schemas.microsoft.com/office/drawing/2014/main" id="{4EA1F16B-79E6-5D73-C4C5-DC1C0627C7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768408" y="4657273"/>
              <a:ext cx="504000" cy="504000"/>
            </a:xfrm>
            <a:prstGeom prst="rect">
              <a:avLst/>
            </a:prstGeom>
          </p:spPr>
        </p:pic>
        <p:pic>
          <p:nvPicPr>
            <p:cNvPr id="66" name="Grafik 65">
              <a:extLst>
                <a:ext uri="{FF2B5EF4-FFF2-40B4-BE49-F238E27FC236}">
                  <a16:creationId xmlns:a16="http://schemas.microsoft.com/office/drawing/2014/main" id="{1319BBEB-3D21-73D2-006F-60964C2592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013671" y="4657273"/>
              <a:ext cx="504000" cy="504000"/>
            </a:xfrm>
            <a:prstGeom prst="rect">
              <a:avLst/>
            </a:prstGeom>
          </p:spPr>
        </p:pic>
      </p:grpSp>
      <p:pic>
        <p:nvPicPr>
          <p:cNvPr id="2" name="Picture 4" descr="SAP SuccessFactors: Your flexible HR Tool for all needs">
            <a:extLst>
              <a:ext uri="{FF2B5EF4-FFF2-40B4-BE49-F238E27FC236}">
                <a16:creationId xmlns:a16="http://schemas.microsoft.com/office/drawing/2014/main" id="{EBD7929A-5B17-6907-AEC8-7AACBC8E2F4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4830" y="1023936"/>
            <a:ext cx="1430095" cy="171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acando &amp; SAP HCM - jacando AG">
            <a:extLst>
              <a:ext uri="{FF2B5EF4-FFF2-40B4-BE49-F238E27FC236}">
                <a16:creationId xmlns:a16="http://schemas.microsoft.com/office/drawing/2014/main" id="{57EBD8BF-C355-55B2-A7E1-1A26443646F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06882" y="1023936"/>
            <a:ext cx="405106" cy="1684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SAP Fiori | Sapours - SAP Consulting">
            <a:extLst>
              <a:ext uri="{FF2B5EF4-FFF2-40B4-BE49-F238E27FC236}">
                <a16:creationId xmlns:a16="http://schemas.microsoft.com/office/drawing/2014/main" id="{A8F23651-49B0-A658-4397-6B92B9E7787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7129" t="28526" r="14943" b="31584"/>
          <a:stretch/>
        </p:blipFill>
        <p:spPr bwMode="auto">
          <a:xfrm>
            <a:off x="3043945" y="974593"/>
            <a:ext cx="727936" cy="2671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Der Signavio Process Editor ist nun in der Version 6.1.0 verfügbar - SAP  Signavio">
            <a:extLst>
              <a:ext uri="{FF2B5EF4-FFF2-40B4-BE49-F238E27FC236}">
                <a16:creationId xmlns:a16="http://schemas.microsoft.com/office/drawing/2014/main" id="{1DE70353-8094-4CC1-5728-9F36757866D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97352" y="948942"/>
            <a:ext cx="671818" cy="2782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Hichert SUCCESS-Regeln von Rolf Hichert">
            <a:extLst>
              <a:ext uri="{FF2B5EF4-FFF2-40B4-BE49-F238E27FC236}">
                <a16:creationId xmlns:a16="http://schemas.microsoft.com/office/drawing/2014/main" id="{56C131C3-9522-4566-8F6B-2A09C356587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94641" y="1021496"/>
            <a:ext cx="1034994" cy="17336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Boomi iPaaS Solutions &amp; Tools for Cloud Connected Business">
            <a:extLst>
              <a:ext uri="{FF2B5EF4-FFF2-40B4-BE49-F238E27FC236}">
                <a16:creationId xmlns:a16="http://schemas.microsoft.com/office/drawing/2014/main" id="{E607F018-BDA0-A53A-441C-06F1AB448CE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38531" y="974591"/>
            <a:ext cx="268002" cy="26716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SAP Cloud Platform | AGENTIL">
            <a:extLst>
              <a:ext uri="{FF2B5EF4-FFF2-40B4-BE49-F238E27FC236}">
                <a16:creationId xmlns:a16="http://schemas.microsoft.com/office/drawing/2014/main" id="{04829D55-8BD8-EBBE-0810-4F825555B15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84182" y="974591"/>
            <a:ext cx="1082635" cy="2671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SAP NetWeaver">
            <a:extLst>
              <a:ext uri="{FF2B5EF4-FFF2-40B4-BE49-F238E27FC236}">
                <a16:creationId xmlns:a16="http://schemas.microsoft.com/office/drawing/2014/main" id="{05C66128-21EB-CF9F-3CA0-9211738EE54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55106" y="1003306"/>
            <a:ext cx="514301" cy="26716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2" descr="Abap | Finde die besten Dienstleistungen | Fiverr">
            <a:extLst>
              <a:ext uri="{FF2B5EF4-FFF2-40B4-BE49-F238E27FC236}">
                <a16:creationId xmlns:a16="http://schemas.microsoft.com/office/drawing/2014/main" id="{7AE77ABE-DC34-B652-766D-4C7A32AFF84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94878" y="1019357"/>
            <a:ext cx="417590" cy="23458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Make software simple, efficient, impactful - Userlane">
            <a:extLst>
              <a:ext uri="{FF2B5EF4-FFF2-40B4-BE49-F238E27FC236}">
                <a16:creationId xmlns:a16="http://schemas.microsoft.com/office/drawing/2014/main" id="{753DE8CD-15E9-3B0E-614F-46F98BFF2E4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498192" y="1001398"/>
            <a:ext cx="943324" cy="165743"/>
          </a:xfrm>
          <a:prstGeom prst="rect">
            <a:avLst/>
          </a:prstGeom>
          <a:noFill/>
          <a:extLst>
            <a:ext uri="{909E8E84-426E-40DD-AFC4-6F175D3DCCD1}">
              <a14:hiddenFill xmlns:a14="http://schemas.microsoft.com/office/drawing/2010/main">
                <a:solidFill>
                  <a:srgbClr val="FFFFFF"/>
                </a:solidFill>
              </a14:hiddenFill>
            </a:ext>
          </a:extLst>
        </p:spPr>
      </p:pic>
      <p:pic>
        <p:nvPicPr>
          <p:cNvPr id="58" name="Grafik 57">
            <a:extLst>
              <a:ext uri="{FF2B5EF4-FFF2-40B4-BE49-F238E27FC236}">
                <a16:creationId xmlns:a16="http://schemas.microsoft.com/office/drawing/2014/main" id="{0E4EA04E-0326-7ED0-FD4B-3E8125BC628E}"/>
              </a:ext>
            </a:extLst>
          </p:cNvPr>
          <p:cNvPicPr>
            <a:picLocks noChangeAspect="1"/>
          </p:cNvPicPr>
          <p:nvPr/>
        </p:nvPicPr>
        <p:blipFill>
          <a:blip r:embed="rId21"/>
          <a:stretch>
            <a:fillRect/>
          </a:stretch>
        </p:blipFill>
        <p:spPr>
          <a:xfrm>
            <a:off x="10601846" y="977700"/>
            <a:ext cx="1278770" cy="202882"/>
          </a:xfrm>
          <a:prstGeom prst="rect">
            <a:avLst/>
          </a:prstGeom>
        </p:spPr>
      </p:pic>
      <p:sp>
        <p:nvSpPr>
          <p:cNvPr id="72" name="Textplatzhalter 2">
            <a:extLst>
              <a:ext uri="{FF2B5EF4-FFF2-40B4-BE49-F238E27FC236}">
                <a16:creationId xmlns:a16="http://schemas.microsoft.com/office/drawing/2014/main" id="{1CC783CB-9226-811A-3A8E-47C307706B23}"/>
              </a:ext>
            </a:extLst>
          </p:cNvPr>
          <p:cNvSpPr>
            <a:spLocks noGrp="1"/>
          </p:cNvSpPr>
          <p:nvPr>
            <p:ph type="body" sz="quarter" idx="10"/>
          </p:nvPr>
        </p:nvSpPr>
        <p:spPr>
          <a:xfrm>
            <a:off x="623392" y="427889"/>
            <a:ext cx="8280920" cy="504056"/>
          </a:xfrm>
        </p:spPr>
        <p:txBody>
          <a:bodyPr vert="horz" lIns="91440" tIns="45720" rIns="91440" bIns="45720" rtlCol="0">
            <a:normAutofit lnSpcReduction="10000"/>
          </a:bodyPr>
          <a:lstStyle/>
          <a:p>
            <a:r>
              <a:rPr lang="de-DE"/>
              <a:t>Unsere Leistungen – Was wir machen</a:t>
            </a:r>
          </a:p>
          <a:p>
            <a:endParaRPr lang="de-DE"/>
          </a:p>
        </p:txBody>
      </p:sp>
      <p:pic>
        <p:nvPicPr>
          <p:cNvPr id="4" name="Picture 2" descr="Poksundo GmbH | LinkedIn">
            <a:extLst>
              <a:ext uri="{FF2B5EF4-FFF2-40B4-BE49-F238E27FC236}">
                <a16:creationId xmlns:a16="http://schemas.microsoft.com/office/drawing/2014/main" id="{FFC29585-A3BB-BCEB-912F-6AB7B2B1AA9B}"/>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24785" b="58713"/>
          <a:stretch>
            <a:fillRect/>
          </a:stretch>
        </p:blipFill>
        <p:spPr bwMode="auto">
          <a:xfrm>
            <a:off x="10570662" y="226468"/>
            <a:ext cx="1438110" cy="23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197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2294F70-321F-3F2C-4015-A6646C1ED9A4}"/>
              </a:ext>
            </a:extLst>
          </p:cNvPr>
          <p:cNvSpPr>
            <a:spLocks noGrp="1"/>
          </p:cNvSpPr>
          <p:nvPr>
            <p:ph type="body" sz="quarter" idx="10"/>
          </p:nvPr>
        </p:nvSpPr>
        <p:spPr/>
        <p:txBody>
          <a:bodyPr/>
          <a:lstStyle/>
          <a:p>
            <a:r>
              <a:rPr lang="de-DE" err="1"/>
              <a:t>jay</a:t>
            </a:r>
            <a:r>
              <a:rPr lang="de-DE"/>
              <a:t> </a:t>
            </a:r>
            <a:r>
              <a:rPr lang="de-DE" err="1"/>
              <a:t>cloud</a:t>
            </a:r>
            <a:r>
              <a:rPr lang="de-DE"/>
              <a:t> – Unser Angebot</a:t>
            </a:r>
          </a:p>
        </p:txBody>
      </p:sp>
      <p:sp>
        <p:nvSpPr>
          <p:cNvPr id="5" name="Inhaltsplatzhalter 16">
            <a:extLst>
              <a:ext uri="{FF2B5EF4-FFF2-40B4-BE49-F238E27FC236}">
                <a16:creationId xmlns:a16="http://schemas.microsoft.com/office/drawing/2014/main" id="{2518D7F4-16B4-27C0-7657-37599DEF521C}"/>
              </a:ext>
            </a:extLst>
          </p:cNvPr>
          <p:cNvSpPr txBox="1">
            <a:spLocks/>
          </p:cNvSpPr>
          <p:nvPr/>
        </p:nvSpPr>
        <p:spPr bwMode="black">
          <a:xfrm>
            <a:off x="478367" y="1780921"/>
            <a:ext cx="11237384" cy="2992247"/>
          </a:xfrm>
          <a:prstGeom prst="rect">
            <a:avLst/>
          </a:prstGeom>
        </p:spPr>
        <p:txBody>
          <a:bodyPr vert="horz" lIns="0" tIns="0" rIns="0" bIns="0" rtlCol="0">
            <a:normAutofit/>
          </a:bodyPr>
          <a:lstStyle>
            <a:lvl1pPr marL="0" indent="0" algn="l" defTabSz="1088231" rtl="0" eaLnBrk="1" latinLnBrk="0" hangingPunct="1">
              <a:spcBef>
                <a:spcPts val="1799"/>
              </a:spcBef>
              <a:buClr>
                <a:schemeClr val="accent1"/>
              </a:buClr>
              <a:buSzPct val="80000"/>
              <a:buFont typeface="Arial" panose="020B0604020202020204" pitchFamily="34" charset="0"/>
              <a:buNone/>
              <a:defRPr sz="1999" b="0" kern="1200">
                <a:solidFill>
                  <a:schemeClr val="tx1"/>
                </a:solidFill>
                <a:latin typeface="+mn-lt"/>
                <a:ea typeface="+mn-ea"/>
                <a:cs typeface="+mn-cs"/>
              </a:defRPr>
            </a:lvl1pPr>
            <a:lvl2pPr marL="285664" indent="-285664" algn="l" defTabSz="1088231" rtl="0" eaLnBrk="1" latinLnBrk="0" hangingPunct="1">
              <a:spcBef>
                <a:spcPts val="600"/>
              </a:spcBef>
              <a:buClr>
                <a:schemeClr val="accent2">
                  <a:lumMod val="75000"/>
                </a:schemeClr>
              </a:buClr>
              <a:buSzPct val="100000"/>
              <a:buFont typeface="Arial" panose="020B0604020202020204" pitchFamily="34" charset="0"/>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accent2">
                  <a:lumMod val="75000"/>
                </a:schemeClr>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799"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799"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marL="0" marR="0" lvl="0" indent="0" algn="l" defTabSz="1088231" rtl="0" eaLnBrk="1" fontAlgn="auto" latinLnBrk="0" hangingPunct="1">
              <a:lnSpc>
                <a:spcPct val="100000"/>
              </a:lnSpc>
              <a:spcBef>
                <a:spcPts val="1799"/>
              </a:spcBef>
              <a:spcAft>
                <a:spcPts val="0"/>
              </a:spcAft>
              <a:buClr>
                <a:srgbClr val="3494BA"/>
              </a:buClr>
              <a:buSzPct val="80000"/>
              <a:buFont typeface="Arial" panose="020B0604020202020204" pitchFamily="34" charset="0"/>
              <a:buNone/>
              <a:tabLst/>
              <a:defRPr/>
            </a:pPr>
            <a:r>
              <a:rPr kumimoji="0" lang="de-DE" sz="1400" b="0" i="0" u="none" strike="noStrike" kern="1200" cap="none" spc="0" normalizeH="0" baseline="0" noProof="0" err="1">
                <a:ln>
                  <a:noFill/>
                </a:ln>
                <a:solidFill>
                  <a:sysClr val="windowText" lastClr="000000"/>
                </a:solidFill>
                <a:effectLst/>
                <a:uLnTx/>
                <a:uFillTx/>
                <a:latin typeface="Arial"/>
                <a:ea typeface="+mn-ea"/>
                <a:cs typeface="+mn-cs"/>
              </a:rPr>
              <a:t>Poksundo</a:t>
            </a:r>
            <a:r>
              <a:rPr kumimoji="0" lang="de-DE" sz="1400" b="0" i="0" u="none" strike="noStrike" kern="1200" cap="none" spc="0" normalizeH="0" baseline="0" noProof="0">
                <a:ln>
                  <a:noFill/>
                </a:ln>
                <a:solidFill>
                  <a:sysClr val="windowText" lastClr="000000"/>
                </a:solidFill>
                <a:effectLst/>
                <a:uLnTx/>
                <a:uFillTx/>
                <a:latin typeface="Arial"/>
                <a:ea typeface="+mn-ea"/>
                <a:cs typeface="+mn-cs"/>
              </a:rPr>
              <a:t> bietet eine zertifizierte BTP / SAP Cloud-basierte Anbindung für Zeiterfassung und Zutrittskontrolle, die sich komplementär integriert, die ideale Nutzung von SAP SuccessFactors und SAP ERP ermöglicht und zu einer konsistenten IT-Strategie beiträgt.</a:t>
            </a:r>
          </a:p>
        </p:txBody>
      </p:sp>
      <p:pic>
        <p:nvPicPr>
          <p:cNvPr id="6" name="Grafik 5">
            <a:extLst>
              <a:ext uri="{FF2B5EF4-FFF2-40B4-BE49-F238E27FC236}">
                <a16:creationId xmlns:a16="http://schemas.microsoft.com/office/drawing/2014/main" id="{0EEB72BE-6651-1624-E128-3416B7566D0F}"/>
              </a:ext>
            </a:extLst>
          </p:cNvPr>
          <p:cNvPicPr>
            <a:picLocks noChangeAspect="1"/>
          </p:cNvPicPr>
          <p:nvPr/>
        </p:nvPicPr>
        <p:blipFill>
          <a:blip r:embed="rId2"/>
          <a:stretch>
            <a:fillRect/>
          </a:stretch>
        </p:blipFill>
        <p:spPr>
          <a:xfrm>
            <a:off x="1939288" y="2823977"/>
            <a:ext cx="8827773" cy="3468925"/>
          </a:xfrm>
          <a:prstGeom prst="rect">
            <a:avLst/>
          </a:prstGeom>
        </p:spPr>
      </p:pic>
      <p:pic>
        <p:nvPicPr>
          <p:cNvPr id="8" name="Picture 2" descr="Poksundo GmbH | LinkedIn">
            <a:extLst>
              <a:ext uri="{FF2B5EF4-FFF2-40B4-BE49-F238E27FC236}">
                <a16:creationId xmlns:a16="http://schemas.microsoft.com/office/drawing/2014/main" id="{1090EE1D-AC1D-9FA4-5D19-BEA4EDCB0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85" b="58713"/>
          <a:stretch>
            <a:fillRect/>
          </a:stretch>
        </p:blipFill>
        <p:spPr bwMode="auto">
          <a:xfrm>
            <a:off x="10570662" y="226468"/>
            <a:ext cx="1438110" cy="23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023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95F46-7238-3FAE-4330-00338BF47FA3}"/>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4352BDC5-4445-434E-49B6-E7BAC7BD3109}"/>
              </a:ext>
            </a:extLst>
          </p:cNvPr>
          <p:cNvSpPr>
            <a:spLocks noGrp="1"/>
          </p:cNvSpPr>
          <p:nvPr>
            <p:ph type="body" sz="quarter" idx="10"/>
          </p:nvPr>
        </p:nvSpPr>
        <p:spPr/>
        <p:txBody>
          <a:bodyPr/>
          <a:lstStyle/>
          <a:p>
            <a:r>
              <a:rPr lang="de-DE" err="1"/>
              <a:t>jay</a:t>
            </a:r>
            <a:r>
              <a:rPr lang="de-DE"/>
              <a:t> </a:t>
            </a:r>
            <a:r>
              <a:rPr lang="de-DE" err="1"/>
              <a:t>cloud</a:t>
            </a:r>
            <a:r>
              <a:rPr lang="de-DE"/>
              <a:t> – Zukunftssicher agieren</a:t>
            </a:r>
          </a:p>
        </p:txBody>
      </p:sp>
      <p:sp>
        <p:nvSpPr>
          <p:cNvPr id="5" name="Inhaltsplatzhalter 16">
            <a:extLst>
              <a:ext uri="{FF2B5EF4-FFF2-40B4-BE49-F238E27FC236}">
                <a16:creationId xmlns:a16="http://schemas.microsoft.com/office/drawing/2014/main" id="{415CE3EE-1B5F-6C88-6094-1C2708CEDDDF}"/>
              </a:ext>
            </a:extLst>
          </p:cNvPr>
          <p:cNvSpPr txBox="1">
            <a:spLocks/>
          </p:cNvSpPr>
          <p:nvPr/>
        </p:nvSpPr>
        <p:spPr bwMode="black">
          <a:xfrm>
            <a:off x="478367" y="1780921"/>
            <a:ext cx="11237384" cy="2992247"/>
          </a:xfrm>
          <a:prstGeom prst="rect">
            <a:avLst/>
          </a:prstGeom>
        </p:spPr>
        <p:txBody>
          <a:bodyPr vert="horz" lIns="0" tIns="0" rIns="0" bIns="0" rtlCol="0">
            <a:normAutofit/>
          </a:bodyPr>
          <a:lstStyle>
            <a:lvl1pPr marL="0" indent="0" algn="l" defTabSz="1088231" rtl="0" eaLnBrk="1" latinLnBrk="0" hangingPunct="1">
              <a:spcBef>
                <a:spcPts val="1799"/>
              </a:spcBef>
              <a:buClr>
                <a:schemeClr val="accent1"/>
              </a:buClr>
              <a:buSzPct val="80000"/>
              <a:buFont typeface="Arial" panose="020B0604020202020204" pitchFamily="34" charset="0"/>
              <a:buNone/>
              <a:defRPr sz="1999" b="0" kern="1200">
                <a:solidFill>
                  <a:schemeClr val="tx1"/>
                </a:solidFill>
                <a:latin typeface="+mn-lt"/>
                <a:ea typeface="+mn-ea"/>
                <a:cs typeface="+mn-cs"/>
              </a:defRPr>
            </a:lvl1pPr>
            <a:lvl2pPr marL="285664" indent="-285664" algn="l" defTabSz="1088231" rtl="0" eaLnBrk="1" latinLnBrk="0" hangingPunct="1">
              <a:spcBef>
                <a:spcPts val="600"/>
              </a:spcBef>
              <a:buClr>
                <a:schemeClr val="accent2">
                  <a:lumMod val="75000"/>
                </a:schemeClr>
              </a:buClr>
              <a:buSzPct val="100000"/>
              <a:buFont typeface="Arial" panose="020B0604020202020204" pitchFamily="34" charset="0"/>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accent2">
                  <a:lumMod val="75000"/>
                </a:schemeClr>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799"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799"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a:buClr>
                <a:srgbClr val="3494BA"/>
              </a:buClr>
            </a:pPr>
            <a:r>
              <a:rPr lang="de-DE" sz="1400">
                <a:solidFill>
                  <a:sysClr val="windowText" lastClr="000000"/>
                </a:solidFill>
                <a:latin typeface="Arial"/>
              </a:rPr>
              <a:t>Problemloser Betrieb mit HCM und möglicher Parallelbetrieb HCM/HXM schaffen einen effizienten Übergang auf die in der SAP-Strategie vorgezeichnete SuccessFactors Lösung </a:t>
            </a:r>
          </a:p>
          <a:p>
            <a:pPr>
              <a:buClr>
                <a:srgbClr val="3494BA"/>
              </a:buClr>
            </a:pPr>
            <a:r>
              <a:rPr lang="de-DE" sz="1400">
                <a:solidFill>
                  <a:sysClr val="windowText" lastClr="000000"/>
                </a:solidFill>
                <a:latin typeface="Arial"/>
              </a:rPr>
              <a:t>Bereits die Vorteile von integriertem Zutritt, Besucherverwaltung und Life </a:t>
            </a:r>
            <a:r>
              <a:rPr lang="de-DE" sz="1400" err="1">
                <a:solidFill>
                  <a:sysClr val="windowText" lastClr="000000"/>
                </a:solidFill>
                <a:latin typeface="Arial"/>
              </a:rPr>
              <a:t>Safety</a:t>
            </a:r>
            <a:r>
              <a:rPr lang="de-DE" sz="1400">
                <a:solidFill>
                  <a:sysClr val="windowText" lastClr="000000"/>
                </a:solidFill>
                <a:latin typeface="Arial"/>
              </a:rPr>
              <a:t> nutzen</a:t>
            </a:r>
          </a:p>
        </p:txBody>
      </p:sp>
      <p:pic>
        <p:nvPicPr>
          <p:cNvPr id="3" name="Grafik 2">
            <a:extLst>
              <a:ext uri="{FF2B5EF4-FFF2-40B4-BE49-F238E27FC236}">
                <a16:creationId xmlns:a16="http://schemas.microsoft.com/office/drawing/2014/main" id="{242FC108-2F5F-C5C7-C7B2-0D53BE5F8E47}"/>
              </a:ext>
            </a:extLst>
          </p:cNvPr>
          <p:cNvPicPr>
            <a:picLocks noChangeAspect="1"/>
          </p:cNvPicPr>
          <p:nvPr/>
        </p:nvPicPr>
        <p:blipFill rotWithShape="1">
          <a:blip r:embed="rId2" cstate="screen">
            <a:biLevel thresh="50000"/>
            <a:extLst>
              <a:ext uri="{28A0092B-C50C-407E-A947-70E740481C1C}">
                <a14:useLocalDpi xmlns:a14="http://schemas.microsoft.com/office/drawing/2010/main"/>
              </a:ext>
            </a:extLst>
          </a:blip>
          <a:srcRect/>
          <a:stretch/>
        </p:blipFill>
        <p:spPr>
          <a:xfrm>
            <a:off x="1047945" y="2962276"/>
            <a:ext cx="4777877" cy="2990850"/>
          </a:xfrm>
          <a:prstGeom prst="rect">
            <a:avLst/>
          </a:prstGeom>
        </p:spPr>
      </p:pic>
      <p:pic>
        <p:nvPicPr>
          <p:cNvPr id="4" name="Grafik 3">
            <a:extLst>
              <a:ext uri="{FF2B5EF4-FFF2-40B4-BE49-F238E27FC236}">
                <a16:creationId xmlns:a16="http://schemas.microsoft.com/office/drawing/2014/main" id="{2DCDFB1B-2B3E-D643-A41F-7F1DB39FA0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2813" y="3295547"/>
            <a:ext cx="5928030" cy="2189366"/>
          </a:xfrm>
          <a:prstGeom prst="rect">
            <a:avLst/>
          </a:prstGeom>
        </p:spPr>
      </p:pic>
      <p:pic>
        <p:nvPicPr>
          <p:cNvPr id="7" name="Grafik 6" descr="Ein Bild, das Text, Screenshot, Schrift, Visitenkarte enthält.&#10;&#10;Automatisch generierte Beschreibung">
            <a:extLst>
              <a:ext uri="{FF2B5EF4-FFF2-40B4-BE49-F238E27FC236}">
                <a16:creationId xmlns:a16="http://schemas.microsoft.com/office/drawing/2014/main" id="{364033F5-42AD-C05A-520D-6DF211B954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1157" y="4566506"/>
            <a:ext cx="815062" cy="918407"/>
          </a:xfrm>
          <a:prstGeom prst="rect">
            <a:avLst/>
          </a:prstGeom>
        </p:spPr>
      </p:pic>
      <p:pic>
        <p:nvPicPr>
          <p:cNvPr id="8" name="Grafik 7" descr="Ein Bild, das Text, Screenshot, Schrift, Visitenkarte enthält.&#10;&#10;Automatisch generierte Beschreibung">
            <a:extLst>
              <a:ext uri="{FF2B5EF4-FFF2-40B4-BE49-F238E27FC236}">
                <a16:creationId xmlns:a16="http://schemas.microsoft.com/office/drawing/2014/main" id="{A27AD3D2-A784-7196-8FF7-BBE9D69167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249" y="3175496"/>
            <a:ext cx="702979" cy="918408"/>
          </a:xfrm>
          <a:prstGeom prst="rect">
            <a:avLst/>
          </a:prstGeom>
        </p:spPr>
      </p:pic>
      <p:pic>
        <p:nvPicPr>
          <p:cNvPr id="9" name="Picture 2" descr="Poksundo GmbH | LinkedIn">
            <a:extLst>
              <a:ext uri="{FF2B5EF4-FFF2-40B4-BE49-F238E27FC236}">
                <a16:creationId xmlns:a16="http://schemas.microsoft.com/office/drawing/2014/main" id="{1527E7A9-F0F4-1898-5F4A-0AB1F31303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785" b="58713"/>
          <a:stretch>
            <a:fillRect/>
          </a:stretch>
        </p:blipFill>
        <p:spPr bwMode="auto">
          <a:xfrm>
            <a:off x="10570662" y="226468"/>
            <a:ext cx="1438110" cy="23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964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heme/theme1.xml><?xml version="1.0" encoding="utf-8"?>
<a:theme xmlns:a="http://schemas.openxmlformats.org/drawingml/2006/main" name="LS Prof. Frick">
  <a:themeElements>
    <a:clrScheme name="Benutzerdefiniert 1">
      <a:dk1>
        <a:sysClr val="windowText" lastClr="000000"/>
      </a:dk1>
      <a:lt1>
        <a:sysClr val="window" lastClr="FFFFFF"/>
      </a:lt1>
      <a:dk2>
        <a:srgbClr val="2B478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ctr" anchorCtr="0" compatLnSpc="1">
        <a:prstTxWarp prst="textNoShape">
          <a:avLst/>
        </a:prstTxWarp>
      </a:bodyPr>
      <a:lstStyle>
        <a:defPPr>
          <a:spcBef>
            <a:spcPct val="0"/>
          </a:spcBef>
          <a:defRPr sz="2400" b="1" dirty="0" smtClean="0">
            <a:latin typeface="+mj-lt"/>
            <a:ea typeface="Verdana" pitchFamily="34" charset="0"/>
            <a:cs typeface="Verdana" pitchFamily="34" charset="0"/>
          </a:defRPr>
        </a:defPPr>
      </a:lstStyle>
    </a:txDef>
  </a:objectDefaults>
  <a:extraClrSchemeLst/>
  <a:extLst>
    <a:ext uri="{05A4C25C-085E-4340-85A3-A5531E510DB2}">
      <thm15:themeFamily xmlns:thm15="http://schemas.microsoft.com/office/thememl/2012/main" name="Vorlage Präsentationen.potx" id="{FAEF8A47-36C5-494B-B995-98DE40DE35E0}" vid="{1C38EB5F-C227-4835-89B6-29510C252C6A}"/>
    </a:ext>
  </a:extLst>
</a:theme>
</file>

<file path=ppt/theme/theme2.xml><?xml version="1.0" encoding="utf-8"?>
<a:theme xmlns:a="http://schemas.openxmlformats.org/drawingml/2006/main" name="Poksundo 16x9 white">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oksundo_2.0.potx" id="{FAA6B55E-1245-4D95-B060-F0B9ADD8481C}" vid="{412B1482-8B34-4788-86BC-2C72E5F1AD80}"/>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9A55D1027C23F4882B89055B6696368" ma:contentTypeVersion="3" ma:contentTypeDescription="Ein neues Dokument erstellen." ma:contentTypeScope="" ma:versionID="46d02a03c416d22bd037a413c9df80c6">
  <xsd:schema xmlns:xsd="http://www.w3.org/2001/XMLSchema" xmlns:xs="http://www.w3.org/2001/XMLSchema" xmlns:p="http://schemas.microsoft.com/office/2006/metadata/properties" xmlns:ns2="b6d8624d-70d0-414f-baec-d144ee7390e7" targetNamespace="http://schemas.microsoft.com/office/2006/metadata/properties" ma:root="true" ma:fieldsID="3e56ef1b1608497ae4ecf135ea99c58f" ns2:_="">
    <xsd:import namespace="b6d8624d-70d0-414f-baec-d144ee7390e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d8624d-70d0-414f-baec-d144ee7390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034FA0-E313-4FBE-A176-BCF154032048}">
  <ds:schemaRefs>
    <ds:schemaRef ds:uri="http://schemas.microsoft.com/sharepoint/v3/contenttype/forms"/>
  </ds:schemaRefs>
</ds:datastoreItem>
</file>

<file path=customXml/itemProps2.xml><?xml version="1.0" encoding="utf-8"?>
<ds:datastoreItem xmlns:ds="http://schemas.openxmlformats.org/officeDocument/2006/customXml" ds:itemID="{014FC381-C8EB-4054-BCF1-73572E9DBE26}">
  <ds:schemaRefs>
    <ds:schemaRef ds:uri="b6d8624d-70d0-414f-baec-d144ee7390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3DEB407-4F97-4001-9620-436462EABDFE}">
  <ds:schemaRefs>
    <ds:schemaRef ds:uri="b6d8624d-70d0-414f-baec-d144ee7390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Widescreen</PresentationFormat>
  <Slides>17</Slides>
  <Notes>1</Notes>
  <HiddenSlides>0</HiddenSlide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LS Prof. Frick</vt:lpstr>
      <vt:lpstr>Poksundo 16x9 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LMC CompInfo 2023</dc:title>
  <dc:creator>Matthias Soltau</dc:creator>
  <cp:revision>2</cp:revision>
  <dcterms:created xsi:type="dcterms:W3CDTF">2021-04-29T14:56:13Z</dcterms:created>
  <dcterms:modified xsi:type="dcterms:W3CDTF">2026-03-04T12:05:29Z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0x01010099A55D1027C23F4882B89055B6696368</vt:lpwstr>
  </property>
  <property fmtid="{D5CDD505-2E9C-101B-9397-08002B2CF9AE}" pid="4" name="Order">
    <vt:lpwstr>10800.0000000000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