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43"/>
  </p:notesMasterIdLst>
  <p:handoutMasterIdLst>
    <p:handoutMasterId r:id="rId44"/>
  </p:handoutMasterIdLst>
  <p:sldIdLst>
    <p:sldId id="2147379022" r:id="rId5"/>
    <p:sldId id="689" r:id="rId6"/>
    <p:sldId id="804" r:id="rId7"/>
    <p:sldId id="265" r:id="rId8"/>
    <p:sldId id="2147379031" r:id="rId9"/>
    <p:sldId id="2147379054" r:id="rId10"/>
    <p:sldId id="2147378961" r:id="rId11"/>
    <p:sldId id="2147379063" r:id="rId12"/>
    <p:sldId id="2147378534" r:id="rId13"/>
    <p:sldId id="2147378963" r:id="rId14"/>
    <p:sldId id="2147379023" r:id="rId15"/>
    <p:sldId id="2147379026" r:id="rId16"/>
    <p:sldId id="2147379044" r:id="rId17"/>
    <p:sldId id="2147379030" r:id="rId18"/>
    <p:sldId id="2147379038" r:id="rId19"/>
    <p:sldId id="2147379024" r:id="rId20"/>
    <p:sldId id="2147378989" r:id="rId21"/>
    <p:sldId id="2147378991" r:id="rId22"/>
    <p:sldId id="2147378995" r:id="rId23"/>
    <p:sldId id="2147378992" r:id="rId24"/>
    <p:sldId id="2147378993" r:id="rId25"/>
    <p:sldId id="2147378994" r:id="rId26"/>
    <p:sldId id="2147378996" r:id="rId27"/>
    <p:sldId id="2147378527" r:id="rId28"/>
    <p:sldId id="2147379021" r:id="rId29"/>
    <p:sldId id="2147379033" r:id="rId30"/>
    <p:sldId id="2147379025" r:id="rId31"/>
    <p:sldId id="2147379053" r:id="rId32"/>
    <p:sldId id="2147379042" r:id="rId33"/>
    <p:sldId id="2147379062" r:id="rId34"/>
    <p:sldId id="2147379058" r:id="rId35"/>
    <p:sldId id="2147379059" r:id="rId36"/>
    <p:sldId id="2147379060" r:id="rId37"/>
    <p:sldId id="2147379039" r:id="rId38"/>
    <p:sldId id="2147379043" r:id="rId39"/>
    <p:sldId id="311" r:id="rId40"/>
    <p:sldId id="2147379015" r:id="rId41"/>
    <p:sldId id="2147379035" r:id="rId42"/>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695A5E7-C038-47C3-ADA8-B561DFB5B907}">
          <p14:sldIdLst>
            <p14:sldId id="2147379022"/>
            <p14:sldId id="689"/>
            <p14:sldId id="804"/>
            <p14:sldId id="265"/>
          </p14:sldIdLst>
        </p14:section>
        <p14:section name="Warum sollte man jetzt handeln?" id="{FB2AB8A6-2A4B-4C98-AEB4-75D2CEA5419C}">
          <p14:sldIdLst>
            <p14:sldId id="2147379031"/>
            <p14:sldId id="2147379054"/>
            <p14:sldId id="2147378961"/>
            <p14:sldId id="2147379063"/>
            <p14:sldId id="2147378534"/>
            <p14:sldId id="2147378963"/>
            <p14:sldId id="2147379023"/>
            <p14:sldId id="2147379026"/>
            <p14:sldId id="2147379044"/>
            <p14:sldId id="2147379030"/>
            <p14:sldId id="2147379038"/>
          </p14:sldIdLst>
        </p14:section>
        <p14:section name="02 Funktionsumfang von SAP HCM for S4/HANA" id="{4071052F-8050-4D29-AEEC-77FE6113E078}">
          <p14:sldIdLst>
            <p14:sldId id="2147379024"/>
            <p14:sldId id="2147378989"/>
            <p14:sldId id="2147378991"/>
            <p14:sldId id="2147378995"/>
            <p14:sldId id="2147378992"/>
            <p14:sldId id="2147378993"/>
            <p14:sldId id="2147378994"/>
            <p14:sldId id="2147378996"/>
          </p14:sldIdLst>
        </p14:section>
        <p14:section name="03 Transition Optionen und typische Projektvorgehensweise" id="{6E0C844C-C8D1-4639-883E-4EB8D8F5EB6C}">
          <p14:sldIdLst>
            <p14:sldId id="2147378527"/>
            <p14:sldId id="2147379021"/>
            <p14:sldId id="2147379033"/>
          </p14:sldIdLst>
        </p14:section>
        <p14:section name="Zusammenspiel mit SAP SuccessFactors" id="{3F5E86F0-A565-4A73-BF55-FE809ED2C501}">
          <p14:sldIdLst>
            <p14:sldId id="2147379025"/>
            <p14:sldId id="2147379053"/>
            <p14:sldId id="2147379042"/>
            <p14:sldId id="2147379062"/>
            <p14:sldId id="2147379058"/>
            <p14:sldId id="2147379059"/>
            <p14:sldId id="2147379060"/>
            <p14:sldId id="2147379039"/>
            <p14:sldId id="2147379043"/>
          </p14:sldIdLst>
        </p14:section>
        <p14:section name="Inhalt Vorstudie" id="{D1D302CA-8815-455F-837C-1659E7909E68}">
          <p14:sldIdLst>
            <p14:sldId id="311"/>
            <p14:sldId id="2147379015"/>
            <p14:sldId id="2147379035"/>
          </p14:sldIdLst>
        </p14:section>
      </p14:sectionLst>
    </p:ext>
    <p:ext uri="{EFAFB233-063F-42B5-8137-9DF3F51BA10A}">
      <p15:sldGuideLst xmlns:p15="http://schemas.microsoft.com/office/powerpoint/2012/main">
        <p15:guide id="1" orient="horz" pos="3385"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8D350-527E-9DD4-5014-F5DD1067C75F}" name="Lars Möller" initials="LM" userId="S::L.Moeller@lmconsulting.de::de7b85c0-8d20-468f-8aa5-af2d8bfe1347" providerId="AD"/>
  <p188:author id="{78B10A68-AE46-0BCE-7EFC-186D9178EB56}" name="Nadine Seitler" initials="NS" userId="S::nadine.seitler@lmconsulting.de::219f07b3-01e3-4e5e-a5d0-d7bfb5ad8cb5" providerId="AD"/>
  <p188:author id="{75B7F170-2833-514D-D8DB-BF0002A6142F}" name="Lenz Kaiser" initials="LK" userId="S::lenz.kaiser@lmconsulting.de::346fe882-d6e2-4c38-a98d-eb8fa4c8dcf8" providerId="AD"/>
  <p188:author id="{7E21F8A8-84E3-BEB1-75EE-F37DE3B7B313}" name="Tanja Dinger" initials="TD" userId="S::tanja.dinger@lmconsulting.de::996dc815-84c8-4afc-a97a-38dabfd60115" providerId="AD"/>
  <p188:author id="{EE03D5D5-4330-7ED1-743B-6F62CFA92082}" name="Lars Möller" initials="LM" userId="S::lars.moeller@lmconsulting.de::de7b85c0-8d20-468f-8aa5-af2d8bfe13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Moeller@LMC.local" initials="L" lastIdx="2" clrIdx="0">
    <p:extLst>
      <p:ext uri="{19B8F6BF-5375-455C-9EA6-DF929625EA0E}">
        <p15:presenceInfo xmlns:p15="http://schemas.microsoft.com/office/powerpoint/2012/main" userId="S-1-5-21-3396929172-1953203939-3915038759-1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9AAD"/>
    <a:srgbClr val="6887CF"/>
    <a:srgbClr val="2B4787"/>
    <a:srgbClr val="F5F5F5"/>
    <a:srgbClr val="000000"/>
    <a:srgbClr val="6897F4"/>
    <a:srgbClr val="FFFFFF"/>
    <a:srgbClr val="8EB8DE"/>
    <a:srgbClr val="878787"/>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8D65C6-569F-4361-BDE1-E4733C0EEABB}" v="4" dt="2026-02-05T09:43:42.468"/>
    <p1510:client id="{E90A181A-7AA4-4B4E-93D1-DAF2E96D0237}" v="162" dt="2026-02-05T09:34:56.26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3385"/>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Möller" userId="de7b85c0-8d20-468f-8aa5-af2d8bfe1347" providerId="ADAL" clId="{2C1DA471-9A83-4CC8-A6C7-BF8821577515}"/>
    <pc:docChg chg="undo custSel addSld delSld modSld sldOrd delSection modSection">
      <pc:chgData name="Lars Möller" userId="de7b85c0-8d20-468f-8aa5-af2d8bfe1347" providerId="ADAL" clId="{2C1DA471-9A83-4CC8-A6C7-BF8821577515}" dt="2026-02-05T09:34:56.265" v="595" actId="113"/>
      <pc:docMkLst>
        <pc:docMk/>
      </pc:docMkLst>
      <pc:sldChg chg="modSp mod">
        <pc:chgData name="Lars Möller" userId="de7b85c0-8d20-468f-8aa5-af2d8bfe1347" providerId="ADAL" clId="{2C1DA471-9A83-4CC8-A6C7-BF8821577515}" dt="2026-01-21T14:02:55.353" v="151" actId="20577"/>
        <pc:sldMkLst>
          <pc:docMk/>
          <pc:sldMk cId="3157551395" sldId="265"/>
        </pc:sldMkLst>
      </pc:sldChg>
      <pc:sldChg chg="modSp mod">
        <pc:chgData name="Lars Möller" userId="de7b85c0-8d20-468f-8aa5-af2d8bfe1347" providerId="ADAL" clId="{2C1DA471-9A83-4CC8-A6C7-BF8821577515}" dt="2026-01-21T14:06:27.122" v="153" actId="6549"/>
        <pc:sldMkLst>
          <pc:docMk/>
          <pc:sldMk cId="1995076700" sldId="311"/>
        </pc:sldMkLst>
        <pc:spChg chg="mod">
          <ac:chgData name="Lars Möller" userId="de7b85c0-8d20-468f-8aa5-af2d8bfe1347" providerId="ADAL" clId="{2C1DA471-9A83-4CC8-A6C7-BF8821577515}" dt="2026-01-21T14:06:27.122" v="153" actId="6549"/>
          <ac:spMkLst>
            <pc:docMk/>
            <pc:sldMk cId="1995076700" sldId="311"/>
            <ac:spMk id="5" creationId="{049510C3-CAD9-17EA-EDE1-06D8BCDE04FC}"/>
          </ac:spMkLst>
        </pc:spChg>
      </pc:sldChg>
      <pc:sldChg chg="ord">
        <pc:chgData name="Lars Möller" userId="de7b85c0-8d20-468f-8aa5-af2d8bfe1347" providerId="ADAL" clId="{2C1DA471-9A83-4CC8-A6C7-BF8821577515}" dt="2026-01-21T13:58:40.645" v="80"/>
        <pc:sldMkLst>
          <pc:docMk/>
          <pc:sldMk cId="13009910" sldId="2147378534"/>
        </pc:sldMkLst>
      </pc:sldChg>
      <pc:sldChg chg="modSp ord">
        <pc:chgData name="Lars Möller" userId="de7b85c0-8d20-468f-8aa5-af2d8bfe1347" providerId="ADAL" clId="{2C1DA471-9A83-4CC8-A6C7-BF8821577515}" dt="2026-02-05T09:29:43.903" v="586" actId="6549"/>
        <pc:sldMkLst>
          <pc:docMk/>
          <pc:sldMk cId="4155995271" sldId="2147378961"/>
        </pc:sldMkLst>
        <pc:spChg chg="mod">
          <ac:chgData name="Lars Möller" userId="de7b85c0-8d20-468f-8aa5-af2d8bfe1347" providerId="ADAL" clId="{2C1DA471-9A83-4CC8-A6C7-BF8821577515}" dt="2026-02-05T09:29:43.903" v="586" actId="6549"/>
          <ac:spMkLst>
            <pc:docMk/>
            <pc:sldMk cId="4155995271" sldId="2147378961"/>
            <ac:spMk id="11" creationId="{2D40B9F8-C5A0-C2A5-4BBB-941091487E51}"/>
          </ac:spMkLst>
        </pc:spChg>
      </pc:sldChg>
      <pc:sldChg chg="ord">
        <pc:chgData name="Lars Möller" userId="de7b85c0-8d20-468f-8aa5-af2d8bfe1347" providerId="ADAL" clId="{2C1DA471-9A83-4CC8-A6C7-BF8821577515}" dt="2026-01-21T13:58:40.645" v="80"/>
        <pc:sldMkLst>
          <pc:docMk/>
          <pc:sldMk cId="281484960" sldId="2147378963"/>
        </pc:sldMkLst>
      </pc:sldChg>
      <pc:sldChg chg="modSp mod">
        <pc:chgData name="Lars Möller" userId="de7b85c0-8d20-468f-8aa5-af2d8bfe1347" providerId="ADAL" clId="{2C1DA471-9A83-4CC8-A6C7-BF8821577515}" dt="2026-01-21T13:41:41.185" v="41" actId="6549"/>
        <pc:sldMkLst>
          <pc:docMk/>
          <pc:sldMk cId="786932285" sldId="2147379022"/>
        </pc:sldMkLst>
        <pc:spChg chg="mod">
          <ac:chgData name="Lars Möller" userId="de7b85c0-8d20-468f-8aa5-af2d8bfe1347" providerId="ADAL" clId="{2C1DA471-9A83-4CC8-A6C7-BF8821577515}" dt="2026-01-21T13:41:41.185" v="41" actId="6549"/>
          <ac:spMkLst>
            <pc:docMk/>
            <pc:sldMk cId="786932285" sldId="2147379022"/>
            <ac:spMk id="7" creationId="{A0B38F55-8109-4141-6D5C-992F5B9E1419}"/>
          </ac:spMkLst>
        </pc:spChg>
      </pc:sldChg>
      <pc:sldChg chg="mod ord modShow">
        <pc:chgData name="Lars Möller" userId="de7b85c0-8d20-468f-8aa5-af2d8bfe1347" providerId="ADAL" clId="{2C1DA471-9A83-4CC8-A6C7-BF8821577515}" dt="2026-01-21T13:59:35.249" v="82" actId="729"/>
        <pc:sldMkLst>
          <pc:docMk/>
          <pc:sldMk cId="3552920080" sldId="2147379023"/>
        </pc:sldMkLst>
      </pc:sldChg>
      <pc:sldChg chg="mod ord modShow">
        <pc:chgData name="Lars Möller" userId="de7b85c0-8d20-468f-8aa5-af2d8bfe1347" providerId="ADAL" clId="{2C1DA471-9A83-4CC8-A6C7-BF8821577515}" dt="2026-01-21T13:59:35.249" v="82" actId="729"/>
        <pc:sldMkLst>
          <pc:docMk/>
          <pc:sldMk cId="1545445796" sldId="2147379026"/>
        </pc:sldMkLst>
      </pc:sldChg>
      <pc:sldChg chg="mod ord modShow">
        <pc:chgData name="Lars Möller" userId="de7b85c0-8d20-468f-8aa5-af2d8bfe1347" providerId="ADAL" clId="{2C1DA471-9A83-4CC8-A6C7-BF8821577515}" dt="2026-01-21T13:59:35.249" v="82" actId="729"/>
        <pc:sldMkLst>
          <pc:docMk/>
          <pc:sldMk cId="1624279654" sldId="2147379030"/>
        </pc:sldMkLst>
      </pc:sldChg>
      <pc:sldChg chg="modSp mod ord">
        <pc:chgData name="Lars Möller" userId="de7b85c0-8d20-468f-8aa5-af2d8bfe1347" providerId="ADAL" clId="{2C1DA471-9A83-4CC8-A6C7-BF8821577515}" dt="2026-01-21T14:00:25.733" v="87" actId="27636"/>
        <pc:sldMkLst>
          <pc:docMk/>
          <pc:sldMk cId="499299953" sldId="2147379031"/>
        </pc:sldMkLst>
        <pc:spChg chg="mod">
          <ac:chgData name="Lars Möller" userId="de7b85c0-8d20-468f-8aa5-af2d8bfe1347" providerId="ADAL" clId="{2C1DA471-9A83-4CC8-A6C7-BF8821577515}" dt="2026-01-21T14:00:25.733" v="87" actId="27636"/>
          <ac:spMkLst>
            <pc:docMk/>
            <pc:sldMk cId="499299953" sldId="2147379031"/>
            <ac:spMk id="6" creationId="{B1F39E30-43D9-44F7-330E-858DCE2E4867}"/>
          </ac:spMkLst>
        </pc:spChg>
      </pc:sldChg>
      <pc:sldChg chg="ord">
        <pc:chgData name="Lars Möller" userId="de7b85c0-8d20-468f-8aa5-af2d8bfe1347" providerId="ADAL" clId="{2C1DA471-9A83-4CC8-A6C7-BF8821577515}" dt="2026-01-21T13:58:40.645" v="80"/>
        <pc:sldMkLst>
          <pc:docMk/>
          <pc:sldMk cId="1496155654" sldId="2147379038"/>
        </pc:sldMkLst>
      </pc:sldChg>
      <pc:sldChg chg="mod ord modShow">
        <pc:chgData name="Lars Möller" userId="de7b85c0-8d20-468f-8aa5-af2d8bfe1347" providerId="ADAL" clId="{2C1DA471-9A83-4CC8-A6C7-BF8821577515}" dt="2026-01-21T13:59:35.249" v="82" actId="729"/>
        <pc:sldMkLst>
          <pc:docMk/>
          <pc:sldMk cId="2476513795" sldId="2147379044"/>
        </pc:sldMkLst>
      </pc:sldChg>
      <pc:sldChg chg="modSp mod ord addAnim delAnim modAnim">
        <pc:chgData name="Lars Möller" userId="de7b85c0-8d20-468f-8aa5-af2d8bfe1347" providerId="ADAL" clId="{2C1DA471-9A83-4CC8-A6C7-BF8821577515}" dt="2026-02-05T09:28:47.059" v="584"/>
        <pc:sldMkLst>
          <pc:docMk/>
          <pc:sldMk cId="198780736" sldId="2147379054"/>
        </pc:sldMkLst>
        <pc:spChg chg="mod">
          <ac:chgData name="Lars Möller" userId="de7b85c0-8d20-468f-8aa5-af2d8bfe1347" providerId="ADAL" clId="{2C1DA471-9A83-4CC8-A6C7-BF8821577515}" dt="2026-01-21T13:43:10.551" v="54" actId="20577"/>
          <ac:spMkLst>
            <pc:docMk/>
            <pc:sldMk cId="198780736" sldId="2147379054"/>
            <ac:spMk id="7" creationId="{3FD7981C-3D4B-8444-022D-36CD9B0269C2}"/>
          </ac:spMkLst>
        </pc:spChg>
        <pc:spChg chg="mod">
          <ac:chgData name="Lars Möller" userId="de7b85c0-8d20-468f-8aa5-af2d8bfe1347" providerId="ADAL" clId="{2C1DA471-9A83-4CC8-A6C7-BF8821577515}" dt="2026-01-21T13:43:28.527" v="57" actId="1036"/>
          <ac:spMkLst>
            <pc:docMk/>
            <pc:sldMk cId="198780736" sldId="2147379054"/>
            <ac:spMk id="10" creationId="{5901C5B1-125A-C4E4-7E1B-C0F971902BC7}"/>
          </ac:spMkLst>
        </pc:spChg>
      </pc:sldChg>
      <pc:sldChg chg="modSp mod">
        <pc:chgData name="Lars Möller" userId="de7b85c0-8d20-468f-8aa5-af2d8bfe1347" providerId="ADAL" clId="{2C1DA471-9A83-4CC8-A6C7-BF8821577515}" dt="2026-02-02T08:17:42.604" v="211" actId="6549"/>
        <pc:sldMkLst>
          <pc:docMk/>
          <pc:sldMk cId="2022448928" sldId="2147379062"/>
        </pc:sldMkLst>
        <pc:spChg chg="mod">
          <ac:chgData name="Lars Möller" userId="de7b85c0-8d20-468f-8aa5-af2d8bfe1347" providerId="ADAL" clId="{2C1DA471-9A83-4CC8-A6C7-BF8821577515}" dt="2026-02-02T08:12:33.098" v="162" actId="20577"/>
          <ac:spMkLst>
            <pc:docMk/>
            <pc:sldMk cId="2022448928" sldId="2147379062"/>
            <ac:spMk id="16" creationId="{F917BF9F-A3AD-2FFE-28E4-2DDC2F47F9CF}"/>
          </ac:spMkLst>
        </pc:spChg>
        <pc:spChg chg="mod">
          <ac:chgData name="Lars Möller" userId="de7b85c0-8d20-468f-8aa5-af2d8bfe1347" providerId="ADAL" clId="{2C1DA471-9A83-4CC8-A6C7-BF8821577515}" dt="2026-02-02T08:17:42.604" v="211" actId="6549"/>
          <ac:spMkLst>
            <pc:docMk/>
            <pc:sldMk cId="2022448928" sldId="2147379062"/>
            <ac:spMk id="18" creationId="{B01BDC06-FFDF-3BFB-9CE7-BE8CC48AFCAA}"/>
          </ac:spMkLst>
        </pc:spChg>
      </pc:sldChg>
      <pc:sldChg chg="addSp delSp modSp new mod ord">
        <pc:chgData name="Lars Möller" userId="de7b85c0-8d20-468f-8aa5-af2d8bfe1347" providerId="ADAL" clId="{2C1DA471-9A83-4CC8-A6C7-BF8821577515}" dt="2026-02-05T09:34:56.265" v="595" actId="113"/>
        <pc:sldMkLst>
          <pc:docMk/>
          <pc:sldMk cId="1976851099" sldId="2147379063"/>
        </pc:sldMkLst>
        <pc:spChg chg="mod">
          <ac:chgData name="Lars Möller" userId="de7b85c0-8d20-468f-8aa5-af2d8bfe1347" providerId="ADAL" clId="{2C1DA471-9A83-4CC8-A6C7-BF8821577515}" dt="2026-02-02T19:25:56.690" v="500" actId="6549"/>
          <ac:spMkLst>
            <pc:docMk/>
            <pc:sldMk cId="1976851099" sldId="2147379063"/>
            <ac:spMk id="3" creationId="{F5ABD7B0-D39F-176C-8DF4-800F88DBA3C9}"/>
          </ac:spMkLst>
        </pc:spChg>
        <pc:spChg chg="add mod">
          <ac:chgData name="Lars Möller" userId="de7b85c0-8d20-468f-8aa5-af2d8bfe1347" providerId="ADAL" clId="{2C1DA471-9A83-4CC8-A6C7-BF8821577515}" dt="2026-02-02T19:25:23.929" v="496" actId="1036"/>
          <ac:spMkLst>
            <pc:docMk/>
            <pc:sldMk cId="1976851099" sldId="2147379063"/>
            <ac:spMk id="6" creationId="{86A52626-6AA7-EFB8-07DB-FD5C3221D3E4}"/>
          </ac:spMkLst>
        </pc:spChg>
        <pc:spChg chg="add mod">
          <ac:chgData name="Lars Möller" userId="de7b85c0-8d20-468f-8aa5-af2d8bfe1347" providerId="ADAL" clId="{2C1DA471-9A83-4CC8-A6C7-BF8821577515}" dt="2026-02-05T09:34:56.265" v="595" actId="113"/>
          <ac:spMkLst>
            <pc:docMk/>
            <pc:sldMk cId="1976851099" sldId="2147379063"/>
            <ac:spMk id="8" creationId="{A9DE6A51-1E86-3FA4-6D0E-6FCDD5876C93}"/>
          </ac:spMkLst>
        </pc:spChg>
        <pc:picChg chg="add mod">
          <ac:chgData name="Lars Möller" userId="de7b85c0-8d20-468f-8aa5-af2d8bfe1347" providerId="ADAL" clId="{2C1DA471-9A83-4CC8-A6C7-BF8821577515}" dt="2026-02-04T14:10:06.793" v="503" actId="1076"/>
          <ac:picMkLst>
            <pc:docMk/>
            <pc:sldMk cId="1976851099" sldId="2147379063"/>
            <ac:picMk id="5" creationId="{DBFC2CEF-23E3-0E65-489A-16A37EB932CE}"/>
          </ac:picMkLst>
        </pc:picChg>
      </pc:sldChg>
    </pc:docChg>
  </pc:docChgLst>
  <pc:docChgLst>
    <pc:chgData name="Nadine Seitler" userId="219f07b3-01e3-4e5e-a5d0-d7bfb5ad8cb5" providerId="ADAL" clId="{7B71A0B3-9562-407F-9624-CFF63AF58453}"/>
    <pc:docChg chg="undo redo custSel addSld delSld modSld sldOrd modSection">
      <pc:chgData name="Nadine Seitler" userId="219f07b3-01e3-4e5e-a5d0-d7bfb5ad8cb5" providerId="ADAL" clId="{7B71A0B3-9562-407F-9624-CFF63AF58453}" dt="2026-02-05T11:08:24.252" v="2335" actId="20577"/>
      <pc:docMkLst>
        <pc:docMk/>
      </pc:docMkLst>
      <pc:sldChg chg="addSp delSp modSp mod">
        <pc:chgData name="Nadine Seitler" userId="219f07b3-01e3-4e5e-a5d0-d7bfb5ad8cb5" providerId="ADAL" clId="{7B71A0B3-9562-407F-9624-CFF63AF58453}" dt="2026-02-02T07:19:58.599" v="2177" actId="14734"/>
        <pc:sldMkLst>
          <pc:docMk/>
          <pc:sldMk cId="3157551395" sldId="265"/>
        </pc:sldMkLst>
        <pc:graphicFrameChg chg="add mod modGraphic">
          <ac:chgData name="Nadine Seitler" userId="219f07b3-01e3-4e5e-a5d0-d7bfb5ad8cb5" providerId="ADAL" clId="{7B71A0B3-9562-407F-9624-CFF63AF58453}" dt="2026-02-02T07:19:58.599" v="2177" actId="14734"/>
          <ac:graphicFrameMkLst>
            <pc:docMk/>
            <pc:sldMk cId="3157551395" sldId="265"/>
            <ac:graphicFrameMk id="2" creationId="{1611FEA0-71A9-2710-02D0-CECB6711E873}"/>
          </ac:graphicFrameMkLst>
        </pc:graphicFrameChg>
      </pc:sldChg>
      <pc:sldChg chg="modSp mod">
        <pc:chgData name="Nadine Seitler" userId="219f07b3-01e3-4e5e-a5d0-d7bfb5ad8cb5" providerId="ADAL" clId="{7B71A0B3-9562-407F-9624-CFF63AF58453}" dt="2026-02-02T07:20:08.696" v="2183" actId="20577"/>
        <pc:sldMkLst>
          <pc:docMk/>
          <pc:sldMk cId="1995076700" sldId="311"/>
        </pc:sldMkLst>
        <pc:spChg chg="mod">
          <ac:chgData name="Nadine Seitler" userId="219f07b3-01e3-4e5e-a5d0-d7bfb5ad8cb5" providerId="ADAL" clId="{7B71A0B3-9562-407F-9624-CFF63AF58453}" dt="2026-02-02T07:20:08.696" v="2183" actId="20577"/>
          <ac:spMkLst>
            <pc:docMk/>
            <pc:sldMk cId="1995076700" sldId="311"/>
            <ac:spMk id="4" creationId="{F8325A15-08B9-68C2-E870-3403B9A2B3FD}"/>
          </ac:spMkLst>
        </pc:spChg>
      </pc:sldChg>
      <pc:sldChg chg="ord">
        <pc:chgData name="Nadine Seitler" userId="219f07b3-01e3-4e5e-a5d0-d7bfb5ad8cb5" providerId="ADAL" clId="{7B71A0B3-9562-407F-9624-CFF63AF58453}" dt="2026-02-02T08:07:11.799" v="2249"/>
        <pc:sldMkLst>
          <pc:docMk/>
          <pc:sldMk cId="4155995271" sldId="2147378961"/>
        </pc:sldMkLst>
      </pc:sldChg>
      <pc:sldChg chg="modSp mod">
        <pc:chgData name="Nadine Seitler" userId="219f07b3-01e3-4e5e-a5d0-d7bfb5ad8cb5" providerId="ADAL" clId="{7B71A0B3-9562-407F-9624-CFF63AF58453}" dt="2026-02-02T07:16:58.274" v="2101"/>
        <pc:sldMkLst>
          <pc:docMk/>
          <pc:sldMk cId="1718958805" sldId="2147379025"/>
        </pc:sldMkLst>
        <pc:spChg chg="mod">
          <ac:chgData name="Nadine Seitler" userId="219f07b3-01e3-4e5e-a5d0-d7bfb5ad8cb5" providerId="ADAL" clId="{7B71A0B3-9562-407F-9624-CFF63AF58453}" dt="2026-02-02T07:16:58.274" v="2101"/>
          <ac:spMkLst>
            <pc:docMk/>
            <pc:sldMk cId="1718958805" sldId="2147379025"/>
            <ac:spMk id="2" creationId="{5A027E13-A2AC-593A-7671-BCD38C81A517}"/>
          </ac:spMkLst>
        </pc:spChg>
      </pc:sldChg>
      <pc:sldChg chg="modSp mod ord">
        <pc:chgData name="Nadine Seitler" userId="219f07b3-01e3-4e5e-a5d0-d7bfb5ad8cb5" providerId="ADAL" clId="{7B71A0B3-9562-407F-9624-CFF63AF58453}" dt="2026-02-02T08:06:46.460" v="2247" actId="20577"/>
        <pc:sldMkLst>
          <pc:docMk/>
          <pc:sldMk cId="198780736" sldId="2147379054"/>
        </pc:sldMkLst>
        <pc:spChg chg="mod">
          <ac:chgData name="Nadine Seitler" userId="219f07b3-01e3-4e5e-a5d0-d7bfb5ad8cb5" providerId="ADAL" clId="{7B71A0B3-9562-407F-9624-CFF63AF58453}" dt="2026-02-02T08:06:46.460" v="2247" actId="20577"/>
          <ac:spMkLst>
            <pc:docMk/>
            <pc:sldMk cId="198780736" sldId="2147379054"/>
            <ac:spMk id="7" creationId="{3FD7981C-3D4B-8444-022D-36CD9B0269C2}"/>
          </ac:spMkLst>
        </pc:spChg>
      </pc:sldChg>
      <pc:sldChg chg="addSp delSp modSp new mod modAnim">
        <pc:chgData name="Nadine Seitler" userId="219f07b3-01e3-4e5e-a5d0-d7bfb5ad8cb5" providerId="ADAL" clId="{7B71A0B3-9562-407F-9624-CFF63AF58453}" dt="2026-02-05T11:08:24.252" v="2335" actId="20577"/>
        <pc:sldMkLst>
          <pc:docMk/>
          <pc:sldMk cId="3638436976" sldId="2147379058"/>
        </pc:sldMkLst>
        <pc:spChg chg="mod">
          <ac:chgData name="Nadine Seitler" userId="219f07b3-01e3-4e5e-a5d0-d7bfb5ad8cb5" providerId="ADAL" clId="{7B71A0B3-9562-407F-9624-CFF63AF58453}" dt="2026-02-05T09:43:42.468" v="2332" actId="20577"/>
          <ac:spMkLst>
            <pc:docMk/>
            <pc:sldMk cId="3638436976" sldId="2147379058"/>
            <ac:spMk id="2" creationId="{F7821ED4-714C-E972-F100-D93AF8E6202E}"/>
          </ac:spMkLst>
        </pc:spChg>
        <pc:spChg chg="add mod topLvl">
          <ac:chgData name="Nadine Seitler" userId="219f07b3-01e3-4e5e-a5d0-d7bfb5ad8cb5" providerId="ADAL" clId="{7B71A0B3-9562-407F-9624-CFF63AF58453}" dt="2026-02-02T06:16:22.122" v="2032" actId="208"/>
          <ac:spMkLst>
            <pc:docMk/>
            <pc:sldMk cId="3638436976" sldId="2147379058"/>
            <ac:spMk id="3" creationId="{503DC181-75DB-EF0A-4962-0119EDA18F2A}"/>
          </ac:spMkLst>
        </pc:spChg>
        <pc:spChg chg="add mod topLvl">
          <ac:chgData name="Nadine Seitler" userId="219f07b3-01e3-4e5e-a5d0-d7bfb5ad8cb5" providerId="ADAL" clId="{7B71A0B3-9562-407F-9624-CFF63AF58453}" dt="2026-02-02T07:22:58.498" v="2202"/>
          <ac:spMkLst>
            <pc:docMk/>
            <pc:sldMk cId="3638436976" sldId="2147379058"/>
            <ac:spMk id="9" creationId="{CE423AA8-1260-364B-8AE4-4788BFB05AF9}"/>
          </ac:spMkLst>
        </pc:spChg>
        <pc:spChg chg="add mod topLvl">
          <ac:chgData name="Nadine Seitler" userId="219f07b3-01e3-4e5e-a5d0-d7bfb5ad8cb5" providerId="ADAL" clId="{7B71A0B3-9562-407F-9624-CFF63AF58453}" dt="2026-02-02T07:22:58.498" v="2202"/>
          <ac:spMkLst>
            <pc:docMk/>
            <pc:sldMk cId="3638436976" sldId="2147379058"/>
            <ac:spMk id="10" creationId="{0C06869F-E1A0-9129-11C1-E3A37784E5F2}"/>
          </ac:spMkLst>
        </pc:spChg>
        <pc:spChg chg="add mod topLvl">
          <ac:chgData name="Nadine Seitler" userId="219f07b3-01e3-4e5e-a5d0-d7bfb5ad8cb5" providerId="ADAL" clId="{7B71A0B3-9562-407F-9624-CFF63AF58453}" dt="2026-02-02T07:22:58.498" v="2202"/>
          <ac:spMkLst>
            <pc:docMk/>
            <pc:sldMk cId="3638436976" sldId="2147379058"/>
            <ac:spMk id="11" creationId="{1708516C-10F8-2633-C63F-5064661162A0}"/>
          </ac:spMkLst>
        </pc:spChg>
        <pc:spChg chg="add mod topLvl">
          <ac:chgData name="Nadine Seitler" userId="219f07b3-01e3-4e5e-a5d0-d7bfb5ad8cb5" providerId="ADAL" clId="{7B71A0B3-9562-407F-9624-CFF63AF58453}" dt="2026-02-02T07:22:58.498" v="2202"/>
          <ac:spMkLst>
            <pc:docMk/>
            <pc:sldMk cId="3638436976" sldId="2147379058"/>
            <ac:spMk id="12" creationId="{AAC54775-DA6C-7EE8-D519-AC9E76688642}"/>
          </ac:spMkLst>
        </pc:spChg>
        <pc:spChg chg="add mod topLvl">
          <ac:chgData name="Nadine Seitler" userId="219f07b3-01e3-4e5e-a5d0-d7bfb5ad8cb5" providerId="ADAL" clId="{7B71A0B3-9562-407F-9624-CFF63AF58453}" dt="2026-01-27T13:12:17.058" v="768" actId="404"/>
          <ac:spMkLst>
            <pc:docMk/>
            <pc:sldMk cId="3638436976" sldId="2147379058"/>
            <ac:spMk id="13" creationId="{C78B74DA-A70E-8D63-4B7B-57CC4CE44098}"/>
          </ac:spMkLst>
        </pc:spChg>
        <pc:spChg chg="add mod topLvl">
          <ac:chgData name="Nadine Seitler" userId="219f07b3-01e3-4e5e-a5d0-d7bfb5ad8cb5" providerId="ADAL" clId="{7B71A0B3-9562-407F-9624-CFF63AF58453}" dt="2026-02-02T07:22:58.498" v="2202"/>
          <ac:spMkLst>
            <pc:docMk/>
            <pc:sldMk cId="3638436976" sldId="2147379058"/>
            <ac:spMk id="14" creationId="{0DAAB57F-5CD6-8D30-1EA5-59AD25D257D7}"/>
          </ac:spMkLst>
        </pc:spChg>
        <pc:spChg chg="add mod topLvl">
          <ac:chgData name="Nadine Seitler" userId="219f07b3-01e3-4e5e-a5d0-d7bfb5ad8cb5" providerId="ADAL" clId="{7B71A0B3-9562-407F-9624-CFF63AF58453}" dt="2026-02-02T07:22:58.498" v="2202"/>
          <ac:spMkLst>
            <pc:docMk/>
            <pc:sldMk cId="3638436976" sldId="2147379058"/>
            <ac:spMk id="15" creationId="{1439D801-85F4-EDEA-D883-78DF7C2C3979}"/>
          </ac:spMkLst>
        </pc:spChg>
        <pc:spChg chg="add mod">
          <ac:chgData name="Nadine Seitler" userId="219f07b3-01e3-4e5e-a5d0-d7bfb5ad8cb5" providerId="ADAL" clId="{7B71A0B3-9562-407F-9624-CFF63AF58453}" dt="2026-02-05T11:08:24.252" v="2335" actId="20577"/>
          <ac:spMkLst>
            <pc:docMk/>
            <pc:sldMk cId="3638436976" sldId="2147379058"/>
            <ac:spMk id="16" creationId="{8456A7C9-1944-9838-CC46-07C994336D95}"/>
          </ac:spMkLst>
        </pc:spChg>
        <pc:spChg chg="add mod topLvl">
          <ac:chgData name="Nadine Seitler" userId="219f07b3-01e3-4e5e-a5d0-d7bfb5ad8cb5" providerId="ADAL" clId="{7B71A0B3-9562-407F-9624-CFF63AF58453}" dt="2026-02-02T07:22:58.498" v="2202"/>
          <ac:spMkLst>
            <pc:docMk/>
            <pc:sldMk cId="3638436976" sldId="2147379058"/>
            <ac:spMk id="17" creationId="{D5B0717B-C39D-4672-EAE8-6C640D4AEB25}"/>
          </ac:spMkLst>
        </pc:spChg>
        <pc:spChg chg="add mod topLvl">
          <ac:chgData name="Nadine Seitler" userId="219f07b3-01e3-4e5e-a5d0-d7bfb5ad8cb5" providerId="ADAL" clId="{7B71A0B3-9562-407F-9624-CFF63AF58453}" dt="2026-02-02T07:23:04.743" v="2205" actId="33524"/>
          <ac:spMkLst>
            <pc:docMk/>
            <pc:sldMk cId="3638436976" sldId="2147379058"/>
            <ac:spMk id="18" creationId="{581D3F74-C2E0-54C2-0B92-2DD3474CA54C}"/>
          </ac:spMkLst>
        </pc:spChg>
        <pc:spChg chg="add mod">
          <ac:chgData name="Nadine Seitler" userId="219f07b3-01e3-4e5e-a5d0-d7bfb5ad8cb5" providerId="ADAL" clId="{7B71A0B3-9562-407F-9624-CFF63AF58453}" dt="2026-02-02T07:22:58.498" v="2202"/>
          <ac:spMkLst>
            <pc:docMk/>
            <pc:sldMk cId="3638436976" sldId="2147379058"/>
            <ac:spMk id="21" creationId="{1F7801C3-CD25-7AA9-37CE-BFB36142F3DA}"/>
          </ac:spMkLst>
        </pc:spChg>
        <pc:grpChg chg="mod">
          <ac:chgData name="Nadine Seitler" userId="219f07b3-01e3-4e5e-a5d0-d7bfb5ad8cb5" providerId="ADAL" clId="{7B71A0B3-9562-407F-9624-CFF63AF58453}" dt="2026-02-02T06:17:57.669" v="2052" actId="1076"/>
          <ac:grpSpMkLst>
            <pc:docMk/>
            <pc:sldMk cId="3638436976" sldId="2147379058"/>
            <ac:grpSpMk id="33" creationId="{460CD0E7-7E8A-0774-4928-DA68BB71B038}"/>
          </ac:grpSpMkLst>
        </pc:grpChg>
        <pc:picChg chg="add mod">
          <ac:chgData name="Nadine Seitler" userId="219f07b3-01e3-4e5e-a5d0-d7bfb5ad8cb5" providerId="ADAL" clId="{7B71A0B3-9562-407F-9624-CFF63AF58453}" dt="2026-01-27T14:01:48.088" v="1522" actId="208"/>
          <ac:picMkLst>
            <pc:docMk/>
            <pc:sldMk cId="3638436976" sldId="2147379058"/>
            <ac:picMk id="25" creationId="{968FABC1-3325-0DF8-3BD0-E50EDAE04B8E}"/>
          </ac:picMkLst>
        </pc:picChg>
        <pc:picChg chg="add mod">
          <ac:chgData name="Nadine Seitler" userId="219f07b3-01e3-4e5e-a5d0-d7bfb5ad8cb5" providerId="ADAL" clId="{7B71A0B3-9562-407F-9624-CFF63AF58453}" dt="2026-02-02T06:15:58.531" v="2028" actId="208"/>
          <ac:picMkLst>
            <pc:docMk/>
            <pc:sldMk cId="3638436976" sldId="2147379058"/>
            <ac:picMk id="27" creationId="{B2EC9077-7339-0AD3-D5D7-1964820D31AB}"/>
          </ac:picMkLst>
        </pc:picChg>
        <pc:picChg chg="add mod">
          <ac:chgData name="Nadine Seitler" userId="219f07b3-01e3-4e5e-a5d0-d7bfb5ad8cb5" providerId="ADAL" clId="{7B71A0B3-9562-407F-9624-CFF63AF58453}" dt="2026-02-02T06:19:20.905" v="2069" actId="207"/>
          <ac:picMkLst>
            <pc:docMk/>
            <pc:sldMk cId="3638436976" sldId="2147379058"/>
            <ac:picMk id="29" creationId="{F4755BD6-A24A-8DA2-C272-5922A447C96F}"/>
          </ac:picMkLst>
        </pc:picChg>
        <pc:picChg chg="add mod">
          <ac:chgData name="Nadine Seitler" userId="219f07b3-01e3-4e5e-a5d0-d7bfb5ad8cb5" providerId="ADAL" clId="{7B71A0B3-9562-407F-9624-CFF63AF58453}" dt="2026-01-27T13:10:06.921" v="746" actId="1076"/>
          <ac:picMkLst>
            <pc:docMk/>
            <pc:sldMk cId="3638436976" sldId="2147379058"/>
            <ac:picMk id="31" creationId="{92AEE77F-EA1A-D178-2066-7E0A18DDF8A3}"/>
          </ac:picMkLst>
        </pc:picChg>
      </pc:sldChg>
      <pc:sldChg chg="modSp add mod">
        <pc:chgData name="Nadine Seitler" userId="219f07b3-01e3-4e5e-a5d0-d7bfb5ad8cb5" providerId="ADAL" clId="{7B71A0B3-9562-407F-9624-CFF63AF58453}" dt="2026-02-05T09:43:37.777" v="2331" actId="20577"/>
        <pc:sldMkLst>
          <pc:docMk/>
          <pc:sldMk cId="2613039426" sldId="2147379059"/>
        </pc:sldMkLst>
        <pc:spChg chg="mod">
          <ac:chgData name="Nadine Seitler" userId="219f07b3-01e3-4e5e-a5d0-d7bfb5ad8cb5" providerId="ADAL" clId="{7B71A0B3-9562-407F-9624-CFF63AF58453}" dt="2026-02-05T09:43:37.777" v="2331" actId="20577"/>
          <ac:spMkLst>
            <pc:docMk/>
            <pc:sldMk cId="2613039426" sldId="2147379059"/>
            <ac:spMk id="2" creationId="{C9531A12-F486-F3FC-9008-C0534383AAA7}"/>
          </ac:spMkLst>
        </pc:spChg>
        <pc:spChg chg="mod">
          <ac:chgData name="Nadine Seitler" userId="219f07b3-01e3-4e5e-a5d0-d7bfb5ad8cb5" providerId="ADAL" clId="{7B71A0B3-9562-407F-9624-CFF63AF58453}" dt="2026-02-02T07:23:23.780" v="2206" actId="790"/>
          <ac:spMkLst>
            <pc:docMk/>
            <pc:sldMk cId="2613039426" sldId="2147379059"/>
            <ac:spMk id="3" creationId="{281BB139-0A47-C901-7926-DB061B0C9E95}"/>
          </ac:spMkLst>
        </pc:spChg>
        <pc:spChg chg="mod">
          <ac:chgData name="Nadine Seitler" userId="219f07b3-01e3-4e5e-a5d0-d7bfb5ad8cb5" providerId="ADAL" clId="{7B71A0B3-9562-407F-9624-CFF63AF58453}" dt="2026-02-02T07:23:23.780" v="2206" actId="790"/>
          <ac:spMkLst>
            <pc:docMk/>
            <pc:sldMk cId="2613039426" sldId="2147379059"/>
            <ac:spMk id="9" creationId="{0A834E30-4712-4A0A-DB7F-BD7A20FD0452}"/>
          </ac:spMkLst>
        </pc:spChg>
        <pc:spChg chg="mod">
          <ac:chgData name="Nadine Seitler" userId="219f07b3-01e3-4e5e-a5d0-d7bfb5ad8cb5" providerId="ADAL" clId="{7B71A0B3-9562-407F-9624-CFF63AF58453}" dt="2026-02-02T07:23:23.780" v="2206" actId="790"/>
          <ac:spMkLst>
            <pc:docMk/>
            <pc:sldMk cId="2613039426" sldId="2147379059"/>
            <ac:spMk id="10" creationId="{A518AE79-DFE8-26DD-CFF5-8A05E4E96E5C}"/>
          </ac:spMkLst>
        </pc:spChg>
        <pc:spChg chg="mod">
          <ac:chgData name="Nadine Seitler" userId="219f07b3-01e3-4e5e-a5d0-d7bfb5ad8cb5" providerId="ADAL" clId="{7B71A0B3-9562-407F-9624-CFF63AF58453}" dt="2026-02-02T07:23:23.780" v="2206" actId="790"/>
          <ac:spMkLst>
            <pc:docMk/>
            <pc:sldMk cId="2613039426" sldId="2147379059"/>
            <ac:spMk id="11" creationId="{DF78F88F-972D-5227-B7C3-7C077407AC7C}"/>
          </ac:spMkLst>
        </pc:spChg>
        <pc:spChg chg="mod">
          <ac:chgData name="Nadine Seitler" userId="219f07b3-01e3-4e5e-a5d0-d7bfb5ad8cb5" providerId="ADAL" clId="{7B71A0B3-9562-407F-9624-CFF63AF58453}" dt="2026-02-02T07:23:23.780" v="2206" actId="790"/>
          <ac:spMkLst>
            <pc:docMk/>
            <pc:sldMk cId="2613039426" sldId="2147379059"/>
            <ac:spMk id="12" creationId="{4A73CF2B-FBF3-4D9D-F889-59B92EDC1AFD}"/>
          </ac:spMkLst>
        </pc:spChg>
        <pc:spChg chg="mod">
          <ac:chgData name="Nadine Seitler" userId="219f07b3-01e3-4e5e-a5d0-d7bfb5ad8cb5" providerId="ADAL" clId="{7B71A0B3-9562-407F-9624-CFF63AF58453}" dt="2026-02-02T07:23:23.780" v="2206" actId="790"/>
          <ac:spMkLst>
            <pc:docMk/>
            <pc:sldMk cId="2613039426" sldId="2147379059"/>
            <ac:spMk id="13" creationId="{8AD641AE-04F9-0BA9-9152-DDEE749EA7FD}"/>
          </ac:spMkLst>
        </pc:spChg>
        <pc:spChg chg="mod">
          <ac:chgData name="Nadine Seitler" userId="219f07b3-01e3-4e5e-a5d0-d7bfb5ad8cb5" providerId="ADAL" clId="{7B71A0B3-9562-407F-9624-CFF63AF58453}" dt="2026-02-02T07:23:23.780" v="2206" actId="790"/>
          <ac:spMkLst>
            <pc:docMk/>
            <pc:sldMk cId="2613039426" sldId="2147379059"/>
            <ac:spMk id="14" creationId="{C8B93AF2-273B-4B24-44C8-78DB3EFAEC54}"/>
          </ac:spMkLst>
        </pc:spChg>
        <pc:spChg chg="mod">
          <ac:chgData name="Nadine Seitler" userId="219f07b3-01e3-4e5e-a5d0-d7bfb5ad8cb5" providerId="ADAL" clId="{7B71A0B3-9562-407F-9624-CFF63AF58453}" dt="2026-02-02T06:19:02.698" v="2061" actId="208"/>
          <ac:spMkLst>
            <pc:docMk/>
            <pc:sldMk cId="2613039426" sldId="2147379059"/>
            <ac:spMk id="15" creationId="{E773EF40-F436-C24B-94DA-16917647A17B}"/>
          </ac:spMkLst>
        </pc:spChg>
        <pc:spChg chg="mod">
          <ac:chgData name="Nadine Seitler" userId="219f07b3-01e3-4e5e-a5d0-d7bfb5ad8cb5" providerId="ADAL" clId="{7B71A0B3-9562-407F-9624-CFF63AF58453}" dt="2026-01-27T13:30:11.373" v="904"/>
          <ac:spMkLst>
            <pc:docMk/>
            <pc:sldMk cId="2613039426" sldId="2147379059"/>
            <ac:spMk id="16" creationId="{FB63CEE5-2C3E-0E93-8220-796C159ADA0F}"/>
          </ac:spMkLst>
        </pc:spChg>
        <pc:spChg chg="mod">
          <ac:chgData name="Nadine Seitler" userId="219f07b3-01e3-4e5e-a5d0-d7bfb5ad8cb5" providerId="ADAL" clId="{7B71A0B3-9562-407F-9624-CFF63AF58453}" dt="2026-02-02T07:23:34.435" v="2211" actId="20577"/>
          <ac:spMkLst>
            <pc:docMk/>
            <pc:sldMk cId="2613039426" sldId="2147379059"/>
            <ac:spMk id="17" creationId="{3DF7B995-3CFA-A709-B333-499C11CA982E}"/>
          </ac:spMkLst>
        </pc:spChg>
        <pc:spChg chg="mod">
          <ac:chgData name="Nadine Seitler" userId="219f07b3-01e3-4e5e-a5d0-d7bfb5ad8cb5" providerId="ADAL" clId="{7B71A0B3-9562-407F-9624-CFF63AF58453}" dt="2026-02-02T07:23:57.707" v="2216" actId="20577"/>
          <ac:spMkLst>
            <pc:docMk/>
            <pc:sldMk cId="2613039426" sldId="2147379059"/>
            <ac:spMk id="18" creationId="{1A41C09A-8FD5-7519-2B33-9652EC63E5A4}"/>
          </ac:spMkLst>
        </pc:spChg>
        <pc:spChg chg="mod">
          <ac:chgData name="Nadine Seitler" userId="219f07b3-01e3-4e5e-a5d0-d7bfb5ad8cb5" providerId="ADAL" clId="{7B71A0B3-9562-407F-9624-CFF63AF58453}" dt="2026-02-02T07:23:23.780" v="2206" actId="790"/>
          <ac:spMkLst>
            <pc:docMk/>
            <pc:sldMk cId="2613039426" sldId="2147379059"/>
            <ac:spMk id="21" creationId="{D7F62360-0A8D-B043-8DB5-311135F46038}"/>
          </ac:spMkLst>
        </pc:spChg>
        <pc:picChg chg="mod">
          <ac:chgData name="Nadine Seitler" userId="219f07b3-01e3-4e5e-a5d0-d7bfb5ad8cb5" providerId="ADAL" clId="{7B71A0B3-9562-407F-9624-CFF63AF58453}" dt="2026-02-02T06:15:47.908" v="2024" actId="108"/>
          <ac:picMkLst>
            <pc:docMk/>
            <pc:sldMk cId="2613039426" sldId="2147379059"/>
            <ac:picMk id="25" creationId="{B1F39A36-1E03-BCE8-34F7-2BC18EFFF8E2}"/>
          </ac:picMkLst>
        </pc:picChg>
        <pc:picChg chg="mod">
          <ac:chgData name="Nadine Seitler" userId="219f07b3-01e3-4e5e-a5d0-d7bfb5ad8cb5" providerId="ADAL" clId="{7B71A0B3-9562-407F-9624-CFF63AF58453}" dt="2026-02-02T06:15:51.609" v="2026" actId="208"/>
          <ac:picMkLst>
            <pc:docMk/>
            <pc:sldMk cId="2613039426" sldId="2147379059"/>
            <ac:picMk id="27" creationId="{48A4AF51-A498-701E-2213-A3AD95C074FE}"/>
          </ac:picMkLst>
        </pc:picChg>
        <pc:picChg chg="mod">
          <ac:chgData name="Nadine Seitler" userId="219f07b3-01e3-4e5e-a5d0-d7bfb5ad8cb5" providerId="ADAL" clId="{7B71A0B3-9562-407F-9624-CFF63AF58453}" dt="2026-02-02T06:19:06.194" v="2063" actId="208"/>
          <ac:picMkLst>
            <pc:docMk/>
            <pc:sldMk cId="2613039426" sldId="2147379059"/>
            <ac:picMk id="29" creationId="{E01034DD-2669-47DA-5858-BEA493B1FF2A}"/>
          </ac:picMkLst>
        </pc:picChg>
        <pc:picChg chg="mod">
          <ac:chgData name="Nadine Seitler" userId="219f07b3-01e3-4e5e-a5d0-d7bfb5ad8cb5" providerId="ADAL" clId="{7B71A0B3-9562-407F-9624-CFF63AF58453}" dt="2026-02-02T06:15:47.908" v="2024" actId="108"/>
          <ac:picMkLst>
            <pc:docMk/>
            <pc:sldMk cId="2613039426" sldId="2147379059"/>
            <ac:picMk id="31" creationId="{10771203-03A8-027A-495B-8F8902FFF077}"/>
          </ac:picMkLst>
        </pc:picChg>
      </pc:sldChg>
      <pc:sldChg chg="modSp add mod">
        <pc:chgData name="Nadine Seitler" userId="219f07b3-01e3-4e5e-a5d0-d7bfb5ad8cb5" providerId="ADAL" clId="{7B71A0B3-9562-407F-9624-CFF63AF58453}" dt="2026-02-05T09:42:59.382" v="2330" actId="20577"/>
        <pc:sldMkLst>
          <pc:docMk/>
          <pc:sldMk cId="10066832" sldId="2147379060"/>
        </pc:sldMkLst>
        <pc:spChg chg="mod">
          <ac:chgData name="Nadine Seitler" userId="219f07b3-01e3-4e5e-a5d0-d7bfb5ad8cb5" providerId="ADAL" clId="{7B71A0B3-9562-407F-9624-CFF63AF58453}" dt="2026-01-27T13:37:00.872" v="1081" actId="20577"/>
          <ac:spMkLst>
            <pc:docMk/>
            <pc:sldMk cId="10066832" sldId="2147379060"/>
            <ac:spMk id="2" creationId="{32F47DBD-588A-0F48-81F8-60B5DE9298F0}"/>
          </ac:spMkLst>
        </pc:spChg>
        <pc:spChg chg="mod">
          <ac:chgData name="Nadine Seitler" userId="219f07b3-01e3-4e5e-a5d0-d7bfb5ad8cb5" providerId="ADAL" clId="{7B71A0B3-9562-407F-9624-CFF63AF58453}" dt="2026-02-02T07:24:06.020" v="2217" actId="790"/>
          <ac:spMkLst>
            <pc:docMk/>
            <pc:sldMk cId="10066832" sldId="2147379060"/>
            <ac:spMk id="3" creationId="{D7DEF6E8-8697-25AF-616B-C9DAF99029CC}"/>
          </ac:spMkLst>
        </pc:spChg>
        <pc:spChg chg="mod">
          <ac:chgData name="Nadine Seitler" userId="219f07b3-01e3-4e5e-a5d0-d7bfb5ad8cb5" providerId="ADAL" clId="{7B71A0B3-9562-407F-9624-CFF63AF58453}" dt="2026-02-02T07:24:06.020" v="2217" actId="790"/>
          <ac:spMkLst>
            <pc:docMk/>
            <pc:sldMk cId="10066832" sldId="2147379060"/>
            <ac:spMk id="9" creationId="{8CA15379-2E37-F270-46E2-4402FFAB53E1}"/>
          </ac:spMkLst>
        </pc:spChg>
        <pc:spChg chg="mod">
          <ac:chgData name="Nadine Seitler" userId="219f07b3-01e3-4e5e-a5d0-d7bfb5ad8cb5" providerId="ADAL" clId="{7B71A0B3-9562-407F-9624-CFF63AF58453}" dt="2026-01-27T13:59:48.276" v="1497" actId="208"/>
          <ac:spMkLst>
            <pc:docMk/>
            <pc:sldMk cId="10066832" sldId="2147379060"/>
            <ac:spMk id="10" creationId="{BE90BAFB-C9FA-E47A-AE8E-5DC9451B82DE}"/>
          </ac:spMkLst>
        </pc:spChg>
        <pc:spChg chg="mod">
          <ac:chgData name="Nadine Seitler" userId="219f07b3-01e3-4e5e-a5d0-d7bfb5ad8cb5" providerId="ADAL" clId="{7B71A0B3-9562-407F-9624-CFF63AF58453}" dt="2026-02-02T06:18:36.806" v="2055" actId="108"/>
          <ac:spMkLst>
            <pc:docMk/>
            <pc:sldMk cId="10066832" sldId="2147379060"/>
            <ac:spMk id="11" creationId="{6BC0C1D3-3B37-66AB-8CF6-7D7F29FCD250}"/>
          </ac:spMkLst>
        </pc:spChg>
        <pc:spChg chg="mod">
          <ac:chgData name="Nadine Seitler" userId="219f07b3-01e3-4e5e-a5d0-d7bfb5ad8cb5" providerId="ADAL" clId="{7B71A0B3-9562-407F-9624-CFF63AF58453}" dt="2026-02-02T07:24:06.020" v="2217" actId="790"/>
          <ac:spMkLst>
            <pc:docMk/>
            <pc:sldMk cId="10066832" sldId="2147379060"/>
            <ac:spMk id="12" creationId="{59ADF295-4E8E-7801-0410-0023785B7E77}"/>
          </ac:spMkLst>
        </pc:spChg>
        <pc:spChg chg="mod">
          <ac:chgData name="Nadine Seitler" userId="219f07b3-01e3-4e5e-a5d0-d7bfb5ad8cb5" providerId="ADAL" clId="{7B71A0B3-9562-407F-9624-CFF63AF58453}" dt="2026-02-02T07:24:06.020" v="2217" actId="790"/>
          <ac:spMkLst>
            <pc:docMk/>
            <pc:sldMk cId="10066832" sldId="2147379060"/>
            <ac:spMk id="13" creationId="{0CAC6C1A-0850-3B02-0EEC-1DA0C661F35F}"/>
          </ac:spMkLst>
        </pc:spChg>
        <pc:spChg chg="mod">
          <ac:chgData name="Nadine Seitler" userId="219f07b3-01e3-4e5e-a5d0-d7bfb5ad8cb5" providerId="ADAL" clId="{7B71A0B3-9562-407F-9624-CFF63AF58453}" dt="2026-02-02T07:24:06.020" v="2217" actId="790"/>
          <ac:spMkLst>
            <pc:docMk/>
            <pc:sldMk cId="10066832" sldId="2147379060"/>
            <ac:spMk id="14" creationId="{211678C9-AE11-545F-FB22-D017555EF20C}"/>
          </ac:spMkLst>
        </pc:spChg>
        <pc:spChg chg="mod">
          <ac:chgData name="Nadine Seitler" userId="219f07b3-01e3-4e5e-a5d0-d7bfb5ad8cb5" providerId="ADAL" clId="{7B71A0B3-9562-407F-9624-CFF63AF58453}" dt="2026-02-02T07:24:06.020" v="2217" actId="790"/>
          <ac:spMkLst>
            <pc:docMk/>
            <pc:sldMk cId="10066832" sldId="2147379060"/>
            <ac:spMk id="15" creationId="{82581FA4-BF1C-8008-464D-BC8AB2371C40}"/>
          </ac:spMkLst>
        </pc:spChg>
        <pc:spChg chg="mod">
          <ac:chgData name="Nadine Seitler" userId="219f07b3-01e3-4e5e-a5d0-d7bfb5ad8cb5" providerId="ADAL" clId="{7B71A0B3-9562-407F-9624-CFF63AF58453}" dt="2026-02-02T07:24:06.020" v="2217" actId="790"/>
          <ac:spMkLst>
            <pc:docMk/>
            <pc:sldMk cId="10066832" sldId="2147379060"/>
            <ac:spMk id="16" creationId="{EBC683C2-03FA-ED1C-037A-6606F72F89FE}"/>
          </ac:spMkLst>
        </pc:spChg>
        <pc:spChg chg="mod">
          <ac:chgData name="Nadine Seitler" userId="219f07b3-01e3-4e5e-a5d0-d7bfb5ad8cb5" providerId="ADAL" clId="{7B71A0B3-9562-407F-9624-CFF63AF58453}" dt="2026-02-05T09:42:57.309" v="2329" actId="20577"/>
          <ac:spMkLst>
            <pc:docMk/>
            <pc:sldMk cId="10066832" sldId="2147379060"/>
            <ac:spMk id="17" creationId="{791C9C1D-98C2-4E20-0BA2-CD64B4F92F0B}"/>
          </ac:spMkLst>
        </pc:spChg>
        <pc:spChg chg="mod">
          <ac:chgData name="Nadine Seitler" userId="219f07b3-01e3-4e5e-a5d0-d7bfb5ad8cb5" providerId="ADAL" clId="{7B71A0B3-9562-407F-9624-CFF63AF58453}" dt="2026-02-02T07:24:06.020" v="2217" actId="790"/>
          <ac:spMkLst>
            <pc:docMk/>
            <pc:sldMk cId="10066832" sldId="2147379060"/>
            <ac:spMk id="18" creationId="{D7D65877-BED0-D5FD-CA20-0DC63B708582}"/>
          </ac:spMkLst>
        </pc:spChg>
        <pc:spChg chg="mod">
          <ac:chgData name="Nadine Seitler" userId="219f07b3-01e3-4e5e-a5d0-d7bfb5ad8cb5" providerId="ADAL" clId="{7B71A0B3-9562-407F-9624-CFF63AF58453}" dt="2026-02-05T09:42:59.382" v="2330" actId="20577"/>
          <ac:spMkLst>
            <pc:docMk/>
            <pc:sldMk cId="10066832" sldId="2147379060"/>
            <ac:spMk id="21" creationId="{713AC04A-CC82-8D50-DF29-391CDF16D9BF}"/>
          </ac:spMkLst>
        </pc:spChg>
        <pc:picChg chg="mod">
          <ac:chgData name="Nadine Seitler" userId="219f07b3-01e3-4e5e-a5d0-d7bfb5ad8cb5" providerId="ADAL" clId="{7B71A0B3-9562-407F-9624-CFF63AF58453}" dt="2026-01-27T14:01:29.367" v="1518" actId="208"/>
          <ac:picMkLst>
            <pc:docMk/>
            <pc:sldMk cId="10066832" sldId="2147379060"/>
            <ac:picMk id="25" creationId="{F266F992-AA74-0DBC-8943-73445B0CBE28}"/>
          </ac:picMkLst>
        </pc:picChg>
        <pc:picChg chg="mod">
          <ac:chgData name="Nadine Seitler" userId="219f07b3-01e3-4e5e-a5d0-d7bfb5ad8cb5" providerId="ADAL" clId="{7B71A0B3-9562-407F-9624-CFF63AF58453}" dt="2026-02-02T06:15:41.857" v="2023" actId="208"/>
          <ac:picMkLst>
            <pc:docMk/>
            <pc:sldMk cId="10066832" sldId="2147379060"/>
            <ac:picMk id="27" creationId="{3565D262-26EA-D715-9FBE-A4745F4F4CA1}"/>
          </ac:picMkLst>
        </pc:picChg>
        <pc:picChg chg="mod">
          <ac:chgData name="Nadine Seitler" userId="219f07b3-01e3-4e5e-a5d0-d7bfb5ad8cb5" providerId="ADAL" clId="{7B71A0B3-9562-407F-9624-CFF63AF58453}" dt="2026-02-02T06:18:53.692" v="2057" actId="208"/>
          <ac:picMkLst>
            <pc:docMk/>
            <pc:sldMk cId="10066832" sldId="2147379060"/>
            <ac:picMk id="29" creationId="{624DD7B2-A81E-F756-767B-12DF241EB306}"/>
          </ac:picMkLst>
        </pc:picChg>
      </pc:sldChg>
      <pc:sldChg chg="addSp delSp modSp add mod ord">
        <pc:chgData name="Nadine Seitler" userId="219f07b3-01e3-4e5e-a5d0-d7bfb5ad8cb5" providerId="ADAL" clId="{7B71A0B3-9562-407F-9624-CFF63AF58453}" dt="2026-02-02T08:26:46.650" v="2324" actId="20577"/>
        <pc:sldMkLst>
          <pc:docMk/>
          <pc:sldMk cId="2022448928" sldId="2147379062"/>
        </pc:sldMkLst>
        <pc:spChg chg="mod">
          <ac:chgData name="Nadine Seitler" userId="219f07b3-01e3-4e5e-a5d0-d7bfb5ad8cb5" providerId="ADAL" clId="{7B71A0B3-9562-407F-9624-CFF63AF58453}" dt="2026-02-02T08:19:26.834" v="2303" actId="20577"/>
          <ac:spMkLst>
            <pc:docMk/>
            <pc:sldMk cId="2022448928" sldId="2147379062"/>
            <ac:spMk id="2" creationId="{6A8D3912-AA32-2F52-6F4B-DE8C232D4790}"/>
          </ac:spMkLst>
        </pc:spChg>
        <pc:spChg chg="add del mod">
          <ac:chgData name="Nadine Seitler" userId="219f07b3-01e3-4e5e-a5d0-d7bfb5ad8cb5" providerId="ADAL" clId="{7B71A0B3-9562-407F-9624-CFF63AF58453}" dt="2026-02-02T07:20:38.435" v="2185" actId="790"/>
          <ac:spMkLst>
            <pc:docMk/>
            <pc:sldMk cId="2022448928" sldId="2147379062"/>
            <ac:spMk id="3" creationId="{6F8E7B4B-9100-9020-5319-E66BB36E7965}"/>
          </ac:spMkLst>
        </pc:spChg>
        <pc:spChg chg="add del mod">
          <ac:chgData name="Nadine Seitler" userId="219f07b3-01e3-4e5e-a5d0-d7bfb5ad8cb5" providerId="ADAL" clId="{7B71A0B3-9562-407F-9624-CFF63AF58453}" dt="2026-02-02T07:20:38.435" v="2185" actId="790"/>
          <ac:spMkLst>
            <pc:docMk/>
            <pc:sldMk cId="2022448928" sldId="2147379062"/>
            <ac:spMk id="9" creationId="{8981BCDF-6026-95E4-0CB8-ACF2EA7B73DB}"/>
          </ac:spMkLst>
        </pc:spChg>
        <pc:spChg chg="add del mod">
          <ac:chgData name="Nadine Seitler" userId="219f07b3-01e3-4e5e-a5d0-d7bfb5ad8cb5" providerId="ADAL" clId="{7B71A0B3-9562-407F-9624-CFF63AF58453}" dt="2026-02-02T07:20:38.435" v="2185" actId="790"/>
          <ac:spMkLst>
            <pc:docMk/>
            <pc:sldMk cId="2022448928" sldId="2147379062"/>
            <ac:spMk id="10" creationId="{98682107-896A-8D74-FF35-CC89C24E896E}"/>
          </ac:spMkLst>
        </pc:spChg>
        <pc:spChg chg="add del mod">
          <ac:chgData name="Nadine Seitler" userId="219f07b3-01e3-4e5e-a5d0-d7bfb5ad8cb5" providerId="ADAL" clId="{7B71A0B3-9562-407F-9624-CFF63AF58453}" dt="2026-01-27T14:09:27.939" v="1542" actId="207"/>
          <ac:spMkLst>
            <pc:docMk/>
            <pc:sldMk cId="2022448928" sldId="2147379062"/>
            <ac:spMk id="11" creationId="{98470452-0072-A52E-7675-C9DF216F0E3D}"/>
          </ac:spMkLst>
        </pc:spChg>
        <pc:spChg chg="mod">
          <ac:chgData name="Nadine Seitler" userId="219f07b3-01e3-4e5e-a5d0-d7bfb5ad8cb5" providerId="ADAL" clId="{7B71A0B3-9562-407F-9624-CFF63AF58453}" dt="2026-01-27T14:08:29.061" v="1534" actId="208"/>
          <ac:spMkLst>
            <pc:docMk/>
            <pc:sldMk cId="2022448928" sldId="2147379062"/>
            <ac:spMk id="12" creationId="{199D364E-0F34-3248-CD25-7F9181CDB547}"/>
          </ac:spMkLst>
        </pc:spChg>
        <pc:spChg chg="mod">
          <ac:chgData name="Nadine Seitler" userId="219f07b3-01e3-4e5e-a5d0-d7bfb5ad8cb5" providerId="ADAL" clId="{7B71A0B3-9562-407F-9624-CFF63AF58453}" dt="2026-02-02T07:20:38.435" v="2185" actId="790"/>
          <ac:spMkLst>
            <pc:docMk/>
            <pc:sldMk cId="2022448928" sldId="2147379062"/>
            <ac:spMk id="13" creationId="{8B7E657F-347D-5553-9937-CA9914C640E9}"/>
          </ac:spMkLst>
        </pc:spChg>
        <pc:spChg chg="mod">
          <ac:chgData name="Nadine Seitler" userId="219f07b3-01e3-4e5e-a5d0-d7bfb5ad8cb5" providerId="ADAL" clId="{7B71A0B3-9562-407F-9624-CFF63AF58453}" dt="2026-02-02T07:20:38.435" v="2185" actId="790"/>
          <ac:spMkLst>
            <pc:docMk/>
            <pc:sldMk cId="2022448928" sldId="2147379062"/>
            <ac:spMk id="14" creationId="{FC648202-C838-D695-076E-B852EB0DE3F2}"/>
          </ac:spMkLst>
        </pc:spChg>
        <pc:spChg chg="mod">
          <ac:chgData name="Nadine Seitler" userId="219f07b3-01e3-4e5e-a5d0-d7bfb5ad8cb5" providerId="ADAL" clId="{7B71A0B3-9562-407F-9624-CFF63AF58453}" dt="2026-02-02T07:20:38.435" v="2185" actId="790"/>
          <ac:spMkLst>
            <pc:docMk/>
            <pc:sldMk cId="2022448928" sldId="2147379062"/>
            <ac:spMk id="15" creationId="{954BF5D7-F149-AE35-131A-523C6A79A3B7}"/>
          </ac:spMkLst>
        </pc:spChg>
        <pc:spChg chg="mod">
          <ac:chgData name="Nadine Seitler" userId="219f07b3-01e3-4e5e-a5d0-d7bfb5ad8cb5" providerId="ADAL" clId="{7B71A0B3-9562-407F-9624-CFF63AF58453}" dt="2026-02-02T08:12:53.978" v="2282" actId="20577"/>
          <ac:spMkLst>
            <pc:docMk/>
            <pc:sldMk cId="2022448928" sldId="2147379062"/>
            <ac:spMk id="16" creationId="{F917BF9F-A3AD-2FFE-28E4-2DDC2F47F9CF}"/>
          </ac:spMkLst>
        </pc:spChg>
        <pc:spChg chg="mod">
          <ac:chgData name="Nadine Seitler" userId="219f07b3-01e3-4e5e-a5d0-d7bfb5ad8cb5" providerId="ADAL" clId="{7B71A0B3-9562-407F-9624-CFF63AF58453}" dt="2026-02-02T08:15:55.824" v="2287" actId="20577"/>
          <ac:spMkLst>
            <pc:docMk/>
            <pc:sldMk cId="2022448928" sldId="2147379062"/>
            <ac:spMk id="17" creationId="{9A1ADDE3-A297-E0AD-C029-47A4868A6278}"/>
          </ac:spMkLst>
        </pc:spChg>
        <pc:spChg chg="mod">
          <ac:chgData name="Nadine Seitler" userId="219f07b3-01e3-4e5e-a5d0-d7bfb5ad8cb5" providerId="ADAL" clId="{7B71A0B3-9562-407F-9624-CFF63AF58453}" dt="2026-02-02T08:17:33.011" v="2292" actId="20577"/>
          <ac:spMkLst>
            <pc:docMk/>
            <pc:sldMk cId="2022448928" sldId="2147379062"/>
            <ac:spMk id="18" creationId="{B01BDC06-FFDF-3BFB-9CE7-BE8CC48AFCAA}"/>
          </ac:spMkLst>
        </pc:spChg>
        <pc:spChg chg="mod">
          <ac:chgData name="Nadine Seitler" userId="219f07b3-01e3-4e5e-a5d0-d7bfb5ad8cb5" providerId="ADAL" clId="{7B71A0B3-9562-407F-9624-CFF63AF58453}" dt="2026-02-02T08:26:46.650" v="2324" actId="20577"/>
          <ac:spMkLst>
            <pc:docMk/>
            <pc:sldMk cId="2022448928" sldId="2147379062"/>
            <ac:spMk id="21" creationId="{1CC205CB-7D31-CC7F-87EB-2384D5340A0F}"/>
          </ac:spMkLst>
        </pc:spChg>
        <pc:picChg chg="mod">
          <ac:chgData name="Nadine Seitler" userId="219f07b3-01e3-4e5e-a5d0-d7bfb5ad8cb5" providerId="ADAL" clId="{7B71A0B3-9562-407F-9624-CFF63AF58453}" dt="2026-01-27T14:01:20.132" v="1516" actId="208"/>
          <ac:picMkLst>
            <pc:docMk/>
            <pc:sldMk cId="2022448928" sldId="2147379062"/>
            <ac:picMk id="25" creationId="{FECCDB68-9B87-6111-D82B-12ACD73B91FC}"/>
          </ac:picMkLst>
        </pc:picChg>
        <pc:picChg chg="mod">
          <ac:chgData name="Nadine Seitler" userId="219f07b3-01e3-4e5e-a5d0-d7bfb5ad8cb5" providerId="ADAL" clId="{7B71A0B3-9562-407F-9624-CFF63AF58453}" dt="2026-01-27T14:09:04.054" v="1539" actId="208"/>
          <ac:picMkLst>
            <pc:docMk/>
            <pc:sldMk cId="2022448928" sldId="2147379062"/>
            <ac:picMk id="27" creationId="{31E62712-394E-092F-9B2E-D48F8E5116A7}"/>
          </ac:picMkLst>
        </pc:picChg>
        <pc:picChg chg="mod">
          <ac:chgData name="Nadine Seitler" userId="219f07b3-01e3-4e5e-a5d0-d7bfb5ad8cb5" providerId="ADAL" clId="{7B71A0B3-9562-407F-9624-CFF63AF58453}" dt="2026-01-27T14:09:46.095" v="1545" actId="208"/>
          <ac:picMkLst>
            <pc:docMk/>
            <pc:sldMk cId="2022448928" sldId="2147379062"/>
            <ac:picMk id="29" creationId="{2E2EC1B0-FE9B-68FA-3B23-5E2A8887742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lmconsultingde-my.sharepoint.com/personal/lars_moeller_lmconsulting_de/Documents/s4%20hana%20webin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mconsultingde-my.sharepoint.com/personal/lars_moeller_lmconsulting_de/Documents/s4%20hana%20webina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de-DE"/>
              <a:t>S4 HCM &amp; EC Projekte</a:t>
            </a:r>
            <a:br>
              <a:rPr lang="de-DE"/>
            </a:br>
            <a:r>
              <a:rPr lang="de-DE"/>
              <a:t>Angebot / Nachfrage  </a:t>
            </a:r>
          </a:p>
          <a:p>
            <a:pPr>
              <a:defRPr/>
            </a:pPr>
            <a:endParaRPr lang="de-DE"/>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de-DE"/>
        </a:p>
      </c:txPr>
    </c:title>
    <c:autoTitleDeleted val="0"/>
    <c:plotArea>
      <c:layout/>
      <c:lineChart>
        <c:grouping val="standard"/>
        <c:varyColors val="0"/>
        <c:ser>
          <c:idx val="0"/>
          <c:order val="0"/>
          <c:tx>
            <c:strRef>
              <c:f>'[s4 hana webinar.xlsx]Tabelle1'!$E$57</c:f>
              <c:strCache>
                <c:ptCount val="1"/>
                <c:pt idx="0">
                  <c:v>Angebot </c:v>
                </c:pt>
              </c:strCache>
            </c:strRef>
          </c:tx>
          <c:spPr>
            <a:ln w="22225" cap="rnd">
              <a:solidFill>
                <a:schemeClr val="accent1"/>
              </a:solidFill>
            </a:ln>
            <a:effectLst>
              <a:glow rad="139700">
                <a:schemeClr val="accent1">
                  <a:satMod val="175000"/>
                  <a:alpha val="14000"/>
                </a:schemeClr>
              </a:glow>
            </a:effectLst>
          </c:spPr>
          <c:marker>
            <c:symbol val="none"/>
          </c:marker>
          <c:cat>
            <c:numRef>
              <c:f>'[s4 hana webinar.xlsx]Tabelle1'!$F$56:$K$56</c:f>
              <c:numCache>
                <c:formatCode>General</c:formatCode>
                <c:ptCount val="6"/>
                <c:pt idx="0">
                  <c:v>2025</c:v>
                </c:pt>
                <c:pt idx="1">
                  <c:v>2026</c:v>
                </c:pt>
                <c:pt idx="2">
                  <c:v>2027</c:v>
                </c:pt>
                <c:pt idx="3">
                  <c:v>2028</c:v>
                </c:pt>
                <c:pt idx="4">
                  <c:v>2029</c:v>
                </c:pt>
                <c:pt idx="5">
                  <c:v>2030</c:v>
                </c:pt>
              </c:numCache>
            </c:numRef>
          </c:cat>
          <c:val>
            <c:numRef>
              <c:f>'[s4 hana webinar.xlsx]Tabelle1'!$F$57:$K$57</c:f>
              <c:numCache>
                <c:formatCode>_-* #,##0.00\ _€_-;\-* #,##0.00\ _€_-;_-* "-"??\ _€_-;_-@_-</c:formatCode>
                <c:ptCount val="6"/>
                <c:pt idx="0">
                  <c:v>320000</c:v>
                </c:pt>
                <c:pt idx="1">
                  <c:v>320000</c:v>
                </c:pt>
                <c:pt idx="2">
                  <c:v>320000</c:v>
                </c:pt>
                <c:pt idx="3">
                  <c:v>320000</c:v>
                </c:pt>
                <c:pt idx="4">
                  <c:v>320000</c:v>
                </c:pt>
                <c:pt idx="5">
                  <c:v>320000</c:v>
                </c:pt>
              </c:numCache>
            </c:numRef>
          </c:val>
          <c:smooth val="0"/>
          <c:extLst>
            <c:ext xmlns:c16="http://schemas.microsoft.com/office/drawing/2014/chart" uri="{C3380CC4-5D6E-409C-BE32-E72D297353CC}">
              <c16:uniqueId val="{00000000-CE80-4BD5-BC0E-46FB10C157FE}"/>
            </c:ext>
          </c:extLst>
        </c:ser>
        <c:ser>
          <c:idx val="1"/>
          <c:order val="1"/>
          <c:tx>
            <c:strRef>
              <c:f>'[s4 hana webinar.xlsx]Tabelle1'!$E$58</c:f>
              <c:strCache>
                <c:ptCount val="1"/>
                <c:pt idx="0">
                  <c:v>Nachfrage </c:v>
                </c:pt>
              </c:strCache>
            </c:strRef>
          </c:tx>
          <c:spPr>
            <a:ln w="22225" cap="rnd">
              <a:solidFill>
                <a:schemeClr val="accent2"/>
              </a:solidFill>
            </a:ln>
            <a:effectLst>
              <a:glow rad="139700">
                <a:schemeClr val="accent2">
                  <a:satMod val="175000"/>
                  <a:alpha val="14000"/>
                </a:schemeClr>
              </a:glow>
            </a:effectLst>
          </c:spPr>
          <c:marker>
            <c:symbol val="none"/>
          </c:marker>
          <c:cat>
            <c:numRef>
              <c:f>'[s4 hana webinar.xlsx]Tabelle1'!$F$56:$K$56</c:f>
              <c:numCache>
                <c:formatCode>General</c:formatCode>
                <c:ptCount val="6"/>
                <c:pt idx="0">
                  <c:v>2025</c:v>
                </c:pt>
                <c:pt idx="1">
                  <c:v>2026</c:v>
                </c:pt>
                <c:pt idx="2">
                  <c:v>2027</c:v>
                </c:pt>
                <c:pt idx="3">
                  <c:v>2028</c:v>
                </c:pt>
                <c:pt idx="4">
                  <c:v>2029</c:v>
                </c:pt>
                <c:pt idx="5">
                  <c:v>2030</c:v>
                </c:pt>
              </c:numCache>
            </c:numRef>
          </c:cat>
          <c:val>
            <c:numRef>
              <c:f>'[s4 hana webinar.xlsx]Tabelle1'!$F$58:$K$58</c:f>
              <c:numCache>
                <c:formatCode>_-* #,##0.00\ _€_-;\-* #,##0.00\ _€_-;_-* "-"??\ _€_-;_-@_-</c:formatCode>
                <c:ptCount val="6"/>
                <c:pt idx="0">
                  <c:v>340000</c:v>
                </c:pt>
                <c:pt idx="1">
                  <c:v>340000</c:v>
                </c:pt>
                <c:pt idx="2">
                  <c:v>340000</c:v>
                </c:pt>
                <c:pt idx="3">
                  <c:v>340000</c:v>
                </c:pt>
                <c:pt idx="4">
                  <c:v>340000</c:v>
                </c:pt>
                <c:pt idx="5">
                  <c:v>340000</c:v>
                </c:pt>
              </c:numCache>
            </c:numRef>
          </c:val>
          <c:smooth val="0"/>
          <c:extLst>
            <c:ext xmlns:c16="http://schemas.microsoft.com/office/drawing/2014/chart" uri="{C3380CC4-5D6E-409C-BE32-E72D297353CC}">
              <c16:uniqueId val="{00000001-CE80-4BD5-BC0E-46FB10C157FE}"/>
            </c:ext>
          </c:extLst>
        </c:ser>
        <c:dLbls>
          <c:showLegendKey val="0"/>
          <c:showVal val="0"/>
          <c:showCatName val="0"/>
          <c:showSerName val="0"/>
          <c:showPercent val="0"/>
          <c:showBubbleSize val="0"/>
        </c:dLbls>
        <c:smooth val="0"/>
        <c:axId val="2145895583"/>
        <c:axId val="2145900863"/>
      </c:lineChart>
      <c:catAx>
        <c:axId val="2145895583"/>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de-DE"/>
          </a:p>
        </c:txPr>
        <c:crossAx val="2145900863"/>
        <c:crosses val="autoZero"/>
        <c:auto val="1"/>
        <c:lblAlgn val="ctr"/>
        <c:lblOffset val="100"/>
        <c:noMultiLvlLbl val="0"/>
      </c:catAx>
      <c:valAx>
        <c:axId val="2145900863"/>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_-* #,##0.00\ _€_-;\-* #,##0.0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de-DE"/>
          </a:p>
        </c:txPr>
        <c:crossAx val="21458955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de-DE"/>
              <a:t>Was passiert wenn die Nachfrage nicht gleich verteilt ist das Angebot aber schon </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de-DE"/>
        </a:p>
      </c:txPr>
    </c:title>
    <c:autoTitleDeleted val="0"/>
    <c:plotArea>
      <c:layout/>
      <c:lineChart>
        <c:grouping val="standard"/>
        <c:varyColors val="0"/>
        <c:ser>
          <c:idx val="0"/>
          <c:order val="0"/>
          <c:tx>
            <c:strRef>
              <c:f>'[s4 hana webinar.xlsx]Tabelle1'!$E$63</c:f>
              <c:strCache>
                <c:ptCount val="1"/>
                <c:pt idx="0">
                  <c:v>Angebot </c:v>
                </c:pt>
              </c:strCache>
            </c:strRef>
          </c:tx>
          <c:spPr>
            <a:ln w="22225" cap="rnd">
              <a:solidFill>
                <a:schemeClr val="accent1"/>
              </a:solidFill>
            </a:ln>
            <a:effectLst>
              <a:glow rad="139700">
                <a:schemeClr val="accent1">
                  <a:satMod val="175000"/>
                  <a:alpha val="14000"/>
                </a:schemeClr>
              </a:glow>
            </a:effectLst>
          </c:spPr>
          <c:marker>
            <c:symbol val="none"/>
          </c:marker>
          <c:cat>
            <c:numRef>
              <c:f>'[s4 hana webinar.xlsx]Tabelle1'!$F$62:$K$62</c:f>
              <c:numCache>
                <c:formatCode>General</c:formatCode>
                <c:ptCount val="6"/>
                <c:pt idx="0">
                  <c:v>2025</c:v>
                </c:pt>
                <c:pt idx="1">
                  <c:v>2026</c:v>
                </c:pt>
                <c:pt idx="2">
                  <c:v>2027</c:v>
                </c:pt>
                <c:pt idx="3">
                  <c:v>2028</c:v>
                </c:pt>
                <c:pt idx="4">
                  <c:v>2029</c:v>
                </c:pt>
                <c:pt idx="5">
                  <c:v>2030</c:v>
                </c:pt>
              </c:numCache>
            </c:numRef>
          </c:cat>
          <c:val>
            <c:numRef>
              <c:f>'[s4 hana webinar.xlsx]Tabelle1'!$F$63:$K$63</c:f>
              <c:numCache>
                <c:formatCode>_-* #,##0.00\ _€_-;\-* #,##0.00\ _€_-;_-* "-"??\ _€_-;_-@_-</c:formatCode>
                <c:ptCount val="6"/>
                <c:pt idx="0">
                  <c:v>320000</c:v>
                </c:pt>
                <c:pt idx="1">
                  <c:v>320000</c:v>
                </c:pt>
                <c:pt idx="2">
                  <c:v>320000</c:v>
                </c:pt>
                <c:pt idx="3">
                  <c:v>320000</c:v>
                </c:pt>
                <c:pt idx="4">
                  <c:v>320000</c:v>
                </c:pt>
                <c:pt idx="5">
                  <c:v>320000</c:v>
                </c:pt>
              </c:numCache>
            </c:numRef>
          </c:val>
          <c:smooth val="0"/>
          <c:extLst>
            <c:ext xmlns:c16="http://schemas.microsoft.com/office/drawing/2014/chart" uri="{C3380CC4-5D6E-409C-BE32-E72D297353CC}">
              <c16:uniqueId val="{00000000-916A-4D5E-A512-8329C8FDA111}"/>
            </c:ext>
          </c:extLst>
        </c:ser>
        <c:ser>
          <c:idx val="1"/>
          <c:order val="1"/>
          <c:tx>
            <c:strRef>
              <c:f>'[s4 hana webinar.xlsx]Tabelle1'!$E$64</c:f>
              <c:strCache>
                <c:ptCount val="1"/>
                <c:pt idx="0">
                  <c:v>Nachfrage </c:v>
                </c:pt>
              </c:strCache>
            </c:strRef>
          </c:tx>
          <c:spPr>
            <a:ln w="22225" cap="rnd">
              <a:solidFill>
                <a:schemeClr val="accent2"/>
              </a:solidFill>
            </a:ln>
            <a:effectLst>
              <a:glow rad="139700">
                <a:schemeClr val="accent2">
                  <a:satMod val="175000"/>
                  <a:alpha val="14000"/>
                </a:schemeClr>
              </a:glow>
            </a:effectLst>
          </c:spPr>
          <c:marker>
            <c:symbol val="none"/>
          </c:marker>
          <c:cat>
            <c:numRef>
              <c:f>'[s4 hana webinar.xlsx]Tabelle1'!$F$62:$K$62</c:f>
              <c:numCache>
                <c:formatCode>General</c:formatCode>
                <c:ptCount val="6"/>
                <c:pt idx="0">
                  <c:v>2025</c:v>
                </c:pt>
                <c:pt idx="1">
                  <c:v>2026</c:v>
                </c:pt>
                <c:pt idx="2">
                  <c:v>2027</c:v>
                </c:pt>
                <c:pt idx="3">
                  <c:v>2028</c:v>
                </c:pt>
                <c:pt idx="4">
                  <c:v>2029</c:v>
                </c:pt>
                <c:pt idx="5">
                  <c:v>2030</c:v>
                </c:pt>
              </c:numCache>
            </c:numRef>
          </c:cat>
          <c:val>
            <c:numRef>
              <c:f>'[s4 hana webinar.xlsx]Tabelle1'!$F$64:$K$64</c:f>
              <c:numCache>
                <c:formatCode>_-* #,##0.00\ _€_-;\-* #,##0.00\ _€_-;_-* "-"??\ _€_-;_-@_-</c:formatCode>
                <c:ptCount val="6"/>
                <c:pt idx="0">
                  <c:v>300000</c:v>
                </c:pt>
                <c:pt idx="1">
                  <c:v>700000</c:v>
                </c:pt>
                <c:pt idx="2">
                  <c:v>700000</c:v>
                </c:pt>
                <c:pt idx="3">
                  <c:v>200000</c:v>
                </c:pt>
                <c:pt idx="4">
                  <c:v>100000</c:v>
                </c:pt>
                <c:pt idx="5">
                  <c:v>40000</c:v>
                </c:pt>
              </c:numCache>
            </c:numRef>
          </c:val>
          <c:smooth val="0"/>
          <c:extLst>
            <c:ext xmlns:c16="http://schemas.microsoft.com/office/drawing/2014/chart" uri="{C3380CC4-5D6E-409C-BE32-E72D297353CC}">
              <c16:uniqueId val="{00000001-916A-4D5E-A512-8329C8FDA111}"/>
            </c:ext>
          </c:extLst>
        </c:ser>
        <c:ser>
          <c:idx val="2"/>
          <c:order val="2"/>
          <c:tx>
            <c:strRef>
              <c:f>'[s4 hana webinar.xlsx]Tabelle1'!$E$65</c:f>
              <c:strCache>
                <c:ptCount val="1"/>
                <c:pt idx="0">
                  <c:v>Angebotslücke</c:v>
                </c:pt>
              </c:strCache>
            </c:strRef>
          </c:tx>
          <c:spPr>
            <a:ln w="22225" cap="rnd">
              <a:solidFill>
                <a:schemeClr val="accent3"/>
              </a:solidFill>
            </a:ln>
            <a:effectLst>
              <a:glow rad="139700">
                <a:schemeClr val="accent3">
                  <a:satMod val="175000"/>
                  <a:alpha val="14000"/>
                </a:schemeClr>
              </a:glow>
            </a:effectLst>
          </c:spPr>
          <c:marker>
            <c:symbol val="none"/>
          </c:marker>
          <c:cat>
            <c:numRef>
              <c:f>'[s4 hana webinar.xlsx]Tabelle1'!$F$62:$K$62</c:f>
              <c:numCache>
                <c:formatCode>General</c:formatCode>
                <c:ptCount val="6"/>
                <c:pt idx="0">
                  <c:v>2025</c:v>
                </c:pt>
                <c:pt idx="1">
                  <c:v>2026</c:v>
                </c:pt>
                <c:pt idx="2">
                  <c:v>2027</c:v>
                </c:pt>
                <c:pt idx="3">
                  <c:v>2028</c:v>
                </c:pt>
                <c:pt idx="4">
                  <c:v>2029</c:v>
                </c:pt>
                <c:pt idx="5">
                  <c:v>2030</c:v>
                </c:pt>
              </c:numCache>
            </c:numRef>
          </c:cat>
          <c:val>
            <c:numRef>
              <c:f>'[s4 hana webinar.xlsx]Tabelle1'!$F$65:$K$65</c:f>
              <c:numCache>
                <c:formatCode>_-* #,##0.00\ _€_-;\-* #,##0.00\ _€_-;_-* "-"??\ _€_-;_-@_-</c:formatCode>
                <c:ptCount val="6"/>
                <c:pt idx="0">
                  <c:v>20000</c:v>
                </c:pt>
                <c:pt idx="1">
                  <c:v>-380000</c:v>
                </c:pt>
                <c:pt idx="2">
                  <c:v>-380000</c:v>
                </c:pt>
                <c:pt idx="3">
                  <c:v>120000</c:v>
                </c:pt>
                <c:pt idx="4">
                  <c:v>220000</c:v>
                </c:pt>
                <c:pt idx="5">
                  <c:v>280000</c:v>
                </c:pt>
              </c:numCache>
            </c:numRef>
          </c:val>
          <c:smooth val="0"/>
          <c:extLst>
            <c:ext xmlns:c16="http://schemas.microsoft.com/office/drawing/2014/chart" uri="{C3380CC4-5D6E-409C-BE32-E72D297353CC}">
              <c16:uniqueId val="{00000002-916A-4D5E-A512-8329C8FDA111}"/>
            </c:ext>
          </c:extLst>
        </c:ser>
        <c:dLbls>
          <c:showLegendKey val="0"/>
          <c:showVal val="0"/>
          <c:showCatName val="0"/>
          <c:showSerName val="0"/>
          <c:showPercent val="0"/>
          <c:showBubbleSize val="0"/>
        </c:dLbls>
        <c:smooth val="0"/>
        <c:axId val="1457778096"/>
        <c:axId val="1457780016"/>
      </c:lineChart>
      <c:catAx>
        <c:axId val="145777809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de-DE"/>
          </a:p>
        </c:txPr>
        <c:crossAx val="1457780016"/>
        <c:crosses val="autoZero"/>
        <c:auto val="1"/>
        <c:lblAlgn val="ctr"/>
        <c:lblOffset val="100"/>
        <c:noMultiLvlLbl val="0"/>
      </c:catAx>
      <c:valAx>
        <c:axId val="145778001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_-* #,##0.00\ _€_-;\-* #,##0.0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de-DE"/>
          </a:p>
        </c:txPr>
        <c:crossAx val="14577780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A24E0-AAE1-40F8-B867-9D4034D159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e-DE"/>
        </a:p>
      </dgm:t>
    </dgm:pt>
    <dgm:pt modelId="{28DDF8FF-072E-4277-83FF-98E264828539}">
      <dgm:prSet phldrT="[Text]"/>
      <dgm:spPr/>
      <dgm:t>
        <a:bodyPr/>
        <a:lstStyle/>
        <a:p>
          <a:r>
            <a:rPr lang="de-DE"/>
            <a:t>Betreiben Sie ihr SAP HCM R/3 System auf einem </a:t>
          </a:r>
          <a:r>
            <a:rPr lang="de-DE" err="1"/>
            <a:t>Releasestand</a:t>
          </a:r>
          <a:r>
            <a:rPr lang="de-DE"/>
            <a:t> EHP5 oder kleiner?</a:t>
          </a:r>
        </a:p>
      </dgm:t>
    </dgm:pt>
    <dgm:pt modelId="{0E6321FF-8CC8-4B78-AF91-8B889CC62952}" type="parTrans" cxnId="{442BD414-3A8C-4775-A56F-F92C36A0EBD7}">
      <dgm:prSet/>
      <dgm:spPr/>
      <dgm:t>
        <a:bodyPr/>
        <a:lstStyle/>
        <a:p>
          <a:endParaRPr lang="de-DE"/>
        </a:p>
      </dgm:t>
    </dgm:pt>
    <dgm:pt modelId="{6C5B97B6-9232-4683-8575-C2695A9DEAEF}" type="sibTrans" cxnId="{442BD414-3A8C-4775-A56F-F92C36A0EBD7}">
      <dgm:prSet/>
      <dgm:spPr/>
      <dgm:t>
        <a:bodyPr/>
        <a:lstStyle/>
        <a:p>
          <a:endParaRPr lang="de-DE"/>
        </a:p>
      </dgm:t>
    </dgm:pt>
    <dgm:pt modelId="{42911183-3B86-4BC4-BCF0-1185CE59C813}">
      <dgm:prSet phldrT="[Text]"/>
      <dgm:spPr>
        <a:solidFill>
          <a:schemeClr val="accent2">
            <a:lumMod val="75000"/>
          </a:schemeClr>
        </a:solidFill>
      </dgm:spPr>
      <dgm:t>
        <a:bodyPr/>
        <a:lstStyle/>
        <a:p>
          <a:r>
            <a:rPr lang="de-DE"/>
            <a:t>Ja</a:t>
          </a:r>
          <a:br>
            <a:rPr lang="de-DE"/>
          </a:br>
          <a:r>
            <a:rPr lang="de-DE"/>
            <a:t>Sie haben nicht mehr viel Zeit; am 31.12.2025 läuft die Wartung für EHP 5 oder kleiner aus</a:t>
          </a:r>
        </a:p>
      </dgm:t>
    </dgm:pt>
    <dgm:pt modelId="{1011DD8D-9A75-4DFE-81C8-438814685419}" type="parTrans" cxnId="{C5202AF8-D827-4269-8EF3-D29C9CFF205C}">
      <dgm:prSet/>
      <dgm:spPr/>
      <dgm:t>
        <a:bodyPr/>
        <a:lstStyle/>
        <a:p>
          <a:endParaRPr lang="de-DE"/>
        </a:p>
      </dgm:t>
    </dgm:pt>
    <dgm:pt modelId="{ED4B628E-72CE-464B-9FC9-C38237D6ECE4}" type="sibTrans" cxnId="{C5202AF8-D827-4269-8EF3-D29C9CFF205C}">
      <dgm:prSet/>
      <dgm:spPr/>
      <dgm:t>
        <a:bodyPr/>
        <a:lstStyle/>
        <a:p>
          <a:endParaRPr lang="de-DE"/>
        </a:p>
      </dgm:t>
    </dgm:pt>
    <dgm:pt modelId="{1C8382E0-39C0-4117-B4BF-5347A8B8656C}">
      <dgm:prSet phldrT="[Text]"/>
      <dgm:spPr>
        <a:solidFill>
          <a:srgbClr val="C0504D">
            <a:lumMod val="75000"/>
          </a:srgbClr>
        </a:solidFill>
        <a:ln w="25400" cap="flat" cmpd="sng" algn="ctr">
          <a:solidFill>
            <a:prstClr val="white">
              <a:hueOff val="0"/>
              <a:satOff val="0"/>
              <a:lumOff val="0"/>
              <a:alphaOff val="0"/>
            </a:prstClr>
          </a:solidFill>
          <a:prstDash val="solid"/>
        </a:ln>
        <a:effectLst/>
      </dgm:spPr>
      <dgm:t>
        <a:bodyPr spcFirstLastPara="0" vert="horz" wrap="square" lIns="3810" tIns="3810" rIns="3810" bIns="3810" numCol="1" spcCol="1270" anchor="ctr" anchorCtr="0"/>
        <a:lstStyle/>
        <a:p>
          <a:r>
            <a:rPr lang="de-DE"/>
            <a:t>Ja</a:t>
          </a:r>
          <a:br>
            <a:rPr lang="de-DE"/>
          </a:br>
          <a:r>
            <a:rPr lang="de-DE"/>
            <a:t>Sie haben nicht mehr viel Zeit; am 31.12.2025 läuft die Wartung für das </a:t>
          </a:r>
          <a:r>
            <a:rPr lang="de-DE" err="1"/>
            <a:t>Kompatibiltätspackage</a:t>
          </a:r>
          <a:r>
            <a:rPr lang="de-DE"/>
            <a:t> aus</a:t>
          </a:r>
        </a:p>
      </dgm:t>
    </dgm:pt>
    <dgm:pt modelId="{D6F4906C-E128-4048-AB4F-FA5C2AFE3342}" type="parTrans" cxnId="{9D2975AE-7E77-4D39-9D97-863803144337}">
      <dgm:prSet/>
      <dgm:spPr/>
      <dgm:t>
        <a:bodyPr/>
        <a:lstStyle/>
        <a:p>
          <a:endParaRPr lang="de-DE"/>
        </a:p>
      </dgm:t>
    </dgm:pt>
    <dgm:pt modelId="{2741577E-6895-4D90-8522-162D25881ABA}" type="sibTrans" cxnId="{9D2975AE-7E77-4D39-9D97-863803144337}">
      <dgm:prSet/>
      <dgm:spPr/>
      <dgm:t>
        <a:bodyPr/>
        <a:lstStyle/>
        <a:p>
          <a:endParaRPr lang="de-DE"/>
        </a:p>
      </dgm:t>
    </dgm:pt>
    <dgm:pt modelId="{5CEE3815-AD08-4922-B334-9E4F5DFE15EC}">
      <dgm:prSet phldrT="[Text]"/>
      <dgm:spPr/>
      <dgm:t>
        <a:bodyPr/>
        <a:lstStyle/>
        <a:p>
          <a:r>
            <a:rPr lang="de-DE"/>
            <a:t>Nein</a:t>
          </a:r>
          <a:br>
            <a:rPr lang="de-DE"/>
          </a:br>
          <a:r>
            <a:rPr lang="de-DE"/>
            <a:t>Betreiben Sie ihr SAP HCM R/3 </a:t>
          </a:r>
          <a:r>
            <a:rPr lang="en-US" err="1">
              <a:latin typeface="Century Gothic" panose="020B0502020202020204" pitchFamily="34" charset="0"/>
            </a:rPr>
            <a:t>mit</a:t>
          </a:r>
          <a:r>
            <a:rPr lang="en-US">
              <a:latin typeface="Century Gothic" panose="020B0502020202020204" pitchFamily="34" charset="0"/>
            </a:rPr>
            <a:t> </a:t>
          </a:r>
          <a:r>
            <a:rPr lang="en-US" err="1">
              <a:latin typeface="Century Gothic" panose="020B0502020202020204" pitchFamily="34" charset="0"/>
            </a:rPr>
            <a:t>anderen</a:t>
          </a:r>
          <a:r>
            <a:rPr lang="en-US">
              <a:latin typeface="Century Gothic" panose="020B0502020202020204" pitchFamily="34" charset="0"/>
            </a:rPr>
            <a:t> </a:t>
          </a:r>
          <a:r>
            <a:rPr lang="en-US" err="1">
              <a:latin typeface="Century Gothic" panose="020B0502020202020204" pitchFamily="34" charset="0"/>
            </a:rPr>
            <a:t>Modulen</a:t>
          </a:r>
          <a:r>
            <a:rPr lang="en-US">
              <a:latin typeface="Century Gothic" panose="020B0502020202020204" pitchFamily="34" charset="0"/>
            </a:rPr>
            <a:t> auf </a:t>
          </a:r>
          <a:r>
            <a:rPr lang="en-US" err="1">
              <a:latin typeface="Century Gothic" panose="020B0502020202020204" pitchFamily="34" charset="0"/>
            </a:rPr>
            <a:t>einer</a:t>
          </a:r>
          <a:r>
            <a:rPr lang="en-US">
              <a:latin typeface="Century Gothic" panose="020B0502020202020204" pitchFamily="34" charset="0"/>
            </a:rPr>
            <a:t> </a:t>
          </a:r>
          <a:r>
            <a:rPr lang="en-US" err="1">
              <a:latin typeface="Century Gothic" panose="020B0502020202020204" pitchFamily="34" charset="0"/>
            </a:rPr>
            <a:t>Instanz</a:t>
          </a:r>
          <a:r>
            <a:rPr lang="en-US">
              <a:latin typeface="Century Gothic" panose="020B0502020202020204" pitchFamily="34" charset="0"/>
            </a:rPr>
            <a:t> die </a:t>
          </a:r>
          <a:r>
            <a:rPr lang="en-US" err="1">
              <a:latin typeface="Century Gothic" panose="020B0502020202020204" pitchFamily="34" charset="0"/>
            </a:rPr>
            <a:t>bereits</a:t>
          </a:r>
          <a:r>
            <a:rPr lang="en-US">
              <a:latin typeface="Century Gothic" panose="020B0502020202020204" pitchFamily="34" charset="0"/>
            </a:rPr>
            <a:t> auf S/4 HANA-Version </a:t>
          </a:r>
          <a:r>
            <a:rPr lang="en-US" err="1">
              <a:latin typeface="Century Gothic" panose="020B0502020202020204" pitchFamily="34" charset="0"/>
            </a:rPr>
            <a:t>betrieben</a:t>
          </a:r>
          <a:r>
            <a:rPr lang="en-US">
              <a:latin typeface="Century Gothic" panose="020B0502020202020204" pitchFamily="34" charset="0"/>
            </a:rPr>
            <a:t> </a:t>
          </a:r>
          <a:r>
            <a:rPr lang="en-US" err="1">
              <a:latin typeface="Century Gothic" panose="020B0502020202020204" pitchFamily="34" charset="0"/>
            </a:rPr>
            <a:t>werden</a:t>
          </a:r>
          <a:r>
            <a:rPr lang="en-US">
              <a:latin typeface="Century Gothic" panose="020B0502020202020204" pitchFamily="34" charset="0"/>
            </a:rPr>
            <a:t>  (</a:t>
          </a:r>
          <a:r>
            <a:rPr lang="en-US" err="1">
              <a:latin typeface="Century Gothic" panose="020B0502020202020204" pitchFamily="34" charset="0"/>
            </a:rPr>
            <a:t>Kompatiblitätspakete</a:t>
          </a:r>
          <a:r>
            <a:rPr lang="en-US">
              <a:latin typeface="Century Gothic" panose="020B0502020202020204" pitchFamily="34" charset="0"/>
            </a:rPr>
            <a:t>)?</a:t>
          </a:r>
          <a:endParaRPr lang="de-DE"/>
        </a:p>
      </dgm:t>
    </dgm:pt>
    <dgm:pt modelId="{4AB20A7F-B804-45BF-B64C-CC6A61FBE632}" type="parTrans" cxnId="{2DFF1357-559F-48A3-B165-6FEBF64D46CC}">
      <dgm:prSet/>
      <dgm:spPr/>
      <dgm:t>
        <a:bodyPr/>
        <a:lstStyle/>
        <a:p>
          <a:endParaRPr lang="de-DE"/>
        </a:p>
      </dgm:t>
    </dgm:pt>
    <dgm:pt modelId="{05611EB1-B761-4496-AFA5-236496A67241}" type="sibTrans" cxnId="{2DFF1357-559F-48A3-B165-6FEBF64D46CC}">
      <dgm:prSet/>
      <dgm:spPr/>
      <dgm:t>
        <a:bodyPr/>
        <a:lstStyle/>
        <a:p>
          <a:endParaRPr lang="de-DE"/>
        </a:p>
      </dgm:t>
    </dgm:pt>
    <dgm:pt modelId="{7B590C1D-B4A8-4FF3-BE54-2D1BBB3E43F9}">
      <dgm:prSet phldrT="[Text]"/>
      <dgm:spPr/>
      <dgm:t>
        <a:bodyPr/>
        <a:lstStyle/>
        <a:p>
          <a:r>
            <a:rPr lang="de-DE"/>
            <a:t>Ja</a:t>
          </a:r>
          <a:br>
            <a:rPr lang="de-DE"/>
          </a:br>
          <a:r>
            <a:rPr lang="de-DE"/>
            <a:t>Besteht der Wunsch die anderen Module auf S/4HANA zu migrieren?</a:t>
          </a:r>
        </a:p>
      </dgm:t>
    </dgm:pt>
    <dgm:pt modelId="{266A50CC-5689-476D-A595-E13308BDEB15}" type="parTrans" cxnId="{71A9E60B-A60B-451F-950C-2DA768D5DB25}">
      <dgm:prSet/>
      <dgm:spPr/>
      <dgm:t>
        <a:bodyPr/>
        <a:lstStyle/>
        <a:p>
          <a:endParaRPr lang="de-DE"/>
        </a:p>
      </dgm:t>
    </dgm:pt>
    <dgm:pt modelId="{9D5B5007-8FB5-4B52-B708-BDAFE3266D45}" type="sibTrans" cxnId="{71A9E60B-A60B-451F-950C-2DA768D5DB25}">
      <dgm:prSet/>
      <dgm:spPr/>
      <dgm:t>
        <a:bodyPr/>
        <a:lstStyle/>
        <a:p>
          <a:endParaRPr lang="de-DE"/>
        </a:p>
      </dgm:t>
    </dgm:pt>
    <dgm:pt modelId="{1C8E71C7-C4C9-45F0-9C40-DCADAD296866}">
      <dgm:prSet phldrT="[Text]"/>
      <dgm:spPr/>
      <dgm:t>
        <a:bodyPr/>
        <a:lstStyle/>
        <a:p>
          <a:r>
            <a:rPr lang="de-DE"/>
            <a:t>Nein</a:t>
          </a:r>
          <a:br>
            <a:rPr lang="de-DE"/>
          </a:br>
          <a:r>
            <a:rPr lang="de-DE"/>
            <a:t>Sind Sie bereit erhöhte Wartung zu zahlen? </a:t>
          </a:r>
        </a:p>
      </dgm:t>
    </dgm:pt>
    <dgm:pt modelId="{B902280C-812C-4406-983B-5B267C4E0796}" type="parTrans" cxnId="{74BC6212-D5A2-4EBA-963E-2AA25C175F42}">
      <dgm:prSet/>
      <dgm:spPr/>
      <dgm:t>
        <a:bodyPr/>
        <a:lstStyle/>
        <a:p>
          <a:endParaRPr lang="de-DE"/>
        </a:p>
      </dgm:t>
    </dgm:pt>
    <dgm:pt modelId="{E378DE70-2961-42AA-BBBB-199D7BFE1320}" type="sibTrans" cxnId="{74BC6212-D5A2-4EBA-963E-2AA25C175F42}">
      <dgm:prSet/>
      <dgm:spPr/>
      <dgm:t>
        <a:bodyPr/>
        <a:lstStyle/>
        <a:p>
          <a:endParaRPr lang="de-DE"/>
        </a:p>
      </dgm:t>
    </dgm:pt>
    <dgm:pt modelId="{1DDB15F8-E8C8-44E5-9501-9FFF3C3CDDD0}">
      <dgm:prSet phldrT="[Text]"/>
      <dgm:spPr/>
      <dgm:t>
        <a:bodyPr/>
        <a:lstStyle/>
        <a:p>
          <a:r>
            <a:rPr lang="de-DE"/>
            <a:t>Ja</a:t>
          </a:r>
          <a:br>
            <a:rPr lang="de-DE"/>
          </a:br>
          <a:r>
            <a:rPr lang="de-DE"/>
            <a:t>Soll das HCM ebenfalls auf S/4HANA migriert werden?</a:t>
          </a:r>
        </a:p>
      </dgm:t>
    </dgm:pt>
    <dgm:pt modelId="{EB8026E3-44D2-4E62-A74C-FB3CBA73B677}" type="parTrans" cxnId="{FC97BDD5-3CC0-41E3-9A6C-1083742A3737}">
      <dgm:prSet/>
      <dgm:spPr/>
      <dgm:t>
        <a:bodyPr/>
        <a:lstStyle/>
        <a:p>
          <a:endParaRPr lang="de-DE"/>
        </a:p>
      </dgm:t>
    </dgm:pt>
    <dgm:pt modelId="{B699E185-DA5D-40AC-AEBA-06BBD3942084}" type="sibTrans" cxnId="{FC97BDD5-3CC0-41E3-9A6C-1083742A3737}">
      <dgm:prSet/>
      <dgm:spPr/>
      <dgm:t>
        <a:bodyPr/>
        <a:lstStyle/>
        <a:p>
          <a:endParaRPr lang="de-DE"/>
        </a:p>
      </dgm:t>
    </dgm:pt>
    <dgm:pt modelId="{D2009979-E181-4BAC-AB03-D91BCB6C9416}">
      <dgm:prSet phldrT="[Text]"/>
      <dgm:spPr/>
      <dgm:t>
        <a:bodyPr/>
        <a:lstStyle/>
        <a:p>
          <a:r>
            <a:rPr lang="de-DE"/>
            <a:t>Nein</a:t>
          </a:r>
          <a:br>
            <a:rPr lang="de-DE"/>
          </a:br>
          <a:r>
            <a:rPr lang="de-DE"/>
            <a:t>Kommt ein Carve out des SAP HCM in Frage?</a:t>
          </a:r>
        </a:p>
      </dgm:t>
    </dgm:pt>
    <dgm:pt modelId="{72076C37-AA9C-4ADA-9A29-D48472F04D43}" type="parTrans" cxnId="{2A6BAA4A-6B39-42CD-A2C1-B44BBC30CC10}">
      <dgm:prSet/>
      <dgm:spPr/>
      <dgm:t>
        <a:bodyPr/>
        <a:lstStyle/>
        <a:p>
          <a:endParaRPr lang="de-DE"/>
        </a:p>
      </dgm:t>
    </dgm:pt>
    <dgm:pt modelId="{A4C04C48-E6B1-4CA2-BF05-BE521AD653A6}" type="sibTrans" cxnId="{2A6BAA4A-6B39-42CD-A2C1-B44BBC30CC10}">
      <dgm:prSet/>
      <dgm:spPr/>
      <dgm:t>
        <a:bodyPr/>
        <a:lstStyle/>
        <a:p>
          <a:endParaRPr lang="de-DE"/>
        </a:p>
      </dgm:t>
    </dgm:pt>
    <dgm:pt modelId="{0AC4E4F6-46B8-4223-B172-275B8E8A4B0D}">
      <dgm:prSet phldrT="[Text]"/>
      <dgm:spPr>
        <a:solidFill>
          <a:schemeClr val="accent4">
            <a:lumMod val="75000"/>
          </a:schemeClr>
        </a:solidFill>
      </dgm:spPr>
      <dgm:t>
        <a:bodyPr/>
        <a:lstStyle/>
        <a:p>
          <a:r>
            <a:rPr lang="de-DE"/>
            <a:t>Ja</a:t>
          </a:r>
          <a:br>
            <a:rPr lang="de-DE"/>
          </a:br>
          <a:r>
            <a:rPr lang="de-DE"/>
            <a:t>Wir können Ihnen dabei helfen ihr Carve Out Projekt zu planen </a:t>
          </a:r>
        </a:p>
      </dgm:t>
    </dgm:pt>
    <dgm:pt modelId="{E2B40A8A-35BA-4C2B-845C-CBD6A54DEE11}" type="parTrans" cxnId="{DED91798-2CA3-4EF5-85D0-3BE860FA5F46}">
      <dgm:prSet/>
      <dgm:spPr/>
      <dgm:t>
        <a:bodyPr/>
        <a:lstStyle/>
        <a:p>
          <a:endParaRPr lang="de-DE"/>
        </a:p>
      </dgm:t>
    </dgm:pt>
    <dgm:pt modelId="{1861426E-9F97-4017-8919-4577D1865D19}" type="sibTrans" cxnId="{DED91798-2CA3-4EF5-85D0-3BE860FA5F46}">
      <dgm:prSet/>
      <dgm:spPr/>
      <dgm:t>
        <a:bodyPr/>
        <a:lstStyle/>
        <a:p>
          <a:endParaRPr lang="de-DE"/>
        </a:p>
      </dgm:t>
    </dgm:pt>
    <dgm:pt modelId="{60E6389D-B4B6-41DA-AB6D-F667CF78CC14}">
      <dgm:prSet phldrT="[Text]" custT="1"/>
      <dgm:spPr>
        <a:solidFill>
          <a:srgbClr val="C0504D">
            <a:lumMod val="75000"/>
          </a:srgbClr>
        </a:solidFill>
        <a:ln w="25400" cap="flat" cmpd="sng" algn="ctr">
          <a:solidFill>
            <a:prstClr val="white">
              <a:hueOff val="0"/>
              <a:satOff val="0"/>
              <a:lumOff val="0"/>
              <a:alphaOff val="0"/>
            </a:prstClr>
          </a:solidFill>
          <a:prstDash val="solid"/>
        </a:ln>
        <a:effectLst/>
      </dgm:spPr>
      <dgm:t>
        <a:bodyPr spcFirstLastPara="0" vert="horz" wrap="square" lIns="3810" tIns="3810" rIns="3810" bIns="3810" numCol="1" spcCol="1270" anchor="ctr" anchorCtr="0"/>
        <a:lstStyle/>
        <a:p>
          <a:r>
            <a:rPr lang="de-DE" sz="500" kern="1200"/>
            <a:t>Nein</a:t>
          </a:r>
          <a:br>
            <a:rPr lang="de-DE" sz="500" kern="1200"/>
          </a:br>
          <a:r>
            <a:rPr lang="de-DE" sz="500" kern="1200"/>
            <a:t>Sie </a:t>
          </a:r>
          <a:r>
            <a:rPr lang="de-DE" sz="500" kern="1200">
              <a:solidFill>
                <a:prstClr val="white"/>
              </a:solidFill>
              <a:latin typeface="Century Gothic" panose="020F0302020204030204"/>
              <a:ea typeface="+mn-ea"/>
              <a:cs typeface="+mn-cs"/>
            </a:rPr>
            <a:t>müssen</a:t>
          </a:r>
          <a:r>
            <a:rPr lang="de-DE" sz="500" kern="1200"/>
            <a:t> spätestens zum Zeitpunkt der anderen Module </a:t>
          </a:r>
          <a:r>
            <a:rPr lang="de-DE" sz="500" kern="1200" err="1"/>
            <a:t>bzw</a:t>
          </a:r>
          <a:r>
            <a:rPr lang="de-DE" sz="500" kern="1200"/>
            <a:t> zum Wartungsende des </a:t>
          </a:r>
          <a:r>
            <a:rPr lang="de-DE" sz="500" kern="1200" err="1"/>
            <a:t>Kompatibilitätspackage</a:t>
          </a:r>
          <a:r>
            <a:rPr lang="de-DE" sz="500" kern="1200"/>
            <a:t> (1.1.26)  migrieren </a:t>
          </a:r>
        </a:p>
      </dgm:t>
    </dgm:pt>
    <dgm:pt modelId="{14749E59-C455-4FB0-B071-06C33E969388}" type="parTrans" cxnId="{035AEF4F-0681-4830-AA90-13A2099B0444}">
      <dgm:prSet/>
      <dgm:spPr/>
      <dgm:t>
        <a:bodyPr/>
        <a:lstStyle/>
        <a:p>
          <a:endParaRPr lang="de-DE"/>
        </a:p>
      </dgm:t>
    </dgm:pt>
    <dgm:pt modelId="{E02C220F-A710-4396-A26C-458357514E61}" type="sibTrans" cxnId="{035AEF4F-0681-4830-AA90-13A2099B0444}">
      <dgm:prSet/>
      <dgm:spPr/>
      <dgm:t>
        <a:bodyPr/>
        <a:lstStyle/>
        <a:p>
          <a:endParaRPr lang="de-DE"/>
        </a:p>
      </dgm:t>
    </dgm:pt>
    <dgm:pt modelId="{5A2B71D9-BF33-4DA9-BACA-5B2FDEF64A01}">
      <dgm:prSet phldrT="[Text]"/>
      <dgm:spPr>
        <a:solidFill>
          <a:schemeClr val="accent3">
            <a:lumMod val="75000"/>
          </a:schemeClr>
        </a:solidFill>
      </dgm:spPr>
      <dgm:t>
        <a:bodyPr/>
        <a:lstStyle/>
        <a:p>
          <a:r>
            <a:rPr lang="de-DE"/>
            <a:t>Ja</a:t>
          </a:r>
          <a:br>
            <a:rPr lang="de-DE"/>
          </a:br>
          <a:r>
            <a:rPr lang="de-DE"/>
            <a:t>Wir können einen SAP HCM for SAP S/4HANA </a:t>
          </a:r>
          <a:r>
            <a:rPr lang="de-DE" err="1"/>
            <a:t>Readiness</a:t>
          </a:r>
          <a:r>
            <a:rPr lang="de-DE"/>
            <a:t> Check für sie durchführen</a:t>
          </a:r>
        </a:p>
      </dgm:t>
    </dgm:pt>
    <dgm:pt modelId="{62846457-C588-40C9-BE32-508A1576140B}" type="parTrans" cxnId="{1CBB06A1-7473-4550-B764-4776B2AE039D}">
      <dgm:prSet/>
      <dgm:spPr/>
      <dgm:t>
        <a:bodyPr/>
        <a:lstStyle/>
        <a:p>
          <a:endParaRPr lang="de-DE"/>
        </a:p>
      </dgm:t>
    </dgm:pt>
    <dgm:pt modelId="{D2098077-C326-4677-A898-394EA2695FE7}" type="sibTrans" cxnId="{1CBB06A1-7473-4550-B764-4776B2AE039D}">
      <dgm:prSet/>
      <dgm:spPr/>
      <dgm:t>
        <a:bodyPr/>
        <a:lstStyle/>
        <a:p>
          <a:endParaRPr lang="de-DE"/>
        </a:p>
      </dgm:t>
    </dgm:pt>
    <dgm:pt modelId="{57E68AA4-49E9-4FE4-9246-101C10F41495}">
      <dgm:prSet phldrT="[Text]"/>
      <dgm:spPr>
        <a:solidFill>
          <a:schemeClr val="accent3">
            <a:lumMod val="75000"/>
          </a:schemeClr>
        </a:solidFill>
      </dgm:spPr>
      <dgm:t>
        <a:bodyPr/>
        <a:lstStyle/>
        <a:p>
          <a:r>
            <a:rPr lang="de-DE"/>
            <a:t>Nein</a:t>
          </a:r>
          <a:br>
            <a:rPr lang="de-DE"/>
          </a:br>
          <a:r>
            <a:rPr lang="de-DE"/>
            <a:t>Sie müssen bis zum 01.01.28 auf S/4HANA migrieren</a:t>
          </a:r>
        </a:p>
      </dgm:t>
    </dgm:pt>
    <dgm:pt modelId="{AA573476-B083-41B6-AA23-EABE904951FC}" type="parTrans" cxnId="{768A0067-FB69-4F6A-82BE-3B16C64F625B}">
      <dgm:prSet/>
      <dgm:spPr/>
      <dgm:t>
        <a:bodyPr/>
        <a:lstStyle/>
        <a:p>
          <a:endParaRPr lang="de-DE"/>
        </a:p>
      </dgm:t>
    </dgm:pt>
    <dgm:pt modelId="{2CE2688B-EFE9-47B4-A615-6A07252CB283}" type="sibTrans" cxnId="{768A0067-FB69-4F6A-82BE-3B16C64F625B}">
      <dgm:prSet/>
      <dgm:spPr/>
      <dgm:t>
        <a:bodyPr/>
        <a:lstStyle/>
        <a:p>
          <a:endParaRPr lang="de-DE"/>
        </a:p>
      </dgm:t>
    </dgm:pt>
    <dgm:pt modelId="{0169C6E7-C439-4175-BEF3-F3F541E7A4E6}">
      <dgm:prSet phldrT="[Text]"/>
      <dgm:spPr/>
      <dgm:t>
        <a:bodyPr/>
        <a:lstStyle/>
        <a:p>
          <a:r>
            <a:rPr lang="de-DE"/>
            <a:t>Ja</a:t>
          </a:r>
          <a:br>
            <a:rPr lang="de-DE"/>
          </a:br>
          <a:r>
            <a:rPr lang="de-DE"/>
            <a:t>Sie müssen bis zum 01.01.30 auf S/4HANA migrieren</a:t>
          </a:r>
        </a:p>
      </dgm:t>
    </dgm:pt>
    <dgm:pt modelId="{BFCD6F84-20A8-4980-83A9-16FE6BC31FF7}" type="parTrans" cxnId="{FE32C821-1662-4FB4-92FA-9210BA3E6F65}">
      <dgm:prSet/>
      <dgm:spPr/>
      <dgm:t>
        <a:bodyPr/>
        <a:lstStyle/>
        <a:p>
          <a:endParaRPr lang="de-DE"/>
        </a:p>
      </dgm:t>
    </dgm:pt>
    <dgm:pt modelId="{1041DC20-4637-4E71-AEB5-DA1BB679185B}" type="sibTrans" cxnId="{FE32C821-1662-4FB4-92FA-9210BA3E6F65}">
      <dgm:prSet/>
      <dgm:spPr/>
      <dgm:t>
        <a:bodyPr/>
        <a:lstStyle/>
        <a:p>
          <a:endParaRPr lang="de-DE"/>
        </a:p>
      </dgm:t>
    </dgm:pt>
    <dgm:pt modelId="{DE288CB7-B09A-4192-9023-050A8010C139}">
      <dgm:prSet phldrT="[Text]"/>
      <dgm:spPr/>
      <dgm:t>
        <a:bodyPr/>
        <a:lstStyle/>
        <a:p>
          <a:r>
            <a:rPr lang="de-DE"/>
            <a:t>Nein </a:t>
          </a:r>
          <a:br>
            <a:rPr lang="de-DE"/>
          </a:br>
          <a:r>
            <a:rPr lang="de-DE"/>
            <a:t>Sind Sie bereit erhöhte Wartung zu zahlen? </a:t>
          </a:r>
        </a:p>
      </dgm:t>
    </dgm:pt>
    <dgm:pt modelId="{DADEF8F3-23AE-4528-8183-A8EF0F716271}" type="parTrans" cxnId="{92D68B43-A4C6-4B21-B0AC-CDBC3DDE7EB4}">
      <dgm:prSet/>
      <dgm:spPr/>
      <dgm:t>
        <a:bodyPr/>
        <a:lstStyle/>
        <a:p>
          <a:endParaRPr lang="de-DE"/>
        </a:p>
      </dgm:t>
    </dgm:pt>
    <dgm:pt modelId="{EB5BE12A-5C67-4ACA-9A46-CE2659CA7C9D}" type="sibTrans" cxnId="{92D68B43-A4C6-4B21-B0AC-CDBC3DDE7EB4}">
      <dgm:prSet/>
      <dgm:spPr/>
      <dgm:t>
        <a:bodyPr/>
        <a:lstStyle/>
        <a:p>
          <a:endParaRPr lang="de-DE"/>
        </a:p>
      </dgm:t>
    </dgm:pt>
    <dgm:pt modelId="{01E487B7-888F-404E-9613-0772171FCCCC}">
      <dgm:prSet phldrT="[Text]"/>
      <dgm:spPr>
        <a:solidFill>
          <a:schemeClr val="accent3">
            <a:lumMod val="75000"/>
          </a:schemeClr>
        </a:solidFill>
      </dgm:spPr>
      <dgm:t>
        <a:bodyPr/>
        <a:lstStyle/>
        <a:p>
          <a:r>
            <a:rPr lang="de-DE"/>
            <a:t>Nein</a:t>
          </a:r>
          <a:br>
            <a:rPr lang="de-DE"/>
          </a:br>
          <a:r>
            <a:rPr lang="de-DE"/>
            <a:t>Sie müssen bis zum 01.01.28 auf S/4HANA migrieren</a:t>
          </a:r>
        </a:p>
      </dgm:t>
    </dgm:pt>
    <dgm:pt modelId="{2F0DD4AD-4CDD-485B-B9AA-D94E0469AFBC}" type="parTrans" cxnId="{F8D89FF3-21C8-4F49-93C3-F5B5C00663A0}">
      <dgm:prSet/>
      <dgm:spPr/>
      <dgm:t>
        <a:bodyPr/>
        <a:lstStyle/>
        <a:p>
          <a:endParaRPr lang="de-DE"/>
        </a:p>
      </dgm:t>
    </dgm:pt>
    <dgm:pt modelId="{8744076B-8048-48A6-81DA-020E57D658D4}" type="sibTrans" cxnId="{F8D89FF3-21C8-4F49-93C3-F5B5C00663A0}">
      <dgm:prSet/>
      <dgm:spPr/>
      <dgm:t>
        <a:bodyPr/>
        <a:lstStyle/>
        <a:p>
          <a:endParaRPr lang="de-DE"/>
        </a:p>
      </dgm:t>
    </dgm:pt>
    <dgm:pt modelId="{4BC7BF76-6363-474E-9591-BE84DFA6159E}">
      <dgm:prSet phldrT="[Text]"/>
      <dgm:spPr/>
      <dgm:t>
        <a:bodyPr/>
        <a:lstStyle/>
        <a:p>
          <a:r>
            <a:rPr lang="de-DE"/>
            <a:t>Ja</a:t>
          </a:r>
          <a:br>
            <a:rPr lang="de-DE"/>
          </a:br>
          <a:r>
            <a:rPr lang="de-DE"/>
            <a:t>Sie müssen bis zum 01.01.30 auf S/4HANA migrieren</a:t>
          </a:r>
        </a:p>
      </dgm:t>
    </dgm:pt>
    <dgm:pt modelId="{83A89996-060F-45B3-AFF0-0BE65E9A1CFA}" type="parTrans" cxnId="{C3573EDA-50A5-43FD-970B-2527087B6D27}">
      <dgm:prSet/>
      <dgm:spPr/>
      <dgm:t>
        <a:bodyPr/>
        <a:lstStyle/>
        <a:p>
          <a:endParaRPr lang="de-DE"/>
        </a:p>
      </dgm:t>
    </dgm:pt>
    <dgm:pt modelId="{89AF8BDF-FA1C-42DE-9E45-93D2715273FE}" type="sibTrans" cxnId="{C3573EDA-50A5-43FD-970B-2527087B6D27}">
      <dgm:prSet/>
      <dgm:spPr/>
      <dgm:t>
        <a:bodyPr/>
        <a:lstStyle/>
        <a:p>
          <a:endParaRPr lang="de-DE"/>
        </a:p>
      </dgm:t>
    </dgm:pt>
    <dgm:pt modelId="{803A0704-1B6C-4D2F-B4A1-971952E77A6F}" type="pres">
      <dgm:prSet presAssocID="{806A24E0-AAE1-40F8-B867-9D4034D159B4}" presName="diagram" presStyleCnt="0">
        <dgm:presLayoutVars>
          <dgm:chPref val="1"/>
          <dgm:dir/>
          <dgm:animOne val="branch"/>
          <dgm:animLvl val="lvl"/>
          <dgm:resizeHandles val="exact"/>
        </dgm:presLayoutVars>
      </dgm:prSet>
      <dgm:spPr/>
    </dgm:pt>
    <dgm:pt modelId="{CAA392DF-B414-4B96-B5B6-24DB30D5AC84}" type="pres">
      <dgm:prSet presAssocID="{28DDF8FF-072E-4277-83FF-98E264828539}" presName="root1" presStyleCnt="0"/>
      <dgm:spPr/>
    </dgm:pt>
    <dgm:pt modelId="{3E3FA2D1-8DFB-42C9-92E8-253381AD0FBC}" type="pres">
      <dgm:prSet presAssocID="{28DDF8FF-072E-4277-83FF-98E264828539}" presName="LevelOneTextNode" presStyleLbl="node0" presStyleIdx="0" presStyleCnt="1">
        <dgm:presLayoutVars>
          <dgm:chPref val="3"/>
        </dgm:presLayoutVars>
      </dgm:prSet>
      <dgm:spPr/>
    </dgm:pt>
    <dgm:pt modelId="{3E161DD7-0F38-44AB-A517-026B49EEBEB0}" type="pres">
      <dgm:prSet presAssocID="{28DDF8FF-072E-4277-83FF-98E264828539}" presName="level2hierChild" presStyleCnt="0"/>
      <dgm:spPr/>
    </dgm:pt>
    <dgm:pt modelId="{D9282573-6B91-4809-A609-3FFF0A272DDB}" type="pres">
      <dgm:prSet presAssocID="{1011DD8D-9A75-4DFE-81C8-438814685419}" presName="conn2-1" presStyleLbl="parChTrans1D2" presStyleIdx="0" presStyleCnt="2"/>
      <dgm:spPr/>
    </dgm:pt>
    <dgm:pt modelId="{D44A19AD-1E6D-4E81-BF5F-64B20B421E56}" type="pres">
      <dgm:prSet presAssocID="{1011DD8D-9A75-4DFE-81C8-438814685419}" presName="connTx" presStyleLbl="parChTrans1D2" presStyleIdx="0" presStyleCnt="2"/>
      <dgm:spPr/>
    </dgm:pt>
    <dgm:pt modelId="{BCC7D843-ADA2-4562-8A08-1E6DE77335C1}" type="pres">
      <dgm:prSet presAssocID="{42911183-3B86-4BC4-BCF0-1185CE59C813}" presName="root2" presStyleCnt="0"/>
      <dgm:spPr/>
    </dgm:pt>
    <dgm:pt modelId="{D6BA2E8A-E04A-459E-8156-A9888048C19C}" type="pres">
      <dgm:prSet presAssocID="{42911183-3B86-4BC4-BCF0-1185CE59C813}" presName="LevelTwoTextNode" presStyleLbl="node2" presStyleIdx="0" presStyleCnt="2">
        <dgm:presLayoutVars>
          <dgm:chPref val="3"/>
        </dgm:presLayoutVars>
      </dgm:prSet>
      <dgm:spPr/>
    </dgm:pt>
    <dgm:pt modelId="{A436CA1E-35E7-4CB4-ACDC-C4EFD16F23BC}" type="pres">
      <dgm:prSet presAssocID="{42911183-3B86-4BC4-BCF0-1185CE59C813}" presName="level3hierChild" presStyleCnt="0"/>
      <dgm:spPr/>
    </dgm:pt>
    <dgm:pt modelId="{80D2CB0F-02E3-453B-A415-8588D1F042A1}" type="pres">
      <dgm:prSet presAssocID="{4AB20A7F-B804-45BF-B64C-CC6A61FBE632}" presName="conn2-1" presStyleLbl="parChTrans1D2" presStyleIdx="1" presStyleCnt="2"/>
      <dgm:spPr/>
    </dgm:pt>
    <dgm:pt modelId="{0D253998-E215-4DC4-9100-BBF63B695206}" type="pres">
      <dgm:prSet presAssocID="{4AB20A7F-B804-45BF-B64C-CC6A61FBE632}" presName="connTx" presStyleLbl="parChTrans1D2" presStyleIdx="1" presStyleCnt="2"/>
      <dgm:spPr/>
    </dgm:pt>
    <dgm:pt modelId="{7A3A6DCE-0F56-4BF8-BA97-62E19C053B8A}" type="pres">
      <dgm:prSet presAssocID="{5CEE3815-AD08-4922-B334-9E4F5DFE15EC}" presName="root2" presStyleCnt="0"/>
      <dgm:spPr/>
    </dgm:pt>
    <dgm:pt modelId="{840341CD-4EA3-4499-95E4-62D629300EE2}" type="pres">
      <dgm:prSet presAssocID="{5CEE3815-AD08-4922-B334-9E4F5DFE15EC}" presName="LevelTwoTextNode" presStyleLbl="node2" presStyleIdx="1" presStyleCnt="2">
        <dgm:presLayoutVars>
          <dgm:chPref val="3"/>
        </dgm:presLayoutVars>
      </dgm:prSet>
      <dgm:spPr/>
    </dgm:pt>
    <dgm:pt modelId="{79C9835F-744B-47E6-9D2B-DAF8438D38FC}" type="pres">
      <dgm:prSet presAssocID="{5CEE3815-AD08-4922-B334-9E4F5DFE15EC}" presName="level3hierChild" presStyleCnt="0"/>
      <dgm:spPr/>
    </dgm:pt>
    <dgm:pt modelId="{24FA2E0B-0C1A-41BA-94D5-6CAAC3FA1370}" type="pres">
      <dgm:prSet presAssocID="{D6F4906C-E128-4048-AB4F-FA5C2AFE3342}" presName="conn2-1" presStyleLbl="parChTrans1D3" presStyleIdx="0" presStyleCnt="2"/>
      <dgm:spPr/>
    </dgm:pt>
    <dgm:pt modelId="{C2E6186B-A6BD-4404-9ECD-A13572DB899B}" type="pres">
      <dgm:prSet presAssocID="{D6F4906C-E128-4048-AB4F-FA5C2AFE3342}" presName="connTx" presStyleLbl="parChTrans1D3" presStyleIdx="0" presStyleCnt="2"/>
      <dgm:spPr/>
    </dgm:pt>
    <dgm:pt modelId="{FC1AF361-F250-4E75-9B2B-C97C58B9348B}" type="pres">
      <dgm:prSet presAssocID="{1C8382E0-39C0-4117-B4BF-5347A8B8656C}" presName="root2" presStyleCnt="0"/>
      <dgm:spPr/>
    </dgm:pt>
    <dgm:pt modelId="{578C28B9-4A58-48D3-8450-775DE8A5D0FA}" type="pres">
      <dgm:prSet presAssocID="{1C8382E0-39C0-4117-B4BF-5347A8B8656C}" presName="LevelTwoTextNode" presStyleLbl="node3" presStyleIdx="0" presStyleCnt="2">
        <dgm:presLayoutVars>
          <dgm:chPref val="3"/>
        </dgm:presLayoutVars>
      </dgm:prSet>
      <dgm:spPr>
        <a:xfrm>
          <a:off x="3374522" y="2168392"/>
          <a:ext cx="1202949" cy="601474"/>
        </a:xfrm>
        <a:prstGeom prst="roundRect">
          <a:avLst>
            <a:gd name="adj" fmla="val 10000"/>
          </a:avLst>
        </a:prstGeom>
      </dgm:spPr>
    </dgm:pt>
    <dgm:pt modelId="{5D1A6614-C298-454F-8769-E79120295547}" type="pres">
      <dgm:prSet presAssocID="{1C8382E0-39C0-4117-B4BF-5347A8B8656C}" presName="level3hierChild" presStyleCnt="0"/>
      <dgm:spPr/>
    </dgm:pt>
    <dgm:pt modelId="{5C0A204B-54BA-4C9D-8085-64E24AAA63AA}" type="pres">
      <dgm:prSet presAssocID="{DADEF8F3-23AE-4528-8183-A8EF0F716271}" presName="conn2-1" presStyleLbl="parChTrans1D3" presStyleIdx="1" presStyleCnt="2"/>
      <dgm:spPr/>
    </dgm:pt>
    <dgm:pt modelId="{4A7F30E5-E1AB-4421-B2CC-3257E8F6B6ED}" type="pres">
      <dgm:prSet presAssocID="{DADEF8F3-23AE-4528-8183-A8EF0F716271}" presName="connTx" presStyleLbl="parChTrans1D3" presStyleIdx="1" presStyleCnt="2"/>
      <dgm:spPr/>
    </dgm:pt>
    <dgm:pt modelId="{8D1DDDD7-A50F-4C7A-A961-60F64A082185}" type="pres">
      <dgm:prSet presAssocID="{DE288CB7-B09A-4192-9023-050A8010C139}" presName="root2" presStyleCnt="0"/>
      <dgm:spPr/>
    </dgm:pt>
    <dgm:pt modelId="{73CAFE18-3AF4-4C4B-87D1-4A1B253D191F}" type="pres">
      <dgm:prSet presAssocID="{DE288CB7-B09A-4192-9023-050A8010C139}" presName="LevelTwoTextNode" presStyleLbl="node3" presStyleIdx="1" presStyleCnt="2">
        <dgm:presLayoutVars>
          <dgm:chPref val="3"/>
        </dgm:presLayoutVars>
      </dgm:prSet>
      <dgm:spPr/>
    </dgm:pt>
    <dgm:pt modelId="{92E369FE-1DB7-4F70-B736-286630E07FBA}" type="pres">
      <dgm:prSet presAssocID="{DE288CB7-B09A-4192-9023-050A8010C139}" presName="level3hierChild" presStyleCnt="0"/>
      <dgm:spPr/>
    </dgm:pt>
    <dgm:pt modelId="{410CCC67-3EAA-4678-A9CD-8B992F9B2102}" type="pres">
      <dgm:prSet presAssocID="{2F0DD4AD-4CDD-485B-B9AA-D94E0469AFBC}" presName="conn2-1" presStyleLbl="parChTrans1D4" presStyleIdx="0" presStyleCnt="11"/>
      <dgm:spPr/>
    </dgm:pt>
    <dgm:pt modelId="{AFED3222-E4C4-4E73-9D75-E91C31EED0FA}" type="pres">
      <dgm:prSet presAssocID="{2F0DD4AD-4CDD-485B-B9AA-D94E0469AFBC}" presName="connTx" presStyleLbl="parChTrans1D4" presStyleIdx="0" presStyleCnt="11"/>
      <dgm:spPr/>
    </dgm:pt>
    <dgm:pt modelId="{ECD40547-7785-4EA1-ABD6-5025134AF603}" type="pres">
      <dgm:prSet presAssocID="{01E487B7-888F-404E-9613-0772171FCCCC}" presName="root2" presStyleCnt="0"/>
      <dgm:spPr/>
    </dgm:pt>
    <dgm:pt modelId="{BCDE1580-33CA-406C-B3A8-C6F4DD05196B}" type="pres">
      <dgm:prSet presAssocID="{01E487B7-888F-404E-9613-0772171FCCCC}" presName="LevelTwoTextNode" presStyleLbl="node4" presStyleIdx="0" presStyleCnt="11">
        <dgm:presLayoutVars>
          <dgm:chPref val="3"/>
        </dgm:presLayoutVars>
      </dgm:prSet>
      <dgm:spPr/>
    </dgm:pt>
    <dgm:pt modelId="{8D7F8605-62AA-4171-B8A2-B6696A74DDDD}" type="pres">
      <dgm:prSet presAssocID="{01E487B7-888F-404E-9613-0772171FCCCC}" presName="level3hierChild" presStyleCnt="0"/>
      <dgm:spPr/>
    </dgm:pt>
    <dgm:pt modelId="{DE52DEB1-7197-4B29-BF20-017BAC1E5341}" type="pres">
      <dgm:prSet presAssocID="{83A89996-060F-45B3-AFF0-0BE65E9A1CFA}" presName="conn2-1" presStyleLbl="parChTrans1D4" presStyleIdx="1" presStyleCnt="11"/>
      <dgm:spPr/>
    </dgm:pt>
    <dgm:pt modelId="{F5DF5FD0-E477-4D38-A12B-2737B847F51E}" type="pres">
      <dgm:prSet presAssocID="{83A89996-060F-45B3-AFF0-0BE65E9A1CFA}" presName="connTx" presStyleLbl="parChTrans1D4" presStyleIdx="1" presStyleCnt="11"/>
      <dgm:spPr/>
    </dgm:pt>
    <dgm:pt modelId="{5B200D5C-81F0-41EF-AF26-499838920BC1}" type="pres">
      <dgm:prSet presAssocID="{4BC7BF76-6363-474E-9591-BE84DFA6159E}" presName="root2" presStyleCnt="0"/>
      <dgm:spPr/>
    </dgm:pt>
    <dgm:pt modelId="{B206E338-5AC7-4172-BDE1-43FEDE7FA18B}" type="pres">
      <dgm:prSet presAssocID="{4BC7BF76-6363-474E-9591-BE84DFA6159E}" presName="LevelTwoTextNode" presStyleLbl="node4" presStyleIdx="1" presStyleCnt="11">
        <dgm:presLayoutVars>
          <dgm:chPref val="3"/>
        </dgm:presLayoutVars>
      </dgm:prSet>
      <dgm:spPr/>
    </dgm:pt>
    <dgm:pt modelId="{A0817283-B69F-454B-AAD9-EDC11E39D602}" type="pres">
      <dgm:prSet presAssocID="{4BC7BF76-6363-474E-9591-BE84DFA6159E}" presName="level3hierChild" presStyleCnt="0"/>
      <dgm:spPr/>
    </dgm:pt>
    <dgm:pt modelId="{8331C237-6D92-491E-B8AD-F6A4F57D6D52}" type="pres">
      <dgm:prSet presAssocID="{266A50CC-5689-476D-A595-E13308BDEB15}" presName="conn2-1" presStyleLbl="parChTrans1D4" presStyleIdx="2" presStyleCnt="11"/>
      <dgm:spPr/>
    </dgm:pt>
    <dgm:pt modelId="{E00821EB-43B6-4491-8158-7CF983D878FC}" type="pres">
      <dgm:prSet presAssocID="{266A50CC-5689-476D-A595-E13308BDEB15}" presName="connTx" presStyleLbl="parChTrans1D4" presStyleIdx="2" presStyleCnt="11"/>
      <dgm:spPr/>
    </dgm:pt>
    <dgm:pt modelId="{DDD17F7E-50D4-48EF-8813-D25A6C153401}" type="pres">
      <dgm:prSet presAssocID="{7B590C1D-B4A8-4FF3-BE54-2D1BBB3E43F9}" presName="root2" presStyleCnt="0"/>
      <dgm:spPr/>
    </dgm:pt>
    <dgm:pt modelId="{F9163F1C-0F81-4296-A03B-374013072EFE}" type="pres">
      <dgm:prSet presAssocID="{7B590C1D-B4A8-4FF3-BE54-2D1BBB3E43F9}" presName="LevelTwoTextNode" presStyleLbl="node4" presStyleIdx="2" presStyleCnt="11">
        <dgm:presLayoutVars>
          <dgm:chPref val="3"/>
        </dgm:presLayoutVars>
      </dgm:prSet>
      <dgm:spPr/>
    </dgm:pt>
    <dgm:pt modelId="{E995D949-7F96-4009-B3A8-86BC59D01BC3}" type="pres">
      <dgm:prSet presAssocID="{7B590C1D-B4A8-4FF3-BE54-2D1BBB3E43F9}" presName="level3hierChild" presStyleCnt="0"/>
      <dgm:spPr/>
    </dgm:pt>
    <dgm:pt modelId="{D9A5A7B6-42B8-489B-AE33-25AA427C4626}" type="pres">
      <dgm:prSet presAssocID="{B902280C-812C-4406-983B-5B267C4E0796}" presName="conn2-1" presStyleLbl="parChTrans1D4" presStyleIdx="3" presStyleCnt="11"/>
      <dgm:spPr/>
    </dgm:pt>
    <dgm:pt modelId="{9FFA1DA6-2D21-491C-A28E-6D0AB1394361}" type="pres">
      <dgm:prSet presAssocID="{B902280C-812C-4406-983B-5B267C4E0796}" presName="connTx" presStyleLbl="parChTrans1D4" presStyleIdx="3" presStyleCnt="11"/>
      <dgm:spPr/>
    </dgm:pt>
    <dgm:pt modelId="{C1B5EB13-3203-49C9-9563-93C094E1BEE0}" type="pres">
      <dgm:prSet presAssocID="{1C8E71C7-C4C9-45F0-9C40-DCADAD296866}" presName="root2" presStyleCnt="0"/>
      <dgm:spPr/>
    </dgm:pt>
    <dgm:pt modelId="{8396E7C7-8700-4938-B9B5-7FA893270E16}" type="pres">
      <dgm:prSet presAssocID="{1C8E71C7-C4C9-45F0-9C40-DCADAD296866}" presName="LevelTwoTextNode" presStyleLbl="node4" presStyleIdx="3" presStyleCnt="11">
        <dgm:presLayoutVars>
          <dgm:chPref val="3"/>
        </dgm:presLayoutVars>
      </dgm:prSet>
      <dgm:spPr/>
    </dgm:pt>
    <dgm:pt modelId="{D9E10E51-CB61-42AA-9559-503EC9EDA01D}" type="pres">
      <dgm:prSet presAssocID="{1C8E71C7-C4C9-45F0-9C40-DCADAD296866}" presName="level3hierChild" presStyleCnt="0"/>
      <dgm:spPr/>
    </dgm:pt>
    <dgm:pt modelId="{2E1C52FF-21EF-4A83-A8FC-651BF02E565D}" type="pres">
      <dgm:prSet presAssocID="{AA573476-B083-41B6-AA23-EABE904951FC}" presName="conn2-1" presStyleLbl="parChTrans1D4" presStyleIdx="4" presStyleCnt="11"/>
      <dgm:spPr/>
    </dgm:pt>
    <dgm:pt modelId="{0D8A0EF3-6B0C-4F57-BB42-FC4AAF7075F5}" type="pres">
      <dgm:prSet presAssocID="{AA573476-B083-41B6-AA23-EABE904951FC}" presName="connTx" presStyleLbl="parChTrans1D4" presStyleIdx="4" presStyleCnt="11"/>
      <dgm:spPr/>
    </dgm:pt>
    <dgm:pt modelId="{68C466F2-1DC2-4CF0-B1A5-8F32FD6C2FF7}" type="pres">
      <dgm:prSet presAssocID="{57E68AA4-49E9-4FE4-9246-101C10F41495}" presName="root2" presStyleCnt="0"/>
      <dgm:spPr/>
    </dgm:pt>
    <dgm:pt modelId="{2EF41D97-E9DF-43ED-B9BE-27DF6B0C04D2}" type="pres">
      <dgm:prSet presAssocID="{57E68AA4-49E9-4FE4-9246-101C10F41495}" presName="LevelTwoTextNode" presStyleLbl="node4" presStyleIdx="4" presStyleCnt="11">
        <dgm:presLayoutVars>
          <dgm:chPref val="3"/>
        </dgm:presLayoutVars>
      </dgm:prSet>
      <dgm:spPr/>
    </dgm:pt>
    <dgm:pt modelId="{2B39B1E6-8106-4FC0-A19C-835C00781DFB}" type="pres">
      <dgm:prSet presAssocID="{57E68AA4-49E9-4FE4-9246-101C10F41495}" presName="level3hierChild" presStyleCnt="0"/>
      <dgm:spPr/>
    </dgm:pt>
    <dgm:pt modelId="{5DB26BDB-6314-4B30-9870-B7CA335B60EA}" type="pres">
      <dgm:prSet presAssocID="{BFCD6F84-20A8-4980-83A9-16FE6BC31FF7}" presName="conn2-1" presStyleLbl="parChTrans1D4" presStyleIdx="5" presStyleCnt="11"/>
      <dgm:spPr/>
    </dgm:pt>
    <dgm:pt modelId="{B7E5F6D1-F004-4FB3-9481-2E5EB4CE9989}" type="pres">
      <dgm:prSet presAssocID="{BFCD6F84-20A8-4980-83A9-16FE6BC31FF7}" presName="connTx" presStyleLbl="parChTrans1D4" presStyleIdx="5" presStyleCnt="11"/>
      <dgm:spPr/>
    </dgm:pt>
    <dgm:pt modelId="{347C13CD-B1BD-4386-9E91-F9D4340D1C5B}" type="pres">
      <dgm:prSet presAssocID="{0169C6E7-C439-4175-BEF3-F3F541E7A4E6}" presName="root2" presStyleCnt="0"/>
      <dgm:spPr/>
    </dgm:pt>
    <dgm:pt modelId="{50B7E105-EBDF-49C6-A330-96DCF57B947C}" type="pres">
      <dgm:prSet presAssocID="{0169C6E7-C439-4175-BEF3-F3F541E7A4E6}" presName="LevelTwoTextNode" presStyleLbl="node4" presStyleIdx="5" presStyleCnt="11">
        <dgm:presLayoutVars>
          <dgm:chPref val="3"/>
        </dgm:presLayoutVars>
      </dgm:prSet>
      <dgm:spPr/>
    </dgm:pt>
    <dgm:pt modelId="{462BCEC7-D7A0-4CC1-9E5E-ACA4978E0650}" type="pres">
      <dgm:prSet presAssocID="{0169C6E7-C439-4175-BEF3-F3F541E7A4E6}" presName="level3hierChild" presStyleCnt="0"/>
      <dgm:spPr/>
    </dgm:pt>
    <dgm:pt modelId="{EA95270F-9DCA-4824-87A1-7874FF1B37B9}" type="pres">
      <dgm:prSet presAssocID="{EB8026E3-44D2-4E62-A74C-FB3CBA73B677}" presName="conn2-1" presStyleLbl="parChTrans1D4" presStyleIdx="6" presStyleCnt="11"/>
      <dgm:spPr/>
    </dgm:pt>
    <dgm:pt modelId="{616072D1-7350-4C3D-8FCA-2160A4A7B1EE}" type="pres">
      <dgm:prSet presAssocID="{EB8026E3-44D2-4E62-A74C-FB3CBA73B677}" presName="connTx" presStyleLbl="parChTrans1D4" presStyleIdx="6" presStyleCnt="11"/>
      <dgm:spPr/>
    </dgm:pt>
    <dgm:pt modelId="{1940A439-82CD-4955-BEC9-85B2D62FD073}" type="pres">
      <dgm:prSet presAssocID="{1DDB15F8-E8C8-44E5-9501-9FFF3C3CDDD0}" presName="root2" presStyleCnt="0"/>
      <dgm:spPr/>
    </dgm:pt>
    <dgm:pt modelId="{3ACBD18F-18BC-4729-B6D9-FD68A7E1D672}" type="pres">
      <dgm:prSet presAssocID="{1DDB15F8-E8C8-44E5-9501-9FFF3C3CDDD0}" presName="LevelTwoTextNode" presStyleLbl="node4" presStyleIdx="6" presStyleCnt="11">
        <dgm:presLayoutVars>
          <dgm:chPref val="3"/>
        </dgm:presLayoutVars>
      </dgm:prSet>
      <dgm:spPr/>
    </dgm:pt>
    <dgm:pt modelId="{BA31B79B-0907-4AB5-891B-9A42664E5CF8}" type="pres">
      <dgm:prSet presAssocID="{1DDB15F8-E8C8-44E5-9501-9FFF3C3CDDD0}" presName="level3hierChild" presStyleCnt="0"/>
      <dgm:spPr/>
    </dgm:pt>
    <dgm:pt modelId="{1808ED04-AF5E-4776-914C-4C3A85770650}" type="pres">
      <dgm:prSet presAssocID="{62846457-C588-40C9-BE32-508A1576140B}" presName="conn2-1" presStyleLbl="parChTrans1D4" presStyleIdx="7" presStyleCnt="11"/>
      <dgm:spPr/>
    </dgm:pt>
    <dgm:pt modelId="{C526AD1D-8B35-4C22-8DB9-736B137946DE}" type="pres">
      <dgm:prSet presAssocID="{62846457-C588-40C9-BE32-508A1576140B}" presName="connTx" presStyleLbl="parChTrans1D4" presStyleIdx="7" presStyleCnt="11"/>
      <dgm:spPr/>
    </dgm:pt>
    <dgm:pt modelId="{2596106C-F04B-4A41-B485-B3AE09669577}" type="pres">
      <dgm:prSet presAssocID="{5A2B71D9-BF33-4DA9-BACA-5B2FDEF64A01}" presName="root2" presStyleCnt="0"/>
      <dgm:spPr/>
    </dgm:pt>
    <dgm:pt modelId="{959EE279-DCC7-4950-8E83-2C39D15F6E26}" type="pres">
      <dgm:prSet presAssocID="{5A2B71D9-BF33-4DA9-BACA-5B2FDEF64A01}" presName="LevelTwoTextNode" presStyleLbl="node4" presStyleIdx="7" presStyleCnt="11">
        <dgm:presLayoutVars>
          <dgm:chPref val="3"/>
        </dgm:presLayoutVars>
      </dgm:prSet>
      <dgm:spPr/>
    </dgm:pt>
    <dgm:pt modelId="{624EA2C0-1168-4DF2-8955-CA7B51862649}" type="pres">
      <dgm:prSet presAssocID="{5A2B71D9-BF33-4DA9-BACA-5B2FDEF64A01}" presName="level3hierChild" presStyleCnt="0"/>
      <dgm:spPr/>
    </dgm:pt>
    <dgm:pt modelId="{F9862E11-7393-45AE-9D9F-7F073ED51154}" type="pres">
      <dgm:prSet presAssocID="{72076C37-AA9C-4ADA-9A29-D48472F04D43}" presName="conn2-1" presStyleLbl="parChTrans1D4" presStyleIdx="8" presStyleCnt="11"/>
      <dgm:spPr/>
    </dgm:pt>
    <dgm:pt modelId="{116C2441-7F53-48BC-A760-D648EB2EC044}" type="pres">
      <dgm:prSet presAssocID="{72076C37-AA9C-4ADA-9A29-D48472F04D43}" presName="connTx" presStyleLbl="parChTrans1D4" presStyleIdx="8" presStyleCnt="11"/>
      <dgm:spPr/>
    </dgm:pt>
    <dgm:pt modelId="{55576837-014A-4FAD-B0D7-0CEBD11E592E}" type="pres">
      <dgm:prSet presAssocID="{D2009979-E181-4BAC-AB03-D91BCB6C9416}" presName="root2" presStyleCnt="0"/>
      <dgm:spPr/>
    </dgm:pt>
    <dgm:pt modelId="{55A0D9C9-0301-420B-B48A-F4EB6BC7B24B}" type="pres">
      <dgm:prSet presAssocID="{D2009979-E181-4BAC-AB03-D91BCB6C9416}" presName="LevelTwoTextNode" presStyleLbl="node4" presStyleIdx="8" presStyleCnt="11">
        <dgm:presLayoutVars>
          <dgm:chPref val="3"/>
        </dgm:presLayoutVars>
      </dgm:prSet>
      <dgm:spPr/>
    </dgm:pt>
    <dgm:pt modelId="{110AEDA6-8305-4905-AF77-331E35D053FC}" type="pres">
      <dgm:prSet presAssocID="{D2009979-E181-4BAC-AB03-D91BCB6C9416}" presName="level3hierChild" presStyleCnt="0"/>
      <dgm:spPr/>
    </dgm:pt>
    <dgm:pt modelId="{F42B4EB9-BDB9-4C61-96AD-49069F47C9A7}" type="pres">
      <dgm:prSet presAssocID="{E2B40A8A-35BA-4C2B-845C-CBD6A54DEE11}" presName="conn2-1" presStyleLbl="parChTrans1D4" presStyleIdx="9" presStyleCnt="11"/>
      <dgm:spPr/>
    </dgm:pt>
    <dgm:pt modelId="{08CE3C63-0875-46A4-ABCD-F42736A80EC6}" type="pres">
      <dgm:prSet presAssocID="{E2B40A8A-35BA-4C2B-845C-CBD6A54DEE11}" presName="connTx" presStyleLbl="parChTrans1D4" presStyleIdx="9" presStyleCnt="11"/>
      <dgm:spPr/>
    </dgm:pt>
    <dgm:pt modelId="{8D323D4E-5774-4605-93A7-4052D5CBEBF8}" type="pres">
      <dgm:prSet presAssocID="{0AC4E4F6-46B8-4223-B172-275B8E8A4B0D}" presName="root2" presStyleCnt="0"/>
      <dgm:spPr/>
    </dgm:pt>
    <dgm:pt modelId="{D94D1956-4809-4C85-AF0C-30FA079B8F0A}" type="pres">
      <dgm:prSet presAssocID="{0AC4E4F6-46B8-4223-B172-275B8E8A4B0D}" presName="LevelTwoTextNode" presStyleLbl="node4" presStyleIdx="9" presStyleCnt="11">
        <dgm:presLayoutVars>
          <dgm:chPref val="3"/>
        </dgm:presLayoutVars>
      </dgm:prSet>
      <dgm:spPr/>
    </dgm:pt>
    <dgm:pt modelId="{BF92A6D4-FD25-4B78-A415-D097D186EC89}" type="pres">
      <dgm:prSet presAssocID="{0AC4E4F6-46B8-4223-B172-275B8E8A4B0D}" presName="level3hierChild" presStyleCnt="0"/>
      <dgm:spPr/>
    </dgm:pt>
    <dgm:pt modelId="{33D8FCFF-50D3-4F26-9D3C-28C76B923FA9}" type="pres">
      <dgm:prSet presAssocID="{14749E59-C455-4FB0-B071-06C33E969388}" presName="conn2-1" presStyleLbl="parChTrans1D4" presStyleIdx="10" presStyleCnt="11"/>
      <dgm:spPr/>
    </dgm:pt>
    <dgm:pt modelId="{BD945435-308E-4E45-AF4F-72896C1746AB}" type="pres">
      <dgm:prSet presAssocID="{14749E59-C455-4FB0-B071-06C33E969388}" presName="connTx" presStyleLbl="parChTrans1D4" presStyleIdx="10" presStyleCnt="11"/>
      <dgm:spPr/>
    </dgm:pt>
    <dgm:pt modelId="{9D28A0B8-EC98-4F47-AFB4-042473F9F28C}" type="pres">
      <dgm:prSet presAssocID="{60E6389D-B4B6-41DA-AB6D-F667CF78CC14}" presName="root2" presStyleCnt="0"/>
      <dgm:spPr/>
    </dgm:pt>
    <dgm:pt modelId="{9CC97007-60E1-44C1-BC0F-92C015DD0CFB}" type="pres">
      <dgm:prSet presAssocID="{60E6389D-B4B6-41DA-AB6D-F667CF78CC14}" presName="LevelTwoTextNode" presStyleLbl="node4" presStyleIdx="10" presStyleCnt="11">
        <dgm:presLayoutVars>
          <dgm:chPref val="3"/>
        </dgm:presLayoutVars>
      </dgm:prSet>
      <dgm:spPr>
        <a:xfrm>
          <a:off x="8606459" y="4696804"/>
          <a:ext cx="1023890" cy="511945"/>
        </a:xfrm>
        <a:prstGeom prst="roundRect">
          <a:avLst>
            <a:gd name="adj" fmla="val 10000"/>
          </a:avLst>
        </a:prstGeom>
      </dgm:spPr>
    </dgm:pt>
    <dgm:pt modelId="{2F1CB78B-CB0F-46B3-87BC-A117F70596A0}" type="pres">
      <dgm:prSet presAssocID="{60E6389D-B4B6-41DA-AB6D-F667CF78CC14}" presName="level3hierChild" presStyleCnt="0"/>
      <dgm:spPr/>
    </dgm:pt>
  </dgm:ptLst>
  <dgm:cxnLst>
    <dgm:cxn modelId="{71A9E60B-A60B-451F-950C-2DA768D5DB25}" srcId="{DE288CB7-B09A-4192-9023-050A8010C139}" destId="{7B590C1D-B4A8-4FF3-BE54-2D1BBB3E43F9}" srcOrd="2" destOrd="0" parTransId="{266A50CC-5689-476D-A595-E13308BDEB15}" sibTransId="{9D5B5007-8FB5-4B52-B708-BDAFE3266D45}"/>
    <dgm:cxn modelId="{352A620D-DAEA-4B96-B581-2131F09FD553}" type="presOf" srcId="{62846457-C588-40C9-BE32-508A1576140B}" destId="{1808ED04-AF5E-4776-914C-4C3A85770650}" srcOrd="0" destOrd="0" presId="urn:microsoft.com/office/officeart/2005/8/layout/hierarchy2"/>
    <dgm:cxn modelId="{74BC6212-D5A2-4EBA-963E-2AA25C175F42}" srcId="{7B590C1D-B4A8-4FF3-BE54-2D1BBB3E43F9}" destId="{1C8E71C7-C4C9-45F0-9C40-DCADAD296866}" srcOrd="0" destOrd="0" parTransId="{B902280C-812C-4406-983B-5B267C4E0796}" sibTransId="{E378DE70-2961-42AA-BBBB-199D7BFE1320}"/>
    <dgm:cxn modelId="{442BD414-3A8C-4775-A56F-F92C36A0EBD7}" srcId="{806A24E0-AAE1-40F8-B867-9D4034D159B4}" destId="{28DDF8FF-072E-4277-83FF-98E264828539}" srcOrd="0" destOrd="0" parTransId="{0E6321FF-8CC8-4B78-AF91-8B889CC62952}" sibTransId="{6C5B97B6-9232-4683-8575-C2695A9DEAEF}"/>
    <dgm:cxn modelId="{B399ED14-363D-4027-82DD-C734F2AD8AA7}" type="presOf" srcId="{1DDB15F8-E8C8-44E5-9501-9FFF3C3CDDD0}" destId="{3ACBD18F-18BC-4729-B6D9-FD68A7E1D672}" srcOrd="0" destOrd="0" presId="urn:microsoft.com/office/officeart/2005/8/layout/hierarchy2"/>
    <dgm:cxn modelId="{B3911B18-F3D1-4C5C-8900-22DA69F4D6E5}" type="presOf" srcId="{266A50CC-5689-476D-A595-E13308BDEB15}" destId="{E00821EB-43B6-4491-8158-7CF983D878FC}" srcOrd="1" destOrd="0" presId="urn:microsoft.com/office/officeart/2005/8/layout/hierarchy2"/>
    <dgm:cxn modelId="{DA28591A-4D3F-46E8-90DD-6782CC4039AE}" type="presOf" srcId="{1011DD8D-9A75-4DFE-81C8-438814685419}" destId="{D9282573-6B91-4809-A609-3FFF0A272DDB}" srcOrd="0" destOrd="0" presId="urn:microsoft.com/office/officeart/2005/8/layout/hierarchy2"/>
    <dgm:cxn modelId="{2A912A1E-9C40-4385-AFE0-93A21F1D5D24}" type="presOf" srcId="{5A2B71D9-BF33-4DA9-BACA-5B2FDEF64A01}" destId="{959EE279-DCC7-4950-8E83-2C39D15F6E26}" srcOrd="0" destOrd="0" presId="urn:microsoft.com/office/officeart/2005/8/layout/hierarchy2"/>
    <dgm:cxn modelId="{FE32C821-1662-4FB4-92FA-9210BA3E6F65}" srcId="{1C8E71C7-C4C9-45F0-9C40-DCADAD296866}" destId="{0169C6E7-C439-4175-BEF3-F3F541E7A4E6}" srcOrd="1" destOrd="0" parTransId="{BFCD6F84-20A8-4980-83A9-16FE6BC31FF7}" sibTransId="{1041DC20-4637-4E71-AEB5-DA1BB679185B}"/>
    <dgm:cxn modelId="{1D3A3A22-3A9A-4669-B851-7216854042AF}" type="presOf" srcId="{14749E59-C455-4FB0-B071-06C33E969388}" destId="{BD945435-308E-4E45-AF4F-72896C1746AB}" srcOrd="1" destOrd="0" presId="urn:microsoft.com/office/officeart/2005/8/layout/hierarchy2"/>
    <dgm:cxn modelId="{B8E10533-93E3-452C-8809-F7F1B788187E}" type="presOf" srcId="{EB8026E3-44D2-4E62-A74C-FB3CBA73B677}" destId="{EA95270F-9DCA-4824-87A1-7874FF1B37B9}" srcOrd="0" destOrd="0" presId="urn:microsoft.com/office/officeart/2005/8/layout/hierarchy2"/>
    <dgm:cxn modelId="{CA385836-33E4-4235-8B32-C0711E92539C}" type="presOf" srcId="{806A24E0-AAE1-40F8-B867-9D4034D159B4}" destId="{803A0704-1B6C-4D2F-B4A1-971952E77A6F}" srcOrd="0" destOrd="0" presId="urn:microsoft.com/office/officeart/2005/8/layout/hierarchy2"/>
    <dgm:cxn modelId="{47860E3D-977E-4EF0-A25B-E285BF00F45C}" type="presOf" srcId="{D6F4906C-E128-4048-AB4F-FA5C2AFE3342}" destId="{C2E6186B-A6BD-4404-9ECD-A13572DB899B}" srcOrd="1" destOrd="0" presId="urn:microsoft.com/office/officeart/2005/8/layout/hierarchy2"/>
    <dgm:cxn modelId="{D856C85E-0A33-496B-968A-C975C7138CC2}" type="presOf" srcId="{1C8382E0-39C0-4117-B4BF-5347A8B8656C}" destId="{578C28B9-4A58-48D3-8450-775DE8A5D0FA}" srcOrd="0" destOrd="0" presId="urn:microsoft.com/office/officeart/2005/8/layout/hierarchy2"/>
    <dgm:cxn modelId="{92D68B43-A4C6-4B21-B0AC-CDBC3DDE7EB4}" srcId="{5CEE3815-AD08-4922-B334-9E4F5DFE15EC}" destId="{DE288CB7-B09A-4192-9023-050A8010C139}" srcOrd="1" destOrd="0" parTransId="{DADEF8F3-23AE-4528-8183-A8EF0F716271}" sibTransId="{EB5BE12A-5C67-4ACA-9A46-CE2659CA7C9D}"/>
    <dgm:cxn modelId="{95ACE545-45BF-4F46-959C-94B2D2EA2074}" type="presOf" srcId="{4AB20A7F-B804-45BF-B64C-CC6A61FBE632}" destId="{0D253998-E215-4DC4-9100-BBF63B695206}" srcOrd="1" destOrd="0" presId="urn:microsoft.com/office/officeart/2005/8/layout/hierarchy2"/>
    <dgm:cxn modelId="{768A0067-FB69-4F6A-82BE-3B16C64F625B}" srcId="{1C8E71C7-C4C9-45F0-9C40-DCADAD296866}" destId="{57E68AA4-49E9-4FE4-9246-101C10F41495}" srcOrd="0" destOrd="0" parTransId="{AA573476-B083-41B6-AA23-EABE904951FC}" sibTransId="{2CE2688B-EFE9-47B4-A615-6A07252CB283}"/>
    <dgm:cxn modelId="{E6D9D247-497E-49FA-B273-DC55B219D7B4}" type="presOf" srcId="{72076C37-AA9C-4ADA-9A29-D48472F04D43}" destId="{116C2441-7F53-48BC-A760-D648EB2EC044}" srcOrd="1" destOrd="0" presId="urn:microsoft.com/office/officeart/2005/8/layout/hierarchy2"/>
    <dgm:cxn modelId="{2A6BAA4A-6B39-42CD-A2C1-B44BBC30CC10}" srcId="{1DDB15F8-E8C8-44E5-9501-9FFF3C3CDDD0}" destId="{D2009979-E181-4BAC-AB03-D91BCB6C9416}" srcOrd="1" destOrd="0" parTransId="{72076C37-AA9C-4ADA-9A29-D48472F04D43}" sibTransId="{A4C04C48-E6B1-4CA2-BF05-BE521AD653A6}"/>
    <dgm:cxn modelId="{75D2056D-0A6B-4B0F-849C-5C7E8CA2DD9C}" type="presOf" srcId="{D6F4906C-E128-4048-AB4F-FA5C2AFE3342}" destId="{24FA2E0B-0C1A-41BA-94D5-6CAAC3FA1370}" srcOrd="0" destOrd="0" presId="urn:microsoft.com/office/officeart/2005/8/layout/hierarchy2"/>
    <dgm:cxn modelId="{035AEF4F-0681-4830-AA90-13A2099B0444}" srcId="{D2009979-E181-4BAC-AB03-D91BCB6C9416}" destId="{60E6389D-B4B6-41DA-AB6D-F667CF78CC14}" srcOrd="1" destOrd="0" parTransId="{14749E59-C455-4FB0-B071-06C33E969388}" sibTransId="{E02C220F-A710-4396-A26C-458357514E61}"/>
    <dgm:cxn modelId="{FD9E0674-8273-4AC6-A643-F60557BF4E71}" type="presOf" srcId="{4AB20A7F-B804-45BF-B64C-CC6A61FBE632}" destId="{80D2CB0F-02E3-453B-A415-8588D1F042A1}" srcOrd="0" destOrd="0" presId="urn:microsoft.com/office/officeart/2005/8/layout/hierarchy2"/>
    <dgm:cxn modelId="{E7D0D376-EF36-4EA8-A899-1A359EFC20C7}" type="presOf" srcId="{42911183-3B86-4BC4-BCF0-1185CE59C813}" destId="{D6BA2E8A-E04A-459E-8156-A9888048C19C}" srcOrd="0" destOrd="0" presId="urn:microsoft.com/office/officeart/2005/8/layout/hierarchy2"/>
    <dgm:cxn modelId="{2DFF1357-559F-48A3-B165-6FEBF64D46CC}" srcId="{28DDF8FF-072E-4277-83FF-98E264828539}" destId="{5CEE3815-AD08-4922-B334-9E4F5DFE15EC}" srcOrd="1" destOrd="0" parTransId="{4AB20A7F-B804-45BF-B64C-CC6A61FBE632}" sibTransId="{05611EB1-B761-4496-AFA5-236496A67241}"/>
    <dgm:cxn modelId="{5368C659-C5A4-44C7-AD7D-536B55EE3C65}" type="presOf" srcId="{1011DD8D-9A75-4DFE-81C8-438814685419}" destId="{D44A19AD-1E6D-4E81-BF5F-64B20B421E56}" srcOrd="1" destOrd="0" presId="urn:microsoft.com/office/officeart/2005/8/layout/hierarchy2"/>
    <dgm:cxn modelId="{A2C74080-237E-402D-9890-CAACF5001237}" type="presOf" srcId="{DADEF8F3-23AE-4528-8183-A8EF0F716271}" destId="{4A7F30E5-E1AB-4421-B2CC-3257E8F6B6ED}" srcOrd="1" destOrd="0" presId="urn:microsoft.com/office/officeart/2005/8/layout/hierarchy2"/>
    <dgm:cxn modelId="{5363BF80-D73A-482A-A01F-5E846FD34A74}" type="presOf" srcId="{83A89996-060F-45B3-AFF0-0BE65E9A1CFA}" destId="{F5DF5FD0-E477-4D38-A12B-2737B847F51E}" srcOrd="1" destOrd="0" presId="urn:microsoft.com/office/officeart/2005/8/layout/hierarchy2"/>
    <dgm:cxn modelId="{60141C82-151A-4915-8CEA-1B93770F4DC2}" type="presOf" srcId="{1C8E71C7-C4C9-45F0-9C40-DCADAD296866}" destId="{8396E7C7-8700-4938-B9B5-7FA893270E16}" srcOrd="0" destOrd="0" presId="urn:microsoft.com/office/officeart/2005/8/layout/hierarchy2"/>
    <dgm:cxn modelId="{A51A3982-34C7-42CA-8C04-FEC7101AD528}" type="presOf" srcId="{E2B40A8A-35BA-4C2B-845C-CBD6A54DEE11}" destId="{08CE3C63-0875-46A4-ABCD-F42736A80EC6}" srcOrd="1" destOrd="0" presId="urn:microsoft.com/office/officeart/2005/8/layout/hierarchy2"/>
    <dgm:cxn modelId="{244B5584-3410-4BC1-A020-7D327E5C1133}" type="presOf" srcId="{AA573476-B083-41B6-AA23-EABE904951FC}" destId="{2E1C52FF-21EF-4A83-A8FC-651BF02E565D}" srcOrd="0" destOrd="0" presId="urn:microsoft.com/office/officeart/2005/8/layout/hierarchy2"/>
    <dgm:cxn modelId="{F0C0DB85-5B6E-40E4-8038-653C24ED19F2}" type="presOf" srcId="{14749E59-C455-4FB0-B071-06C33E969388}" destId="{33D8FCFF-50D3-4F26-9D3C-28C76B923FA9}" srcOrd="0" destOrd="0" presId="urn:microsoft.com/office/officeart/2005/8/layout/hierarchy2"/>
    <dgm:cxn modelId="{E88DA386-2457-486E-9190-F1285E32401F}" type="presOf" srcId="{83A89996-060F-45B3-AFF0-0BE65E9A1CFA}" destId="{DE52DEB1-7197-4B29-BF20-017BAC1E5341}" srcOrd="0" destOrd="0" presId="urn:microsoft.com/office/officeart/2005/8/layout/hierarchy2"/>
    <dgm:cxn modelId="{21811695-1031-49E0-A0FA-49EAF8F39F1D}" type="presOf" srcId="{4BC7BF76-6363-474E-9591-BE84DFA6159E}" destId="{B206E338-5AC7-4172-BDE1-43FEDE7FA18B}" srcOrd="0" destOrd="0" presId="urn:microsoft.com/office/officeart/2005/8/layout/hierarchy2"/>
    <dgm:cxn modelId="{DACBE296-C3B3-4940-A2AB-8CE08D35CE71}" type="presOf" srcId="{BFCD6F84-20A8-4980-83A9-16FE6BC31FF7}" destId="{B7E5F6D1-F004-4FB3-9481-2E5EB4CE9989}" srcOrd="1" destOrd="0" presId="urn:microsoft.com/office/officeart/2005/8/layout/hierarchy2"/>
    <dgm:cxn modelId="{E6016297-8163-4774-8F3A-056DD68508E8}" type="presOf" srcId="{AA573476-B083-41B6-AA23-EABE904951FC}" destId="{0D8A0EF3-6B0C-4F57-BB42-FC4AAF7075F5}" srcOrd="1" destOrd="0" presId="urn:microsoft.com/office/officeart/2005/8/layout/hierarchy2"/>
    <dgm:cxn modelId="{DED91798-2CA3-4EF5-85D0-3BE860FA5F46}" srcId="{D2009979-E181-4BAC-AB03-D91BCB6C9416}" destId="{0AC4E4F6-46B8-4223-B172-275B8E8A4B0D}" srcOrd="0" destOrd="0" parTransId="{E2B40A8A-35BA-4C2B-845C-CBD6A54DEE11}" sibTransId="{1861426E-9F97-4017-8919-4577D1865D19}"/>
    <dgm:cxn modelId="{9E4D2298-F19B-4227-9C50-8595B5BD675D}" type="presOf" srcId="{01E487B7-888F-404E-9613-0772171FCCCC}" destId="{BCDE1580-33CA-406C-B3A8-C6F4DD05196B}" srcOrd="0" destOrd="0" presId="urn:microsoft.com/office/officeart/2005/8/layout/hierarchy2"/>
    <dgm:cxn modelId="{C719779E-156A-450B-86EB-FDBC34E1EC21}" type="presOf" srcId="{5CEE3815-AD08-4922-B334-9E4F5DFE15EC}" destId="{840341CD-4EA3-4499-95E4-62D629300EE2}" srcOrd="0" destOrd="0" presId="urn:microsoft.com/office/officeart/2005/8/layout/hierarchy2"/>
    <dgm:cxn modelId="{1CBB06A1-7473-4550-B764-4776B2AE039D}" srcId="{1DDB15F8-E8C8-44E5-9501-9FFF3C3CDDD0}" destId="{5A2B71D9-BF33-4DA9-BACA-5B2FDEF64A01}" srcOrd="0" destOrd="0" parTransId="{62846457-C588-40C9-BE32-508A1576140B}" sibTransId="{D2098077-C326-4677-A898-394EA2695FE7}"/>
    <dgm:cxn modelId="{CB2DC4A1-ADAE-4C3E-AAFB-4B283053289B}" type="presOf" srcId="{266A50CC-5689-476D-A595-E13308BDEB15}" destId="{8331C237-6D92-491E-B8AD-F6A4F57D6D52}" srcOrd="0" destOrd="0" presId="urn:microsoft.com/office/officeart/2005/8/layout/hierarchy2"/>
    <dgm:cxn modelId="{6C3AFAA6-1C7C-436B-A4E6-44CCC885EC8E}" type="presOf" srcId="{2F0DD4AD-4CDD-485B-B9AA-D94E0469AFBC}" destId="{AFED3222-E4C4-4E73-9D75-E91C31EED0FA}" srcOrd="1" destOrd="0" presId="urn:microsoft.com/office/officeart/2005/8/layout/hierarchy2"/>
    <dgm:cxn modelId="{76E773AA-F8D3-49C2-8FBA-6D74C1F83ECF}" type="presOf" srcId="{60E6389D-B4B6-41DA-AB6D-F667CF78CC14}" destId="{9CC97007-60E1-44C1-BC0F-92C015DD0CFB}" srcOrd="0" destOrd="0" presId="urn:microsoft.com/office/officeart/2005/8/layout/hierarchy2"/>
    <dgm:cxn modelId="{9D2975AE-7E77-4D39-9D97-863803144337}" srcId="{5CEE3815-AD08-4922-B334-9E4F5DFE15EC}" destId="{1C8382E0-39C0-4117-B4BF-5347A8B8656C}" srcOrd="0" destOrd="0" parTransId="{D6F4906C-E128-4048-AB4F-FA5C2AFE3342}" sibTransId="{2741577E-6895-4D90-8522-162D25881ABA}"/>
    <dgm:cxn modelId="{4C1879B8-9B46-40D1-BC85-9E181F80F1E4}" type="presOf" srcId="{7B590C1D-B4A8-4FF3-BE54-2D1BBB3E43F9}" destId="{F9163F1C-0F81-4296-A03B-374013072EFE}" srcOrd="0" destOrd="0" presId="urn:microsoft.com/office/officeart/2005/8/layout/hierarchy2"/>
    <dgm:cxn modelId="{F27ED4BB-0FD1-40CC-AC7D-020E03AEDCB3}" type="presOf" srcId="{B902280C-812C-4406-983B-5B267C4E0796}" destId="{D9A5A7B6-42B8-489B-AE33-25AA427C4626}" srcOrd="0" destOrd="0" presId="urn:microsoft.com/office/officeart/2005/8/layout/hierarchy2"/>
    <dgm:cxn modelId="{4216D8BD-07B7-4878-91A8-3B2F599DDFB4}" type="presOf" srcId="{2F0DD4AD-4CDD-485B-B9AA-D94E0469AFBC}" destId="{410CCC67-3EAA-4678-A9CD-8B992F9B2102}" srcOrd="0" destOrd="0" presId="urn:microsoft.com/office/officeart/2005/8/layout/hierarchy2"/>
    <dgm:cxn modelId="{294FDCBF-15BA-477D-A2C6-9692AEFD30C7}" type="presOf" srcId="{DADEF8F3-23AE-4528-8183-A8EF0F716271}" destId="{5C0A204B-54BA-4C9D-8085-64E24AAA63AA}" srcOrd="0" destOrd="0" presId="urn:microsoft.com/office/officeart/2005/8/layout/hierarchy2"/>
    <dgm:cxn modelId="{7F93B5CA-F71E-4E62-89D2-6951979AD219}" type="presOf" srcId="{D2009979-E181-4BAC-AB03-D91BCB6C9416}" destId="{55A0D9C9-0301-420B-B48A-F4EB6BC7B24B}" srcOrd="0" destOrd="0" presId="urn:microsoft.com/office/officeart/2005/8/layout/hierarchy2"/>
    <dgm:cxn modelId="{A1C7D0CB-E258-41C0-8A33-1CC694C0FFEC}" type="presOf" srcId="{E2B40A8A-35BA-4C2B-845C-CBD6A54DEE11}" destId="{F42B4EB9-BDB9-4C61-96AD-49069F47C9A7}" srcOrd="0" destOrd="0" presId="urn:microsoft.com/office/officeart/2005/8/layout/hierarchy2"/>
    <dgm:cxn modelId="{A53030CD-2DF2-4757-A002-9695863CCC7A}" type="presOf" srcId="{BFCD6F84-20A8-4980-83A9-16FE6BC31FF7}" destId="{5DB26BDB-6314-4B30-9870-B7CA335B60EA}" srcOrd="0" destOrd="0" presId="urn:microsoft.com/office/officeart/2005/8/layout/hierarchy2"/>
    <dgm:cxn modelId="{446242D3-08AD-4664-973B-1D1817F97528}" type="presOf" srcId="{28DDF8FF-072E-4277-83FF-98E264828539}" destId="{3E3FA2D1-8DFB-42C9-92E8-253381AD0FBC}" srcOrd="0" destOrd="0" presId="urn:microsoft.com/office/officeart/2005/8/layout/hierarchy2"/>
    <dgm:cxn modelId="{FC97BDD5-3CC0-41E3-9A6C-1083742A3737}" srcId="{7B590C1D-B4A8-4FF3-BE54-2D1BBB3E43F9}" destId="{1DDB15F8-E8C8-44E5-9501-9FFF3C3CDDD0}" srcOrd="1" destOrd="0" parTransId="{EB8026E3-44D2-4E62-A74C-FB3CBA73B677}" sibTransId="{B699E185-DA5D-40AC-AEBA-06BBD3942084}"/>
    <dgm:cxn modelId="{C3573EDA-50A5-43FD-970B-2527087B6D27}" srcId="{DE288CB7-B09A-4192-9023-050A8010C139}" destId="{4BC7BF76-6363-474E-9591-BE84DFA6159E}" srcOrd="1" destOrd="0" parTransId="{83A89996-060F-45B3-AFF0-0BE65E9A1CFA}" sibTransId="{89AF8BDF-FA1C-42DE-9E45-93D2715273FE}"/>
    <dgm:cxn modelId="{603CD4E1-A435-4D78-AA87-975F940E15A1}" type="presOf" srcId="{EB8026E3-44D2-4E62-A74C-FB3CBA73B677}" destId="{616072D1-7350-4C3D-8FCA-2160A4A7B1EE}" srcOrd="1" destOrd="0" presId="urn:microsoft.com/office/officeart/2005/8/layout/hierarchy2"/>
    <dgm:cxn modelId="{436EADE3-DDCB-4C72-AADF-63766DF3A5CE}" type="presOf" srcId="{62846457-C588-40C9-BE32-508A1576140B}" destId="{C526AD1D-8B35-4C22-8DB9-736B137946DE}" srcOrd="1" destOrd="0" presId="urn:microsoft.com/office/officeart/2005/8/layout/hierarchy2"/>
    <dgm:cxn modelId="{66CE39E8-F237-46EE-9402-56493B63712A}" type="presOf" srcId="{0169C6E7-C439-4175-BEF3-F3F541E7A4E6}" destId="{50B7E105-EBDF-49C6-A330-96DCF57B947C}" srcOrd="0" destOrd="0" presId="urn:microsoft.com/office/officeart/2005/8/layout/hierarchy2"/>
    <dgm:cxn modelId="{A32811EB-73CA-454C-B87D-75AFEC309636}" type="presOf" srcId="{0AC4E4F6-46B8-4223-B172-275B8E8A4B0D}" destId="{D94D1956-4809-4C85-AF0C-30FA079B8F0A}" srcOrd="0" destOrd="0" presId="urn:microsoft.com/office/officeart/2005/8/layout/hierarchy2"/>
    <dgm:cxn modelId="{33BD64EB-1E23-4B40-9583-10E6854F1D67}" type="presOf" srcId="{72076C37-AA9C-4ADA-9A29-D48472F04D43}" destId="{F9862E11-7393-45AE-9D9F-7F073ED51154}" srcOrd="0" destOrd="0" presId="urn:microsoft.com/office/officeart/2005/8/layout/hierarchy2"/>
    <dgm:cxn modelId="{E0C64DEC-1B17-4534-A56A-A140175D161C}" type="presOf" srcId="{B902280C-812C-4406-983B-5B267C4E0796}" destId="{9FFA1DA6-2D21-491C-A28E-6D0AB1394361}" srcOrd="1" destOrd="0" presId="urn:microsoft.com/office/officeart/2005/8/layout/hierarchy2"/>
    <dgm:cxn modelId="{2516DFF1-210F-47B4-9E20-DCE3E9A78F15}" type="presOf" srcId="{57E68AA4-49E9-4FE4-9246-101C10F41495}" destId="{2EF41D97-E9DF-43ED-B9BE-27DF6B0C04D2}" srcOrd="0" destOrd="0" presId="urn:microsoft.com/office/officeart/2005/8/layout/hierarchy2"/>
    <dgm:cxn modelId="{F8D89FF3-21C8-4F49-93C3-F5B5C00663A0}" srcId="{DE288CB7-B09A-4192-9023-050A8010C139}" destId="{01E487B7-888F-404E-9613-0772171FCCCC}" srcOrd="0" destOrd="0" parTransId="{2F0DD4AD-4CDD-485B-B9AA-D94E0469AFBC}" sibTransId="{8744076B-8048-48A6-81DA-020E57D658D4}"/>
    <dgm:cxn modelId="{C5202AF8-D827-4269-8EF3-D29C9CFF205C}" srcId="{28DDF8FF-072E-4277-83FF-98E264828539}" destId="{42911183-3B86-4BC4-BCF0-1185CE59C813}" srcOrd="0" destOrd="0" parTransId="{1011DD8D-9A75-4DFE-81C8-438814685419}" sibTransId="{ED4B628E-72CE-464B-9FC9-C38237D6ECE4}"/>
    <dgm:cxn modelId="{DFE4CFFB-7374-4521-9799-ADBA29E5B479}" type="presOf" srcId="{DE288CB7-B09A-4192-9023-050A8010C139}" destId="{73CAFE18-3AF4-4C4B-87D1-4A1B253D191F}" srcOrd="0" destOrd="0" presId="urn:microsoft.com/office/officeart/2005/8/layout/hierarchy2"/>
    <dgm:cxn modelId="{B7CB9288-DAFC-48C6-8826-35DBDB425EA5}" type="presParOf" srcId="{803A0704-1B6C-4D2F-B4A1-971952E77A6F}" destId="{CAA392DF-B414-4B96-B5B6-24DB30D5AC84}" srcOrd="0" destOrd="0" presId="urn:microsoft.com/office/officeart/2005/8/layout/hierarchy2"/>
    <dgm:cxn modelId="{44209E46-3BED-4E69-B9D2-C218D2039EE3}" type="presParOf" srcId="{CAA392DF-B414-4B96-B5B6-24DB30D5AC84}" destId="{3E3FA2D1-8DFB-42C9-92E8-253381AD0FBC}" srcOrd="0" destOrd="0" presId="urn:microsoft.com/office/officeart/2005/8/layout/hierarchy2"/>
    <dgm:cxn modelId="{F87AB09B-5645-4F47-BA4D-62F851732228}" type="presParOf" srcId="{CAA392DF-B414-4B96-B5B6-24DB30D5AC84}" destId="{3E161DD7-0F38-44AB-A517-026B49EEBEB0}" srcOrd="1" destOrd="0" presId="urn:microsoft.com/office/officeart/2005/8/layout/hierarchy2"/>
    <dgm:cxn modelId="{F2F0E64D-5270-432B-A6F2-51E8BA3C1397}" type="presParOf" srcId="{3E161DD7-0F38-44AB-A517-026B49EEBEB0}" destId="{D9282573-6B91-4809-A609-3FFF0A272DDB}" srcOrd="0" destOrd="0" presId="urn:microsoft.com/office/officeart/2005/8/layout/hierarchy2"/>
    <dgm:cxn modelId="{F5798ABA-42A8-42BF-8018-548A648A81B2}" type="presParOf" srcId="{D9282573-6B91-4809-A609-3FFF0A272DDB}" destId="{D44A19AD-1E6D-4E81-BF5F-64B20B421E56}" srcOrd="0" destOrd="0" presId="urn:microsoft.com/office/officeart/2005/8/layout/hierarchy2"/>
    <dgm:cxn modelId="{F7E9D0B1-65E7-47BE-ABC2-FFDDB7637A85}" type="presParOf" srcId="{3E161DD7-0F38-44AB-A517-026B49EEBEB0}" destId="{BCC7D843-ADA2-4562-8A08-1E6DE77335C1}" srcOrd="1" destOrd="0" presId="urn:microsoft.com/office/officeart/2005/8/layout/hierarchy2"/>
    <dgm:cxn modelId="{E9A24FBC-344B-4D10-A9DD-0E7E6D24CE6A}" type="presParOf" srcId="{BCC7D843-ADA2-4562-8A08-1E6DE77335C1}" destId="{D6BA2E8A-E04A-459E-8156-A9888048C19C}" srcOrd="0" destOrd="0" presId="urn:microsoft.com/office/officeart/2005/8/layout/hierarchy2"/>
    <dgm:cxn modelId="{FDBEF155-A45B-47C8-BB8A-FB93D180FB1F}" type="presParOf" srcId="{BCC7D843-ADA2-4562-8A08-1E6DE77335C1}" destId="{A436CA1E-35E7-4CB4-ACDC-C4EFD16F23BC}" srcOrd="1" destOrd="0" presId="urn:microsoft.com/office/officeart/2005/8/layout/hierarchy2"/>
    <dgm:cxn modelId="{0764B7B6-444C-4E8C-86C6-707B2E21E7E0}" type="presParOf" srcId="{3E161DD7-0F38-44AB-A517-026B49EEBEB0}" destId="{80D2CB0F-02E3-453B-A415-8588D1F042A1}" srcOrd="2" destOrd="0" presId="urn:microsoft.com/office/officeart/2005/8/layout/hierarchy2"/>
    <dgm:cxn modelId="{FD396191-703D-42AB-AA07-CD75BDE61B09}" type="presParOf" srcId="{80D2CB0F-02E3-453B-A415-8588D1F042A1}" destId="{0D253998-E215-4DC4-9100-BBF63B695206}" srcOrd="0" destOrd="0" presId="urn:microsoft.com/office/officeart/2005/8/layout/hierarchy2"/>
    <dgm:cxn modelId="{0E8AEC78-C708-4CFA-A029-AC05FD52C2D1}" type="presParOf" srcId="{3E161DD7-0F38-44AB-A517-026B49EEBEB0}" destId="{7A3A6DCE-0F56-4BF8-BA97-62E19C053B8A}" srcOrd="3" destOrd="0" presId="urn:microsoft.com/office/officeart/2005/8/layout/hierarchy2"/>
    <dgm:cxn modelId="{55E65AC3-2C18-497E-A7E5-81D6E3DEBA30}" type="presParOf" srcId="{7A3A6DCE-0F56-4BF8-BA97-62E19C053B8A}" destId="{840341CD-4EA3-4499-95E4-62D629300EE2}" srcOrd="0" destOrd="0" presId="urn:microsoft.com/office/officeart/2005/8/layout/hierarchy2"/>
    <dgm:cxn modelId="{BC46419A-3643-46AE-A636-C67930C0DE48}" type="presParOf" srcId="{7A3A6DCE-0F56-4BF8-BA97-62E19C053B8A}" destId="{79C9835F-744B-47E6-9D2B-DAF8438D38FC}" srcOrd="1" destOrd="0" presId="urn:microsoft.com/office/officeart/2005/8/layout/hierarchy2"/>
    <dgm:cxn modelId="{1182B171-DD5F-4E55-B915-B3656DFCDF7B}" type="presParOf" srcId="{79C9835F-744B-47E6-9D2B-DAF8438D38FC}" destId="{24FA2E0B-0C1A-41BA-94D5-6CAAC3FA1370}" srcOrd="0" destOrd="0" presId="urn:microsoft.com/office/officeart/2005/8/layout/hierarchy2"/>
    <dgm:cxn modelId="{81F97707-5AED-417D-B0F2-36CE27BB94F8}" type="presParOf" srcId="{24FA2E0B-0C1A-41BA-94D5-6CAAC3FA1370}" destId="{C2E6186B-A6BD-4404-9ECD-A13572DB899B}" srcOrd="0" destOrd="0" presId="urn:microsoft.com/office/officeart/2005/8/layout/hierarchy2"/>
    <dgm:cxn modelId="{FE609C55-3C06-4759-BD8F-D24D0AA6154C}" type="presParOf" srcId="{79C9835F-744B-47E6-9D2B-DAF8438D38FC}" destId="{FC1AF361-F250-4E75-9B2B-C97C58B9348B}" srcOrd="1" destOrd="0" presId="urn:microsoft.com/office/officeart/2005/8/layout/hierarchy2"/>
    <dgm:cxn modelId="{9DCCE1E3-81D4-4828-B376-82E75371660D}" type="presParOf" srcId="{FC1AF361-F250-4E75-9B2B-C97C58B9348B}" destId="{578C28B9-4A58-48D3-8450-775DE8A5D0FA}" srcOrd="0" destOrd="0" presId="urn:microsoft.com/office/officeart/2005/8/layout/hierarchy2"/>
    <dgm:cxn modelId="{E8B234D3-780F-42D9-833D-F95538F9C024}" type="presParOf" srcId="{FC1AF361-F250-4E75-9B2B-C97C58B9348B}" destId="{5D1A6614-C298-454F-8769-E79120295547}" srcOrd="1" destOrd="0" presId="urn:microsoft.com/office/officeart/2005/8/layout/hierarchy2"/>
    <dgm:cxn modelId="{4DA17587-94EF-4DA7-B584-40008E96BE04}" type="presParOf" srcId="{79C9835F-744B-47E6-9D2B-DAF8438D38FC}" destId="{5C0A204B-54BA-4C9D-8085-64E24AAA63AA}" srcOrd="2" destOrd="0" presId="urn:microsoft.com/office/officeart/2005/8/layout/hierarchy2"/>
    <dgm:cxn modelId="{C6781CA9-CB5A-42B0-8B9C-8F75E63583A5}" type="presParOf" srcId="{5C0A204B-54BA-4C9D-8085-64E24AAA63AA}" destId="{4A7F30E5-E1AB-4421-B2CC-3257E8F6B6ED}" srcOrd="0" destOrd="0" presId="urn:microsoft.com/office/officeart/2005/8/layout/hierarchy2"/>
    <dgm:cxn modelId="{17426A1E-4238-485A-A52F-391CE8BB28E3}" type="presParOf" srcId="{79C9835F-744B-47E6-9D2B-DAF8438D38FC}" destId="{8D1DDDD7-A50F-4C7A-A961-60F64A082185}" srcOrd="3" destOrd="0" presId="urn:microsoft.com/office/officeart/2005/8/layout/hierarchy2"/>
    <dgm:cxn modelId="{A55BB6DB-AD28-43D5-85FA-48E22BF8D3DE}" type="presParOf" srcId="{8D1DDDD7-A50F-4C7A-A961-60F64A082185}" destId="{73CAFE18-3AF4-4C4B-87D1-4A1B253D191F}" srcOrd="0" destOrd="0" presId="urn:microsoft.com/office/officeart/2005/8/layout/hierarchy2"/>
    <dgm:cxn modelId="{6EB25054-29B9-434D-A157-45DD6DD06016}" type="presParOf" srcId="{8D1DDDD7-A50F-4C7A-A961-60F64A082185}" destId="{92E369FE-1DB7-4F70-B736-286630E07FBA}" srcOrd="1" destOrd="0" presId="urn:microsoft.com/office/officeart/2005/8/layout/hierarchy2"/>
    <dgm:cxn modelId="{23D8FCC5-BD16-4CBF-B465-DBF54AD0248D}" type="presParOf" srcId="{92E369FE-1DB7-4F70-B736-286630E07FBA}" destId="{410CCC67-3EAA-4678-A9CD-8B992F9B2102}" srcOrd="0" destOrd="0" presId="urn:microsoft.com/office/officeart/2005/8/layout/hierarchy2"/>
    <dgm:cxn modelId="{F1A72809-6B92-4B1E-949B-C75E86B6F489}" type="presParOf" srcId="{410CCC67-3EAA-4678-A9CD-8B992F9B2102}" destId="{AFED3222-E4C4-4E73-9D75-E91C31EED0FA}" srcOrd="0" destOrd="0" presId="urn:microsoft.com/office/officeart/2005/8/layout/hierarchy2"/>
    <dgm:cxn modelId="{67BA4701-E8BF-43F4-BF91-8FDEC6F9AC2E}" type="presParOf" srcId="{92E369FE-1DB7-4F70-B736-286630E07FBA}" destId="{ECD40547-7785-4EA1-ABD6-5025134AF603}" srcOrd="1" destOrd="0" presId="urn:microsoft.com/office/officeart/2005/8/layout/hierarchy2"/>
    <dgm:cxn modelId="{D96DBA20-654F-4DFC-A91C-DBDB7EB25AD2}" type="presParOf" srcId="{ECD40547-7785-4EA1-ABD6-5025134AF603}" destId="{BCDE1580-33CA-406C-B3A8-C6F4DD05196B}" srcOrd="0" destOrd="0" presId="urn:microsoft.com/office/officeart/2005/8/layout/hierarchy2"/>
    <dgm:cxn modelId="{DE3CEA13-50F6-471F-BBBB-FD41ECB95DA2}" type="presParOf" srcId="{ECD40547-7785-4EA1-ABD6-5025134AF603}" destId="{8D7F8605-62AA-4171-B8A2-B6696A74DDDD}" srcOrd="1" destOrd="0" presId="urn:microsoft.com/office/officeart/2005/8/layout/hierarchy2"/>
    <dgm:cxn modelId="{FC3426FE-B3E6-4824-A6B2-734E572715AB}" type="presParOf" srcId="{92E369FE-1DB7-4F70-B736-286630E07FBA}" destId="{DE52DEB1-7197-4B29-BF20-017BAC1E5341}" srcOrd="2" destOrd="0" presId="urn:microsoft.com/office/officeart/2005/8/layout/hierarchy2"/>
    <dgm:cxn modelId="{017F87EB-962F-47D1-8A59-4A2B7F752618}" type="presParOf" srcId="{DE52DEB1-7197-4B29-BF20-017BAC1E5341}" destId="{F5DF5FD0-E477-4D38-A12B-2737B847F51E}" srcOrd="0" destOrd="0" presId="urn:microsoft.com/office/officeart/2005/8/layout/hierarchy2"/>
    <dgm:cxn modelId="{2D590074-3193-4E67-B5B9-4DDDC6CADE1E}" type="presParOf" srcId="{92E369FE-1DB7-4F70-B736-286630E07FBA}" destId="{5B200D5C-81F0-41EF-AF26-499838920BC1}" srcOrd="3" destOrd="0" presId="urn:microsoft.com/office/officeart/2005/8/layout/hierarchy2"/>
    <dgm:cxn modelId="{CF971931-BD3A-4D0E-A9DB-B2A82A76758C}" type="presParOf" srcId="{5B200D5C-81F0-41EF-AF26-499838920BC1}" destId="{B206E338-5AC7-4172-BDE1-43FEDE7FA18B}" srcOrd="0" destOrd="0" presId="urn:microsoft.com/office/officeart/2005/8/layout/hierarchy2"/>
    <dgm:cxn modelId="{871EF6C7-B31A-45DE-A3D8-058A1EC95FB1}" type="presParOf" srcId="{5B200D5C-81F0-41EF-AF26-499838920BC1}" destId="{A0817283-B69F-454B-AAD9-EDC11E39D602}" srcOrd="1" destOrd="0" presId="urn:microsoft.com/office/officeart/2005/8/layout/hierarchy2"/>
    <dgm:cxn modelId="{C9F2CB15-9677-48E4-B6B2-445751997FFA}" type="presParOf" srcId="{92E369FE-1DB7-4F70-B736-286630E07FBA}" destId="{8331C237-6D92-491E-B8AD-F6A4F57D6D52}" srcOrd="4" destOrd="0" presId="urn:microsoft.com/office/officeart/2005/8/layout/hierarchy2"/>
    <dgm:cxn modelId="{5BDFF362-EF75-46EC-BC9A-3B52DC2BC450}" type="presParOf" srcId="{8331C237-6D92-491E-B8AD-F6A4F57D6D52}" destId="{E00821EB-43B6-4491-8158-7CF983D878FC}" srcOrd="0" destOrd="0" presId="urn:microsoft.com/office/officeart/2005/8/layout/hierarchy2"/>
    <dgm:cxn modelId="{CDA2B6E9-48BC-4677-9023-604B8E406FB6}" type="presParOf" srcId="{92E369FE-1DB7-4F70-B736-286630E07FBA}" destId="{DDD17F7E-50D4-48EF-8813-D25A6C153401}" srcOrd="5" destOrd="0" presId="urn:microsoft.com/office/officeart/2005/8/layout/hierarchy2"/>
    <dgm:cxn modelId="{F1E16F16-D398-42EE-BD63-2026190146DB}" type="presParOf" srcId="{DDD17F7E-50D4-48EF-8813-D25A6C153401}" destId="{F9163F1C-0F81-4296-A03B-374013072EFE}" srcOrd="0" destOrd="0" presId="urn:microsoft.com/office/officeart/2005/8/layout/hierarchy2"/>
    <dgm:cxn modelId="{19280470-5A4F-45AB-B0F2-97A23FB7D08E}" type="presParOf" srcId="{DDD17F7E-50D4-48EF-8813-D25A6C153401}" destId="{E995D949-7F96-4009-B3A8-86BC59D01BC3}" srcOrd="1" destOrd="0" presId="urn:microsoft.com/office/officeart/2005/8/layout/hierarchy2"/>
    <dgm:cxn modelId="{5F861A96-F040-4DAE-9138-7CE4FCCAC49C}" type="presParOf" srcId="{E995D949-7F96-4009-B3A8-86BC59D01BC3}" destId="{D9A5A7B6-42B8-489B-AE33-25AA427C4626}" srcOrd="0" destOrd="0" presId="urn:microsoft.com/office/officeart/2005/8/layout/hierarchy2"/>
    <dgm:cxn modelId="{90F1D008-33D5-454D-BB70-086263151FF3}" type="presParOf" srcId="{D9A5A7B6-42B8-489B-AE33-25AA427C4626}" destId="{9FFA1DA6-2D21-491C-A28E-6D0AB1394361}" srcOrd="0" destOrd="0" presId="urn:microsoft.com/office/officeart/2005/8/layout/hierarchy2"/>
    <dgm:cxn modelId="{FDA5A8A2-72B3-4288-807A-E78A56404C21}" type="presParOf" srcId="{E995D949-7F96-4009-B3A8-86BC59D01BC3}" destId="{C1B5EB13-3203-49C9-9563-93C094E1BEE0}" srcOrd="1" destOrd="0" presId="urn:microsoft.com/office/officeart/2005/8/layout/hierarchy2"/>
    <dgm:cxn modelId="{C42658C5-2471-4699-B791-798AE0D8B31B}" type="presParOf" srcId="{C1B5EB13-3203-49C9-9563-93C094E1BEE0}" destId="{8396E7C7-8700-4938-B9B5-7FA893270E16}" srcOrd="0" destOrd="0" presId="urn:microsoft.com/office/officeart/2005/8/layout/hierarchy2"/>
    <dgm:cxn modelId="{974D1554-6A12-4772-B843-816DD4D6C171}" type="presParOf" srcId="{C1B5EB13-3203-49C9-9563-93C094E1BEE0}" destId="{D9E10E51-CB61-42AA-9559-503EC9EDA01D}" srcOrd="1" destOrd="0" presId="urn:microsoft.com/office/officeart/2005/8/layout/hierarchy2"/>
    <dgm:cxn modelId="{1B3128C9-F6E3-40D3-B326-7D78F157CEF3}" type="presParOf" srcId="{D9E10E51-CB61-42AA-9559-503EC9EDA01D}" destId="{2E1C52FF-21EF-4A83-A8FC-651BF02E565D}" srcOrd="0" destOrd="0" presId="urn:microsoft.com/office/officeart/2005/8/layout/hierarchy2"/>
    <dgm:cxn modelId="{6AFF581B-B551-4C44-AEFA-E3499E6E0C42}" type="presParOf" srcId="{2E1C52FF-21EF-4A83-A8FC-651BF02E565D}" destId="{0D8A0EF3-6B0C-4F57-BB42-FC4AAF7075F5}" srcOrd="0" destOrd="0" presId="urn:microsoft.com/office/officeart/2005/8/layout/hierarchy2"/>
    <dgm:cxn modelId="{1335431D-5CC3-4C04-A301-5999702CA0B2}" type="presParOf" srcId="{D9E10E51-CB61-42AA-9559-503EC9EDA01D}" destId="{68C466F2-1DC2-4CF0-B1A5-8F32FD6C2FF7}" srcOrd="1" destOrd="0" presId="urn:microsoft.com/office/officeart/2005/8/layout/hierarchy2"/>
    <dgm:cxn modelId="{4FB79FA5-BFDD-4EF4-B3D6-93A2ACEB0DB4}" type="presParOf" srcId="{68C466F2-1DC2-4CF0-B1A5-8F32FD6C2FF7}" destId="{2EF41D97-E9DF-43ED-B9BE-27DF6B0C04D2}" srcOrd="0" destOrd="0" presId="urn:microsoft.com/office/officeart/2005/8/layout/hierarchy2"/>
    <dgm:cxn modelId="{BE005161-D796-4669-B0BE-2FFEDF74565F}" type="presParOf" srcId="{68C466F2-1DC2-4CF0-B1A5-8F32FD6C2FF7}" destId="{2B39B1E6-8106-4FC0-A19C-835C00781DFB}" srcOrd="1" destOrd="0" presId="urn:microsoft.com/office/officeart/2005/8/layout/hierarchy2"/>
    <dgm:cxn modelId="{38A6D0FE-8A78-4827-8298-5A92BAB2DCA1}" type="presParOf" srcId="{D9E10E51-CB61-42AA-9559-503EC9EDA01D}" destId="{5DB26BDB-6314-4B30-9870-B7CA335B60EA}" srcOrd="2" destOrd="0" presId="urn:microsoft.com/office/officeart/2005/8/layout/hierarchy2"/>
    <dgm:cxn modelId="{0BBD5DC9-0014-4E9B-A453-FA60F8FA939E}" type="presParOf" srcId="{5DB26BDB-6314-4B30-9870-B7CA335B60EA}" destId="{B7E5F6D1-F004-4FB3-9481-2E5EB4CE9989}" srcOrd="0" destOrd="0" presId="urn:microsoft.com/office/officeart/2005/8/layout/hierarchy2"/>
    <dgm:cxn modelId="{2410D49D-F0C5-405D-8343-139B27A5095F}" type="presParOf" srcId="{D9E10E51-CB61-42AA-9559-503EC9EDA01D}" destId="{347C13CD-B1BD-4386-9E91-F9D4340D1C5B}" srcOrd="3" destOrd="0" presId="urn:microsoft.com/office/officeart/2005/8/layout/hierarchy2"/>
    <dgm:cxn modelId="{BC54A186-4C17-4703-B509-D872B0F72678}" type="presParOf" srcId="{347C13CD-B1BD-4386-9E91-F9D4340D1C5B}" destId="{50B7E105-EBDF-49C6-A330-96DCF57B947C}" srcOrd="0" destOrd="0" presId="urn:microsoft.com/office/officeart/2005/8/layout/hierarchy2"/>
    <dgm:cxn modelId="{DBED605F-6EB6-4A78-B5C2-FD6ADC970CDB}" type="presParOf" srcId="{347C13CD-B1BD-4386-9E91-F9D4340D1C5B}" destId="{462BCEC7-D7A0-4CC1-9E5E-ACA4978E0650}" srcOrd="1" destOrd="0" presId="urn:microsoft.com/office/officeart/2005/8/layout/hierarchy2"/>
    <dgm:cxn modelId="{E7040456-9B5F-4DF0-91D0-9BB986666D9D}" type="presParOf" srcId="{E995D949-7F96-4009-B3A8-86BC59D01BC3}" destId="{EA95270F-9DCA-4824-87A1-7874FF1B37B9}" srcOrd="2" destOrd="0" presId="urn:microsoft.com/office/officeart/2005/8/layout/hierarchy2"/>
    <dgm:cxn modelId="{7B79BBE0-117F-4E9D-8053-67C29B237131}" type="presParOf" srcId="{EA95270F-9DCA-4824-87A1-7874FF1B37B9}" destId="{616072D1-7350-4C3D-8FCA-2160A4A7B1EE}" srcOrd="0" destOrd="0" presId="urn:microsoft.com/office/officeart/2005/8/layout/hierarchy2"/>
    <dgm:cxn modelId="{F3F69877-CB37-47D9-B734-F7D5F7448B7B}" type="presParOf" srcId="{E995D949-7F96-4009-B3A8-86BC59D01BC3}" destId="{1940A439-82CD-4955-BEC9-85B2D62FD073}" srcOrd="3" destOrd="0" presId="urn:microsoft.com/office/officeart/2005/8/layout/hierarchy2"/>
    <dgm:cxn modelId="{98401E71-7C83-4D71-A395-7B726FEBFDA1}" type="presParOf" srcId="{1940A439-82CD-4955-BEC9-85B2D62FD073}" destId="{3ACBD18F-18BC-4729-B6D9-FD68A7E1D672}" srcOrd="0" destOrd="0" presId="urn:microsoft.com/office/officeart/2005/8/layout/hierarchy2"/>
    <dgm:cxn modelId="{45C4B2F9-C3D8-4BC2-8DA4-731D10C202E7}" type="presParOf" srcId="{1940A439-82CD-4955-BEC9-85B2D62FD073}" destId="{BA31B79B-0907-4AB5-891B-9A42664E5CF8}" srcOrd="1" destOrd="0" presId="urn:microsoft.com/office/officeart/2005/8/layout/hierarchy2"/>
    <dgm:cxn modelId="{D86D078B-1A83-46A4-9151-24D792071EBE}" type="presParOf" srcId="{BA31B79B-0907-4AB5-891B-9A42664E5CF8}" destId="{1808ED04-AF5E-4776-914C-4C3A85770650}" srcOrd="0" destOrd="0" presId="urn:microsoft.com/office/officeart/2005/8/layout/hierarchy2"/>
    <dgm:cxn modelId="{3D7DCDDB-E3D5-4E3F-A59E-ED9EEA487796}" type="presParOf" srcId="{1808ED04-AF5E-4776-914C-4C3A85770650}" destId="{C526AD1D-8B35-4C22-8DB9-736B137946DE}" srcOrd="0" destOrd="0" presId="urn:microsoft.com/office/officeart/2005/8/layout/hierarchy2"/>
    <dgm:cxn modelId="{223C3708-E4DC-4200-86FB-ECD1F684E088}" type="presParOf" srcId="{BA31B79B-0907-4AB5-891B-9A42664E5CF8}" destId="{2596106C-F04B-4A41-B485-B3AE09669577}" srcOrd="1" destOrd="0" presId="urn:microsoft.com/office/officeart/2005/8/layout/hierarchy2"/>
    <dgm:cxn modelId="{272FFD5B-A217-4AED-B11C-215AC5F3EEB7}" type="presParOf" srcId="{2596106C-F04B-4A41-B485-B3AE09669577}" destId="{959EE279-DCC7-4950-8E83-2C39D15F6E26}" srcOrd="0" destOrd="0" presId="urn:microsoft.com/office/officeart/2005/8/layout/hierarchy2"/>
    <dgm:cxn modelId="{7F2BE698-F99F-4D89-B861-B27F1A3054C1}" type="presParOf" srcId="{2596106C-F04B-4A41-B485-B3AE09669577}" destId="{624EA2C0-1168-4DF2-8955-CA7B51862649}" srcOrd="1" destOrd="0" presId="urn:microsoft.com/office/officeart/2005/8/layout/hierarchy2"/>
    <dgm:cxn modelId="{AEFB8409-6757-476D-89A8-738189C1EA65}" type="presParOf" srcId="{BA31B79B-0907-4AB5-891B-9A42664E5CF8}" destId="{F9862E11-7393-45AE-9D9F-7F073ED51154}" srcOrd="2" destOrd="0" presId="urn:microsoft.com/office/officeart/2005/8/layout/hierarchy2"/>
    <dgm:cxn modelId="{82BC8A1D-782C-4774-88DC-1BFE9233026D}" type="presParOf" srcId="{F9862E11-7393-45AE-9D9F-7F073ED51154}" destId="{116C2441-7F53-48BC-A760-D648EB2EC044}" srcOrd="0" destOrd="0" presId="urn:microsoft.com/office/officeart/2005/8/layout/hierarchy2"/>
    <dgm:cxn modelId="{C42D215C-E194-4927-89EA-DA74C21A2014}" type="presParOf" srcId="{BA31B79B-0907-4AB5-891B-9A42664E5CF8}" destId="{55576837-014A-4FAD-B0D7-0CEBD11E592E}" srcOrd="3" destOrd="0" presId="urn:microsoft.com/office/officeart/2005/8/layout/hierarchy2"/>
    <dgm:cxn modelId="{F9211379-FCAE-41D9-936C-2FC96DC06995}" type="presParOf" srcId="{55576837-014A-4FAD-B0D7-0CEBD11E592E}" destId="{55A0D9C9-0301-420B-B48A-F4EB6BC7B24B}" srcOrd="0" destOrd="0" presId="urn:microsoft.com/office/officeart/2005/8/layout/hierarchy2"/>
    <dgm:cxn modelId="{F6BDFA7E-7B73-4B7C-91EF-93E67B127FD4}" type="presParOf" srcId="{55576837-014A-4FAD-B0D7-0CEBD11E592E}" destId="{110AEDA6-8305-4905-AF77-331E35D053FC}" srcOrd="1" destOrd="0" presId="urn:microsoft.com/office/officeart/2005/8/layout/hierarchy2"/>
    <dgm:cxn modelId="{F8EF437C-AE7D-4423-8F65-D3C8BA328C0E}" type="presParOf" srcId="{110AEDA6-8305-4905-AF77-331E35D053FC}" destId="{F42B4EB9-BDB9-4C61-96AD-49069F47C9A7}" srcOrd="0" destOrd="0" presId="urn:microsoft.com/office/officeart/2005/8/layout/hierarchy2"/>
    <dgm:cxn modelId="{B76FE224-9361-483B-8991-7F348E871E10}" type="presParOf" srcId="{F42B4EB9-BDB9-4C61-96AD-49069F47C9A7}" destId="{08CE3C63-0875-46A4-ABCD-F42736A80EC6}" srcOrd="0" destOrd="0" presId="urn:microsoft.com/office/officeart/2005/8/layout/hierarchy2"/>
    <dgm:cxn modelId="{3D7BCE8F-C31B-4445-8D0C-F3F8C8DBDBCD}" type="presParOf" srcId="{110AEDA6-8305-4905-AF77-331E35D053FC}" destId="{8D323D4E-5774-4605-93A7-4052D5CBEBF8}" srcOrd="1" destOrd="0" presId="urn:microsoft.com/office/officeart/2005/8/layout/hierarchy2"/>
    <dgm:cxn modelId="{F31E84D7-0AA1-47B5-840B-8FA900DF2E3D}" type="presParOf" srcId="{8D323D4E-5774-4605-93A7-4052D5CBEBF8}" destId="{D94D1956-4809-4C85-AF0C-30FA079B8F0A}" srcOrd="0" destOrd="0" presId="urn:microsoft.com/office/officeart/2005/8/layout/hierarchy2"/>
    <dgm:cxn modelId="{17A8D1C1-03E2-4726-8297-CC886B68B463}" type="presParOf" srcId="{8D323D4E-5774-4605-93A7-4052D5CBEBF8}" destId="{BF92A6D4-FD25-4B78-A415-D097D186EC89}" srcOrd="1" destOrd="0" presId="urn:microsoft.com/office/officeart/2005/8/layout/hierarchy2"/>
    <dgm:cxn modelId="{6CBF1E95-E4A7-494C-9270-A02A0E05B0D6}" type="presParOf" srcId="{110AEDA6-8305-4905-AF77-331E35D053FC}" destId="{33D8FCFF-50D3-4F26-9D3C-28C76B923FA9}" srcOrd="2" destOrd="0" presId="urn:microsoft.com/office/officeart/2005/8/layout/hierarchy2"/>
    <dgm:cxn modelId="{A3BC6576-73A5-4DE4-BF96-985C8D97D317}" type="presParOf" srcId="{33D8FCFF-50D3-4F26-9D3C-28C76B923FA9}" destId="{BD945435-308E-4E45-AF4F-72896C1746AB}" srcOrd="0" destOrd="0" presId="urn:microsoft.com/office/officeart/2005/8/layout/hierarchy2"/>
    <dgm:cxn modelId="{B8BA3AEF-C43C-41CE-9354-39587BB8579A}" type="presParOf" srcId="{110AEDA6-8305-4905-AF77-331E35D053FC}" destId="{9D28A0B8-EC98-4F47-AFB4-042473F9F28C}" srcOrd="3" destOrd="0" presId="urn:microsoft.com/office/officeart/2005/8/layout/hierarchy2"/>
    <dgm:cxn modelId="{135F9493-0A11-4893-B8A6-54422BB0B562}" type="presParOf" srcId="{9D28A0B8-EC98-4F47-AFB4-042473F9F28C}" destId="{9CC97007-60E1-44C1-BC0F-92C015DD0CFB}" srcOrd="0" destOrd="0" presId="urn:microsoft.com/office/officeart/2005/8/layout/hierarchy2"/>
    <dgm:cxn modelId="{D9D455BA-CF95-42FD-87DB-413956372333}" type="presParOf" srcId="{9D28A0B8-EC98-4F47-AFB4-042473F9F28C}" destId="{2F1CB78B-CB0F-46B3-87BC-A117F70596A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A98C61-9E3B-4EDC-847A-631E9E149234}" type="doc">
      <dgm:prSet loTypeId="urn:microsoft.com/office/officeart/2005/8/layout/chevron1" loCatId="process" qsTypeId="urn:microsoft.com/office/officeart/2005/8/quickstyle/simple1" qsCatId="simple" csTypeId="urn:microsoft.com/office/officeart/2005/8/colors/accent0_2" csCatId="mainScheme" phldr="1"/>
      <dgm:spPr/>
    </dgm:pt>
    <dgm:pt modelId="{54C3A00A-88E7-400A-8B56-81F28779BE91}">
      <dgm:prSet phldrT="[Text]"/>
      <dgm:spPr>
        <a:noFill/>
        <a:ln>
          <a:noFill/>
        </a:ln>
      </dgm:spPr>
      <dgm:t>
        <a:bodyPr/>
        <a:lstStyle/>
        <a:p>
          <a:r>
            <a:rPr lang="de-DE" b="0">
              <a:solidFill>
                <a:srgbClr val="FFFFFF"/>
              </a:solidFill>
            </a:rPr>
            <a:t>März</a:t>
          </a:r>
        </a:p>
      </dgm:t>
    </dgm:pt>
    <dgm:pt modelId="{E1C38AAA-6A0D-472B-A04D-0CEDCF8D57CC}" type="parTrans" cxnId="{9AA30775-5E7A-4AAE-A0FC-6373ECC4150E}">
      <dgm:prSet/>
      <dgm:spPr/>
      <dgm:t>
        <a:bodyPr/>
        <a:lstStyle/>
        <a:p>
          <a:endParaRPr lang="de-DE"/>
        </a:p>
      </dgm:t>
    </dgm:pt>
    <dgm:pt modelId="{CF3B9F0D-0505-4B63-BE31-5A280C3DA113}" type="sibTrans" cxnId="{9AA30775-5E7A-4AAE-A0FC-6373ECC4150E}">
      <dgm:prSet/>
      <dgm:spPr/>
      <dgm:t>
        <a:bodyPr/>
        <a:lstStyle/>
        <a:p>
          <a:endParaRPr lang="de-DE"/>
        </a:p>
      </dgm:t>
    </dgm:pt>
    <dgm:pt modelId="{9018670C-9605-42E9-9920-EEAE8F5D3AD2}">
      <dgm:prSet phldrT="[Text]"/>
      <dgm:spPr>
        <a:noFill/>
        <a:ln>
          <a:noFill/>
        </a:ln>
      </dgm:spPr>
      <dgm:t>
        <a:bodyPr/>
        <a:lstStyle/>
        <a:p>
          <a:r>
            <a:rPr lang="de-DE">
              <a:solidFill>
                <a:srgbClr val="FFFFFF"/>
              </a:solidFill>
            </a:rPr>
            <a:t>April</a:t>
          </a:r>
        </a:p>
      </dgm:t>
    </dgm:pt>
    <dgm:pt modelId="{9875DB8E-18AD-4D04-B238-E22FAA1010B3}" type="parTrans" cxnId="{5DB2E026-01DF-4B47-9203-29D68DDC0738}">
      <dgm:prSet/>
      <dgm:spPr/>
      <dgm:t>
        <a:bodyPr/>
        <a:lstStyle/>
        <a:p>
          <a:endParaRPr lang="de-DE"/>
        </a:p>
      </dgm:t>
    </dgm:pt>
    <dgm:pt modelId="{2E5A6765-A6F1-4AF9-9463-5F9FD59FA427}" type="sibTrans" cxnId="{5DB2E026-01DF-4B47-9203-29D68DDC0738}">
      <dgm:prSet/>
      <dgm:spPr/>
      <dgm:t>
        <a:bodyPr/>
        <a:lstStyle/>
        <a:p>
          <a:endParaRPr lang="de-DE"/>
        </a:p>
      </dgm:t>
    </dgm:pt>
    <dgm:pt modelId="{329D295A-61E7-4E37-B20B-28B4C047B657}">
      <dgm:prSet phldrT="[Text]"/>
      <dgm:spPr>
        <a:noFill/>
        <a:ln>
          <a:noFill/>
        </a:ln>
      </dgm:spPr>
      <dgm:t>
        <a:bodyPr/>
        <a:lstStyle/>
        <a:p>
          <a:r>
            <a:rPr lang="de-DE">
              <a:solidFill>
                <a:srgbClr val="FFFFFF"/>
              </a:solidFill>
            </a:rPr>
            <a:t>Mai</a:t>
          </a:r>
        </a:p>
      </dgm:t>
    </dgm:pt>
    <dgm:pt modelId="{087957FB-6053-4D36-B91C-43D0A8F6F3CE}" type="parTrans" cxnId="{101A4855-A867-45F9-B459-55C997457E28}">
      <dgm:prSet/>
      <dgm:spPr/>
      <dgm:t>
        <a:bodyPr/>
        <a:lstStyle/>
        <a:p>
          <a:endParaRPr lang="de-DE"/>
        </a:p>
      </dgm:t>
    </dgm:pt>
    <dgm:pt modelId="{99DD4307-E8B2-4C73-9ADD-D57B744D0218}" type="sibTrans" cxnId="{101A4855-A867-45F9-B459-55C997457E28}">
      <dgm:prSet/>
      <dgm:spPr/>
      <dgm:t>
        <a:bodyPr/>
        <a:lstStyle/>
        <a:p>
          <a:endParaRPr lang="de-DE"/>
        </a:p>
      </dgm:t>
    </dgm:pt>
    <dgm:pt modelId="{DEFE9435-3810-4A2F-B771-B320C3AA8297}">
      <dgm:prSet phldrT="[Text]"/>
      <dgm:spPr>
        <a:noFill/>
        <a:ln>
          <a:noFill/>
        </a:ln>
      </dgm:spPr>
      <dgm:t>
        <a:bodyPr/>
        <a:lstStyle/>
        <a:p>
          <a:r>
            <a:rPr lang="de-DE">
              <a:solidFill>
                <a:srgbClr val="FFFFFF"/>
              </a:solidFill>
            </a:rPr>
            <a:t>Juni</a:t>
          </a:r>
        </a:p>
      </dgm:t>
    </dgm:pt>
    <dgm:pt modelId="{A252AD12-3F08-4793-80C7-7FCC4765E59D}" type="parTrans" cxnId="{B4821610-E8FD-4A38-B113-9289B0BD4558}">
      <dgm:prSet/>
      <dgm:spPr/>
      <dgm:t>
        <a:bodyPr/>
        <a:lstStyle/>
        <a:p>
          <a:endParaRPr lang="de-DE"/>
        </a:p>
      </dgm:t>
    </dgm:pt>
    <dgm:pt modelId="{485E9657-FCBB-48C9-8F82-BCD2DD4E31AE}" type="sibTrans" cxnId="{B4821610-E8FD-4A38-B113-9289B0BD4558}">
      <dgm:prSet/>
      <dgm:spPr/>
      <dgm:t>
        <a:bodyPr/>
        <a:lstStyle/>
        <a:p>
          <a:endParaRPr lang="de-DE"/>
        </a:p>
      </dgm:t>
    </dgm:pt>
    <dgm:pt modelId="{9D3DB356-38A8-4BCD-8131-CFDC3CB0CFD0}">
      <dgm:prSet phldrT="[Text]"/>
      <dgm:spPr>
        <a:noFill/>
        <a:ln>
          <a:noFill/>
        </a:ln>
      </dgm:spPr>
      <dgm:t>
        <a:bodyPr/>
        <a:lstStyle/>
        <a:p>
          <a:r>
            <a:rPr lang="de-DE">
              <a:solidFill>
                <a:srgbClr val="FFFFFF"/>
              </a:solidFill>
            </a:rPr>
            <a:t>Juli</a:t>
          </a:r>
        </a:p>
      </dgm:t>
    </dgm:pt>
    <dgm:pt modelId="{73856EEA-5186-4E38-A5D4-171C73BA123C}" type="parTrans" cxnId="{73FD1072-8AC3-44ED-9FA8-2EEE75365EBE}">
      <dgm:prSet/>
      <dgm:spPr/>
      <dgm:t>
        <a:bodyPr/>
        <a:lstStyle/>
        <a:p>
          <a:endParaRPr lang="de-DE"/>
        </a:p>
      </dgm:t>
    </dgm:pt>
    <dgm:pt modelId="{33528369-9CF0-4880-BC81-D55E1FC1F9CF}" type="sibTrans" cxnId="{73FD1072-8AC3-44ED-9FA8-2EEE75365EBE}">
      <dgm:prSet/>
      <dgm:spPr/>
      <dgm:t>
        <a:bodyPr/>
        <a:lstStyle/>
        <a:p>
          <a:endParaRPr lang="de-DE"/>
        </a:p>
      </dgm:t>
    </dgm:pt>
    <dgm:pt modelId="{5F350081-F01E-44D4-8032-59A70A51503E}" type="pres">
      <dgm:prSet presAssocID="{D5A98C61-9E3B-4EDC-847A-631E9E149234}" presName="Name0" presStyleCnt="0">
        <dgm:presLayoutVars>
          <dgm:dir/>
          <dgm:animLvl val="lvl"/>
          <dgm:resizeHandles val="exact"/>
        </dgm:presLayoutVars>
      </dgm:prSet>
      <dgm:spPr/>
    </dgm:pt>
    <dgm:pt modelId="{3CF8B3AB-EDB3-4556-B36F-5AC3D8704581}" type="pres">
      <dgm:prSet presAssocID="{54C3A00A-88E7-400A-8B56-81F28779BE91}" presName="parTxOnly" presStyleLbl="node1" presStyleIdx="0" presStyleCnt="5">
        <dgm:presLayoutVars>
          <dgm:chMax val="0"/>
          <dgm:chPref val="0"/>
          <dgm:bulletEnabled val="1"/>
        </dgm:presLayoutVars>
      </dgm:prSet>
      <dgm:spPr/>
    </dgm:pt>
    <dgm:pt modelId="{8987E74F-FD1A-467A-957D-90D33F7BE32A}" type="pres">
      <dgm:prSet presAssocID="{CF3B9F0D-0505-4B63-BE31-5A280C3DA113}" presName="parTxOnlySpace" presStyleCnt="0"/>
      <dgm:spPr/>
    </dgm:pt>
    <dgm:pt modelId="{1554AFF4-07E1-4817-A7E6-2ECA6338135D}" type="pres">
      <dgm:prSet presAssocID="{9018670C-9605-42E9-9920-EEAE8F5D3AD2}" presName="parTxOnly" presStyleLbl="node1" presStyleIdx="1" presStyleCnt="5">
        <dgm:presLayoutVars>
          <dgm:chMax val="0"/>
          <dgm:chPref val="0"/>
          <dgm:bulletEnabled val="1"/>
        </dgm:presLayoutVars>
      </dgm:prSet>
      <dgm:spPr/>
    </dgm:pt>
    <dgm:pt modelId="{AA7D95C3-76AE-47F9-A5D9-4019528F22E0}" type="pres">
      <dgm:prSet presAssocID="{2E5A6765-A6F1-4AF9-9463-5F9FD59FA427}" presName="parTxOnlySpace" presStyleCnt="0"/>
      <dgm:spPr/>
    </dgm:pt>
    <dgm:pt modelId="{07A2539A-64F3-4090-B366-387A1F8425E0}" type="pres">
      <dgm:prSet presAssocID="{329D295A-61E7-4E37-B20B-28B4C047B657}" presName="parTxOnly" presStyleLbl="node1" presStyleIdx="2" presStyleCnt="5">
        <dgm:presLayoutVars>
          <dgm:chMax val="0"/>
          <dgm:chPref val="0"/>
          <dgm:bulletEnabled val="1"/>
        </dgm:presLayoutVars>
      </dgm:prSet>
      <dgm:spPr/>
    </dgm:pt>
    <dgm:pt modelId="{AD93DD4F-8DD1-4739-9877-488E20BEFF75}" type="pres">
      <dgm:prSet presAssocID="{99DD4307-E8B2-4C73-9ADD-D57B744D0218}" presName="parTxOnlySpace" presStyleCnt="0"/>
      <dgm:spPr/>
    </dgm:pt>
    <dgm:pt modelId="{2E108365-C7D4-4B90-BAAC-7C6B2F923B07}" type="pres">
      <dgm:prSet presAssocID="{DEFE9435-3810-4A2F-B771-B320C3AA8297}" presName="parTxOnly" presStyleLbl="node1" presStyleIdx="3" presStyleCnt="5">
        <dgm:presLayoutVars>
          <dgm:chMax val="0"/>
          <dgm:chPref val="0"/>
          <dgm:bulletEnabled val="1"/>
        </dgm:presLayoutVars>
      </dgm:prSet>
      <dgm:spPr/>
    </dgm:pt>
    <dgm:pt modelId="{6AADDE42-7B7C-4B6E-96D2-03401180F775}" type="pres">
      <dgm:prSet presAssocID="{485E9657-FCBB-48C9-8F82-BCD2DD4E31AE}" presName="parTxOnlySpace" presStyleCnt="0"/>
      <dgm:spPr/>
    </dgm:pt>
    <dgm:pt modelId="{6EFBBF99-C022-4EBF-8BC1-48FB78F22A5C}" type="pres">
      <dgm:prSet presAssocID="{9D3DB356-38A8-4BCD-8131-CFDC3CB0CFD0}" presName="parTxOnly" presStyleLbl="node1" presStyleIdx="4" presStyleCnt="5">
        <dgm:presLayoutVars>
          <dgm:chMax val="0"/>
          <dgm:chPref val="0"/>
          <dgm:bulletEnabled val="1"/>
        </dgm:presLayoutVars>
      </dgm:prSet>
      <dgm:spPr/>
    </dgm:pt>
  </dgm:ptLst>
  <dgm:cxnLst>
    <dgm:cxn modelId="{B4821610-E8FD-4A38-B113-9289B0BD4558}" srcId="{D5A98C61-9E3B-4EDC-847A-631E9E149234}" destId="{DEFE9435-3810-4A2F-B771-B320C3AA8297}" srcOrd="3" destOrd="0" parTransId="{A252AD12-3F08-4793-80C7-7FCC4765E59D}" sibTransId="{485E9657-FCBB-48C9-8F82-BCD2DD4E31AE}"/>
    <dgm:cxn modelId="{5258EE12-8FBE-4F50-8B34-C3D500BA312D}" type="presOf" srcId="{DEFE9435-3810-4A2F-B771-B320C3AA8297}" destId="{2E108365-C7D4-4B90-BAAC-7C6B2F923B07}" srcOrd="0" destOrd="0" presId="urn:microsoft.com/office/officeart/2005/8/layout/chevron1"/>
    <dgm:cxn modelId="{D20AD71D-86F0-481E-8C3D-85A60DF0C93D}" type="presOf" srcId="{329D295A-61E7-4E37-B20B-28B4C047B657}" destId="{07A2539A-64F3-4090-B366-387A1F8425E0}" srcOrd="0" destOrd="0" presId="urn:microsoft.com/office/officeart/2005/8/layout/chevron1"/>
    <dgm:cxn modelId="{A2DC8823-DEC1-4DB8-BD65-D0F914369709}" type="presOf" srcId="{54C3A00A-88E7-400A-8B56-81F28779BE91}" destId="{3CF8B3AB-EDB3-4556-B36F-5AC3D8704581}" srcOrd="0" destOrd="0" presId="urn:microsoft.com/office/officeart/2005/8/layout/chevron1"/>
    <dgm:cxn modelId="{5DB2E026-01DF-4B47-9203-29D68DDC0738}" srcId="{D5A98C61-9E3B-4EDC-847A-631E9E149234}" destId="{9018670C-9605-42E9-9920-EEAE8F5D3AD2}" srcOrd="1" destOrd="0" parTransId="{9875DB8E-18AD-4D04-B238-E22FAA1010B3}" sibTransId="{2E5A6765-A6F1-4AF9-9463-5F9FD59FA427}"/>
    <dgm:cxn modelId="{73FD1072-8AC3-44ED-9FA8-2EEE75365EBE}" srcId="{D5A98C61-9E3B-4EDC-847A-631E9E149234}" destId="{9D3DB356-38A8-4BCD-8131-CFDC3CB0CFD0}" srcOrd="4" destOrd="0" parTransId="{73856EEA-5186-4E38-A5D4-171C73BA123C}" sibTransId="{33528369-9CF0-4880-BC81-D55E1FC1F9CF}"/>
    <dgm:cxn modelId="{9AA30775-5E7A-4AAE-A0FC-6373ECC4150E}" srcId="{D5A98C61-9E3B-4EDC-847A-631E9E149234}" destId="{54C3A00A-88E7-400A-8B56-81F28779BE91}" srcOrd="0" destOrd="0" parTransId="{E1C38AAA-6A0D-472B-A04D-0CEDCF8D57CC}" sibTransId="{CF3B9F0D-0505-4B63-BE31-5A280C3DA113}"/>
    <dgm:cxn modelId="{101A4855-A867-45F9-B459-55C997457E28}" srcId="{D5A98C61-9E3B-4EDC-847A-631E9E149234}" destId="{329D295A-61E7-4E37-B20B-28B4C047B657}" srcOrd="2" destOrd="0" parTransId="{087957FB-6053-4D36-B91C-43D0A8F6F3CE}" sibTransId="{99DD4307-E8B2-4C73-9ADD-D57B744D0218}"/>
    <dgm:cxn modelId="{B5393589-9031-400F-A721-22EAC794625A}" type="presOf" srcId="{D5A98C61-9E3B-4EDC-847A-631E9E149234}" destId="{5F350081-F01E-44D4-8032-59A70A51503E}" srcOrd="0" destOrd="0" presId="urn:microsoft.com/office/officeart/2005/8/layout/chevron1"/>
    <dgm:cxn modelId="{3925CF8F-972C-4029-89B2-D3C150C65D80}" type="presOf" srcId="{9D3DB356-38A8-4BCD-8131-CFDC3CB0CFD0}" destId="{6EFBBF99-C022-4EBF-8BC1-48FB78F22A5C}" srcOrd="0" destOrd="0" presId="urn:microsoft.com/office/officeart/2005/8/layout/chevron1"/>
    <dgm:cxn modelId="{EE0443AE-78E5-4492-8ADC-41A3B4DDF873}" type="presOf" srcId="{9018670C-9605-42E9-9920-EEAE8F5D3AD2}" destId="{1554AFF4-07E1-4817-A7E6-2ECA6338135D}" srcOrd="0" destOrd="0" presId="urn:microsoft.com/office/officeart/2005/8/layout/chevron1"/>
    <dgm:cxn modelId="{C9547DA4-925D-4C9F-859D-EB4B36C67FC8}" type="presParOf" srcId="{5F350081-F01E-44D4-8032-59A70A51503E}" destId="{3CF8B3AB-EDB3-4556-B36F-5AC3D8704581}" srcOrd="0" destOrd="0" presId="urn:microsoft.com/office/officeart/2005/8/layout/chevron1"/>
    <dgm:cxn modelId="{ED581851-3095-41DD-98D4-C999E8FC3A6E}" type="presParOf" srcId="{5F350081-F01E-44D4-8032-59A70A51503E}" destId="{8987E74F-FD1A-467A-957D-90D33F7BE32A}" srcOrd="1" destOrd="0" presId="urn:microsoft.com/office/officeart/2005/8/layout/chevron1"/>
    <dgm:cxn modelId="{C3B09CD0-238D-41C5-825D-231DE38F0FDA}" type="presParOf" srcId="{5F350081-F01E-44D4-8032-59A70A51503E}" destId="{1554AFF4-07E1-4817-A7E6-2ECA6338135D}" srcOrd="2" destOrd="0" presId="urn:microsoft.com/office/officeart/2005/8/layout/chevron1"/>
    <dgm:cxn modelId="{E9237B76-FAA0-4DC5-9ECF-52A43148B712}" type="presParOf" srcId="{5F350081-F01E-44D4-8032-59A70A51503E}" destId="{AA7D95C3-76AE-47F9-A5D9-4019528F22E0}" srcOrd="3" destOrd="0" presId="urn:microsoft.com/office/officeart/2005/8/layout/chevron1"/>
    <dgm:cxn modelId="{77EFE361-262B-49AB-A0A3-DE5510BC3B6D}" type="presParOf" srcId="{5F350081-F01E-44D4-8032-59A70A51503E}" destId="{07A2539A-64F3-4090-B366-387A1F8425E0}" srcOrd="4" destOrd="0" presId="urn:microsoft.com/office/officeart/2005/8/layout/chevron1"/>
    <dgm:cxn modelId="{12170964-B11F-4613-BFA4-A1E24C703D0D}" type="presParOf" srcId="{5F350081-F01E-44D4-8032-59A70A51503E}" destId="{AD93DD4F-8DD1-4739-9877-488E20BEFF75}" srcOrd="5" destOrd="0" presId="urn:microsoft.com/office/officeart/2005/8/layout/chevron1"/>
    <dgm:cxn modelId="{6A738EAB-2608-4CA0-9848-7AB3EDC33F32}" type="presParOf" srcId="{5F350081-F01E-44D4-8032-59A70A51503E}" destId="{2E108365-C7D4-4B90-BAAC-7C6B2F923B07}" srcOrd="6" destOrd="0" presId="urn:microsoft.com/office/officeart/2005/8/layout/chevron1"/>
    <dgm:cxn modelId="{CA448501-2501-4C5D-AE76-FAF19F8C8A41}" type="presParOf" srcId="{5F350081-F01E-44D4-8032-59A70A51503E}" destId="{6AADDE42-7B7C-4B6E-96D2-03401180F775}" srcOrd="7" destOrd="0" presId="urn:microsoft.com/office/officeart/2005/8/layout/chevron1"/>
    <dgm:cxn modelId="{7AFFA9CA-D8C8-45F3-B58F-960CE73A3E36}" type="presParOf" srcId="{5F350081-F01E-44D4-8032-59A70A51503E}" destId="{6EFBBF99-C022-4EBF-8BC1-48FB78F22A5C}"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98C61-9E3B-4EDC-847A-631E9E149234}" type="doc">
      <dgm:prSet loTypeId="urn:microsoft.com/office/officeart/2005/8/layout/chevron1" loCatId="process" qsTypeId="urn:microsoft.com/office/officeart/2005/8/quickstyle/simple1" qsCatId="simple" csTypeId="urn:microsoft.com/office/officeart/2005/8/colors/accent0_2" csCatId="mainScheme" phldr="1"/>
      <dgm:spPr/>
    </dgm:pt>
    <dgm:pt modelId="{54C3A00A-88E7-400A-8B56-81F28779BE91}">
      <dgm:prSet phldrT="[Text]"/>
      <dgm:spPr>
        <a:noFill/>
        <a:ln>
          <a:noFill/>
        </a:ln>
      </dgm:spPr>
      <dgm:t>
        <a:bodyPr/>
        <a:lstStyle/>
        <a:p>
          <a:r>
            <a:rPr lang="de-DE" b="0">
              <a:solidFill>
                <a:srgbClr val="FFFFFF"/>
              </a:solidFill>
            </a:rPr>
            <a:t>März</a:t>
          </a:r>
        </a:p>
      </dgm:t>
    </dgm:pt>
    <dgm:pt modelId="{E1C38AAA-6A0D-472B-A04D-0CEDCF8D57CC}" type="parTrans" cxnId="{9AA30775-5E7A-4AAE-A0FC-6373ECC4150E}">
      <dgm:prSet/>
      <dgm:spPr/>
      <dgm:t>
        <a:bodyPr/>
        <a:lstStyle/>
        <a:p>
          <a:endParaRPr lang="de-DE"/>
        </a:p>
      </dgm:t>
    </dgm:pt>
    <dgm:pt modelId="{CF3B9F0D-0505-4B63-BE31-5A280C3DA113}" type="sibTrans" cxnId="{9AA30775-5E7A-4AAE-A0FC-6373ECC4150E}">
      <dgm:prSet/>
      <dgm:spPr/>
      <dgm:t>
        <a:bodyPr/>
        <a:lstStyle/>
        <a:p>
          <a:endParaRPr lang="de-DE"/>
        </a:p>
      </dgm:t>
    </dgm:pt>
    <dgm:pt modelId="{9018670C-9605-42E9-9920-EEAE8F5D3AD2}">
      <dgm:prSet phldrT="[Text]"/>
      <dgm:spPr>
        <a:noFill/>
        <a:ln>
          <a:noFill/>
        </a:ln>
      </dgm:spPr>
      <dgm:t>
        <a:bodyPr/>
        <a:lstStyle/>
        <a:p>
          <a:r>
            <a:rPr lang="de-DE">
              <a:solidFill>
                <a:srgbClr val="FFFFFF"/>
              </a:solidFill>
            </a:rPr>
            <a:t>April</a:t>
          </a:r>
        </a:p>
      </dgm:t>
    </dgm:pt>
    <dgm:pt modelId="{9875DB8E-18AD-4D04-B238-E22FAA1010B3}" type="parTrans" cxnId="{5DB2E026-01DF-4B47-9203-29D68DDC0738}">
      <dgm:prSet/>
      <dgm:spPr/>
      <dgm:t>
        <a:bodyPr/>
        <a:lstStyle/>
        <a:p>
          <a:endParaRPr lang="de-DE"/>
        </a:p>
      </dgm:t>
    </dgm:pt>
    <dgm:pt modelId="{2E5A6765-A6F1-4AF9-9463-5F9FD59FA427}" type="sibTrans" cxnId="{5DB2E026-01DF-4B47-9203-29D68DDC0738}">
      <dgm:prSet/>
      <dgm:spPr/>
      <dgm:t>
        <a:bodyPr/>
        <a:lstStyle/>
        <a:p>
          <a:endParaRPr lang="de-DE"/>
        </a:p>
      </dgm:t>
    </dgm:pt>
    <dgm:pt modelId="{329D295A-61E7-4E37-B20B-28B4C047B657}">
      <dgm:prSet phldrT="[Text]"/>
      <dgm:spPr>
        <a:noFill/>
        <a:ln>
          <a:noFill/>
        </a:ln>
      </dgm:spPr>
      <dgm:t>
        <a:bodyPr/>
        <a:lstStyle/>
        <a:p>
          <a:r>
            <a:rPr lang="de-DE">
              <a:solidFill>
                <a:srgbClr val="FFFFFF"/>
              </a:solidFill>
            </a:rPr>
            <a:t>Mai</a:t>
          </a:r>
        </a:p>
      </dgm:t>
    </dgm:pt>
    <dgm:pt modelId="{087957FB-6053-4D36-B91C-43D0A8F6F3CE}" type="parTrans" cxnId="{101A4855-A867-45F9-B459-55C997457E28}">
      <dgm:prSet/>
      <dgm:spPr/>
      <dgm:t>
        <a:bodyPr/>
        <a:lstStyle/>
        <a:p>
          <a:endParaRPr lang="de-DE"/>
        </a:p>
      </dgm:t>
    </dgm:pt>
    <dgm:pt modelId="{99DD4307-E8B2-4C73-9ADD-D57B744D0218}" type="sibTrans" cxnId="{101A4855-A867-45F9-B459-55C997457E28}">
      <dgm:prSet/>
      <dgm:spPr/>
      <dgm:t>
        <a:bodyPr/>
        <a:lstStyle/>
        <a:p>
          <a:endParaRPr lang="de-DE"/>
        </a:p>
      </dgm:t>
    </dgm:pt>
    <dgm:pt modelId="{DEFE9435-3810-4A2F-B771-B320C3AA8297}">
      <dgm:prSet phldrT="[Text]"/>
      <dgm:spPr>
        <a:noFill/>
        <a:ln>
          <a:noFill/>
        </a:ln>
      </dgm:spPr>
      <dgm:t>
        <a:bodyPr/>
        <a:lstStyle/>
        <a:p>
          <a:r>
            <a:rPr lang="de-DE">
              <a:solidFill>
                <a:srgbClr val="FFFFFF"/>
              </a:solidFill>
            </a:rPr>
            <a:t>Juni</a:t>
          </a:r>
        </a:p>
      </dgm:t>
    </dgm:pt>
    <dgm:pt modelId="{A252AD12-3F08-4793-80C7-7FCC4765E59D}" type="parTrans" cxnId="{B4821610-E8FD-4A38-B113-9289B0BD4558}">
      <dgm:prSet/>
      <dgm:spPr/>
      <dgm:t>
        <a:bodyPr/>
        <a:lstStyle/>
        <a:p>
          <a:endParaRPr lang="de-DE"/>
        </a:p>
      </dgm:t>
    </dgm:pt>
    <dgm:pt modelId="{485E9657-FCBB-48C9-8F82-BCD2DD4E31AE}" type="sibTrans" cxnId="{B4821610-E8FD-4A38-B113-9289B0BD4558}">
      <dgm:prSet/>
      <dgm:spPr/>
      <dgm:t>
        <a:bodyPr/>
        <a:lstStyle/>
        <a:p>
          <a:endParaRPr lang="de-DE"/>
        </a:p>
      </dgm:t>
    </dgm:pt>
    <dgm:pt modelId="{9D3DB356-38A8-4BCD-8131-CFDC3CB0CFD0}">
      <dgm:prSet phldrT="[Text]"/>
      <dgm:spPr>
        <a:noFill/>
        <a:ln>
          <a:noFill/>
        </a:ln>
      </dgm:spPr>
      <dgm:t>
        <a:bodyPr/>
        <a:lstStyle/>
        <a:p>
          <a:r>
            <a:rPr lang="de-DE">
              <a:solidFill>
                <a:srgbClr val="FFFFFF"/>
              </a:solidFill>
            </a:rPr>
            <a:t>Juli</a:t>
          </a:r>
        </a:p>
      </dgm:t>
    </dgm:pt>
    <dgm:pt modelId="{73856EEA-5186-4E38-A5D4-171C73BA123C}" type="parTrans" cxnId="{73FD1072-8AC3-44ED-9FA8-2EEE75365EBE}">
      <dgm:prSet/>
      <dgm:spPr/>
      <dgm:t>
        <a:bodyPr/>
        <a:lstStyle/>
        <a:p>
          <a:endParaRPr lang="de-DE"/>
        </a:p>
      </dgm:t>
    </dgm:pt>
    <dgm:pt modelId="{33528369-9CF0-4880-BC81-D55E1FC1F9CF}" type="sibTrans" cxnId="{73FD1072-8AC3-44ED-9FA8-2EEE75365EBE}">
      <dgm:prSet/>
      <dgm:spPr/>
      <dgm:t>
        <a:bodyPr/>
        <a:lstStyle/>
        <a:p>
          <a:endParaRPr lang="de-DE"/>
        </a:p>
      </dgm:t>
    </dgm:pt>
    <dgm:pt modelId="{5F350081-F01E-44D4-8032-59A70A51503E}" type="pres">
      <dgm:prSet presAssocID="{D5A98C61-9E3B-4EDC-847A-631E9E149234}" presName="Name0" presStyleCnt="0">
        <dgm:presLayoutVars>
          <dgm:dir/>
          <dgm:animLvl val="lvl"/>
          <dgm:resizeHandles val="exact"/>
        </dgm:presLayoutVars>
      </dgm:prSet>
      <dgm:spPr/>
    </dgm:pt>
    <dgm:pt modelId="{3CF8B3AB-EDB3-4556-B36F-5AC3D8704581}" type="pres">
      <dgm:prSet presAssocID="{54C3A00A-88E7-400A-8B56-81F28779BE91}" presName="parTxOnly" presStyleLbl="node1" presStyleIdx="0" presStyleCnt="5">
        <dgm:presLayoutVars>
          <dgm:chMax val="0"/>
          <dgm:chPref val="0"/>
          <dgm:bulletEnabled val="1"/>
        </dgm:presLayoutVars>
      </dgm:prSet>
      <dgm:spPr/>
    </dgm:pt>
    <dgm:pt modelId="{8987E74F-FD1A-467A-957D-90D33F7BE32A}" type="pres">
      <dgm:prSet presAssocID="{CF3B9F0D-0505-4B63-BE31-5A280C3DA113}" presName="parTxOnlySpace" presStyleCnt="0"/>
      <dgm:spPr/>
    </dgm:pt>
    <dgm:pt modelId="{1554AFF4-07E1-4817-A7E6-2ECA6338135D}" type="pres">
      <dgm:prSet presAssocID="{9018670C-9605-42E9-9920-EEAE8F5D3AD2}" presName="parTxOnly" presStyleLbl="node1" presStyleIdx="1" presStyleCnt="5">
        <dgm:presLayoutVars>
          <dgm:chMax val="0"/>
          <dgm:chPref val="0"/>
          <dgm:bulletEnabled val="1"/>
        </dgm:presLayoutVars>
      </dgm:prSet>
      <dgm:spPr/>
    </dgm:pt>
    <dgm:pt modelId="{AA7D95C3-76AE-47F9-A5D9-4019528F22E0}" type="pres">
      <dgm:prSet presAssocID="{2E5A6765-A6F1-4AF9-9463-5F9FD59FA427}" presName="parTxOnlySpace" presStyleCnt="0"/>
      <dgm:spPr/>
    </dgm:pt>
    <dgm:pt modelId="{07A2539A-64F3-4090-B366-387A1F8425E0}" type="pres">
      <dgm:prSet presAssocID="{329D295A-61E7-4E37-B20B-28B4C047B657}" presName="parTxOnly" presStyleLbl="node1" presStyleIdx="2" presStyleCnt="5">
        <dgm:presLayoutVars>
          <dgm:chMax val="0"/>
          <dgm:chPref val="0"/>
          <dgm:bulletEnabled val="1"/>
        </dgm:presLayoutVars>
      </dgm:prSet>
      <dgm:spPr/>
    </dgm:pt>
    <dgm:pt modelId="{AD93DD4F-8DD1-4739-9877-488E20BEFF75}" type="pres">
      <dgm:prSet presAssocID="{99DD4307-E8B2-4C73-9ADD-D57B744D0218}" presName="parTxOnlySpace" presStyleCnt="0"/>
      <dgm:spPr/>
    </dgm:pt>
    <dgm:pt modelId="{2E108365-C7D4-4B90-BAAC-7C6B2F923B07}" type="pres">
      <dgm:prSet presAssocID="{DEFE9435-3810-4A2F-B771-B320C3AA8297}" presName="parTxOnly" presStyleLbl="node1" presStyleIdx="3" presStyleCnt="5">
        <dgm:presLayoutVars>
          <dgm:chMax val="0"/>
          <dgm:chPref val="0"/>
          <dgm:bulletEnabled val="1"/>
        </dgm:presLayoutVars>
      </dgm:prSet>
      <dgm:spPr/>
    </dgm:pt>
    <dgm:pt modelId="{6AADDE42-7B7C-4B6E-96D2-03401180F775}" type="pres">
      <dgm:prSet presAssocID="{485E9657-FCBB-48C9-8F82-BCD2DD4E31AE}" presName="parTxOnlySpace" presStyleCnt="0"/>
      <dgm:spPr/>
    </dgm:pt>
    <dgm:pt modelId="{6EFBBF99-C022-4EBF-8BC1-48FB78F22A5C}" type="pres">
      <dgm:prSet presAssocID="{9D3DB356-38A8-4BCD-8131-CFDC3CB0CFD0}" presName="parTxOnly" presStyleLbl="node1" presStyleIdx="4" presStyleCnt="5">
        <dgm:presLayoutVars>
          <dgm:chMax val="0"/>
          <dgm:chPref val="0"/>
          <dgm:bulletEnabled val="1"/>
        </dgm:presLayoutVars>
      </dgm:prSet>
      <dgm:spPr/>
    </dgm:pt>
  </dgm:ptLst>
  <dgm:cxnLst>
    <dgm:cxn modelId="{B4821610-E8FD-4A38-B113-9289B0BD4558}" srcId="{D5A98C61-9E3B-4EDC-847A-631E9E149234}" destId="{DEFE9435-3810-4A2F-B771-B320C3AA8297}" srcOrd="3" destOrd="0" parTransId="{A252AD12-3F08-4793-80C7-7FCC4765E59D}" sibTransId="{485E9657-FCBB-48C9-8F82-BCD2DD4E31AE}"/>
    <dgm:cxn modelId="{5258EE12-8FBE-4F50-8B34-C3D500BA312D}" type="presOf" srcId="{DEFE9435-3810-4A2F-B771-B320C3AA8297}" destId="{2E108365-C7D4-4B90-BAAC-7C6B2F923B07}" srcOrd="0" destOrd="0" presId="urn:microsoft.com/office/officeart/2005/8/layout/chevron1"/>
    <dgm:cxn modelId="{D20AD71D-86F0-481E-8C3D-85A60DF0C93D}" type="presOf" srcId="{329D295A-61E7-4E37-B20B-28B4C047B657}" destId="{07A2539A-64F3-4090-B366-387A1F8425E0}" srcOrd="0" destOrd="0" presId="urn:microsoft.com/office/officeart/2005/8/layout/chevron1"/>
    <dgm:cxn modelId="{A2DC8823-DEC1-4DB8-BD65-D0F914369709}" type="presOf" srcId="{54C3A00A-88E7-400A-8B56-81F28779BE91}" destId="{3CF8B3AB-EDB3-4556-B36F-5AC3D8704581}" srcOrd="0" destOrd="0" presId="urn:microsoft.com/office/officeart/2005/8/layout/chevron1"/>
    <dgm:cxn modelId="{5DB2E026-01DF-4B47-9203-29D68DDC0738}" srcId="{D5A98C61-9E3B-4EDC-847A-631E9E149234}" destId="{9018670C-9605-42E9-9920-EEAE8F5D3AD2}" srcOrd="1" destOrd="0" parTransId="{9875DB8E-18AD-4D04-B238-E22FAA1010B3}" sibTransId="{2E5A6765-A6F1-4AF9-9463-5F9FD59FA427}"/>
    <dgm:cxn modelId="{73FD1072-8AC3-44ED-9FA8-2EEE75365EBE}" srcId="{D5A98C61-9E3B-4EDC-847A-631E9E149234}" destId="{9D3DB356-38A8-4BCD-8131-CFDC3CB0CFD0}" srcOrd="4" destOrd="0" parTransId="{73856EEA-5186-4E38-A5D4-171C73BA123C}" sibTransId="{33528369-9CF0-4880-BC81-D55E1FC1F9CF}"/>
    <dgm:cxn modelId="{9AA30775-5E7A-4AAE-A0FC-6373ECC4150E}" srcId="{D5A98C61-9E3B-4EDC-847A-631E9E149234}" destId="{54C3A00A-88E7-400A-8B56-81F28779BE91}" srcOrd="0" destOrd="0" parTransId="{E1C38AAA-6A0D-472B-A04D-0CEDCF8D57CC}" sibTransId="{CF3B9F0D-0505-4B63-BE31-5A280C3DA113}"/>
    <dgm:cxn modelId="{101A4855-A867-45F9-B459-55C997457E28}" srcId="{D5A98C61-9E3B-4EDC-847A-631E9E149234}" destId="{329D295A-61E7-4E37-B20B-28B4C047B657}" srcOrd="2" destOrd="0" parTransId="{087957FB-6053-4D36-B91C-43D0A8F6F3CE}" sibTransId="{99DD4307-E8B2-4C73-9ADD-D57B744D0218}"/>
    <dgm:cxn modelId="{B5393589-9031-400F-A721-22EAC794625A}" type="presOf" srcId="{D5A98C61-9E3B-4EDC-847A-631E9E149234}" destId="{5F350081-F01E-44D4-8032-59A70A51503E}" srcOrd="0" destOrd="0" presId="urn:microsoft.com/office/officeart/2005/8/layout/chevron1"/>
    <dgm:cxn modelId="{3925CF8F-972C-4029-89B2-D3C150C65D80}" type="presOf" srcId="{9D3DB356-38A8-4BCD-8131-CFDC3CB0CFD0}" destId="{6EFBBF99-C022-4EBF-8BC1-48FB78F22A5C}" srcOrd="0" destOrd="0" presId="urn:microsoft.com/office/officeart/2005/8/layout/chevron1"/>
    <dgm:cxn modelId="{EE0443AE-78E5-4492-8ADC-41A3B4DDF873}" type="presOf" srcId="{9018670C-9605-42E9-9920-EEAE8F5D3AD2}" destId="{1554AFF4-07E1-4817-A7E6-2ECA6338135D}" srcOrd="0" destOrd="0" presId="urn:microsoft.com/office/officeart/2005/8/layout/chevron1"/>
    <dgm:cxn modelId="{C9547DA4-925D-4C9F-859D-EB4B36C67FC8}" type="presParOf" srcId="{5F350081-F01E-44D4-8032-59A70A51503E}" destId="{3CF8B3AB-EDB3-4556-B36F-5AC3D8704581}" srcOrd="0" destOrd="0" presId="urn:microsoft.com/office/officeart/2005/8/layout/chevron1"/>
    <dgm:cxn modelId="{ED581851-3095-41DD-98D4-C999E8FC3A6E}" type="presParOf" srcId="{5F350081-F01E-44D4-8032-59A70A51503E}" destId="{8987E74F-FD1A-467A-957D-90D33F7BE32A}" srcOrd="1" destOrd="0" presId="urn:microsoft.com/office/officeart/2005/8/layout/chevron1"/>
    <dgm:cxn modelId="{C3B09CD0-238D-41C5-825D-231DE38F0FDA}" type="presParOf" srcId="{5F350081-F01E-44D4-8032-59A70A51503E}" destId="{1554AFF4-07E1-4817-A7E6-2ECA6338135D}" srcOrd="2" destOrd="0" presId="urn:microsoft.com/office/officeart/2005/8/layout/chevron1"/>
    <dgm:cxn modelId="{E9237B76-FAA0-4DC5-9ECF-52A43148B712}" type="presParOf" srcId="{5F350081-F01E-44D4-8032-59A70A51503E}" destId="{AA7D95C3-76AE-47F9-A5D9-4019528F22E0}" srcOrd="3" destOrd="0" presId="urn:microsoft.com/office/officeart/2005/8/layout/chevron1"/>
    <dgm:cxn modelId="{77EFE361-262B-49AB-A0A3-DE5510BC3B6D}" type="presParOf" srcId="{5F350081-F01E-44D4-8032-59A70A51503E}" destId="{07A2539A-64F3-4090-B366-387A1F8425E0}" srcOrd="4" destOrd="0" presId="urn:microsoft.com/office/officeart/2005/8/layout/chevron1"/>
    <dgm:cxn modelId="{12170964-B11F-4613-BFA4-A1E24C703D0D}" type="presParOf" srcId="{5F350081-F01E-44D4-8032-59A70A51503E}" destId="{AD93DD4F-8DD1-4739-9877-488E20BEFF75}" srcOrd="5" destOrd="0" presId="urn:microsoft.com/office/officeart/2005/8/layout/chevron1"/>
    <dgm:cxn modelId="{6A738EAB-2608-4CA0-9848-7AB3EDC33F32}" type="presParOf" srcId="{5F350081-F01E-44D4-8032-59A70A51503E}" destId="{2E108365-C7D4-4B90-BAAC-7C6B2F923B07}" srcOrd="6" destOrd="0" presId="urn:microsoft.com/office/officeart/2005/8/layout/chevron1"/>
    <dgm:cxn modelId="{CA448501-2501-4C5D-AE76-FAF19F8C8A41}" type="presParOf" srcId="{5F350081-F01E-44D4-8032-59A70A51503E}" destId="{6AADDE42-7B7C-4B6E-96D2-03401180F775}" srcOrd="7" destOrd="0" presId="urn:microsoft.com/office/officeart/2005/8/layout/chevron1"/>
    <dgm:cxn modelId="{7AFFA9CA-D8C8-45F3-B58F-960CE73A3E36}" type="presParOf" srcId="{5F350081-F01E-44D4-8032-59A70A51503E}" destId="{6EFBBF99-C022-4EBF-8BC1-48FB78F22A5C}"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A2D1-8DFB-42C9-92E8-253381AD0FBC}">
      <dsp:nvSpPr>
        <dsp:cNvPr id="0" name=""/>
        <dsp:cNvSpPr/>
      </dsp:nvSpPr>
      <dsp:spPr>
        <a:xfrm>
          <a:off x="7352" y="1686241"/>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Betreiben Sie ihr SAP HCM R/3 System auf einem </a:t>
          </a:r>
          <a:r>
            <a:rPr lang="de-DE" sz="500" kern="1200" err="1"/>
            <a:t>Releasestand</a:t>
          </a:r>
          <a:r>
            <a:rPr lang="de-DE" sz="500" kern="1200"/>
            <a:t> EHP5 oder kleiner?</a:t>
          </a:r>
        </a:p>
      </dsp:txBody>
      <dsp:txXfrm>
        <a:off x="22341" y="1701230"/>
        <a:ext cx="993577" cy="481799"/>
      </dsp:txXfrm>
    </dsp:sp>
    <dsp:sp modelId="{D9282573-6B91-4809-A609-3FFF0A272DDB}">
      <dsp:nvSpPr>
        <dsp:cNvPr id="0" name=""/>
        <dsp:cNvSpPr/>
      </dsp:nvSpPr>
      <dsp:spPr>
        <a:xfrm rot="19457599">
          <a:off x="983516" y="1787245"/>
          <a:ext cx="504204" cy="15497"/>
        </a:xfrm>
        <a:custGeom>
          <a:avLst/>
          <a:gdLst/>
          <a:ahLst/>
          <a:cxnLst/>
          <a:rect l="0" t="0" r="0" b="0"/>
          <a:pathLst>
            <a:path>
              <a:moveTo>
                <a:pt x="0" y="7748"/>
              </a:moveTo>
              <a:lnTo>
                <a:pt x="504204" y="77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1223014" y="1782388"/>
        <a:ext cx="25210" cy="25210"/>
      </dsp:txXfrm>
    </dsp:sp>
    <dsp:sp modelId="{D6BA2E8A-E04A-459E-8156-A9888048C19C}">
      <dsp:nvSpPr>
        <dsp:cNvPr id="0" name=""/>
        <dsp:cNvSpPr/>
      </dsp:nvSpPr>
      <dsp:spPr>
        <a:xfrm>
          <a:off x="1440330" y="1391969"/>
          <a:ext cx="1023555" cy="51177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Sie haben nicht mehr viel Zeit; am 31.12.2025 läuft die Wartung für EHP 5 oder kleiner aus</a:t>
          </a:r>
        </a:p>
      </dsp:txBody>
      <dsp:txXfrm>
        <a:off x="1455319" y="1406958"/>
        <a:ext cx="993577" cy="481799"/>
      </dsp:txXfrm>
    </dsp:sp>
    <dsp:sp modelId="{80D2CB0F-02E3-453B-A415-8588D1F042A1}">
      <dsp:nvSpPr>
        <dsp:cNvPr id="0" name=""/>
        <dsp:cNvSpPr/>
      </dsp:nvSpPr>
      <dsp:spPr>
        <a:xfrm rot="2142401">
          <a:off x="983516" y="2081517"/>
          <a:ext cx="504204" cy="15497"/>
        </a:xfrm>
        <a:custGeom>
          <a:avLst/>
          <a:gdLst/>
          <a:ahLst/>
          <a:cxnLst/>
          <a:rect l="0" t="0" r="0" b="0"/>
          <a:pathLst>
            <a:path>
              <a:moveTo>
                <a:pt x="0" y="7748"/>
              </a:moveTo>
              <a:lnTo>
                <a:pt x="504204" y="77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1223014" y="2076660"/>
        <a:ext cx="25210" cy="25210"/>
      </dsp:txXfrm>
    </dsp:sp>
    <dsp:sp modelId="{840341CD-4EA3-4499-95E4-62D629300EE2}">
      <dsp:nvSpPr>
        <dsp:cNvPr id="0" name=""/>
        <dsp:cNvSpPr/>
      </dsp:nvSpPr>
      <dsp:spPr>
        <a:xfrm>
          <a:off x="1440330" y="1980513"/>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Nein</a:t>
          </a:r>
          <a:br>
            <a:rPr lang="de-DE" sz="500" kern="1200"/>
          </a:br>
          <a:r>
            <a:rPr lang="de-DE" sz="500" kern="1200"/>
            <a:t>Betreiben Sie ihr SAP HCM R/3 </a:t>
          </a:r>
          <a:r>
            <a:rPr lang="en-US" sz="500" kern="1200" err="1">
              <a:latin typeface="Century Gothic" panose="020B0502020202020204" pitchFamily="34" charset="0"/>
            </a:rPr>
            <a:t>mit</a:t>
          </a:r>
          <a:r>
            <a:rPr lang="en-US" sz="500" kern="1200">
              <a:latin typeface="Century Gothic" panose="020B0502020202020204" pitchFamily="34" charset="0"/>
            </a:rPr>
            <a:t> </a:t>
          </a:r>
          <a:r>
            <a:rPr lang="en-US" sz="500" kern="1200" err="1">
              <a:latin typeface="Century Gothic" panose="020B0502020202020204" pitchFamily="34" charset="0"/>
            </a:rPr>
            <a:t>anderen</a:t>
          </a:r>
          <a:r>
            <a:rPr lang="en-US" sz="500" kern="1200">
              <a:latin typeface="Century Gothic" panose="020B0502020202020204" pitchFamily="34" charset="0"/>
            </a:rPr>
            <a:t> </a:t>
          </a:r>
          <a:r>
            <a:rPr lang="en-US" sz="500" kern="1200" err="1">
              <a:latin typeface="Century Gothic" panose="020B0502020202020204" pitchFamily="34" charset="0"/>
            </a:rPr>
            <a:t>Modulen</a:t>
          </a:r>
          <a:r>
            <a:rPr lang="en-US" sz="500" kern="1200">
              <a:latin typeface="Century Gothic" panose="020B0502020202020204" pitchFamily="34" charset="0"/>
            </a:rPr>
            <a:t> auf </a:t>
          </a:r>
          <a:r>
            <a:rPr lang="en-US" sz="500" kern="1200" err="1">
              <a:latin typeface="Century Gothic" panose="020B0502020202020204" pitchFamily="34" charset="0"/>
            </a:rPr>
            <a:t>einer</a:t>
          </a:r>
          <a:r>
            <a:rPr lang="en-US" sz="500" kern="1200">
              <a:latin typeface="Century Gothic" panose="020B0502020202020204" pitchFamily="34" charset="0"/>
            </a:rPr>
            <a:t> </a:t>
          </a:r>
          <a:r>
            <a:rPr lang="en-US" sz="500" kern="1200" err="1">
              <a:latin typeface="Century Gothic" panose="020B0502020202020204" pitchFamily="34" charset="0"/>
            </a:rPr>
            <a:t>Instanz</a:t>
          </a:r>
          <a:r>
            <a:rPr lang="en-US" sz="500" kern="1200">
              <a:latin typeface="Century Gothic" panose="020B0502020202020204" pitchFamily="34" charset="0"/>
            </a:rPr>
            <a:t> die </a:t>
          </a:r>
          <a:r>
            <a:rPr lang="en-US" sz="500" kern="1200" err="1">
              <a:latin typeface="Century Gothic" panose="020B0502020202020204" pitchFamily="34" charset="0"/>
            </a:rPr>
            <a:t>bereits</a:t>
          </a:r>
          <a:r>
            <a:rPr lang="en-US" sz="500" kern="1200">
              <a:latin typeface="Century Gothic" panose="020B0502020202020204" pitchFamily="34" charset="0"/>
            </a:rPr>
            <a:t> auf S/4 HANA-Version </a:t>
          </a:r>
          <a:r>
            <a:rPr lang="en-US" sz="500" kern="1200" err="1">
              <a:latin typeface="Century Gothic" panose="020B0502020202020204" pitchFamily="34" charset="0"/>
            </a:rPr>
            <a:t>betrieben</a:t>
          </a:r>
          <a:r>
            <a:rPr lang="en-US" sz="500" kern="1200">
              <a:latin typeface="Century Gothic" panose="020B0502020202020204" pitchFamily="34" charset="0"/>
            </a:rPr>
            <a:t> </a:t>
          </a:r>
          <a:r>
            <a:rPr lang="en-US" sz="500" kern="1200" err="1">
              <a:latin typeface="Century Gothic" panose="020B0502020202020204" pitchFamily="34" charset="0"/>
            </a:rPr>
            <a:t>werden</a:t>
          </a:r>
          <a:r>
            <a:rPr lang="en-US" sz="500" kern="1200">
              <a:latin typeface="Century Gothic" panose="020B0502020202020204" pitchFamily="34" charset="0"/>
            </a:rPr>
            <a:t>  (</a:t>
          </a:r>
          <a:r>
            <a:rPr lang="en-US" sz="500" kern="1200" err="1">
              <a:latin typeface="Century Gothic" panose="020B0502020202020204" pitchFamily="34" charset="0"/>
            </a:rPr>
            <a:t>Kompatiblitätspakete</a:t>
          </a:r>
          <a:r>
            <a:rPr lang="en-US" sz="500" kern="1200">
              <a:latin typeface="Century Gothic" panose="020B0502020202020204" pitchFamily="34" charset="0"/>
            </a:rPr>
            <a:t>)?</a:t>
          </a:r>
          <a:endParaRPr lang="de-DE" sz="500" kern="1200"/>
        </a:p>
      </dsp:txBody>
      <dsp:txXfrm>
        <a:off x="1455319" y="1995502"/>
        <a:ext cx="993577" cy="481799"/>
      </dsp:txXfrm>
    </dsp:sp>
    <dsp:sp modelId="{24FA2E0B-0C1A-41BA-94D5-6CAAC3FA1370}">
      <dsp:nvSpPr>
        <dsp:cNvPr id="0" name=""/>
        <dsp:cNvSpPr/>
      </dsp:nvSpPr>
      <dsp:spPr>
        <a:xfrm rot="19457599">
          <a:off x="2416494" y="2081517"/>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2655991" y="2076660"/>
        <a:ext cx="25210" cy="25210"/>
      </dsp:txXfrm>
    </dsp:sp>
    <dsp:sp modelId="{578C28B9-4A58-48D3-8450-775DE8A5D0FA}">
      <dsp:nvSpPr>
        <dsp:cNvPr id="0" name=""/>
        <dsp:cNvSpPr/>
      </dsp:nvSpPr>
      <dsp:spPr>
        <a:xfrm>
          <a:off x="2873307" y="1686241"/>
          <a:ext cx="1023555" cy="511777"/>
        </a:xfrm>
        <a:prstGeom prst="roundRect">
          <a:avLst>
            <a:gd name="adj" fmla="val 10000"/>
          </a:avLst>
        </a:prstGeom>
        <a:solidFill>
          <a:srgbClr val="C0504D">
            <a:lumMod val="75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Sie haben nicht mehr viel Zeit; am 31.12.2025 läuft die Wartung für das </a:t>
          </a:r>
          <a:r>
            <a:rPr lang="de-DE" sz="500" kern="1200" err="1"/>
            <a:t>Kompatibiltätspackage</a:t>
          </a:r>
          <a:r>
            <a:rPr lang="de-DE" sz="500" kern="1200"/>
            <a:t> aus</a:t>
          </a:r>
        </a:p>
      </dsp:txBody>
      <dsp:txXfrm>
        <a:off x="2888296" y="1701230"/>
        <a:ext cx="993577" cy="481799"/>
      </dsp:txXfrm>
    </dsp:sp>
    <dsp:sp modelId="{5C0A204B-54BA-4C9D-8085-64E24AAA63AA}">
      <dsp:nvSpPr>
        <dsp:cNvPr id="0" name=""/>
        <dsp:cNvSpPr/>
      </dsp:nvSpPr>
      <dsp:spPr>
        <a:xfrm rot="2142401">
          <a:off x="2416494" y="2375789"/>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2655991" y="2370933"/>
        <a:ext cx="25210" cy="25210"/>
      </dsp:txXfrm>
    </dsp:sp>
    <dsp:sp modelId="{73CAFE18-3AF4-4C4B-87D1-4A1B253D191F}">
      <dsp:nvSpPr>
        <dsp:cNvPr id="0" name=""/>
        <dsp:cNvSpPr/>
      </dsp:nvSpPr>
      <dsp:spPr>
        <a:xfrm>
          <a:off x="2873307" y="2274785"/>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Nein </a:t>
          </a:r>
          <a:br>
            <a:rPr lang="de-DE" sz="500" kern="1200"/>
          </a:br>
          <a:r>
            <a:rPr lang="de-DE" sz="500" kern="1200"/>
            <a:t>Sind Sie bereit erhöhte Wartung zu zahlen? </a:t>
          </a:r>
        </a:p>
      </dsp:txBody>
      <dsp:txXfrm>
        <a:off x="2888296" y="2289774"/>
        <a:ext cx="993577" cy="481799"/>
      </dsp:txXfrm>
    </dsp:sp>
    <dsp:sp modelId="{410CCC67-3EAA-4678-A9CD-8B992F9B2102}">
      <dsp:nvSpPr>
        <dsp:cNvPr id="0" name=""/>
        <dsp:cNvSpPr/>
      </dsp:nvSpPr>
      <dsp:spPr>
        <a:xfrm rot="18289469">
          <a:off x="3743101" y="2228653"/>
          <a:ext cx="716945" cy="15497"/>
        </a:xfrm>
        <a:custGeom>
          <a:avLst/>
          <a:gdLst/>
          <a:ahLst/>
          <a:cxnLst/>
          <a:rect l="0" t="0" r="0" b="0"/>
          <a:pathLst>
            <a:path>
              <a:moveTo>
                <a:pt x="0" y="7748"/>
              </a:moveTo>
              <a:lnTo>
                <a:pt x="716945"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4083650" y="2218478"/>
        <a:ext cx="35847" cy="35847"/>
      </dsp:txXfrm>
    </dsp:sp>
    <dsp:sp modelId="{BCDE1580-33CA-406C-B3A8-C6F4DD05196B}">
      <dsp:nvSpPr>
        <dsp:cNvPr id="0" name=""/>
        <dsp:cNvSpPr/>
      </dsp:nvSpPr>
      <dsp:spPr>
        <a:xfrm>
          <a:off x="4306284" y="1686241"/>
          <a:ext cx="1023555" cy="511777"/>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Nein</a:t>
          </a:r>
          <a:br>
            <a:rPr lang="de-DE" sz="500" kern="1200"/>
          </a:br>
          <a:r>
            <a:rPr lang="de-DE" sz="500" kern="1200"/>
            <a:t>Sie müssen bis zum 01.01.28 auf S/4HANA migrieren</a:t>
          </a:r>
        </a:p>
      </dsp:txBody>
      <dsp:txXfrm>
        <a:off x="4321273" y="1701230"/>
        <a:ext cx="993577" cy="481799"/>
      </dsp:txXfrm>
    </dsp:sp>
    <dsp:sp modelId="{DE52DEB1-7197-4B29-BF20-017BAC1E5341}">
      <dsp:nvSpPr>
        <dsp:cNvPr id="0" name=""/>
        <dsp:cNvSpPr/>
      </dsp:nvSpPr>
      <dsp:spPr>
        <a:xfrm>
          <a:off x="3896862" y="2522925"/>
          <a:ext cx="409422" cy="15497"/>
        </a:xfrm>
        <a:custGeom>
          <a:avLst/>
          <a:gdLst/>
          <a:ahLst/>
          <a:cxnLst/>
          <a:rect l="0" t="0" r="0" b="0"/>
          <a:pathLst>
            <a:path>
              <a:moveTo>
                <a:pt x="0" y="7748"/>
              </a:moveTo>
              <a:lnTo>
                <a:pt x="409422"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4091338" y="2520438"/>
        <a:ext cx="20471" cy="20471"/>
      </dsp:txXfrm>
    </dsp:sp>
    <dsp:sp modelId="{B206E338-5AC7-4172-BDE1-43FEDE7FA18B}">
      <dsp:nvSpPr>
        <dsp:cNvPr id="0" name=""/>
        <dsp:cNvSpPr/>
      </dsp:nvSpPr>
      <dsp:spPr>
        <a:xfrm>
          <a:off x="4306284" y="2274785"/>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Sie müssen bis zum 01.01.30 auf S/4HANA migrieren</a:t>
          </a:r>
        </a:p>
      </dsp:txBody>
      <dsp:txXfrm>
        <a:off x="4321273" y="2289774"/>
        <a:ext cx="993577" cy="481799"/>
      </dsp:txXfrm>
    </dsp:sp>
    <dsp:sp modelId="{8331C237-6D92-491E-B8AD-F6A4F57D6D52}">
      <dsp:nvSpPr>
        <dsp:cNvPr id="0" name=""/>
        <dsp:cNvSpPr/>
      </dsp:nvSpPr>
      <dsp:spPr>
        <a:xfrm rot="3310531">
          <a:off x="3743101" y="2817197"/>
          <a:ext cx="716945" cy="15497"/>
        </a:xfrm>
        <a:custGeom>
          <a:avLst/>
          <a:gdLst/>
          <a:ahLst/>
          <a:cxnLst/>
          <a:rect l="0" t="0" r="0" b="0"/>
          <a:pathLst>
            <a:path>
              <a:moveTo>
                <a:pt x="0" y="7748"/>
              </a:moveTo>
              <a:lnTo>
                <a:pt x="716945"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4083650" y="2807022"/>
        <a:ext cx="35847" cy="35847"/>
      </dsp:txXfrm>
    </dsp:sp>
    <dsp:sp modelId="{F9163F1C-0F81-4296-A03B-374013072EFE}">
      <dsp:nvSpPr>
        <dsp:cNvPr id="0" name=""/>
        <dsp:cNvSpPr/>
      </dsp:nvSpPr>
      <dsp:spPr>
        <a:xfrm>
          <a:off x="4306284" y="2863329"/>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Besteht der Wunsch die anderen Module auf S/4HANA zu migrieren?</a:t>
          </a:r>
        </a:p>
      </dsp:txBody>
      <dsp:txXfrm>
        <a:off x="4321273" y="2878318"/>
        <a:ext cx="993577" cy="481799"/>
      </dsp:txXfrm>
    </dsp:sp>
    <dsp:sp modelId="{D9A5A7B6-42B8-489B-AE33-25AA427C4626}">
      <dsp:nvSpPr>
        <dsp:cNvPr id="0" name=""/>
        <dsp:cNvSpPr/>
      </dsp:nvSpPr>
      <dsp:spPr>
        <a:xfrm rot="18289469">
          <a:off x="5176078" y="2817197"/>
          <a:ext cx="716945" cy="15497"/>
        </a:xfrm>
        <a:custGeom>
          <a:avLst/>
          <a:gdLst/>
          <a:ahLst/>
          <a:cxnLst/>
          <a:rect l="0" t="0" r="0" b="0"/>
          <a:pathLst>
            <a:path>
              <a:moveTo>
                <a:pt x="0" y="7748"/>
              </a:moveTo>
              <a:lnTo>
                <a:pt x="716945"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5516627" y="2807022"/>
        <a:ext cx="35847" cy="35847"/>
      </dsp:txXfrm>
    </dsp:sp>
    <dsp:sp modelId="{8396E7C7-8700-4938-B9B5-7FA893270E16}">
      <dsp:nvSpPr>
        <dsp:cNvPr id="0" name=""/>
        <dsp:cNvSpPr/>
      </dsp:nvSpPr>
      <dsp:spPr>
        <a:xfrm>
          <a:off x="5739262" y="2274785"/>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Nein</a:t>
          </a:r>
          <a:br>
            <a:rPr lang="de-DE" sz="500" kern="1200"/>
          </a:br>
          <a:r>
            <a:rPr lang="de-DE" sz="500" kern="1200"/>
            <a:t>Sind Sie bereit erhöhte Wartung zu zahlen? </a:t>
          </a:r>
        </a:p>
      </dsp:txBody>
      <dsp:txXfrm>
        <a:off x="5754251" y="2289774"/>
        <a:ext cx="993577" cy="481799"/>
      </dsp:txXfrm>
    </dsp:sp>
    <dsp:sp modelId="{2E1C52FF-21EF-4A83-A8FC-651BF02E565D}">
      <dsp:nvSpPr>
        <dsp:cNvPr id="0" name=""/>
        <dsp:cNvSpPr/>
      </dsp:nvSpPr>
      <dsp:spPr>
        <a:xfrm rot="19457599">
          <a:off x="6715426" y="2375789"/>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6954923" y="2370933"/>
        <a:ext cx="25210" cy="25210"/>
      </dsp:txXfrm>
    </dsp:sp>
    <dsp:sp modelId="{2EF41D97-E9DF-43ED-B9BE-27DF6B0C04D2}">
      <dsp:nvSpPr>
        <dsp:cNvPr id="0" name=""/>
        <dsp:cNvSpPr/>
      </dsp:nvSpPr>
      <dsp:spPr>
        <a:xfrm>
          <a:off x="7172239" y="1980513"/>
          <a:ext cx="1023555" cy="511777"/>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Nein</a:t>
          </a:r>
          <a:br>
            <a:rPr lang="de-DE" sz="500" kern="1200"/>
          </a:br>
          <a:r>
            <a:rPr lang="de-DE" sz="500" kern="1200"/>
            <a:t>Sie müssen bis zum 01.01.28 auf S/4HANA migrieren</a:t>
          </a:r>
        </a:p>
      </dsp:txBody>
      <dsp:txXfrm>
        <a:off x="7187228" y="1995502"/>
        <a:ext cx="993577" cy="481799"/>
      </dsp:txXfrm>
    </dsp:sp>
    <dsp:sp modelId="{5DB26BDB-6314-4B30-9870-B7CA335B60EA}">
      <dsp:nvSpPr>
        <dsp:cNvPr id="0" name=""/>
        <dsp:cNvSpPr/>
      </dsp:nvSpPr>
      <dsp:spPr>
        <a:xfrm rot="2142401">
          <a:off x="6715426" y="2670061"/>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6954923" y="2665205"/>
        <a:ext cx="25210" cy="25210"/>
      </dsp:txXfrm>
    </dsp:sp>
    <dsp:sp modelId="{50B7E105-EBDF-49C6-A330-96DCF57B947C}">
      <dsp:nvSpPr>
        <dsp:cNvPr id="0" name=""/>
        <dsp:cNvSpPr/>
      </dsp:nvSpPr>
      <dsp:spPr>
        <a:xfrm>
          <a:off x="7172239" y="2569057"/>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Sie müssen bis zum 01.01.30 auf S/4HANA migrieren</a:t>
          </a:r>
        </a:p>
      </dsp:txBody>
      <dsp:txXfrm>
        <a:off x="7187228" y="2584046"/>
        <a:ext cx="993577" cy="481799"/>
      </dsp:txXfrm>
    </dsp:sp>
    <dsp:sp modelId="{EA95270F-9DCA-4824-87A1-7874FF1B37B9}">
      <dsp:nvSpPr>
        <dsp:cNvPr id="0" name=""/>
        <dsp:cNvSpPr/>
      </dsp:nvSpPr>
      <dsp:spPr>
        <a:xfrm rot="3310531">
          <a:off x="5176078" y="3405741"/>
          <a:ext cx="716945" cy="15497"/>
        </a:xfrm>
        <a:custGeom>
          <a:avLst/>
          <a:gdLst/>
          <a:ahLst/>
          <a:cxnLst/>
          <a:rect l="0" t="0" r="0" b="0"/>
          <a:pathLst>
            <a:path>
              <a:moveTo>
                <a:pt x="0" y="7748"/>
              </a:moveTo>
              <a:lnTo>
                <a:pt x="716945"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5516627" y="3395567"/>
        <a:ext cx="35847" cy="35847"/>
      </dsp:txXfrm>
    </dsp:sp>
    <dsp:sp modelId="{3ACBD18F-18BC-4729-B6D9-FD68A7E1D672}">
      <dsp:nvSpPr>
        <dsp:cNvPr id="0" name=""/>
        <dsp:cNvSpPr/>
      </dsp:nvSpPr>
      <dsp:spPr>
        <a:xfrm>
          <a:off x="5739262" y="3451874"/>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Soll das HCM ebenfalls auf S/4HANA migriert werden?</a:t>
          </a:r>
        </a:p>
      </dsp:txBody>
      <dsp:txXfrm>
        <a:off x="5754251" y="3466863"/>
        <a:ext cx="993577" cy="481799"/>
      </dsp:txXfrm>
    </dsp:sp>
    <dsp:sp modelId="{1808ED04-AF5E-4776-914C-4C3A85770650}">
      <dsp:nvSpPr>
        <dsp:cNvPr id="0" name=""/>
        <dsp:cNvSpPr/>
      </dsp:nvSpPr>
      <dsp:spPr>
        <a:xfrm rot="19457599">
          <a:off x="6715426" y="3552877"/>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6954923" y="3548021"/>
        <a:ext cx="25210" cy="25210"/>
      </dsp:txXfrm>
    </dsp:sp>
    <dsp:sp modelId="{959EE279-DCC7-4950-8E83-2C39D15F6E26}">
      <dsp:nvSpPr>
        <dsp:cNvPr id="0" name=""/>
        <dsp:cNvSpPr/>
      </dsp:nvSpPr>
      <dsp:spPr>
        <a:xfrm>
          <a:off x="7172239" y="3157601"/>
          <a:ext cx="1023555" cy="511777"/>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Wir können einen SAP HCM for SAP S/4HANA </a:t>
          </a:r>
          <a:r>
            <a:rPr lang="de-DE" sz="500" kern="1200" err="1"/>
            <a:t>Readiness</a:t>
          </a:r>
          <a:r>
            <a:rPr lang="de-DE" sz="500" kern="1200"/>
            <a:t> Check für sie durchführen</a:t>
          </a:r>
        </a:p>
      </dsp:txBody>
      <dsp:txXfrm>
        <a:off x="7187228" y="3172590"/>
        <a:ext cx="993577" cy="481799"/>
      </dsp:txXfrm>
    </dsp:sp>
    <dsp:sp modelId="{F9862E11-7393-45AE-9D9F-7F073ED51154}">
      <dsp:nvSpPr>
        <dsp:cNvPr id="0" name=""/>
        <dsp:cNvSpPr/>
      </dsp:nvSpPr>
      <dsp:spPr>
        <a:xfrm rot="2142401">
          <a:off x="6715426" y="3847150"/>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6954923" y="3842293"/>
        <a:ext cx="25210" cy="25210"/>
      </dsp:txXfrm>
    </dsp:sp>
    <dsp:sp modelId="{55A0D9C9-0301-420B-B48A-F4EB6BC7B24B}">
      <dsp:nvSpPr>
        <dsp:cNvPr id="0" name=""/>
        <dsp:cNvSpPr/>
      </dsp:nvSpPr>
      <dsp:spPr>
        <a:xfrm>
          <a:off x="7172239" y="3746146"/>
          <a:ext cx="1023555" cy="51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Nein</a:t>
          </a:r>
          <a:br>
            <a:rPr lang="de-DE" sz="500" kern="1200"/>
          </a:br>
          <a:r>
            <a:rPr lang="de-DE" sz="500" kern="1200"/>
            <a:t>Kommt ein Carve out des SAP HCM in Frage?</a:t>
          </a:r>
        </a:p>
      </dsp:txBody>
      <dsp:txXfrm>
        <a:off x="7187228" y="3761135"/>
        <a:ext cx="993577" cy="481799"/>
      </dsp:txXfrm>
    </dsp:sp>
    <dsp:sp modelId="{F42B4EB9-BDB9-4C61-96AD-49069F47C9A7}">
      <dsp:nvSpPr>
        <dsp:cNvPr id="0" name=""/>
        <dsp:cNvSpPr/>
      </dsp:nvSpPr>
      <dsp:spPr>
        <a:xfrm rot="19457599">
          <a:off x="8148403" y="3847150"/>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8387900" y="3842293"/>
        <a:ext cx="25210" cy="25210"/>
      </dsp:txXfrm>
    </dsp:sp>
    <dsp:sp modelId="{D94D1956-4809-4C85-AF0C-30FA079B8F0A}">
      <dsp:nvSpPr>
        <dsp:cNvPr id="0" name=""/>
        <dsp:cNvSpPr/>
      </dsp:nvSpPr>
      <dsp:spPr>
        <a:xfrm>
          <a:off x="8605216" y="3451874"/>
          <a:ext cx="1023555" cy="511777"/>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de-DE" sz="500" kern="1200"/>
            <a:t>Ja</a:t>
          </a:r>
          <a:br>
            <a:rPr lang="de-DE" sz="500" kern="1200"/>
          </a:br>
          <a:r>
            <a:rPr lang="de-DE" sz="500" kern="1200"/>
            <a:t>Wir können Ihnen dabei helfen ihr Carve Out Projekt zu planen </a:t>
          </a:r>
        </a:p>
      </dsp:txBody>
      <dsp:txXfrm>
        <a:off x="8620205" y="3466863"/>
        <a:ext cx="993577" cy="481799"/>
      </dsp:txXfrm>
    </dsp:sp>
    <dsp:sp modelId="{33D8FCFF-50D3-4F26-9D3C-28C76B923FA9}">
      <dsp:nvSpPr>
        <dsp:cNvPr id="0" name=""/>
        <dsp:cNvSpPr/>
      </dsp:nvSpPr>
      <dsp:spPr>
        <a:xfrm rot="2142401">
          <a:off x="8148403" y="4141422"/>
          <a:ext cx="504204" cy="15497"/>
        </a:xfrm>
        <a:custGeom>
          <a:avLst/>
          <a:gdLst/>
          <a:ahLst/>
          <a:cxnLst/>
          <a:rect l="0" t="0" r="0" b="0"/>
          <a:pathLst>
            <a:path>
              <a:moveTo>
                <a:pt x="0" y="7748"/>
              </a:moveTo>
              <a:lnTo>
                <a:pt x="504204" y="77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de-DE" sz="400" kern="1200"/>
        </a:p>
      </dsp:txBody>
      <dsp:txXfrm>
        <a:off x="8387900" y="4136565"/>
        <a:ext cx="25210" cy="25210"/>
      </dsp:txXfrm>
    </dsp:sp>
    <dsp:sp modelId="{9CC97007-60E1-44C1-BC0F-92C015DD0CFB}">
      <dsp:nvSpPr>
        <dsp:cNvPr id="0" name=""/>
        <dsp:cNvSpPr/>
      </dsp:nvSpPr>
      <dsp:spPr>
        <a:xfrm>
          <a:off x="8605216" y="4040418"/>
          <a:ext cx="1023555" cy="511777"/>
        </a:xfrm>
        <a:prstGeom prst="roundRect">
          <a:avLst>
            <a:gd name="adj" fmla="val 10000"/>
          </a:avLst>
        </a:prstGeom>
        <a:solidFill>
          <a:srgbClr val="C0504D">
            <a:lumMod val="7500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22250">
            <a:lnSpc>
              <a:spcPct val="90000"/>
            </a:lnSpc>
            <a:spcBef>
              <a:spcPct val="0"/>
            </a:spcBef>
            <a:spcAft>
              <a:spcPct val="35000"/>
            </a:spcAft>
            <a:buNone/>
          </a:pPr>
          <a:r>
            <a:rPr lang="de-DE" sz="500" kern="1200"/>
            <a:t>Nein</a:t>
          </a:r>
          <a:br>
            <a:rPr lang="de-DE" sz="500" kern="1200"/>
          </a:br>
          <a:r>
            <a:rPr lang="de-DE" sz="500" kern="1200"/>
            <a:t>Sie </a:t>
          </a:r>
          <a:r>
            <a:rPr lang="de-DE" sz="500" kern="1200">
              <a:solidFill>
                <a:prstClr val="white"/>
              </a:solidFill>
              <a:latin typeface="Century Gothic" panose="020F0302020204030204"/>
              <a:ea typeface="+mn-ea"/>
              <a:cs typeface="+mn-cs"/>
            </a:rPr>
            <a:t>müssen</a:t>
          </a:r>
          <a:r>
            <a:rPr lang="de-DE" sz="500" kern="1200"/>
            <a:t> spätestens zum Zeitpunkt der anderen Module </a:t>
          </a:r>
          <a:r>
            <a:rPr lang="de-DE" sz="500" kern="1200" err="1"/>
            <a:t>bzw</a:t>
          </a:r>
          <a:r>
            <a:rPr lang="de-DE" sz="500" kern="1200"/>
            <a:t> zum Wartungsende des </a:t>
          </a:r>
          <a:r>
            <a:rPr lang="de-DE" sz="500" kern="1200" err="1"/>
            <a:t>Kompatibilitätspackage</a:t>
          </a:r>
          <a:r>
            <a:rPr lang="de-DE" sz="500" kern="1200"/>
            <a:t> (1.1.26)  migrieren </a:t>
          </a:r>
        </a:p>
      </dsp:txBody>
      <dsp:txXfrm>
        <a:off x="8620205" y="4055407"/>
        <a:ext cx="993577" cy="481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8B3AB-EDB3-4556-B36F-5AC3D8704581}">
      <dsp:nvSpPr>
        <dsp:cNvPr id="0" name=""/>
        <dsp:cNvSpPr/>
      </dsp:nvSpPr>
      <dsp:spPr>
        <a:xfrm>
          <a:off x="1984"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b="0" kern="1200">
              <a:solidFill>
                <a:srgbClr val="FFFFFF"/>
              </a:solidFill>
            </a:rPr>
            <a:t>März</a:t>
          </a:r>
        </a:p>
      </dsp:txBody>
      <dsp:txXfrm>
        <a:off x="355203" y="150836"/>
        <a:ext cx="1059656" cy="706437"/>
      </dsp:txXfrm>
    </dsp:sp>
    <dsp:sp modelId="{1554AFF4-07E1-4817-A7E6-2ECA6338135D}">
      <dsp:nvSpPr>
        <dsp:cNvPr id="0" name=""/>
        <dsp:cNvSpPr/>
      </dsp:nvSpPr>
      <dsp:spPr>
        <a:xfrm>
          <a:off x="1591468"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April</a:t>
          </a:r>
        </a:p>
      </dsp:txBody>
      <dsp:txXfrm>
        <a:off x="1944687" y="150836"/>
        <a:ext cx="1059656" cy="706437"/>
      </dsp:txXfrm>
    </dsp:sp>
    <dsp:sp modelId="{07A2539A-64F3-4090-B366-387A1F8425E0}">
      <dsp:nvSpPr>
        <dsp:cNvPr id="0" name=""/>
        <dsp:cNvSpPr/>
      </dsp:nvSpPr>
      <dsp:spPr>
        <a:xfrm>
          <a:off x="3180953"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Mai</a:t>
          </a:r>
        </a:p>
      </dsp:txBody>
      <dsp:txXfrm>
        <a:off x="3534172" y="150836"/>
        <a:ext cx="1059656" cy="706437"/>
      </dsp:txXfrm>
    </dsp:sp>
    <dsp:sp modelId="{2E108365-C7D4-4B90-BAAC-7C6B2F923B07}">
      <dsp:nvSpPr>
        <dsp:cNvPr id="0" name=""/>
        <dsp:cNvSpPr/>
      </dsp:nvSpPr>
      <dsp:spPr>
        <a:xfrm>
          <a:off x="4770437"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Juni</a:t>
          </a:r>
        </a:p>
      </dsp:txBody>
      <dsp:txXfrm>
        <a:off x="5123656" y="150836"/>
        <a:ext cx="1059656" cy="706437"/>
      </dsp:txXfrm>
    </dsp:sp>
    <dsp:sp modelId="{6EFBBF99-C022-4EBF-8BC1-48FB78F22A5C}">
      <dsp:nvSpPr>
        <dsp:cNvPr id="0" name=""/>
        <dsp:cNvSpPr/>
      </dsp:nvSpPr>
      <dsp:spPr>
        <a:xfrm>
          <a:off x="6359921"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Juli</a:t>
          </a:r>
        </a:p>
      </dsp:txBody>
      <dsp:txXfrm>
        <a:off x="6713140" y="150836"/>
        <a:ext cx="1059656" cy="706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8B3AB-EDB3-4556-B36F-5AC3D8704581}">
      <dsp:nvSpPr>
        <dsp:cNvPr id="0" name=""/>
        <dsp:cNvSpPr/>
      </dsp:nvSpPr>
      <dsp:spPr>
        <a:xfrm>
          <a:off x="1984"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b="0" kern="1200">
              <a:solidFill>
                <a:srgbClr val="FFFFFF"/>
              </a:solidFill>
            </a:rPr>
            <a:t>März</a:t>
          </a:r>
        </a:p>
      </dsp:txBody>
      <dsp:txXfrm>
        <a:off x="355203" y="150836"/>
        <a:ext cx="1059656" cy="706437"/>
      </dsp:txXfrm>
    </dsp:sp>
    <dsp:sp modelId="{1554AFF4-07E1-4817-A7E6-2ECA6338135D}">
      <dsp:nvSpPr>
        <dsp:cNvPr id="0" name=""/>
        <dsp:cNvSpPr/>
      </dsp:nvSpPr>
      <dsp:spPr>
        <a:xfrm>
          <a:off x="1591468"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April</a:t>
          </a:r>
        </a:p>
      </dsp:txBody>
      <dsp:txXfrm>
        <a:off x="1944687" y="150836"/>
        <a:ext cx="1059656" cy="706437"/>
      </dsp:txXfrm>
    </dsp:sp>
    <dsp:sp modelId="{07A2539A-64F3-4090-B366-387A1F8425E0}">
      <dsp:nvSpPr>
        <dsp:cNvPr id="0" name=""/>
        <dsp:cNvSpPr/>
      </dsp:nvSpPr>
      <dsp:spPr>
        <a:xfrm>
          <a:off x="3180953"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Mai</a:t>
          </a:r>
        </a:p>
      </dsp:txBody>
      <dsp:txXfrm>
        <a:off x="3534172" y="150836"/>
        <a:ext cx="1059656" cy="706437"/>
      </dsp:txXfrm>
    </dsp:sp>
    <dsp:sp modelId="{2E108365-C7D4-4B90-BAAC-7C6B2F923B07}">
      <dsp:nvSpPr>
        <dsp:cNvPr id="0" name=""/>
        <dsp:cNvSpPr/>
      </dsp:nvSpPr>
      <dsp:spPr>
        <a:xfrm>
          <a:off x="4770437"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Juni</a:t>
          </a:r>
        </a:p>
      </dsp:txBody>
      <dsp:txXfrm>
        <a:off x="5123656" y="150836"/>
        <a:ext cx="1059656" cy="706437"/>
      </dsp:txXfrm>
    </dsp:sp>
    <dsp:sp modelId="{6EFBBF99-C022-4EBF-8BC1-48FB78F22A5C}">
      <dsp:nvSpPr>
        <dsp:cNvPr id="0" name=""/>
        <dsp:cNvSpPr/>
      </dsp:nvSpPr>
      <dsp:spPr>
        <a:xfrm>
          <a:off x="6359921" y="150836"/>
          <a:ext cx="1766093" cy="706437"/>
        </a:xfrm>
        <a:prstGeom prst="chevron">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de-DE" sz="3000" kern="1200">
              <a:solidFill>
                <a:srgbClr val="FFFFFF"/>
              </a:solidFill>
            </a:rPr>
            <a:t>Juli</a:t>
          </a:r>
        </a:p>
      </dsp:txBody>
      <dsp:txXfrm>
        <a:off x="6713140" y="150836"/>
        <a:ext cx="1059656" cy="706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DF18E16-7D4C-4F1C-85B3-35A1C4BE4F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F331845-CD2E-4DC5-9ED0-156B32E7E5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BF3712-0074-4A6A-8EDC-816EC76F41D2}" type="datetimeFigureOut">
              <a:rPr lang="de-DE" smtClean="0"/>
              <a:t>04.02.2026</a:t>
            </a:fld>
            <a:endParaRPr lang="de-DE"/>
          </a:p>
        </p:txBody>
      </p:sp>
      <p:sp>
        <p:nvSpPr>
          <p:cNvPr id="4" name="Fußzeilenplatzhalter 3">
            <a:extLst>
              <a:ext uri="{FF2B5EF4-FFF2-40B4-BE49-F238E27FC236}">
                <a16:creationId xmlns:a16="http://schemas.microsoft.com/office/drawing/2014/main" id="{269460C7-894C-4F59-B976-98AE937D3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D73C9C5-5773-4A6B-A981-0E2167A43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6C2419-E498-42A2-8EDB-CF9F96E26985}" type="slidenum">
              <a:rPr lang="de-DE" smtClean="0"/>
              <a:t>‹Nr.›</a:t>
            </a:fld>
            <a:endParaRPr lang="de-DE"/>
          </a:p>
        </p:txBody>
      </p:sp>
    </p:spTree>
    <p:extLst>
      <p:ext uri="{BB962C8B-B14F-4D97-AF65-F5344CB8AC3E}">
        <p14:creationId xmlns:p14="http://schemas.microsoft.com/office/powerpoint/2010/main" val="3779514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281C3-38E6-4182-BDD0-B722B0391F00}" type="datetimeFigureOut">
              <a:rPr lang="de-DE" smtClean="0"/>
              <a:t>04.02.2026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CAF47-410E-4F9D-8CDC-F0A58BC6DE79}" type="slidenum">
              <a:rPr lang="de-DE" smtClean="0"/>
              <a:t>‹Nr.›</a:t>
            </a:fld>
            <a:endParaRPr lang="de-DE"/>
          </a:p>
        </p:txBody>
      </p:sp>
    </p:spTree>
    <p:extLst>
      <p:ext uri="{BB962C8B-B14F-4D97-AF65-F5344CB8AC3E}">
        <p14:creationId xmlns:p14="http://schemas.microsoft.com/office/powerpoint/2010/main" val="29568631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8CAF47-410E-4F9D-8CDC-F0A58BC6DE79}" type="slidenum">
              <a:rPr lang="de-DE" smtClean="0"/>
              <a:t>1</a:t>
            </a:fld>
            <a:endParaRPr lang="de-DE"/>
          </a:p>
        </p:txBody>
      </p:sp>
    </p:spTree>
    <p:extLst>
      <p:ext uri="{BB962C8B-B14F-4D97-AF65-F5344CB8AC3E}">
        <p14:creationId xmlns:p14="http://schemas.microsoft.com/office/powerpoint/2010/main" val="163446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36C6-4783-51A8-3853-594DCD4244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2B5087-9165-CFE7-2038-4ACA9C6A5F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299D9B-4F1A-4E8A-342A-F8DD17973F04}"/>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D7CAABE-A1CA-2975-F2CD-6DC96472E479}"/>
              </a:ext>
            </a:extLst>
          </p:cNvPr>
          <p:cNvSpPr>
            <a:spLocks noGrp="1"/>
          </p:cNvSpPr>
          <p:nvPr>
            <p:ph type="sldNum" sz="quarter" idx="5"/>
          </p:nvPr>
        </p:nvSpPr>
        <p:spPr/>
        <p:txBody>
          <a:bodyPr/>
          <a:lstStyle/>
          <a:p>
            <a:fld id="{D48CAF47-410E-4F9D-8CDC-F0A58BC6DE79}" type="slidenum">
              <a:rPr lang="de-DE" smtClean="0"/>
              <a:t>33</a:t>
            </a:fld>
            <a:endParaRPr lang="de-DE"/>
          </a:p>
        </p:txBody>
      </p:sp>
    </p:spTree>
    <p:extLst>
      <p:ext uri="{BB962C8B-B14F-4D97-AF65-F5344CB8AC3E}">
        <p14:creationId xmlns:p14="http://schemas.microsoft.com/office/powerpoint/2010/main" val="179222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48CAF47-410E-4F9D-8CDC-F0A58BC6DE79}" type="slidenum">
              <a:rPr lang="de-DE" smtClean="0"/>
              <a:t>35</a:t>
            </a:fld>
            <a:endParaRPr lang="de-DE"/>
          </a:p>
        </p:txBody>
      </p:sp>
    </p:spTree>
    <p:extLst>
      <p:ext uri="{BB962C8B-B14F-4D97-AF65-F5344CB8AC3E}">
        <p14:creationId xmlns:p14="http://schemas.microsoft.com/office/powerpoint/2010/main" val="113811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8CAF47-410E-4F9D-8CDC-F0A58BC6DE79}" type="slidenum">
              <a:rPr lang="de-DE" smtClean="0"/>
              <a:t>37</a:t>
            </a:fld>
            <a:endParaRPr lang="de-DE"/>
          </a:p>
        </p:txBody>
      </p:sp>
    </p:spTree>
    <p:extLst>
      <p:ext uri="{BB962C8B-B14F-4D97-AF65-F5344CB8AC3E}">
        <p14:creationId xmlns:p14="http://schemas.microsoft.com/office/powerpoint/2010/main" val="48861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D48CAF47-410E-4F9D-8CDC-F0A58BC6DE79}" type="slidenum">
              <a:rPr lang="de-DE" smtClean="0"/>
              <a:t>38</a:t>
            </a:fld>
            <a:endParaRPr lang="de-DE"/>
          </a:p>
        </p:txBody>
      </p:sp>
    </p:spTree>
    <p:extLst>
      <p:ext uri="{BB962C8B-B14F-4D97-AF65-F5344CB8AC3E}">
        <p14:creationId xmlns:p14="http://schemas.microsoft.com/office/powerpoint/2010/main" val="178544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8CAF47-410E-4F9D-8CDC-F0A58BC6DE79}" type="slidenum">
              <a:rPr lang="de-DE" smtClean="0"/>
              <a:t>4</a:t>
            </a:fld>
            <a:endParaRPr lang="de-DE"/>
          </a:p>
        </p:txBody>
      </p:sp>
    </p:spTree>
    <p:extLst>
      <p:ext uri="{BB962C8B-B14F-4D97-AF65-F5344CB8AC3E}">
        <p14:creationId xmlns:p14="http://schemas.microsoft.com/office/powerpoint/2010/main" val="17425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D48CAF47-410E-4F9D-8CDC-F0A58BC6DE79}" type="slidenum">
              <a:rPr lang="de-DE" smtClean="0"/>
              <a:t>6</a:t>
            </a:fld>
            <a:endParaRPr lang="de-DE"/>
          </a:p>
        </p:txBody>
      </p:sp>
    </p:spTree>
    <p:extLst>
      <p:ext uri="{BB962C8B-B14F-4D97-AF65-F5344CB8AC3E}">
        <p14:creationId xmlns:p14="http://schemas.microsoft.com/office/powerpoint/2010/main" val="33544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48CAF47-410E-4F9D-8CDC-F0A58BC6DE79}" type="slidenum">
              <a:rPr lang="de-DE" smtClean="0"/>
              <a:t>14</a:t>
            </a:fld>
            <a:endParaRPr lang="de-DE"/>
          </a:p>
        </p:txBody>
      </p:sp>
    </p:spTree>
    <p:extLst>
      <p:ext uri="{BB962C8B-B14F-4D97-AF65-F5344CB8AC3E}">
        <p14:creationId xmlns:p14="http://schemas.microsoft.com/office/powerpoint/2010/main" val="132796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48CAF47-410E-4F9D-8CDC-F0A58BC6DE79}" type="slidenum">
              <a:rPr lang="de-DE" smtClean="0"/>
              <a:t>23</a:t>
            </a:fld>
            <a:endParaRPr lang="de-DE"/>
          </a:p>
        </p:txBody>
      </p:sp>
    </p:spTree>
    <p:extLst>
      <p:ext uri="{BB962C8B-B14F-4D97-AF65-F5344CB8AC3E}">
        <p14:creationId xmlns:p14="http://schemas.microsoft.com/office/powerpoint/2010/main" val="220125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48CAF47-410E-4F9D-8CDC-F0A58BC6DE79}" type="slidenum">
              <a:rPr lang="de-DE" smtClean="0"/>
              <a:t>26</a:t>
            </a:fld>
            <a:endParaRPr lang="de-DE"/>
          </a:p>
        </p:txBody>
      </p:sp>
    </p:spTree>
    <p:extLst>
      <p:ext uri="{BB962C8B-B14F-4D97-AF65-F5344CB8AC3E}">
        <p14:creationId xmlns:p14="http://schemas.microsoft.com/office/powerpoint/2010/main" val="102460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EC36-E584-92A1-8DB0-C72E4C5EC0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DC913C-A45C-E7A5-69DC-5A71EB31795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1F5512-530E-0B99-979E-3B0F320E68E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6857395-EE60-8AA8-19C6-A294B160A42D}"/>
              </a:ext>
            </a:extLst>
          </p:cNvPr>
          <p:cNvSpPr>
            <a:spLocks noGrp="1"/>
          </p:cNvSpPr>
          <p:nvPr>
            <p:ph type="sldNum" sz="quarter" idx="5"/>
          </p:nvPr>
        </p:nvSpPr>
        <p:spPr/>
        <p:txBody>
          <a:bodyPr/>
          <a:lstStyle/>
          <a:p>
            <a:fld id="{D48CAF47-410E-4F9D-8CDC-F0A58BC6DE79}" type="slidenum">
              <a:rPr lang="de-DE" smtClean="0"/>
              <a:t>30</a:t>
            </a:fld>
            <a:endParaRPr lang="de-DE"/>
          </a:p>
        </p:txBody>
      </p:sp>
    </p:spTree>
    <p:extLst>
      <p:ext uri="{BB962C8B-B14F-4D97-AF65-F5344CB8AC3E}">
        <p14:creationId xmlns:p14="http://schemas.microsoft.com/office/powerpoint/2010/main" val="53253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8CAF47-410E-4F9D-8CDC-F0A58BC6DE79}" type="slidenum">
              <a:rPr lang="de-DE" smtClean="0"/>
              <a:t>31</a:t>
            </a:fld>
            <a:endParaRPr lang="de-DE"/>
          </a:p>
        </p:txBody>
      </p:sp>
    </p:spTree>
    <p:extLst>
      <p:ext uri="{BB962C8B-B14F-4D97-AF65-F5344CB8AC3E}">
        <p14:creationId xmlns:p14="http://schemas.microsoft.com/office/powerpoint/2010/main" val="310380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B1BC6-3273-430A-3569-932AD60856C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D131C3-1EE5-D3D4-4FAA-594276DDD7C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65A18AD-DFC5-158B-2103-A4AC4B9F6A0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E480AA8-CD22-C3A2-2E9A-6066332858D4}"/>
              </a:ext>
            </a:extLst>
          </p:cNvPr>
          <p:cNvSpPr>
            <a:spLocks noGrp="1"/>
          </p:cNvSpPr>
          <p:nvPr>
            <p:ph type="sldNum" sz="quarter" idx="5"/>
          </p:nvPr>
        </p:nvSpPr>
        <p:spPr/>
        <p:txBody>
          <a:bodyPr/>
          <a:lstStyle/>
          <a:p>
            <a:fld id="{D48CAF47-410E-4F9D-8CDC-F0A58BC6DE79}" type="slidenum">
              <a:rPr lang="de-DE" smtClean="0"/>
              <a:t>32</a:t>
            </a:fld>
            <a:endParaRPr lang="de-DE"/>
          </a:p>
        </p:txBody>
      </p:sp>
    </p:spTree>
    <p:extLst>
      <p:ext uri="{BB962C8B-B14F-4D97-AF65-F5344CB8AC3E}">
        <p14:creationId xmlns:p14="http://schemas.microsoft.com/office/powerpoint/2010/main" val="2335088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instagram.com/lmconsultinggmbh/" TargetMode="External"/><Relationship Id="rId7" Type="http://schemas.openxmlformats.org/officeDocument/2006/relationships/hyperlink" Target="https://www.facebook.com/lmconsulting.de/"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www.xing.com/pages/lmconsultinggmbh" TargetMode="External"/><Relationship Id="rId4" Type="http://schemas.openxmlformats.org/officeDocument/2006/relationships/image" Target="../media/image13.png"/><Relationship Id="rId9"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pic>
        <p:nvPicPr>
          <p:cNvPr id="14" name="Grafik 13" descr="Ein Bild, das Text, drinnen, Person, Tisch enthält.&#10;&#10;Automatisch generierte Beschreibung">
            <a:extLst>
              <a:ext uri="{FF2B5EF4-FFF2-40B4-BE49-F238E27FC236}">
                <a16:creationId xmlns:a16="http://schemas.microsoft.com/office/drawing/2014/main" id="{6F321B52-52BE-A2F2-06A8-ED0A1DA8A4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1488" y="0"/>
            <a:ext cx="12192000" cy="6858000"/>
          </a:xfrm>
          <a:prstGeom prst="rect">
            <a:avLst/>
          </a:prstGeom>
        </p:spPr>
      </p:pic>
      <p:sp>
        <p:nvSpPr>
          <p:cNvPr id="15" name="Rechteck 14">
            <a:extLst>
              <a:ext uri="{FF2B5EF4-FFF2-40B4-BE49-F238E27FC236}">
                <a16:creationId xmlns:a16="http://schemas.microsoft.com/office/drawing/2014/main" id="{B09C12AE-EAFA-F25F-5EC7-CB546D83E9AF}"/>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9EB0C7FD-64DE-41D8-B928-70E026490C3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HEADLINE</a:t>
            </a:r>
          </a:p>
        </p:txBody>
      </p:sp>
      <p:sp>
        <p:nvSpPr>
          <p:cNvPr id="25" name="Textplatzhalter 24">
            <a:extLst>
              <a:ext uri="{FF2B5EF4-FFF2-40B4-BE49-F238E27FC236}">
                <a16:creationId xmlns:a16="http://schemas.microsoft.com/office/drawing/2014/main" id="{4D98C6D8-E68A-4219-AD35-B1F9CAF740E1}"/>
              </a:ext>
            </a:extLst>
          </p:cNvPr>
          <p:cNvSpPr>
            <a:spLocks noGrp="1"/>
          </p:cNvSpPr>
          <p:nvPr>
            <p:ph type="body" sz="quarter" idx="11" hasCustomPrompt="1"/>
          </p:nvPr>
        </p:nvSpPr>
        <p:spPr>
          <a:xfrm>
            <a:off x="672590" y="5454586"/>
            <a:ext cx="8208539" cy="360114"/>
          </a:xfrm>
          <a:prstGeom prst="rect">
            <a:avLst/>
          </a:prstGeom>
        </p:spPr>
        <p:txBody>
          <a:bodyPr/>
          <a:lstStyle>
            <a:lvl1pPr marL="0" indent="0">
              <a:buNone/>
              <a:defRPr sz="2200">
                <a:solidFill>
                  <a:srgbClr val="878787"/>
                </a:solidFill>
              </a:defRPr>
            </a:lvl1pPr>
          </a:lstStyle>
          <a:p>
            <a:pPr lvl="0"/>
            <a:r>
              <a:rPr lang="de-DE"/>
              <a:t>SUBHEADLINE</a:t>
            </a:r>
          </a:p>
        </p:txBody>
      </p:sp>
      <p:grpSp>
        <p:nvGrpSpPr>
          <p:cNvPr id="6" name="Gruppieren 5">
            <a:extLst>
              <a:ext uri="{FF2B5EF4-FFF2-40B4-BE49-F238E27FC236}">
                <a16:creationId xmlns:a16="http://schemas.microsoft.com/office/drawing/2014/main" id="{B087C2B4-A6BF-5188-C7FB-7470E587BD78}"/>
              </a:ext>
            </a:extLst>
          </p:cNvPr>
          <p:cNvGrpSpPr/>
          <p:nvPr userDrawn="1"/>
        </p:nvGrpSpPr>
        <p:grpSpPr>
          <a:xfrm>
            <a:off x="0" y="404664"/>
            <a:ext cx="3071664" cy="503351"/>
            <a:chOff x="0" y="404664"/>
            <a:chExt cx="3071664" cy="503351"/>
          </a:xfrm>
        </p:grpSpPr>
        <p:sp>
          <p:nvSpPr>
            <p:cNvPr id="16" name="Rechteck 15">
              <a:extLst>
                <a:ext uri="{FF2B5EF4-FFF2-40B4-BE49-F238E27FC236}">
                  <a16:creationId xmlns:a16="http://schemas.microsoft.com/office/drawing/2014/main" id="{5F53962C-FBB5-FA9C-252C-DF0D9BC71BEE}"/>
                </a:ext>
              </a:extLst>
            </p:cNvPr>
            <p:cNvSpPr/>
            <p:nvPr userDrawn="1"/>
          </p:nvSpPr>
          <p:spPr>
            <a:xfrm>
              <a:off x="0" y="404664"/>
              <a:ext cx="3071664"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800557BE-B3A1-A179-D59B-743308EC42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489" y="428578"/>
              <a:ext cx="1919698" cy="455521"/>
            </a:xfrm>
            <a:prstGeom prst="rect">
              <a:avLst/>
            </a:prstGeom>
          </p:spPr>
        </p:pic>
      </p:grpSp>
      <p:sp>
        <p:nvSpPr>
          <p:cNvPr id="20" name="Rechteck 19">
            <a:extLst>
              <a:ext uri="{FF2B5EF4-FFF2-40B4-BE49-F238E27FC236}">
                <a16:creationId xmlns:a16="http://schemas.microsoft.com/office/drawing/2014/main" id="{07574EF6-3054-B641-B95A-6C9871CE8E23}"/>
              </a:ext>
            </a:extLst>
          </p:cNvPr>
          <p:cNvSpPr/>
          <p:nvPr userDrawn="1"/>
        </p:nvSpPr>
        <p:spPr>
          <a:xfrm>
            <a:off x="10161695" y="452494"/>
            <a:ext cx="2855641" cy="31220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17.05.2024</a:t>
            </a:r>
            <a:endParaRPr lang="de-DE"/>
          </a:p>
        </p:txBody>
      </p:sp>
      <p:pic>
        <p:nvPicPr>
          <p:cNvPr id="5" name="Grafik 4">
            <a:extLst>
              <a:ext uri="{FF2B5EF4-FFF2-40B4-BE49-F238E27FC236}">
                <a16:creationId xmlns:a16="http://schemas.microsoft.com/office/drawing/2014/main" id="{8FFE8CA5-6C19-248F-E286-578499CD2F34}"/>
              </a:ext>
            </a:extLst>
          </p:cNvPr>
          <p:cNvPicPr>
            <a:picLocks noChangeAspect="1"/>
          </p:cNvPicPr>
          <p:nvPr userDrawn="1"/>
        </p:nvPicPr>
        <p:blipFill>
          <a:blip r:embed="rId4"/>
          <a:srcRect r="32704"/>
          <a:stretch/>
        </p:blipFill>
        <p:spPr>
          <a:xfrm>
            <a:off x="8295367" y="4407563"/>
            <a:ext cx="3571780" cy="217593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xt 2 Spaltig">
    <p:spTree>
      <p:nvGrpSpPr>
        <p:cNvPr id="1" name=""/>
        <p:cNvGrpSpPr/>
        <p:nvPr/>
      </p:nvGrpSpPr>
      <p:grpSpPr>
        <a:xfrm>
          <a:off x="0" y="0"/>
          <a:ext cx="0" cy="0"/>
          <a:chOff x="0" y="0"/>
          <a:chExt cx="0" cy="0"/>
        </a:xfrm>
      </p:grpSpPr>
      <p:sp>
        <p:nvSpPr>
          <p:cNvPr id="15" name="Textplatzhalter 10">
            <a:extLst>
              <a:ext uri="{FF2B5EF4-FFF2-40B4-BE49-F238E27FC236}">
                <a16:creationId xmlns:a16="http://schemas.microsoft.com/office/drawing/2014/main" id="{FCA3FE4A-FD1B-4B87-A392-69342BE716C0}"/>
              </a:ext>
            </a:extLst>
          </p:cNvPr>
          <p:cNvSpPr>
            <a:spLocks noGrp="1"/>
          </p:cNvSpPr>
          <p:nvPr>
            <p:ph type="body" sz="quarter" idx="14" hasCustomPrompt="1"/>
          </p:nvPr>
        </p:nvSpPr>
        <p:spPr>
          <a:xfrm>
            <a:off x="623392" y="1763480"/>
            <a:ext cx="5256584"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16" name="Textplatzhalter 10">
            <a:extLst>
              <a:ext uri="{FF2B5EF4-FFF2-40B4-BE49-F238E27FC236}">
                <a16:creationId xmlns:a16="http://schemas.microsoft.com/office/drawing/2014/main" id="{D6B0234B-EB96-4B78-8CE0-3773F44C8657}"/>
              </a:ext>
            </a:extLst>
          </p:cNvPr>
          <p:cNvSpPr>
            <a:spLocks noGrp="1"/>
          </p:cNvSpPr>
          <p:nvPr>
            <p:ph type="body" sz="quarter" idx="15" hasCustomPrompt="1"/>
          </p:nvPr>
        </p:nvSpPr>
        <p:spPr>
          <a:xfrm>
            <a:off x="6384032" y="1763480"/>
            <a:ext cx="518457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1335FFBC-FEF6-312F-E042-CA667E3BC76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7F364504-67CE-32D7-C549-1651B0E4D8CD}"/>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577DA534-6EF4-7883-1F58-7884C811DCD5}"/>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4CDF72D8-BDE3-01C2-5FA7-EA16FC08A2AF}"/>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7" name="Textfeld 6">
            <a:extLst>
              <a:ext uri="{FF2B5EF4-FFF2-40B4-BE49-F238E27FC236}">
                <a16:creationId xmlns:a16="http://schemas.microsoft.com/office/drawing/2014/main" id="{40DA4740-EE2E-83A1-6A9E-E72F4B3B4558}"/>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356636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Untertitel + Text +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90610"/>
            <a:ext cx="3816350" cy="4159340"/>
          </a:xfrm>
          <a:prstGeom prst="rect">
            <a:avLst/>
          </a:prstGeom>
        </p:spPr>
        <p:txBody>
          <a:bodyPr/>
          <a:lstStyle>
            <a:lvl1pPr marL="0" indent="0">
              <a:buNone/>
              <a:defRPr sz="1200">
                <a:solidFill>
                  <a:srgbClr val="878787"/>
                </a:solidFill>
              </a:defRPr>
            </a:lvl1pPr>
          </a:lstStyle>
          <a:p>
            <a:r>
              <a:rPr lang="de-DE"/>
              <a:t>Bild einfügen</a:t>
            </a:r>
          </a:p>
        </p:txBody>
      </p:sp>
      <p:sp>
        <p:nvSpPr>
          <p:cNvPr id="13" name="Textplatzhalter 10">
            <a:extLst>
              <a:ext uri="{FF2B5EF4-FFF2-40B4-BE49-F238E27FC236}">
                <a16:creationId xmlns:a16="http://schemas.microsoft.com/office/drawing/2014/main" id="{1654509A-4436-45C1-8F3B-007ABA32F9DD}"/>
              </a:ext>
            </a:extLst>
          </p:cNvPr>
          <p:cNvSpPr>
            <a:spLocks noGrp="1"/>
          </p:cNvSpPr>
          <p:nvPr>
            <p:ph type="body" sz="quarter" idx="12" hasCustomPrompt="1"/>
          </p:nvPr>
        </p:nvSpPr>
        <p:spPr>
          <a:xfrm>
            <a:off x="623392" y="1789232"/>
            <a:ext cx="6626822"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CBD546BB-0DCF-5163-E7FA-31C3111F324D}"/>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0F84A53-9CFC-A8A6-39B7-9EF2881352B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41294927-EBA2-C501-E084-6B7EBA9C416F}"/>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3" descr="Titel">
            <a:extLst>
              <a:ext uri="{FF2B5EF4-FFF2-40B4-BE49-F238E27FC236}">
                <a16:creationId xmlns:a16="http://schemas.microsoft.com/office/drawing/2014/main" id="{384B64F9-3519-B755-E60D-E949FEEA4F2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5" name="Textplatzhalter 24">
            <a:extLst>
              <a:ext uri="{FF2B5EF4-FFF2-40B4-BE49-F238E27FC236}">
                <a16:creationId xmlns:a16="http://schemas.microsoft.com/office/drawing/2014/main" id="{B1BD4669-0F68-4287-82FF-9CB65CFA9494}"/>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
        <p:nvSpPr>
          <p:cNvPr id="7" name="Textfeld 6">
            <a:extLst>
              <a:ext uri="{FF2B5EF4-FFF2-40B4-BE49-F238E27FC236}">
                <a16:creationId xmlns:a16="http://schemas.microsoft.com/office/drawing/2014/main" id="{CAD5386D-16F1-188A-2FC7-A35431C0C883}"/>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182330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Untertitel + Text 2 Spaltig">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11EB1C29-CBA7-417D-835A-F2CA52604295}"/>
              </a:ext>
            </a:extLst>
          </p:cNvPr>
          <p:cNvSpPr>
            <a:spLocks noGrp="1"/>
          </p:cNvSpPr>
          <p:nvPr>
            <p:ph type="body" sz="quarter" idx="15" hasCustomPrompt="1"/>
          </p:nvPr>
        </p:nvSpPr>
        <p:spPr>
          <a:xfrm>
            <a:off x="623392" y="1789232"/>
            <a:ext cx="5256584" cy="4159342"/>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16" name="Textplatzhalter 10">
            <a:extLst>
              <a:ext uri="{FF2B5EF4-FFF2-40B4-BE49-F238E27FC236}">
                <a16:creationId xmlns:a16="http://schemas.microsoft.com/office/drawing/2014/main" id="{8B0DD43A-12FB-4B7B-8C8B-0C0352679C71}"/>
              </a:ext>
            </a:extLst>
          </p:cNvPr>
          <p:cNvSpPr>
            <a:spLocks noGrp="1"/>
          </p:cNvSpPr>
          <p:nvPr>
            <p:ph type="body" sz="quarter" idx="16" hasCustomPrompt="1"/>
          </p:nvPr>
        </p:nvSpPr>
        <p:spPr>
          <a:xfrm>
            <a:off x="6384032" y="1789232"/>
            <a:ext cx="5184576" cy="4159342"/>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A9182F12-E25D-E797-D15A-71C855361730}"/>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078D6590-5E70-9FE8-FFBD-9699BA54CF6A}"/>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55473CD-34F1-02E0-51D8-FC0B105D10FB}"/>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AF610F65-8C47-11BF-0AAE-28BD9291D0B4}"/>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8" name="Textplatzhalter 24">
            <a:extLst>
              <a:ext uri="{FF2B5EF4-FFF2-40B4-BE49-F238E27FC236}">
                <a16:creationId xmlns:a16="http://schemas.microsoft.com/office/drawing/2014/main" id="{6C9C56CF-A09B-7717-E21B-518CE2482C12}"/>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
        <p:nvSpPr>
          <p:cNvPr id="2" name="Textfeld 1">
            <a:extLst>
              <a:ext uri="{FF2B5EF4-FFF2-40B4-BE49-F238E27FC236}">
                <a16:creationId xmlns:a16="http://schemas.microsoft.com/office/drawing/2014/main" id="{4AFB2D00-28EC-DE1D-8458-5FCAD70D655A}"/>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294652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 Untertitel +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BE0B473A-9D57-467D-B7D8-FAE10D5E93F5}"/>
              </a:ext>
            </a:extLst>
          </p:cNvPr>
          <p:cNvSpPr>
            <a:spLocks noGrp="1"/>
          </p:cNvSpPr>
          <p:nvPr>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7" name="Textplatzhalter 24">
            <a:extLst>
              <a:ext uri="{FF2B5EF4-FFF2-40B4-BE49-F238E27FC236}">
                <a16:creationId xmlns:a16="http://schemas.microsoft.com/office/drawing/2014/main" id="{086C2D53-D063-0674-1FF3-C3CC067FCB0C}"/>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
        <p:nvSpPr>
          <p:cNvPr id="2" name="Textfeld 1">
            <a:extLst>
              <a:ext uri="{FF2B5EF4-FFF2-40B4-BE49-F238E27FC236}">
                <a16:creationId xmlns:a16="http://schemas.microsoft.com/office/drawing/2014/main" id="{6B828082-8139-B3E7-E389-ACCB7416A572}"/>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51653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Unter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415" t="7812" r="3931" b="7812"/>
          <a:stretch/>
        </p:blipFill>
        <p:spPr>
          <a:xfrm>
            <a:off x="7967084" y="0"/>
            <a:ext cx="4224916" cy="6858000"/>
          </a:xfrm>
          <a:prstGeom prst="rect">
            <a:avLst/>
          </a:prstGeom>
        </p:spPr>
      </p:pic>
      <p:sp>
        <p:nvSpPr>
          <p:cNvPr id="4" name="Rechteck 3">
            <a:extLst>
              <a:ext uri="{FF2B5EF4-FFF2-40B4-BE49-F238E27FC236}">
                <a16:creationId xmlns:a16="http://schemas.microsoft.com/office/drawing/2014/main" id="{3F9ED7AE-E595-C49E-0694-BF480295F89B}"/>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 name="Rechteck 4">
            <a:extLst>
              <a:ext uri="{FF2B5EF4-FFF2-40B4-BE49-F238E27FC236}">
                <a16:creationId xmlns:a16="http://schemas.microsoft.com/office/drawing/2014/main" id="{ADEBC89B-E3FB-42CF-D1BB-72967D7B4299}"/>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0">
            <a:extLst>
              <a:ext uri="{FF2B5EF4-FFF2-40B4-BE49-F238E27FC236}">
                <a16:creationId xmlns:a16="http://schemas.microsoft.com/office/drawing/2014/main" id="{09BEC962-DCEC-44D0-98D7-0ECFD076A1A1}"/>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Textplatzhalter 3" descr="Titel">
            <a:extLst>
              <a:ext uri="{FF2B5EF4-FFF2-40B4-BE49-F238E27FC236}">
                <a16:creationId xmlns:a16="http://schemas.microsoft.com/office/drawing/2014/main" id="{A6CFBC65-D7F2-88DE-C286-89146D11EB6A}"/>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3" name="Textplatzhalter 24">
            <a:extLst>
              <a:ext uri="{FF2B5EF4-FFF2-40B4-BE49-F238E27FC236}">
                <a16:creationId xmlns:a16="http://schemas.microsoft.com/office/drawing/2014/main" id="{ECB7D940-8CF1-9B2F-43B9-8235FF789181}"/>
              </a:ext>
            </a:extLst>
          </p:cNvPr>
          <p:cNvSpPr>
            <a:spLocks noGrp="1"/>
          </p:cNvSpPr>
          <p:nvPr>
            <p:ph type="body" sz="quarter" idx="11" hasCustomPrompt="1"/>
          </p:nvPr>
        </p:nvSpPr>
        <p:spPr>
          <a:xfrm>
            <a:off x="623392" y="758540"/>
            <a:ext cx="6840760" cy="360114"/>
          </a:xfrm>
          <a:prstGeom prst="rect">
            <a:avLst/>
          </a:prstGeom>
        </p:spPr>
        <p:txBody>
          <a:bodyPr/>
          <a:lstStyle>
            <a:lvl1pPr marL="0" indent="0">
              <a:buNone/>
              <a:defRPr sz="2200">
                <a:solidFill>
                  <a:srgbClr val="2B4787"/>
                </a:solidFill>
              </a:defRPr>
            </a:lvl1pPr>
          </a:lstStyle>
          <a:p>
            <a:pPr lvl="0"/>
            <a:r>
              <a:rPr lang="de-DE"/>
              <a:t>Unterpunkt</a:t>
            </a:r>
          </a:p>
        </p:txBody>
      </p:sp>
      <p:sp>
        <p:nvSpPr>
          <p:cNvPr id="6" name="Textfeld 5">
            <a:extLst>
              <a:ext uri="{FF2B5EF4-FFF2-40B4-BE49-F238E27FC236}">
                <a16:creationId xmlns:a16="http://schemas.microsoft.com/office/drawing/2014/main" id="{8F91DA52-B794-2FBD-A1B6-9A8FD8535C94}"/>
              </a:ext>
            </a:extLst>
          </p:cNvPr>
          <p:cNvSpPr txBox="1"/>
          <p:nvPr userDrawn="1"/>
        </p:nvSpPr>
        <p:spPr bwMode="auto">
          <a:xfrm>
            <a:off x="9696400" y="6366615"/>
            <a:ext cx="2495600" cy="246221"/>
          </a:xfrm>
          <a:prstGeom prst="rect">
            <a:avLst/>
          </a:prstGeom>
          <a:solidFill>
            <a:schemeClr val="bg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344705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3270" y="-13072"/>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8" name="Textfeld 7">
            <a:extLst>
              <a:ext uri="{FF2B5EF4-FFF2-40B4-BE49-F238E27FC236}">
                <a16:creationId xmlns:a16="http://schemas.microsoft.com/office/drawing/2014/main" id="{2E4C48DC-69FC-3A1F-2D40-5004A626DBE6}"/>
              </a:ext>
            </a:extLst>
          </p:cNvPr>
          <p:cNvSpPr txBox="1"/>
          <p:nvPr userDrawn="1"/>
        </p:nvSpPr>
        <p:spPr bwMode="auto">
          <a:xfrm>
            <a:off x="9696400" y="6366615"/>
            <a:ext cx="2495600" cy="246221"/>
          </a:xfrm>
          <a:prstGeom prst="rect">
            <a:avLst/>
          </a:prstGeom>
          <a:solidFill>
            <a:schemeClr val="bg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1820374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 Standardbi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B127662-89D3-3A4D-AE6B-B0B952D56A16}"/>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B7CFBC48-AFD9-4C55-8300-BB14D937F5FB}"/>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08CA62B-FEA4-1052-1077-BEB4F1EAC178}"/>
              </a:ext>
            </a:extLst>
          </p:cNvPr>
          <p:cNvSpPr txBox="1"/>
          <p:nvPr userDrawn="1"/>
        </p:nvSpPr>
        <p:spPr bwMode="auto">
          <a:xfrm>
            <a:off x="8904312" y="6366615"/>
            <a:ext cx="3287688"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hr-com.de | 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BD8A27A9-067D-9100-D382-63CE1DE7AE04}"/>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651F175A-FFEC-B203-8787-9A229BCF8338}"/>
              </a:ext>
              <a:ext uri="{C183D7F6-B498-43B3-948B-1728B52AA6E4}">
                <adec:decorative xmlns:adec="http://schemas.microsoft.com/office/drawing/2017/decorative" val="0"/>
              </a:ext>
            </a:extLst>
          </p:cNvPr>
          <p:cNvSpPr>
            <a:spLocks noGrp="1"/>
          </p:cNvSpPr>
          <p:nvPr>
            <p:ph type="body" sz="quarter" idx="10" hasCustomPrompt="1"/>
          </p:nvPr>
        </p:nvSpPr>
        <p:spPr>
          <a:xfrm>
            <a:off x="4799856" y="301410"/>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8" name="Textplatzhalter 24">
            <a:extLst>
              <a:ext uri="{FF2B5EF4-FFF2-40B4-BE49-F238E27FC236}">
                <a16:creationId xmlns:a16="http://schemas.microsoft.com/office/drawing/2014/main" id="{2AB09CD3-DD66-FDAE-7AE7-2A7A5FEB2F9B}"/>
              </a:ext>
            </a:extLst>
          </p:cNvPr>
          <p:cNvSpPr>
            <a:spLocks noGrp="1"/>
          </p:cNvSpPr>
          <p:nvPr>
            <p:ph type="body" sz="quarter" idx="11" hasCustomPrompt="1"/>
          </p:nvPr>
        </p:nvSpPr>
        <p:spPr>
          <a:xfrm>
            <a:off x="4799856" y="758540"/>
            <a:ext cx="684076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3591876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E336B8-D53C-BA0D-1E4D-3647572269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239" t="-77" r="30691" b="77"/>
          <a:stretch/>
        </p:blipFill>
        <p:spPr>
          <a:xfrm>
            <a:off x="0" y="0"/>
            <a:ext cx="4224916" cy="6858000"/>
          </a:xfrm>
          <a:prstGeom prst="rect">
            <a:avLst/>
          </a:prstGeom>
        </p:spPr>
      </p:pic>
      <p:sp>
        <p:nvSpPr>
          <p:cNvPr id="3" name="Rechteck 2">
            <a:extLst>
              <a:ext uri="{FF2B5EF4-FFF2-40B4-BE49-F238E27FC236}">
                <a16:creationId xmlns:a16="http://schemas.microsoft.com/office/drawing/2014/main" id="{A62E0528-18D4-02FA-997C-F75E147531A9}"/>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Rechteck 3">
            <a:extLst>
              <a:ext uri="{FF2B5EF4-FFF2-40B4-BE49-F238E27FC236}">
                <a16:creationId xmlns:a16="http://schemas.microsoft.com/office/drawing/2014/main" id="{C96DA5D7-81A7-F372-8F54-8402FF23DF3E}"/>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0FEE5F-72D5-1B9D-2BF1-EDAC259D3366}"/>
              </a:ext>
            </a:extLst>
          </p:cNvPr>
          <p:cNvSpPr txBox="1"/>
          <p:nvPr userDrawn="1"/>
        </p:nvSpPr>
        <p:spPr bwMode="auto">
          <a:xfrm>
            <a:off x="8904312" y="6366615"/>
            <a:ext cx="3287688"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hr-com.de | 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8ADF71BB-8B16-7FC0-CED3-67CA30480B69}"/>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9" name="Textplatzhalter 3" descr="Titel">
            <a:extLst>
              <a:ext uri="{FF2B5EF4-FFF2-40B4-BE49-F238E27FC236}">
                <a16:creationId xmlns:a16="http://schemas.microsoft.com/office/drawing/2014/main" id="{E85DC7BD-CAAC-C7DD-3629-5E8A75B8E91E}"/>
              </a:ext>
              <a:ext uri="{C183D7F6-B498-43B3-948B-1728B52AA6E4}">
                <adec:decorative xmlns:adec="http://schemas.microsoft.com/office/drawing/2017/decorative" val="0"/>
              </a:ext>
            </a:extLst>
          </p:cNvPr>
          <p:cNvSpPr>
            <a:spLocks noGrp="1"/>
          </p:cNvSpPr>
          <p:nvPr>
            <p:ph type="body" sz="quarter" idx="15" hasCustomPrompt="1"/>
          </p:nvPr>
        </p:nvSpPr>
        <p:spPr>
          <a:xfrm>
            <a:off x="4799855"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2274799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 freie Fläch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F112283-C49E-FAF3-A4AC-3E1C03EE6202}"/>
              </a:ext>
            </a:extLst>
          </p:cNvPr>
          <p:cNvSpPr/>
          <p:nvPr userDrawn="1"/>
        </p:nvSpPr>
        <p:spPr>
          <a:xfrm>
            <a:off x="-8990" y="6387667"/>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8E232B5-41CB-615F-6AF9-932A92A12263}"/>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4634EB-E206-42E4-EC8E-ED551F8E6BB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descr="Titel">
            <a:extLst>
              <a:ext uri="{FF2B5EF4-FFF2-40B4-BE49-F238E27FC236}">
                <a16:creationId xmlns:a16="http://schemas.microsoft.com/office/drawing/2014/main" id="{3C8B653B-DC28-E4F9-D9D9-31F287D5057A}"/>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 name="Textfeld 1">
            <a:extLst>
              <a:ext uri="{FF2B5EF4-FFF2-40B4-BE49-F238E27FC236}">
                <a16:creationId xmlns:a16="http://schemas.microsoft.com/office/drawing/2014/main" id="{88E3B971-0720-A79A-0BE3-617B1EF86B8C}"/>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230034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02C6FE-C865-4EA2-B845-9CC7FDB04456}"/>
              </a:ext>
            </a:extLst>
          </p:cNvPr>
          <p:cNvSpPr txBox="1"/>
          <p:nvPr userDrawn="1"/>
        </p:nvSpPr>
        <p:spPr bwMode="auto">
          <a:xfrm>
            <a:off x="8904312" y="6366615"/>
            <a:ext cx="3287688"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hr-com.de | 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3" name="Textplatzhalter 2">
            <a:extLst>
              <a:ext uri="{FF2B5EF4-FFF2-40B4-BE49-F238E27FC236}">
                <a16:creationId xmlns:a16="http://schemas.microsoft.com/office/drawing/2014/main" id="{45B93EBD-35FB-4FC3-830B-95B87610A357}"/>
              </a:ext>
            </a:extLst>
          </p:cNvPr>
          <p:cNvSpPr>
            <a:spLocks noGrp="1"/>
          </p:cNvSpPr>
          <p:nvPr>
            <p:ph type="body" sz="quarter" idx="11"/>
          </p:nvPr>
        </p:nvSpPr>
        <p:spPr>
          <a:xfrm>
            <a:off x="1775521" y="1854683"/>
            <a:ext cx="1931922" cy="223205"/>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16" name="Textplatzhalter 2">
            <a:extLst>
              <a:ext uri="{FF2B5EF4-FFF2-40B4-BE49-F238E27FC236}">
                <a16:creationId xmlns:a16="http://schemas.microsoft.com/office/drawing/2014/main" id="{1AB682DB-CAE0-4C6B-BB70-3B2A62F9A192}"/>
              </a:ext>
            </a:extLst>
          </p:cNvPr>
          <p:cNvSpPr>
            <a:spLocks noGrp="1"/>
          </p:cNvSpPr>
          <p:nvPr>
            <p:ph type="body" sz="quarter" idx="12"/>
          </p:nvPr>
        </p:nvSpPr>
        <p:spPr>
          <a:xfrm>
            <a:off x="623391" y="2540581"/>
            <a:ext cx="3168353" cy="910436"/>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4" name="Textfeld 3">
            <a:extLst>
              <a:ext uri="{FF2B5EF4-FFF2-40B4-BE49-F238E27FC236}">
                <a16:creationId xmlns:a16="http://schemas.microsoft.com/office/drawing/2014/main" id="{C899E9DD-68F0-433F-939D-EC57CDF5CA74}"/>
              </a:ext>
            </a:extLst>
          </p:cNvPr>
          <p:cNvSpPr txBox="1"/>
          <p:nvPr userDrawn="1"/>
        </p:nvSpPr>
        <p:spPr bwMode="auto">
          <a:xfrm>
            <a:off x="623392" y="1843175"/>
            <a:ext cx="1152129"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Report Date:</a:t>
            </a:r>
          </a:p>
        </p:txBody>
      </p:sp>
      <p:sp>
        <p:nvSpPr>
          <p:cNvPr id="17" name="Textfeld 16">
            <a:extLst>
              <a:ext uri="{FF2B5EF4-FFF2-40B4-BE49-F238E27FC236}">
                <a16:creationId xmlns:a16="http://schemas.microsoft.com/office/drawing/2014/main" id="{DF5CA7F6-47AC-426D-8DF7-E7E9AAA8907B}"/>
              </a:ext>
            </a:extLst>
          </p:cNvPr>
          <p:cNvSpPr txBox="1"/>
          <p:nvPr userDrawn="1"/>
        </p:nvSpPr>
        <p:spPr bwMode="auto">
          <a:xfrm>
            <a:off x="623392" y="2300839"/>
            <a:ext cx="1152129"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Project Details</a:t>
            </a:r>
          </a:p>
        </p:txBody>
      </p:sp>
      <p:sp>
        <p:nvSpPr>
          <p:cNvPr id="18" name="Textfeld 17">
            <a:extLst>
              <a:ext uri="{FF2B5EF4-FFF2-40B4-BE49-F238E27FC236}">
                <a16:creationId xmlns:a16="http://schemas.microsoft.com/office/drawing/2014/main" id="{0034A7CF-A6C2-4915-A036-D5D0F5DE3000}"/>
              </a:ext>
            </a:extLst>
          </p:cNvPr>
          <p:cNvSpPr txBox="1"/>
          <p:nvPr userDrawn="1"/>
        </p:nvSpPr>
        <p:spPr bwMode="auto">
          <a:xfrm>
            <a:off x="623392" y="3659644"/>
            <a:ext cx="295232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Critical </a:t>
            </a:r>
            <a:r>
              <a:rPr lang="de-DE" sz="1000" b="1" err="1">
                <a:solidFill>
                  <a:srgbClr val="878787"/>
                </a:solidFill>
                <a:latin typeface="+mj-lt"/>
                <a:ea typeface="Verdana" pitchFamily="34" charset="0"/>
                <a:cs typeface="Verdana" pitchFamily="34" charset="0"/>
              </a:rPr>
              <a:t>path</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milestones</a:t>
            </a:r>
            <a:endParaRPr lang="de-DE" sz="1000" b="1">
              <a:solidFill>
                <a:srgbClr val="878787"/>
              </a:solidFill>
              <a:latin typeface="+mj-lt"/>
              <a:ea typeface="Verdana" pitchFamily="34" charset="0"/>
              <a:cs typeface="Verdana" pitchFamily="34" charset="0"/>
            </a:endParaRPr>
          </a:p>
        </p:txBody>
      </p:sp>
      <p:sp>
        <p:nvSpPr>
          <p:cNvPr id="19" name="Textplatzhalter 2">
            <a:extLst>
              <a:ext uri="{FF2B5EF4-FFF2-40B4-BE49-F238E27FC236}">
                <a16:creationId xmlns:a16="http://schemas.microsoft.com/office/drawing/2014/main" id="{0AB738A6-9709-4560-9EE7-8E76B3082E3F}"/>
              </a:ext>
            </a:extLst>
          </p:cNvPr>
          <p:cNvSpPr>
            <a:spLocks noGrp="1"/>
          </p:cNvSpPr>
          <p:nvPr>
            <p:ph type="body" sz="quarter" idx="13"/>
          </p:nvPr>
        </p:nvSpPr>
        <p:spPr>
          <a:xfrm>
            <a:off x="623390" y="3900166"/>
            <a:ext cx="3168353" cy="2347476"/>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20" name="Textplatzhalter 2">
            <a:extLst>
              <a:ext uri="{FF2B5EF4-FFF2-40B4-BE49-F238E27FC236}">
                <a16:creationId xmlns:a16="http://schemas.microsoft.com/office/drawing/2014/main" id="{E23BF09C-8FA8-4520-A8C9-00982D9398F4}"/>
              </a:ext>
            </a:extLst>
          </p:cNvPr>
          <p:cNvSpPr>
            <a:spLocks noGrp="1"/>
          </p:cNvSpPr>
          <p:nvPr>
            <p:ph type="body" sz="quarter" idx="14"/>
          </p:nvPr>
        </p:nvSpPr>
        <p:spPr>
          <a:xfrm>
            <a:off x="5717449" y="1843175"/>
            <a:ext cx="1974145" cy="223205"/>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21" name="Textfeld 20">
            <a:extLst>
              <a:ext uri="{FF2B5EF4-FFF2-40B4-BE49-F238E27FC236}">
                <a16:creationId xmlns:a16="http://schemas.microsoft.com/office/drawing/2014/main" id="{25987A41-CB3F-4719-B64C-74E27B25EF44}"/>
              </a:ext>
            </a:extLst>
          </p:cNvPr>
          <p:cNvSpPr txBox="1"/>
          <p:nvPr userDrawn="1"/>
        </p:nvSpPr>
        <p:spPr bwMode="auto">
          <a:xfrm>
            <a:off x="4103488" y="1831667"/>
            <a:ext cx="1512168"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err="1">
                <a:solidFill>
                  <a:srgbClr val="878787"/>
                </a:solidFill>
                <a:latin typeface="+mj-lt"/>
                <a:ea typeface="Verdana" pitchFamily="34" charset="0"/>
                <a:cs typeface="Verdana" pitchFamily="34" charset="0"/>
              </a:rPr>
              <a:t>Current</a:t>
            </a:r>
            <a:r>
              <a:rPr lang="de-DE" sz="1000" b="1">
                <a:solidFill>
                  <a:srgbClr val="878787"/>
                </a:solidFill>
                <a:latin typeface="+mj-lt"/>
                <a:ea typeface="Verdana" pitchFamily="34" charset="0"/>
                <a:cs typeface="Verdana" pitchFamily="34" charset="0"/>
              </a:rPr>
              <a:t> Overall Status</a:t>
            </a:r>
          </a:p>
        </p:txBody>
      </p:sp>
      <p:sp>
        <p:nvSpPr>
          <p:cNvPr id="22" name="Textplatzhalter 2">
            <a:extLst>
              <a:ext uri="{FF2B5EF4-FFF2-40B4-BE49-F238E27FC236}">
                <a16:creationId xmlns:a16="http://schemas.microsoft.com/office/drawing/2014/main" id="{AC20E4B6-B936-4D7D-B325-3C4A5EDDAB7D}"/>
              </a:ext>
            </a:extLst>
          </p:cNvPr>
          <p:cNvSpPr>
            <a:spLocks noGrp="1"/>
          </p:cNvSpPr>
          <p:nvPr>
            <p:ph type="body" sz="quarter" idx="15"/>
          </p:nvPr>
        </p:nvSpPr>
        <p:spPr>
          <a:xfrm>
            <a:off x="9599808" y="1854683"/>
            <a:ext cx="1859772" cy="223205"/>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23" name="Textfeld 22">
            <a:extLst>
              <a:ext uri="{FF2B5EF4-FFF2-40B4-BE49-F238E27FC236}">
                <a16:creationId xmlns:a16="http://schemas.microsoft.com/office/drawing/2014/main" id="{D84133BD-E69C-42E8-A4FE-F6AE67512A2D}"/>
              </a:ext>
            </a:extLst>
          </p:cNvPr>
          <p:cNvSpPr txBox="1"/>
          <p:nvPr userDrawn="1"/>
        </p:nvSpPr>
        <p:spPr bwMode="auto">
          <a:xfrm>
            <a:off x="8015632" y="1843175"/>
            <a:ext cx="1584176"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err="1">
                <a:solidFill>
                  <a:srgbClr val="878787"/>
                </a:solidFill>
                <a:latin typeface="+mj-lt"/>
                <a:ea typeface="Verdana" pitchFamily="34" charset="0"/>
                <a:cs typeface="Verdana" pitchFamily="34" charset="0"/>
              </a:rPr>
              <a:t>Previous</a:t>
            </a:r>
            <a:r>
              <a:rPr lang="de-DE" sz="1000" b="1">
                <a:solidFill>
                  <a:srgbClr val="878787"/>
                </a:solidFill>
                <a:latin typeface="+mj-lt"/>
                <a:ea typeface="Verdana" pitchFamily="34" charset="0"/>
                <a:cs typeface="Verdana" pitchFamily="34" charset="0"/>
              </a:rPr>
              <a:t> Overall Status</a:t>
            </a:r>
          </a:p>
        </p:txBody>
      </p:sp>
      <p:sp>
        <p:nvSpPr>
          <p:cNvPr id="25" name="Textplatzhalter 2">
            <a:extLst>
              <a:ext uri="{FF2B5EF4-FFF2-40B4-BE49-F238E27FC236}">
                <a16:creationId xmlns:a16="http://schemas.microsoft.com/office/drawing/2014/main" id="{4AEB4D2A-5473-4384-BCCA-92721FBEC439}"/>
              </a:ext>
            </a:extLst>
          </p:cNvPr>
          <p:cNvSpPr>
            <a:spLocks noGrp="1"/>
          </p:cNvSpPr>
          <p:nvPr>
            <p:ph type="body" sz="quarter" idx="16"/>
          </p:nvPr>
        </p:nvSpPr>
        <p:spPr>
          <a:xfrm>
            <a:off x="4120688" y="2540581"/>
            <a:ext cx="3570906" cy="2347476"/>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26" name="Textfeld 25">
            <a:extLst>
              <a:ext uri="{FF2B5EF4-FFF2-40B4-BE49-F238E27FC236}">
                <a16:creationId xmlns:a16="http://schemas.microsoft.com/office/drawing/2014/main" id="{54FDF313-3606-482A-90CB-F0B16CE1B946}"/>
              </a:ext>
            </a:extLst>
          </p:cNvPr>
          <p:cNvSpPr txBox="1"/>
          <p:nvPr userDrawn="1"/>
        </p:nvSpPr>
        <p:spPr bwMode="auto">
          <a:xfrm>
            <a:off x="4120689" y="2300839"/>
            <a:ext cx="357090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Major </a:t>
            </a:r>
            <a:r>
              <a:rPr lang="de-DE" sz="1000" b="1" err="1">
                <a:solidFill>
                  <a:srgbClr val="878787"/>
                </a:solidFill>
                <a:latin typeface="+mj-lt"/>
                <a:ea typeface="Verdana" pitchFamily="34" charset="0"/>
                <a:cs typeface="Verdana" pitchFamily="34" charset="0"/>
              </a:rPr>
              <a:t>Accomplishment</a:t>
            </a:r>
            <a:r>
              <a:rPr lang="de-DE" sz="1000" b="1">
                <a:solidFill>
                  <a:srgbClr val="878787"/>
                </a:solidFill>
                <a:latin typeface="+mj-lt"/>
                <a:ea typeface="Verdana" pitchFamily="34" charset="0"/>
                <a:cs typeface="Verdana" pitchFamily="34" charset="0"/>
              </a:rPr>
              <a:t> &amp; Progress </a:t>
            </a:r>
            <a:r>
              <a:rPr lang="de-DE" sz="1000" b="1" err="1">
                <a:solidFill>
                  <a:srgbClr val="878787"/>
                </a:solidFill>
                <a:latin typeface="+mj-lt"/>
                <a:ea typeface="Verdana" pitchFamily="34" charset="0"/>
                <a:cs typeface="Verdana" pitchFamily="34" charset="0"/>
              </a:rPr>
              <a:t>since</a:t>
            </a:r>
            <a:r>
              <a:rPr lang="de-DE" sz="1000" b="1">
                <a:solidFill>
                  <a:srgbClr val="878787"/>
                </a:solidFill>
                <a:latin typeface="+mj-lt"/>
                <a:ea typeface="Verdana" pitchFamily="34" charset="0"/>
                <a:cs typeface="Verdana" pitchFamily="34" charset="0"/>
              </a:rPr>
              <a:t> last </a:t>
            </a:r>
            <a:r>
              <a:rPr lang="de-DE" sz="1000" b="1" err="1">
                <a:solidFill>
                  <a:srgbClr val="878787"/>
                </a:solidFill>
                <a:latin typeface="+mj-lt"/>
                <a:ea typeface="Verdana" pitchFamily="34" charset="0"/>
                <a:cs typeface="Verdana" pitchFamily="34" charset="0"/>
              </a:rPr>
              <a:t>report</a:t>
            </a:r>
            <a:endParaRPr lang="de-DE" sz="1000" b="1">
              <a:solidFill>
                <a:srgbClr val="878787"/>
              </a:solidFill>
              <a:latin typeface="+mj-lt"/>
              <a:ea typeface="Verdana" pitchFamily="34" charset="0"/>
              <a:cs typeface="Verdana" pitchFamily="34" charset="0"/>
            </a:endParaRPr>
          </a:p>
        </p:txBody>
      </p:sp>
      <p:sp>
        <p:nvSpPr>
          <p:cNvPr id="27" name="Textplatzhalter 2">
            <a:extLst>
              <a:ext uri="{FF2B5EF4-FFF2-40B4-BE49-F238E27FC236}">
                <a16:creationId xmlns:a16="http://schemas.microsoft.com/office/drawing/2014/main" id="{8D4D7CB2-6C23-40E3-9C51-D20BDD0114FB}"/>
              </a:ext>
            </a:extLst>
          </p:cNvPr>
          <p:cNvSpPr>
            <a:spLocks noGrp="1"/>
          </p:cNvSpPr>
          <p:nvPr>
            <p:ph type="body" sz="quarter" idx="17"/>
          </p:nvPr>
        </p:nvSpPr>
        <p:spPr>
          <a:xfrm>
            <a:off x="8020984" y="2526944"/>
            <a:ext cx="3438596" cy="2347476"/>
          </a:xfrm>
          <a:prstGeom prst="rect">
            <a:avLst/>
          </a:prstGeom>
        </p:spPr>
        <p:txBody>
          <a:bodyPr/>
          <a:lstStyle>
            <a:lvl1pPr marL="0" indent="0">
              <a:buNone/>
              <a:defRPr sz="1000">
                <a:solidFill>
                  <a:srgbClr val="878787"/>
                </a:solidFill>
              </a:defRPr>
            </a:lvl1pPr>
          </a:lstStyle>
          <a:p>
            <a:pPr lvl="0"/>
            <a:r>
              <a:rPr lang="de-DE"/>
              <a:t>Mastertextformat bearbeiten</a:t>
            </a:r>
          </a:p>
        </p:txBody>
      </p:sp>
      <p:sp>
        <p:nvSpPr>
          <p:cNvPr id="28" name="Textfeld 27">
            <a:extLst>
              <a:ext uri="{FF2B5EF4-FFF2-40B4-BE49-F238E27FC236}">
                <a16:creationId xmlns:a16="http://schemas.microsoft.com/office/drawing/2014/main" id="{11352691-FDD3-4B92-A1E5-2CFC0AE10BDE}"/>
              </a:ext>
            </a:extLst>
          </p:cNvPr>
          <p:cNvSpPr txBox="1"/>
          <p:nvPr userDrawn="1"/>
        </p:nvSpPr>
        <p:spPr bwMode="auto">
          <a:xfrm>
            <a:off x="8020985" y="2287202"/>
            <a:ext cx="343859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err="1">
                <a:solidFill>
                  <a:srgbClr val="878787"/>
                </a:solidFill>
                <a:latin typeface="+mj-lt"/>
                <a:ea typeface="Verdana" pitchFamily="34" charset="0"/>
                <a:cs typeface="Verdana" pitchFamily="34" charset="0"/>
              </a:rPr>
              <a:t>Planned</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Accomplishment</a:t>
            </a:r>
            <a:r>
              <a:rPr lang="de-DE" sz="1000" b="1">
                <a:solidFill>
                  <a:srgbClr val="878787"/>
                </a:solidFill>
                <a:latin typeface="+mj-lt"/>
                <a:ea typeface="Verdana" pitchFamily="34" charset="0"/>
                <a:cs typeface="Verdana" pitchFamily="34" charset="0"/>
              </a:rPr>
              <a:t> &amp; </a:t>
            </a:r>
            <a:r>
              <a:rPr lang="de-DE" sz="1000" b="1" err="1">
                <a:solidFill>
                  <a:srgbClr val="878787"/>
                </a:solidFill>
                <a:latin typeface="+mj-lt"/>
                <a:ea typeface="Verdana" pitchFamily="34" charset="0"/>
                <a:cs typeface="Verdana" pitchFamily="34" charset="0"/>
              </a:rPr>
              <a:t>Activity</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for</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next</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period</a:t>
            </a:r>
            <a:endParaRPr lang="de-DE" sz="1000" b="1">
              <a:solidFill>
                <a:srgbClr val="878787"/>
              </a:solidFill>
              <a:latin typeface="+mj-lt"/>
              <a:ea typeface="Verdana" pitchFamily="34" charset="0"/>
              <a:cs typeface="Verdana" pitchFamily="34" charset="0"/>
            </a:endParaRPr>
          </a:p>
        </p:txBody>
      </p:sp>
      <p:sp>
        <p:nvSpPr>
          <p:cNvPr id="31" name="Textfeld 30">
            <a:extLst>
              <a:ext uri="{FF2B5EF4-FFF2-40B4-BE49-F238E27FC236}">
                <a16:creationId xmlns:a16="http://schemas.microsoft.com/office/drawing/2014/main" id="{4570C064-0D1A-46CF-A3D1-3F18D78B6821}"/>
              </a:ext>
            </a:extLst>
          </p:cNvPr>
          <p:cNvSpPr txBox="1"/>
          <p:nvPr userDrawn="1"/>
        </p:nvSpPr>
        <p:spPr bwMode="auto">
          <a:xfrm>
            <a:off x="4142536" y="5112843"/>
            <a:ext cx="357090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Risk, </a:t>
            </a:r>
            <a:r>
              <a:rPr lang="de-DE" sz="1000" b="1" err="1">
                <a:solidFill>
                  <a:srgbClr val="878787"/>
                </a:solidFill>
                <a:latin typeface="+mj-lt"/>
                <a:ea typeface="Verdana" pitchFamily="34" charset="0"/>
                <a:cs typeface="Verdana" pitchFamily="34" charset="0"/>
              </a:rPr>
              <a:t>Issues</a:t>
            </a:r>
            <a:r>
              <a:rPr lang="de-DE" sz="1000" b="1">
                <a:solidFill>
                  <a:srgbClr val="878787"/>
                </a:solidFill>
                <a:latin typeface="+mj-lt"/>
                <a:ea typeface="Verdana" pitchFamily="34" charset="0"/>
                <a:cs typeface="Verdana" pitchFamily="34" charset="0"/>
              </a:rPr>
              <a:t> &amp; </a:t>
            </a:r>
            <a:r>
              <a:rPr lang="de-DE" sz="1000" b="1" err="1">
                <a:solidFill>
                  <a:srgbClr val="878787"/>
                </a:solidFill>
                <a:latin typeface="+mj-lt"/>
                <a:ea typeface="Verdana" pitchFamily="34" charset="0"/>
                <a:cs typeface="Verdana" pitchFamily="34" charset="0"/>
              </a:rPr>
              <a:t>Decisions</a:t>
            </a:r>
            <a:endParaRPr lang="de-DE" sz="1000" b="1">
              <a:solidFill>
                <a:srgbClr val="878787"/>
              </a:solidFill>
              <a:latin typeface="+mj-lt"/>
              <a:ea typeface="Verdana" pitchFamily="34" charset="0"/>
              <a:cs typeface="Verdana" pitchFamily="34" charset="0"/>
            </a:endParaRPr>
          </a:p>
        </p:txBody>
      </p:sp>
      <p:sp>
        <p:nvSpPr>
          <p:cNvPr id="32" name="Textplatzhalter 2">
            <a:extLst>
              <a:ext uri="{FF2B5EF4-FFF2-40B4-BE49-F238E27FC236}">
                <a16:creationId xmlns:a16="http://schemas.microsoft.com/office/drawing/2014/main" id="{A20583F2-7410-4632-AC9F-50BD202DBA89}"/>
              </a:ext>
            </a:extLst>
          </p:cNvPr>
          <p:cNvSpPr>
            <a:spLocks noGrp="1"/>
          </p:cNvSpPr>
          <p:nvPr>
            <p:ph type="body" sz="quarter" idx="18"/>
          </p:nvPr>
        </p:nvSpPr>
        <p:spPr>
          <a:xfrm>
            <a:off x="4142536" y="5316628"/>
            <a:ext cx="7317044" cy="931014"/>
          </a:xfrm>
          <a:prstGeom prst="rect">
            <a:avLst/>
          </a:prstGeom>
        </p:spPr>
        <p:txBody>
          <a:bodyPr/>
          <a:lstStyle>
            <a:lvl1pPr marL="0" indent="0">
              <a:buNone/>
              <a:defRPr sz="1000">
                <a:solidFill>
                  <a:srgbClr val="878787"/>
                </a:solidFill>
              </a:defRPr>
            </a:lvl1pPr>
          </a:lstStyle>
          <a:p>
            <a:pPr lvl="0"/>
            <a:r>
              <a:rPr lang="de-DE"/>
              <a:t>Mastertextformat bearbeiten</a:t>
            </a:r>
          </a:p>
        </p:txBody>
      </p:sp>
      <p:cxnSp>
        <p:nvCxnSpPr>
          <p:cNvPr id="6" name="Gerader Verbinder 5">
            <a:extLst>
              <a:ext uri="{FF2B5EF4-FFF2-40B4-BE49-F238E27FC236}">
                <a16:creationId xmlns:a16="http://schemas.microsoft.com/office/drawing/2014/main" id="{8D2158BE-1743-4BA9-88C5-625309688F72}"/>
              </a:ext>
            </a:extLst>
          </p:cNvPr>
          <p:cNvCxnSpPr/>
          <p:nvPr userDrawn="1"/>
        </p:nvCxnSpPr>
        <p:spPr>
          <a:xfrm>
            <a:off x="623390" y="2215194"/>
            <a:ext cx="10836190"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7993B3D-7F8D-4344-86C2-02A4797F1B60}"/>
              </a:ext>
            </a:extLst>
          </p:cNvPr>
          <p:cNvCxnSpPr>
            <a:cxnSpLocks/>
          </p:cNvCxnSpPr>
          <p:nvPr userDrawn="1"/>
        </p:nvCxnSpPr>
        <p:spPr>
          <a:xfrm>
            <a:off x="623390" y="3583346"/>
            <a:ext cx="3384378"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06368EA-7B3E-4868-BE96-FD7A3ADE77B6}"/>
              </a:ext>
            </a:extLst>
          </p:cNvPr>
          <p:cNvCxnSpPr>
            <a:cxnSpLocks/>
          </p:cNvCxnSpPr>
          <p:nvPr userDrawn="1"/>
        </p:nvCxnSpPr>
        <p:spPr>
          <a:xfrm>
            <a:off x="4007768" y="1831667"/>
            <a:ext cx="0" cy="4415975"/>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2F1C2F6-0839-4E93-919B-8590B2C9568C}"/>
              </a:ext>
            </a:extLst>
          </p:cNvPr>
          <p:cNvCxnSpPr>
            <a:cxnSpLocks/>
          </p:cNvCxnSpPr>
          <p:nvPr userDrawn="1"/>
        </p:nvCxnSpPr>
        <p:spPr>
          <a:xfrm>
            <a:off x="7896200" y="1783146"/>
            <a:ext cx="0" cy="324036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EC2B5F4-B722-4B87-AC32-C301739BB740}"/>
              </a:ext>
            </a:extLst>
          </p:cNvPr>
          <p:cNvCxnSpPr>
            <a:cxnSpLocks/>
          </p:cNvCxnSpPr>
          <p:nvPr userDrawn="1"/>
        </p:nvCxnSpPr>
        <p:spPr>
          <a:xfrm>
            <a:off x="4007768" y="5024832"/>
            <a:ext cx="7451812"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6D727A10-A89F-76FB-10A8-CB15F931E8C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BC773C5D-5AE0-3B52-AE06-1CF2711DBB7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descr="Titel">
            <a:extLst>
              <a:ext uri="{FF2B5EF4-FFF2-40B4-BE49-F238E27FC236}">
                <a16:creationId xmlns:a16="http://schemas.microsoft.com/office/drawing/2014/main" id="{4BBB6AC7-1B45-D7DD-06C0-0F4DBB793A6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411547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Zwischenfolie">
    <p:bg>
      <p:bgPr>
        <a:solidFill>
          <a:schemeClr val="bg1"/>
        </a:solidFill>
        <a:effectLst/>
      </p:bgPr>
    </p:bg>
    <p:spTree>
      <p:nvGrpSpPr>
        <p:cNvPr id="1" name=""/>
        <p:cNvGrpSpPr/>
        <p:nvPr/>
      </p:nvGrpSpPr>
      <p:grpSpPr>
        <a:xfrm>
          <a:off x="0" y="0"/>
          <a:ext cx="0" cy="0"/>
          <a:chOff x="0" y="0"/>
          <a:chExt cx="0" cy="0"/>
        </a:xfrm>
      </p:grpSpPr>
      <p:pic>
        <p:nvPicPr>
          <p:cNvPr id="12" name="Grafik 11" descr="Ein Bild, das Text, Person, drinnen, Personen enthält.&#10;&#10;Automatisch generierte Beschreibung">
            <a:extLst>
              <a:ext uri="{FF2B5EF4-FFF2-40B4-BE49-F238E27FC236}">
                <a16:creationId xmlns:a16="http://schemas.microsoft.com/office/drawing/2014/main" id="{F0E29278-F378-0511-3331-E79117BD2F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953"/>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grpSp>
        <p:nvGrpSpPr>
          <p:cNvPr id="13" name="Gruppieren 12">
            <a:extLst>
              <a:ext uri="{FF2B5EF4-FFF2-40B4-BE49-F238E27FC236}">
                <a16:creationId xmlns:a16="http://schemas.microsoft.com/office/drawing/2014/main" id="{3C2C9320-ACAD-285F-CCA2-4B15FAC9EE29}"/>
              </a:ext>
            </a:extLst>
          </p:cNvPr>
          <p:cNvGrpSpPr/>
          <p:nvPr userDrawn="1"/>
        </p:nvGrpSpPr>
        <p:grpSpPr>
          <a:xfrm>
            <a:off x="0" y="404664"/>
            <a:ext cx="3071664" cy="503351"/>
            <a:chOff x="0" y="404664"/>
            <a:chExt cx="3071664" cy="503351"/>
          </a:xfrm>
        </p:grpSpPr>
        <p:sp>
          <p:nvSpPr>
            <p:cNvPr id="14" name="Rechteck 13">
              <a:extLst>
                <a:ext uri="{FF2B5EF4-FFF2-40B4-BE49-F238E27FC236}">
                  <a16:creationId xmlns:a16="http://schemas.microsoft.com/office/drawing/2014/main" id="{170D49FD-2154-EA70-B64C-EFFF089DD112}"/>
                </a:ext>
              </a:extLst>
            </p:cNvPr>
            <p:cNvSpPr/>
            <p:nvPr userDrawn="1"/>
          </p:nvSpPr>
          <p:spPr>
            <a:xfrm>
              <a:off x="0" y="404664"/>
              <a:ext cx="3071664"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C9767304-B496-99F2-5737-38F341675B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489" y="428578"/>
              <a:ext cx="1919698" cy="455521"/>
            </a:xfrm>
            <a:prstGeom prst="rect">
              <a:avLst/>
            </a:prstGeom>
          </p:spPr>
        </p:pic>
      </p:grpSp>
    </p:spTree>
    <p:extLst>
      <p:ext uri="{BB962C8B-B14F-4D97-AF65-F5344CB8AC3E}">
        <p14:creationId xmlns:p14="http://schemas.microsoft.com/office/powerpoint/2010/main" val="372572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reie Fläche weiß">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9C81A86C-2475-CCB9-D924-696D7060FCF5}"/>
              </a:ext>
            </a:extLst>
          </p:cNvPr>
          <p:cNvSpPr txBox="1"/>
          <p:nvPr userDrawn="1"/>
        </p:nvSpPr>
        <p:spPr bwMode="auto">
          <a:xfrm>
            <a:off x="9696400" y="6366615"/>
            <a:ext cx="2495600" cy="246221"/>
          </a:xfrm>
          <a:prstGeom prst="rect">
            <a:avLst/>
          </a:prstGeom>
          <a:solidFill>
            <a:schemeClr val="bg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2567207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726851-7DB6-AE61-06F0-BA4EEDD9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1183" b="19541"/>
          <a:stretch/>
        </p:blipFill>
        <p:spPr>
          <a:xfrm>
            <a:off x="-24234" y="0"/>
            <a:ext cx="12192000" cy="4005099"/>
          </a:xfrm>
          <a:prstGeom prst="rect">
            <a:avLst/>
          </a:prstGeom>
        </p:spPr>
      </p:pic>
      <p:sp>
        <p:nvSpPr>
          <p:cNvPr id="4" name="Rechteck 3">
            <a:extLst>
              <a:ext uri="{FF2B5EF4-FFF2-40B4-BE49-F238E27FC236}">
                <a16:creationId xmlns:a16="http://schemas.microsoft.com/office/drawing/2014/main" id="{651DD1E6-573D-3289-9E1E-3723F4350452}"/>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8AF8A7F-0F1A-E0ED-7175-2FBC42556AE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8E55FD0D-725E-2793-CCCD-8A42FD91120D}"/>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VIELEN DANK FÜR DIE AUFMERKSAMKEIT!</a:t>
            </a:r>
          </a:p>
        </p:txBody>
      </p:sp>
      <p:sp>
        <p:nvSpPr>
          <p:cNvPr id="9" name="Textplatzhalter 24">
            <a:extLst>
              <a:ext uri="{FF2B5EF4-FFF2-40B4-BE49-F238E27FC236}">
                <a16:creationId xmlns:a16="http://schemas.microsoft.com/office/drawing/2014/main" id="{C7A8D183-52CF-515D-1788-9EAFF61E622A}"/>
              </a:ext>
            </a:extLst>
          </p:cNvPr>
          <p:cNvSpPr>
            <a:spLocks noGrp="1"/>
          </p:cNvSpPr>
          <p:nvPr>
            <p:ph type="body" sz="quarter" idx="11" hasCustomPrompt="1"/>
          </p:nvPr>
        </p:nvSpPr>
        <p:spPr>
          <a:xfrm>
            <a:off x="672590" y="5966872"/>
            <a:ext cx="8208539" cy="360114"/>
          </a:xfrm>
          <a:prstGeom prst="rect">
            <a:avLst/>
          </a:prstGeom>
        </p:spPr>
        <p:txBody>
          <a:bodyPr/>
          <a:lstStyle>
            <a:lvl1pPr marL="0" indent="0">
              <a:buNone/>
              <a:defRPr sz="2200">
                <a:solidFill>
                  <a:srgbClr val="878787"/>
                </a:solidFill>
              </a:defRPr>
            </a:lvl1pPr>
          </a:lstStyle>
          <a:p>
            <a:pPr lvl="0"/>
            <a:r>
              <a:rPr lang="de-DE"/>
              <a:t>lmconsulting.de</a:t>
            </a:r>
          </a:p>
        </p:txBody>
      </p:sp>
      <p:sp>
        <p:nvSpPr>
          <p:cNvPr id="22" name="Rechteck 21">
            <a:extLst>
              <a:ext uri="{FF2B5EF4-FFF2-40B4-BE49-F238E27FC236}">
                <a16:creationId xmlns:a16="http://schemas.microsoft.com/office/drawing/2014/main" id="{F5181DB2-BD4A-0A9E-C91E-88221A22F57B}"/>
              </a:ext>
            </a:extLst>
          </p:cNvPr>
          <p:cNvSpPr/>
          <p:nvPr userDrawn="1"/>
        </p:nvSpPr>
        <p:spPr>
          <a:xfrm>
            <a:off x="9048328" y="452495"/>
            <a:ext cx="3143672"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hr-com.de | 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04.02.2026</a:t>
            </a:fld>
            <a:endParaRPr lang="de-DE"/>
          </a:p>
        </p:txBody>
      </p:sp>
      <p:pic>
        <p:nvPicPr>
          <p:cNvPr id="3" name="Grafik 2">
            <a:hlinkClick r:id="rId3"/>
            <a:extLst>
              <a:ext uri="{FF2B5EF4-FFF2-40B4-BE49-F238E27FC236}">
                <a16:creationId xmlns:a16="http://schemas.microsoft.com/office/drawing/2014/main" id="{2F33F897-2E25-45BA-A232-D7BFED33F7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40616" y="3538752"/>
            <a:ext cx="323684" cy="323684"/>
          </a:xfrm>
          <a:prstGeom prst="rect">
            <a:avLst/>
          </a:prstGeom>
        </p:spPr>
      </p:pic>
      <p:pic>
        <p:nvPicPr>
          <p:cNvPr id="5" name="Grafik 4">
            <a:hlinkClick r:id="rId5"/>
            <a:extLst>
              <a:ext uri="{FF2B5EF4-FFF2-40B4-BE49-F238E27FC236}">
                <a16:creationId xmlns:a16="http://schemas.microsoft.com/office/drawing/2014/main" id="{E3429336-2F51-4F86-8BFE-192AFBECC50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4386" y="3540025"/>
            <a:ext cx="323684" cy="323684"/>
          </a:xfrm>
          <a:prstGeom prst="rect">
            <a:avLst/>
          </a:prstGeom>
        </p:spPr>
      </p:pic>
      <p:pic>
        <p:nvPicPr>
          <p:cNvPr id="7" name="Grafik 6">
            <a:hlinkClick r:id="rId7"/>
            <a:extLst>
              <a:ext uri="{FF2B5EF4-FFF2-40B4-BE49-F238E27FC236}">
                <a16:creationId xmlns:a16="http://schemas.microsoft.com/office/drawing/2014/main" id="{4CE57483-6C95-4CF8-BAA3-933A8D592B9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668156" y="3536271"/>
            <a:ext cx="323684" cy="316830"/>
          </a:xfrm>
          <a:prstGeom prst="rect">
            <a:avLst/>
          </a:prstGeom>
        </p:spPr>
      </p:pic>
      <p:sp>
        <p:nvSpPr>
          <p:cNvPr id="23" name="Textplatzhalter 5">
            <a:extLst>
              <a:ext uri="{FF2B5EF4-FFF2-40B4-BE49-F238E27FC236}">
                <a16:creationId xmlns:a16="http://schemas.microsoft.com/office/drawing/2014/main" id="{B0CE9369-562E-7333-524B-7D64B87DD124}"/>
              </a:ext>
            </a:extLst>
          </p:cNvPr>
          <p:cNvSpPr>
            <a:spLocks noGrp="1"/>
          </p:cNvSpPr>
          <p:nvPr>
            <p:ph type="body" sz="quarter" idx="13" hasCustomPrompt="1"/>
          </p:nvPr>
        </p:nvSpPr>
        <p:spPr>
          <a:xfrm>
            <a:off x="9624019" y="5821749"/>
            <a:ext cx="2135560" cy="680114"/>
          </a:xfrm>
          <a:prstGeom prst="rect">
            <a:avLst/>
          </a:prstGeom>
          <a:solidFill>
            <a:srgbClr val="2B4787"/>
          </a:solidFill>
        </p:spPr>
        <p:txBody>
          <a:bodyPr/>
          <a:lstStyle>
            <a:lvl1pPr marL="0" indent="0">
              <a:buNone/>
              <a:defRPr sz="800">
                <a:solidFill>
                  <a:schemeClr val="bg1"/>
                </a:solidFill>
              </a:defRPr>
            </a:lvl1pPr>
          </a:lstStyle>
          <a:p>
            <a:pPr lvl="0"/>
            <a:r>
              <a:rPr lang="de-DE"/>
              <a:t>Firma</a:t>
            </a:r>
          </a:p>
          <a:p>
            <a:pPr lvl="0"/>
            <a:r>
              <a:rPr lang="de-DE"/>
              <a:t>Name</a:t>
            </a:r>
          </a:p>
          <a:p>
            <a:pPr lvl="0"/>
            <a:r>
              <a:rPr lang="de-DE"/>
              <a:t>SAP HCM &amp; SuccessFactors Consultant</a:t>
            </a:r>
          </a:p>
          <a:p>
            <a:pPr lvl="0"/>
            <a:r>
              <a:rPr lang="de-DE"/>
              <a:t>Email</a:t>
            </a:r>
          </a:p>
        </p:txBody>
      </p:sp>
      <p:sp>
        <p:nvSpPr>
          <p:cNvPr id="24" name="Bildplatzhalter 6">
            <a:extLst>
              <a:ext uri="{FF2B5EF4-FFF2-40B4-BE49-F238E27FC236}">
                <a16:creationId xmlns:a16="http://schemas.microsoft.com/office/drawing/2014/main" id="{7777B33D-3AB7-8DC7-8557-AE66E94AB188}"/>
              </a:ext>
            </a:extLst>
          </p:cNvPr>
          <p:cNvSpPr>
            <a:spLocks noGrp="1"/>
          </p:cNvSpPr>
          <p:nvPr>
            <p:ph type="pic" sz="quarter" idx="14" hasCustomPrompt="1"/>
          </p:nvPr>
        </p:nvSpPr>
        <p:spPr>
          <a:xfrm>
            <a:off x="9624392" y="4454366"/>
            <a:ext cx="2135187" cy="1366838"/>
          </a:xfrm>
          <a:prstGeom prst="rect">
            <a:avLst/>
          </a:prstGeom>
        </p:spPr>
        <p:txBody>
          <a:bodyPr/>
          <a:lstStyle>
            <a:lvl1pPr marL="0" indent="0">
              <a:buNone/>
              <a:defRPr sz="1600">
                <a:highlight>
                  <a:srgbClr val="FFFFFF"/>
                </a:highlight>
              </a:defRPr>
            </a:lvl1pPr>
          </a:lstStyle>
          <a:p>
            <a:r>
              <a:rPr lang="de-DE"/>
              <a:t>Referent Bild</a:t>
            </a:r>
          </a:p>
        </p:txBody>
      </p:sp>
      <p:grpSp>
        <p:nvGrpSpPr>
          <p:cNvPr id="10" name="Gruppieren 9">
            <a:extLst>
              <a:ext uri="{FF2B5EF4-FFF2-40B4-BE49-F238E27FC236}">
                <a16:creationId xmlns:a16="http://schemas.microsoft.com/office/drawing/2014/main" id="{9CEF2826-9F57-B0A1-EA7B-9CB8C9E41A82}"/>
              </a:ext>
            </a:extLst>
          </p:cNvPr>
          <p:cNvGrpSpPr/>
          <p:nvPr userDrawn="1"/>
        </p:nvGrpSpPr>
        <p:grpSpPr>
          <a:xfrm>
            <a:off x="0" y="404664"/>
            <a:ext cx="3071664" cy="503351"/>
            <a:chOff x="0" y="404664"/>
            <a:chExt cx="3071664" cy="503351"/>
          </a:xfrm>
        </p:grpSpPr>
        <p:sp>
          <p:nvSpPr>
            <p:cNvPr id="11" name="Rechteck 10">
              <a:extLst>
                <a:ext uri="{FF2B5EF4-FFF2-40B4-BE49-F238E27FC236}">
                  <a16:creationId xmlns:a16="http://schemas.microsoft.com/office/drawing/2014/main" id="{07144099-B911-9FB5-8C00-89CD7CB15F29}"/>
                </a:ext>
              </a:extLst>
            </p:cNvPr>
            <p:cNvSpPr/>
            <p:nvPr userDrawn="1"/>
          </p:nvSpPr>
          <p:spPr>
            <a:xfrm>
              <a:off x="0" y="404664"/>
              <a:ext cx="3071664"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48B11CE0-25FE-9C87-AEF7-B264A6FE170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564" y="428578"/>
              <a:ext cx="1919698" cy="455521"/>
            </a:xfrm>
            <a:prstGeom prst="rect">
              <a:avLst/>
            </a:prstGeom>
          </p:spPr>
        </p:pic>
      </p:grpSp>
    </p:spTree>
    <p:extLst>
      <p:ext uri="{BB962C8B-B14F-4D97-AF65-F5344CB8AC3E}">
        <p14:creationId xmlns:p14="http://schemas.microsoft.com/office/powerpoint/2010/main" val="687228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 freie Fläche weiß">
    <p:spTree>
      <p:nvGrpSpPr>
        <p:cNvPr id="1" name=""/>
        <p:cNvGrpSpPr/>
        <p:nvPr/>
      </p:nvGrpSpPr>
      <p:grpSpPr>
        <a:xfrm>
          <a:off x="0" y="0"/>
          <a:ext cx="0" cy="0"/>
          <a:chOff x="0" y="0"/>
          <a:chExt cx="0" cy="0"/>
        </a:xfrm>
      </p:grpSpPr>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54868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8" name="Rechteck 7">
            <a:extLst>
              <a:ext uri="{FF2B5EF4-FFF2-40B4-BE49-F238E27FC236}">
                <a16:creationId xmlns:a16="http://schemas.microsoft.com/office/drawing/2014/main" id="{E7D22777-DAFD-40B6-80C1-B2175637FBF1}"/>
              </a:ext>
            </a:extLst>
          </p:cNvPr>
          <p:cNvSpPr/>
          <p:nvPr userDrawn="1"/>
        </p:nvSpPr>
        <p:spPr>
          <a:xfrm>
            <a:off x="767408" y="1195658"/>
            <a:ext cx="1296144" cy="45719"/>
          </a:xfrm>
          <a:prstGeom prst="rect">
            <a:avLst/>
          </a:prstGeom>
          <a:solidFill>
            <a:srgbClr val="2B4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9966498F-F2D0-48D5-944A-1FCD6FD7BA3B}"/>
              </a:ext>
            </a:extLst>
          </p:cNvPr>
          <p:cNvSpPr/>
          <p:nvPr userDrawn="1"/>
        </p:nvSpPr>
        <p:spPr>
          <a:xfrm>
            <a:off x="0" y="6093296"/>
            <a:ext cx="2664296"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842AEE3-387B-9878-FADD-F6D18127E5FF}"/>
              </a:ext>
            </a:extLst>
          </p:cNvPr>
          <p:cNvSpPr txBox="1"/>
          <p:nvPr userDrawn="1"/>
        </p:nvSpPr>
        <p:spPr bwMode="auto">
          <a:xfrm>
            <a:off x="9696400" y="6366615"/>
            <a:ext cx="2495600" cy="246221"/>
          </a:xfrm>
          <a:prstGeom prst="rect">
            <a:avLst/>
          </a:prstGeom>
          <a:solidFill>
            <a:schemeClr val="bg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4185600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halt nur Headline">
    <p:spTree>
      <p:nvGrpSpPr>
        <p:cNvPr id="1" name=""/>
        <p:cNvGrpSpPr/>
        <p:nvPr/>
      </p:nvGrpSpPr>
      <p:grpSpPr>
        <a:xfrm>
          <a:off x="0" y="0"/>
          <a:ext cx="0" cy="0"/>
          <a:chOff x="0" y="0"/>
          <a:chExt cx="0" cy="0"/>
        </a:xfrm>
      </p:grpSpPr>
      <p:sp>
        <p:nvSpPr>
          <p:cNvPr id="3" name="Titel 2"/>
          <p:cNvSpPr>
            <a:spLocks noGrp="1"/>
          </p:cNvSpPr>
          <p:nvPr>
            <p:ph type="title"/>
          </p:nvPr>
        </p:nvSpPr>
        <p:spPr>
          <a:xfrm>
            <a:off x="358078" y="335756"/>
            <a:ext cx="6850695" cy="508922"/>
          </a:xfrm>
        </p:spPr>
        <p:txBody>
          <a:bodyPr tIns="46800"/>
          <a:lstStyle/>
          <a:p>
            <a:r>
              <a:rPr lang="de-DE"/>
              <a:t>Mastertitelformat bearbeiten</a:t>
            </a:r>
          </a:p>
        </p:txBody>
      </p:sp>
      <p:cxnSp>
        <p:nvCxnSpPr>
          <p:cNvPr id="4" name="Gerade Verbindung 15">
            <a:extLst>
              <a:ext uri="{FF2B5EF4-FFF2-40B4-BE49-F238E27FC236}">
                <a16:creationId xmlns:a16="http://schemas.microsoft.com/office/drawing/2014/main" id="{465973FF-FE9D-4C14-9A80-C19755C282F3}"/>
              </a:ext>
            </a:extLst>
          </p:cNvPr>
          <p:cNvCxnSpPr>
            <a:cxnSpLocks/>
          </p:cNvCxnSpPr>
          <p:nvPr userDrawn="1"/>
        </p:nvCxnSpPr>
        <p:spPr>
          <a:xfrm>
            <a:off x="444253" y="6232459"/>
            <a:ext cx="11174511" cy="0"/>
          </a:xfrm>
          <a:prstGeom prst="line">
            <a:avLst/>
          </a:prstGeom>
          <a:noFill/>
          <a:ln w="3175" cap="flat" cmpd="sng" algn="ctr">
            <a:solidFill>
              <a:sysClr val="window" lastClr="FFFFFF">
                <a:lumMod val="50000"/>
              </a:sysClr>
            </a:solidFill>
            <a:prstDash val="solid"/>
          </a:ln>
          <a:effectLst/>
        </p:spPr>
      </p:cxnSp>
      <p:cxnSp>
        <p:nvCxnSpPr>
          <p:cNvPr id="5" name="Gerade Verbindung 15">
            <a:extLst>
              <a:ext uri="{FF2B5EF4-FFF2-40B4-BE49-F238E27FC236}">
                <a16:creationId xmlns:a16="http://schemas.microsoft.com/office/drawing/2014/main" id="{61037AB1-E0B1-4BFD-A60C-F12229F63D3E}"/>
              </a:ext>
            </a:extLst>
          </p:cNvPr>
          <p:cNvCxnSpPr>
            <a:cxnSpLocks/>
          </p:cNvCxnSpPr>
          <p:nvPr userDrawn="1"/>
        </p:nvCxnSpPr>
        <p:spPr>
          <a:xfrm>
            <a:off x="255180" y="6232459"/>
            <a:ext cx="11772312" cy="0"/>
          </a:xfrm>
          <a:prstGeom prst="line">
            <a:avLst/>
          </a:prstGeom>
          <a:noFill/>
          <a:ln w="3175" cap="flat" cmpd="sng" algn="ctr">
            <a:solidFill>
              <a:sysClr val="window" lastClr="FFFFFF">
                <a:lumMod val="50000"/>
              </a:sysClr>
            </a:solidFill>
            <a:prstDash val="solid"/>
          </a:ln>
          <a:effectLst/>
        </p:spPr>
      </p:cxnSp>
    </p:spTree>
    <p:extLst>
      <p:ext uri="{BB962C8B-B14F-4D97-AF65-F5344CB8AC3E}">
        <p14:creationId xmlns:p14="http://schemas.microsoft.com/office/powerpoint/2010/main" val="360041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Inhalt nur Headline">
    <p:spTree>
      <p:nvGrpSpPr>
        <p:cNvPr id="1" name=""/>
        <p:cNvGrpSpPr/>
        <p:nvPr/>
      </p:nvGrpSpPr>
      <p:grpSpPr>
        <a:xfrm>
          <a:off x="0" y="0"/>
          <a:ext cx="0" cy="0"/>
          <a:chOff x="0" y="0"/>
          <a:chExt cx="0" cy="0"/>
        </a:xfrm>
      </p:grpSpPr>
      <p:sp>
        <p:nvSpPr>
          <p:cNvPr id="3" name="Titel 2"/>
          <p:cNvSpPr>
            <a:spLocks noGrp="1"/>
          </p:cNvSpPr>
          <p:nvPr>
            <p:ph type="title"/>
          </p:nvPr>
        </p:nvSpPr>
        <p:spPr>
          <a:xfrm>
            <a:off x="358078" y="335756"/>
            <a:ext cx="6850695" cy="508922"/>
          </a:xfrm>
        </p:spPr>
        <p:txBody>
          <a:bodyPr tIns="46800"/>
          <a:lstStyle/>
          <a:p>
            <a:r>
              <a:rPr lang="de-DE"/>
              <a:t>Mastertitelformat bearbeiten</a:t>
            </a:r>
          </a:p>
        </p:txBody>
      </p:sp>
    </p:spTree>
    <p:extLst>
      <p:ext uri="{BB962C8B-B14F-4D97-AF65-F5344CB8AC3E}">
        <p14:creationId xmlns:p14="http://schemas.microsoft.com/office/powerpoint/2010/main" val="712093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070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 einfa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10"/>
          </p:nvPr>
        </p:nvSpPr>
        <p:spPr/>
        <p:txBody>
          <a:bodyPr/>
          <a:lstStyle/>
          <a:p>
            <a:r>
              <a:rPr lang="it-IT"/>
              <a:t>© consenso | EDEKA@HCMRISE | 15.10.2024</a:t>
            </a:r>
            <a:endParaRPr lang="de-DE"/>
          </a:p>
        </p:txBody>
      </p:sp>
      <p:sp>
        <p:nvSpPr>
          <p:cNvPr id="4" name="Foliennummernplatzhalter 3"/>
          <p:cNvSpPr>
            <a:spLocks noGrp="1"/>
          </p:cNvSpPr>
          <p:nvPr>
            <p:ph type="sldNum" sz="quarter" idx="11"/>
          </p:nvPr>
        </p:nvSpPr>
        <p:spPr/>
        <p:txBody>
          <a:bodyPr/>
          <a:lstStyle/>
          <a:p>
            <a:fld id="{6DF709CF-6B99-4FD4-A3EF-24D39F1B1955}" type="slidenum">
              <a:rPr lang="de-DE" smtClean="0"/>
              <a:pPr/>
              <a:t>‹Nr.›</a:t>
            </a:fld>
            <a:endParaRPr lang="de-DE"/>
          </a:p>
        </p:txBody>
      </p:sp>
      <p:sp>
        <p:nvSpPr>
          <p:cNvPr id="7" name="Textplatzhalter 6"/>
          <p:cNvSpPr>
            <a:spLocks noGrp="1"/>
          </p:cNvSpPr>
          <p:nvPr>
            <p:ph type="body" sz="quarter" idx="12"/>
          </p:nvPr>
        </p:nvSpPr>
        <p:spPr>
          <a:xfrm>
            <a:off x="840577" y="1517715"/>
            <a:ext cx="10545233" cy="45958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6585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halt – Content">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F90D6D0B-7328-BE4E-D723-2BB7B78D09B6}"/>
              </a:ext>
            </a:extLst>
          </p:cNvPr>
          <p:cNvSpPr>
            <a:spLocks noGrp="1"/>
          </p:cNvSpPr>
          <p:nvPr>
            <p:ph sz="quarter" idx="10"/>
          </p:nvPr>
        </p:nvSpPr>
        <p:spPr>
          <a:xfrm>
            <a:off x="239184" y="1509184"/>
            <a:ext cx="11713634" cy="45593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Datumsplatzhalter 9">
            <a:extLst>
              <a:ext uri="{FF2B5EF4-FFF2-40B4-BE49-F238E27FC236}">
                <a16:creationId xmlns:a16="http://schemas.microsoft.com/office/drawing/2014/main" id="{C49CEEBE-1F6B-6DD4-A8A6-54F5B3E49E47}"/>
              </a:ext>
            </a:extLst>
          </p:cNvPr>
          <p:cNvSpPr>
            <a:spLocks noGrp="1"/>
          </p:cNvSpPr>
          <p:nvPr>
            <p:ph type="dt" sz="half" idx="11"/>
          </p:nvPr>
        </p:nvSpPr>
        <p:spPr/>
        <p:txBody>
          <a:bodyPr/>
          <a:lstStyle/>
          <a:p>
            <a:fld id="{6C294F48-943E-294C-96E6-A50888AA389D}" type="datetime4">
              <a:rPr lang="de-DE" smtClean="0"/>
              <a:t>4. Februar 2026</a:t>
            </a:fld>
            <a:endParaRPr lang="de-DE"/>
          </a:p>
        </p:txBody>
      </p:sp>
      <p:sp>
        <p:nvSpPr>
          <p:cNvPr id="11" name="Fußzeilenplatzhalter 10">
            <a:extLst>
              <a:ext uri="{FF2B5EF4-FFF2-40B4-BE49-F238E27FC236}">
                <a16:creationId xmlns:a16="http://schemas.microsoft.com/office/drawing/2014/main" id="{21840B1C-C13B-19EA-C9C9-E5A391C3EF9D}"/>
              </a:ext>
            </a:extLst>
          </p:cNvPr>
          <p:cNvSpPr>
            <a:spLocks noGrp="1"/>
          </p:cNvSpPr>
          <p:nvPr>
            <p:ph type="ftr" sz="quarter" idx="12"/>
          </p:nvPr>
        </p:nvSpPr>
        <p:spPr/>
        <p:txBody>
          <a:bodyPr/>
          <a:lstStyle/>
          <a:p>
            <a:r>
              <a:rPr lang="de-DE"/>
              <a:t>Titel der Präsentation</a:t>
            </a:r>
          </a:p>
        </p:txBody>
      </p:sp>
      <p:sp>
        <p:nvSpPr>
          <p:cNvPr id="12" name="Foliennummernplatzhalter 11">
            <a:extLst>
              <a:ext uri="{FF2B5EF4-FFF2-40B4-BE49-F238E27FC236}">
                <a16:creationId xmlns:a16="http://schemas.microsoft.com/office/drawing/2014/main" id="{5B34AE9C-F7AC-194D-9963-86760F84A79D}"/>
              </a:ext>
            </a:extLst>
          </p:cNvPr>
          <p:cNvSpPr>
            <a:spLocks noGrp="1"/>
          </p:cNvSpPr>
          <p:nvPr>
            <p:ph type="sldNum" sz="quarter" idx="13"/>
          </p:nvPr>
        </p:nvSpPr>
        <p:spPr/>
        <p:txBody>
          <a:bodyPr/>
          <a:lstStyle/>
          <a:p>
            <a:fld id="{5F586A77-DD50-004C-9E2F-78E1C636715C}" type="slidenum">
              <a:rPr lang="de-DE" smtClean="0"/>
              <a:pPr/>
              <a:t>‹Nr.›</a:t>
            </a:fld>
            <a:endParaRPr lang="de-DE"/>
          </a:p>
        </p:txBody>
      </p:sp>
      <p:sp>
        <p:nvSpPr>
          <p:cNvPr id="3" name="Titelplatzhalter 1">
            <a:extLst>
              <a:ext uri="{FF2B5EF4-FFF2-40B4-BE49-F238E27FC236}">
                <a16:creationId xmlns:a16="http://schemas.microsoft.com/office/drawing/2014/main" id="{F7E7AF71-FEE5-21F3-A445-C92CBAB9C9BA}"/>
              </a:ext>
            </a:extLst>
          </p:cNvPr>
          <p:cNvSpPr>
            <a:spLocks noGrp="1"/>
          </p:cNvSpPr>
          <p:nvPr>
            <p:ph type="title"/>
          </p:nvPr>
        </p:nvSpPr>
        <p:spPr>
          <a:xfrm>
            <a:off x="239182" y="191342"/>
            <a:ext cx="10132800" cy="816000"/>
          </a:xfrm>
          <a:prstGeom prst="rect">
            <a:avLst/>
          </a:prstGeom>
          <a:noFill/>
        </p:spPr>
        <p:txBody>
          <a:bodyPr vert="horz" wrap="square" lIns="90000" tIns="45720" rIns="91440" bIns="45720" rtlCol="0" anchor="ctr">
            <a:noAutofit/>
          </a:bodyPr>
          <a:lstStyle/>
          <a:p>
            <a:r>
              <a:rPr lang="de-DE" noProof="0"/>
              <a:t>Mastertitelformat bearbeiten</a:t>
            </a:r>
          </a:p>
        </p:txBody>
      </p:sp>
    </p:spTree>
    <p:extLst>
      <p:ext uri="{BB962C8B-B14F-4D97-AF65-F5344CB8AC3E}">
        <p14:creationId xmlns:p14="http://schemas.microsoft.com/office/powerpoint/2010/main" val="127812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Zwischenfolie 02">
    <p:bg>
      <p:bgPr>
        <a:solidFill>
          <a:schemeClr val="bg1"/>
        </a:solid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A3B26757-577B-F3CF-E955-15D9D728D3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3419" b="214"/>
          <a:stretch/>
        </p:blipFill>
        <p:spPr>
          <a:xfrm>
            <a:off x="0" y="0"/>
            <a:ext cx="12192000" cy="4581609"/>
          </a:xfrm>
          <a:prstGeom prst="rect">
            <a:avLst/>
          </a:prstGeom>
        </p:spPr>
      </p:pic>
      <p:sp>
        <p:nvSpPr>
          <p:cNvPr id="5" name="Rechteck 4">
            <a:extLst>
              <a:ext uri="{FF2B5EF4-FFF2-40B4-BE49-F238E27FC236}">
                <a16:creationId xmlns:a16="http://schemas.microsoft.com/office/drawing/2014/main" id="{EB1A76C9-D5C9-DD15-4152-C006E8E6C161}"/>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A6BBEC94-3BA1-8DA5-AB21-EF01737A424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18F3F45-8655-804A-9549-1774CDC01B80}"/>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CC16C25C-1809-B5A8-CA59-B466C6525580}"/>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905E62FD-CC81-39DC-83AA-B6FC62F77043}"/>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grpSp>
        <p:nvGrpSpPr>
          <p:cNvPr id="10" name="Gruppieren 9">
            <a:extLst>
              <a:ext uri="{FF2B5EF4-FFF2-40B4-BE49-F238E27FC236}">
                <a16:creationId xmlns:a16="http://schemas.microsoft.com/office/drawing/2014/main" id="{8ECD1360-F5AD-E392-1A0F-A96FD35136C4}"/>
              </a:ext>
            </a:extLst>
          </p:cNvPr>
          <p:cNvGrpSpPr/>
          <p:nvPr userDrawn="1"/>
        </p:nvGrpSpPr>
        <p:grpSpPr>
          <a:xfrm>
            <a:off x="0" y="404664"/>
            <a:ext cx="3071664" cy="503351"/>
            <a:chOff x="0" y="404664"/>
            <a:chExt cx="3071664" cy="503351"/>
          </a:xfrm>
        </p:grpSpPr>
        <p:sp>
          <p:nvSpPr>
            <p:cNvPr id="13" name="Rechteck 12">
              <a:extLst>
                <a:ext uri="{FF2B5EF4-FFF2-40B4-BE49-F238E27FC236}">
                  <a16:creationId xmlns:a16="http://schemas.microsoft.com/office/drawing/2014/main" id="{C4D5B2D2-2A40-4714-A375-6B6DE6451151}"/>
                </a:ext>
              </a:extLst>
            </p:cNvPr>
            <p:cNvSpPr/>
            <p:nvPr userDrawn="1"/>
          </p:nvSpPr>
          <p:spPr>
            <a:xfrm>
              <a:off x="0" y="404664"/>
              <a:ext cx="3071664"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80753AD6-51B8-5E31-2000-806AA3681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489" y="428578"/>
              <a:ext cx="1919698" cy="455521"/>
            </a:xfrm>
            <a:prstGeom prst="rect">
              <a:avLst/>
            </a:prstGeom>
          </p:spPr>
        </p:pic>
      </p:grpSp>
      <p:sp>
        <p:nvSpPr>
          <p:cNvPr id="15" name="Textfeld 14">
            <a:extLst>
              <a:ext uri="{FF2B5EF4-FFF2-40B4-BE49-F238E27FC236}">
                <a16:creationId xmlns:a16="http://schemas.microsoft.com/office/drawing/2014/main" id="{33F23351-5BA7-FAD0-C4CE-361998F74718}"/>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29525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Zwischenfolie 03">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46B4DD2-D739-CA68-5671-DE75EAC71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567" b="215"/>
          <a:stretch/>
        </p:blipFill>
        <p:spPr>
          <a:xfrm>
            <a:off x="0" y="0"/>
            <a:ext cx="12192000" cy="5301096"/>
          </a:xfrm>
          <a:prstGeom prst="rect">
            <a:avLst/>
          </a:prstGeom>
        </p:spPr>
      </p:pic>
      <p:sp>
        <p:nvSpPr>
          <p:cNvPr id="5" name="Rechteck 4">
            <a:extLst>
              <a:ext uri="{FF2B5EF4-FFF2-40B4-BE49-F238E27FC236}">
                <a16:creationId xmlns:a16="http://schemas.microsoft.com/office/drawing/2014/main" id="{126CA93D-3A9F-8F8A-3A97-D01930C00A36}"/>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4A09D38F-9668-5E3F-F94A-8464571459F9}"/>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A977C3F-5B6B-5127-185E-18FF41DFE287}"/>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A2006300-87DC-55F7-DEBD-46CDC0B1C8E2}"/>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B8A15B8F-5910-51D1-1F13-B4B483008F71}"/>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grpSp>
        <p:nvGrpSpPr>
          <p:cNvPr id="10" name="Gruppieren 9">
            <a:extLst>
              <a:ext uri="{FF2B5EF4-FFF2-40B4-BE49-F238E27FC236}">
                <a16:creationId xmlns:a16="http://schemas.microsoft.com/office/drawing/2014/main" id="{089C0E63-51FD-AFB8-B2AC-1CEBDECA2DA7}"/>
              </a:ext>
            </a:extLst>
          </p:cNvPr>
          <p:cNvGrpSpPr/>
          <p:nvPr userDrawn="1"/>
        </p:nvGrpSpPr>
        <p:grpSpPr>
          <a:xfrm>
            <a:off x="0" y="404664"/>
            <a:ext cx="3071664" cy="503351"/>
            <a:chOff x="0" y="404664"/>
            <a:chExt cx="3071664" cy="503351"/>
          </a:xfrm>
        </p:grpSpPr>
        <p:sp>
          <p:nvSpPr>
            <p:cNvPr id="13" name="Rechteck 12">
              <a:extLst>
                <a:ext uri="{FF2B5EF4-FFF2-40B4-BE49-F238E27FC236}">
                  <a16:creationId xmlns:a16="http://schemas.microsoft.com/office/drawing/2014/main" id="{C9188920-C947-80F0-1975-1F86E6DBF813}"/>
                </a:ext>
              </a:extLst>
            </p:cNvPr>
            <p:cNvSpPr/>
            <p:nvPr userDrawn="1"/>
          </p:nvSpPr>
          <p:spPr>
            <a:xfrm>
              <a:off x="0" y="404664"/>
              <a:ext cx="3071664"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5FB758B4-9ABE-AA1B-D0C8-BB3EAAF959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489" y="428578"/>
              <a:ext cx="1919698" cy="455521"/>
            </a:xfrm>
            <a:prstGeom prst="rect">
              <a:avLst/>
            </a:prstGeom>
          </p:spPr>
        </p:pic>
      </p:grpSp>
      <p:sp>
        <p:nvSpPr>
          <p:cNvPr id="15" name="Textfeld 14">
            <a:extLst>
              <a:ext uri="{FF2B5EF4-FFF2-40B4-BE49-F238E27FC236}">
                <a16:creationId xmlns:a16="http://schemas.microsoft.com/office/drawing/2014/main" id="{3F4BB796-FA1F-F2A0-4776-36B2DD07F2B1}"/>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358879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Zwischenfolie 04">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09FEE2-8760-AA50-1C6E-F633EFA968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4477" b="24477"/>
          <a:stretch/>
        </p:blipFill>
        <p:spPr>
          <a:xfrm>
            <a:off x="0" y="0"/>
            <a:ext cx="12192000" cy="4149098"/>
          </a:xfrm>
          <a:prstGeom prst="rect">
            <a:avLst/>
          </a:prstGeom>
        </p:spPr>
      </p:pic>
      <p:sp>
        <p:nvSpPr>
          <p:cNvPr id="5" name="Rechteck 4">
            <a:extLst>
              <a:ext uri="{FF2B5EF4-FFF2-40B4-BE49-F238E27FC236}">
                <a16:creationId xmlns:a16="http://schemas.microsoft.com/office/drawing/2014/main" id="{B03E650B-8AD9-6899-0789-B5876B70DAB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B8753C-45C0-59AD-FD7E-98E5BACEC5F7}"/>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E5411C1-6E2A-F70A-4ED8-0BADD9DE99F2}"/>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07236862-01A1-74C6-D4B8-1E4BC682FA41}"/>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031284F6-D09A-2315-5A9A-831E1D8E9E82}"/>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grpSp>
        <p:nvGrpSpPr>
          <p:cNvPr id="10" name="Gruppieren 9">
            <a:extLst>
              <a:ext uri="{FF2B5EF4-FFF2-40B4-BE49-F238E27FC236}">
                <a16:creationId xmlns:a16="http://schemas.microsoft.com/office/drawing/2014/main" id="{55C7CCB7-8EA6-D094-7B38-53B2E76804FB}"/>
              </a:ext>
            </a:extLst>
          </p:cNvPr>
          <p:cNvGrpSpPr/>
          <p:nvPr userDrawn="1"/>
        </p:nvGrpSpPr>
        <p:grpSpPr>
          <a:xfrm>
            <a:off x="0" y="404664"/>
            <a:ext cx="3071664" cy="503351"/>
            <a:chOff x="0" y="404664"/>
            <a:chExt cx="3071664" cy="503351"/>
          </a:xfrm>
        </p:grpSpPr>
        <p:sp>
          <p:nvSpPr>
            <p:cNvPr id="13" name="Rechteck 12">
              <a:extLst>
                <a:ext uri="{FF2B5EF4-FFF2-40B4-BE49-F238E27FC236}">
                  <a16:creationId xmlns:a16="http://schemas.microsoft.com/office/drawing/2014/main" id="{6A8F418E-DDF9-5D50-F159-1A2F4501F6CD}"/>
                </a:ext>
              </a:extLst>
            </p:cNvPr>
            <p:cNvSpPr/>
            <p:nvPr userDrawn="1"/>
          </p:nvSpPr>
          <p:spPr>
            <a:xfrm>
              <a:off x="0" y="404664"/>
              <a:ext cx="3071664"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EA74547E-66AD-3F90-0FD8-C59D385FE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489" y="428578"/>
              <a:ext cx="1919698" cy="455521"/>
            </a:xfrm>
            <a:prstGeom prst="rect">
              <a:avLst/>
            </a:prstGeom>
          </p:spPr>
        </p:pic>
      </p:grpSp>
      <p:sp>
        <p:nvSpPr>
          <p:cNvPr id="15" name="Textfeld 14">
            <a:extLst>
              <a:ext uri="{FF2B5EF4-FFF2-40B4-BE49-F238E27FC236}">
                <a16:creationId xmlns:a16="http://schemas.microsoft.com/office/drawing/2014/main" id="{7F2A1386-BC82-3284-44FA-CCA4A1F09A4D}"/>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151598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martart">
    <p:spTree>
      <p:nvGrpSpPr>
        <p:cNvPr id="1" name=""/>
        <p:cNvGrpSpPr/>
        <p:nvPr/>
      </p:nvGrpSpPr>
      <p:grpSpPr>
        <a:xfrm>
          <a:off x="0" y="0"/>
          <a:ext cx="0" cy="0"/>
          <a:chOff x="0" y="0"/>
          <a:chExt cx="0" cy="0"/>
        </a:xfrm>
      </p:grpSpPr>
      <p:pic>
        <p:nvPicPr>
          <p:cNvPr id="6" name="Grafik 5" descr="Ein Bild, das drinnen, Person, Tisch, Esstisch enthält.&#10;&#10;Automatisch generierte Beschreibung">
            <a:extLst>
              <a:ext uri="{FF2B5EF4-FFF2-40B4-BE49-F238E27FC236}">
                <a16:creationId xmlns:a16="http://schemas.microsoft.com/office/drawing/2014/main" id="{90500463-7F41-0670-22DA-C860ED7300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 y="-2706"/>
            <a:ext cx="10286999" cy="6857999"/>
          </a:xfrm>
          <a:prstGeom prst="rect">
            <a:avLst/>
          </a:prstGeom>
        </p:spPr>
      </p:pic>
      <p:sp>
        <p:nvSpPr>
          <p:cNvPr id="2" name="Rechteck 1">
            <a:extLst>
              <a:ext uri="{FF2B5EF4-FFF2-40B4-BE49-F238E27FC236}">
                <a16:creationId xmlns:a16="http://schemas.microsoft.com/office/drawing/2014/main" id="{5F805C46-C3E5-EAC0-6A17-6EF0CECE23F6}"/>
              </a:ext>
            </a:extLst>
          </p:cNvPr>
          <p:cNvSpPr/>
          <p:nvPr userDrawn="1"/>
        </p:nvSpPr>
        <p:spPr>
          <a:xfrm rot="16200000">
            <a:off x="207647" y="3357554"/>
            <a:ext cx="6858001"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9" name="Rechteck 8">
            <a:extLst>
              <a:ext uri="{FF2B5EF4-FFF2-40B4-BE49-F238E27FC236}">
                <a16:creationId xmlns:a16="http://schemas.microsoft.com/office/drawing/2014/main" id="{5BCD8273-24F1-4F51-A082-F3FA0B62D821}"/>
              </a:ext>
            </a:extLst>
          </p:cNvPr>
          <p:cNvSpPr/>
          <p:nvPr userDrawn="1"/>
        </p:nvSpPr>
        <p:spPr>
          <a:xfrm>
            <a:off x="3719736" y="-2706"/>
            <a:ext cx="8472264" cy="6860706"/>
          </a:xfrm>
          <a:prstGeom prst="rect">
            <a:avLst/>
          </a:prstGeom>
          <a:solidFill>
            <a:schemeClr val="bg1"/>
          </a:solidFill>
          <a:ln>
            <a:noFill/>
          </a:ln>
          <a:effectLst>
            <a:outerShdw blurRad="63500" dist="127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5D797D0E-3694-47DE-A2E5-9BE07407BEA6}"/>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106E23C-7FCA-4BDD-AD85-90DBE6112D45}"/>
              </a:ext>
            </a:extLst>
          </p:cNvPr>
          <p:cNvSpPr/>
          <p:nvPr userDrawn="1"/>
        </p:nvSpPr>
        <p:spPr>
          <a:xfrm>
            <a:off x="0" y="6093296"/>
            <a:ext cx="3071664"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8475AF42-D7B3-42F8-A4F1-B9FA76BFCF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 y="6123800"/>
            <a:ext cx="1919698" cy="455521"/>
          </a:xfrm>
          <a:prstGeom prst="rect">
            <a:avLst/>
          </a:prstGeom>
        </p:spPr>
      </p:pic>
      <p:sp>
        <p:nvSpPr>
          <p:cNvPr id="11" name="Textfeld 10">
            <a:extLst>
              <a:ext uri="{FF2B5EF4-FFF2-40B4-BE49-F238E27FC236}">
                <a16:creationId xmlns:a16="http://schemas.microsoft.com/office/drawing/2014/main" id="{ABBBE4F8-A553-4F7D-9689-C52DAF6B2627}"/>
              </a:ext>
            </a:extLst>
          </p:cNvPr>
          <p:cNvSpPr txBox="1"/>
          <p:nvPr userDrawn="1"/>
        </p:nvSpPr>
        <p:spPr bwMode="auto">
          <a:xfrm>
            <a:off x="4079776" y="677653"/>
            <a:ext cx="5837027" cy="52322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2800" b="1">
                <a:solidFill>
                  <a:srgbClr val="2B4787"/>
                </a:solidFill>
                <a:latin typeface="+mj-lt"/>
                <a:ea typeface="Verdana" pitchFamily="34" charset="0"/>
                <a:cs typeface="Verdana" pitchFamily="34" charset="0"/>
              </a:rPr>
              <a:t>AGENDA</a:t>
            </a:r>
          </a:p>
        </p:txBody>
      </p:sp>
      <p:sp>
        <p:nvSpPr>
          <p:cNvPr id="5" name="Textfeld 4">
            <a:extLst>
              <a:ext uri="{FF2B5EF4-FFF2-40B4-BE49-F238E27FC236}">
                <a16:creationId xmlns:a16="http://schemas.microsoft.com/office/drawing/2014/main" id="{D23E8E41-D904-FD6F-95D1-7E399811872E}"/>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04.02.2026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354992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25656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7" name="Textfeld 6">
            <a:extLst>
              <a:ext uri="{FF2B5EF4-FFF2-40B4-BE49-F238E27FC236}">
                <a16:creationId xmlns:a16="http://schemas.microsoft.com/office/drawing/2014/main" id="{3B7E4CEE-8E96-5E79-DEF0-01C50202400C}"/>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254036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 name="Gerade Verbindung mit Pfeil 2">
            <a:extLst>
              <a:ext uri="{FF2B5EF4-FFF2-40B4-BE49-F238E27FC236}">
                <a16:creationId xmlns:a16="http://schemas.microsoft.com/office/drawing/2014/main" id="{C4099257-DAEC-4F46-B4DB-BBB49161865E}"/>
              </a:ext>
            </a:extLst>
          </p:cNvPr>
          <p:cNvCxnSpPr>
            <a:cxnSpLocks/>
          </p:cNvCxnSpPr>
          <p:nvPr userDrawn="1"/>
        </p:nvCxnSpPr>
        <p:spPr>
          <a:xfrm>
            <a:off x="767408" y="3149592"/>
            <a:ext cx="10729192" cy="0"/>
          </a:xfrm>
          <a:prstGeom prst="straightConnector1">
            <a:avLst/>
          </a:prstGeom>
          <a:ln w="50800">
            <a:solidFill>
              <a:srgbClr val="878787"/>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F7F2F233-C853-41A1-AF8B-7E99116D81D1}"/>
              </a:ext>
            </a:extLst>
          </p:cNvPr>
          <p:cNvSpPr/>
          <p:nvPr userDrawn="1"/>
        </p:nvSpPr>
        <p:spPr>
          <a:xfrm>
            <a:off x="2063552"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8AAE7E0-E872-4848-BF01-8EFA60C4D181}"/>
              </a:ext>
            </a:extLst>
          </p:cNvPr>
          <p:cNvSpPr/>
          <p:nvPr userDrawn="1"/>
        </p:nvSpPr>
        <p:spPr>
          <a:xfrm>
            <a:off x="3935760"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CCA71AB7-75C4-41CD-8BFB-E5D5AE110BAC}"/>
              </a:ext>
            </a:extLst>
          </p:cNvPr>
          <p:cNvSpPr/>
          <p:nvPr userDrawn="1"/>
        </p:nvSpPr>
        <p:spPr>
          <a:xfrm>
            <a:off x="5807968"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C259834E-D251-4F6F-936F-54A4D8064087}"/>
              </a:ext>
            </a:extLst>
          </p:cNvPr>
          <p:cNvSpPr/>
          <p:nvPr userDrawn="1"/>
        </p:nvSpPr>
        <p:spPr>
          <a:xfrm>
            <a:off x="7675096"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FE882611-74D3-49C5-945C-4CB97CE3654C}"/>
              </a:ext>
            </a:extLst>
          </p:cNvPr>
          <p:cNvSpPr/>
          <p:nvPr userDrawn="1"/>
        </p:nvSpPr>
        <p:spPr>
          <a:xfrm>
            <a:off x="9542224"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2">
            <a:extLst>
              <a:ext uri="{FF2B5EF4-FFF2-40B4-BE49-F238E27FC236}">
                <a16:creationId xmlns:a16="http://schemas.microsoft.com/office/drawing/2014/main" id="{C5FDC6DE-25D8-4914-A0CC-3733FA1EC80B}"/>
              </a:ext>
            </a:extLst>
          </p:cNvPr>
          <p:cNvSpPr>
            <a:spLocks noGrp="1"/>
          </p:cNvSpPr>
          <p:nvPr>
            <p:ph type="body" sz="quarter" idx="26"/>
          </p:nvPr>
        </p:nvSpPr>
        <p:spPr>
          <a:xfrm>
            <a:off x="1367252"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r>
              <a:rPr lang="de-DE"/>
              <a:t>Mastertextformat bearbeiten</a:t>
            </a:r>
          </a:p>
        </p:txBody>
      </p:sp>
      <p:sp>
        <p:nvSpPr>
          <p:cNvPr id="21" name="Textplatzhalter 2">
            <a:extLst>
              <a:ext uri="{FF2B5EF4-FFF2-40B4-BE49-F238E27FC236}">
                <a16:creationId xmlns:a16="http://schemas.microsoft.com/office/drawing/2014/main" id="{6B5DF7E3-549B-4365-9735-9AB9AE7E2CED}"/>
              </a:ext>
            </a:extLst>
          </p:cNvPr>
          <p:cNvSpPr>
            <a:spLocks noGrp="1"/>
          </p:cNvSpPr>
          <p:nvPr>
            <p:ph type="body" sz="quarter" idx="27"/>
          </p:nvPr>
        </p:nvSpPr>
        <p:spPr>
          <a:xfrm>
            <a:off x="3251684"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r>
              <a:rPr lang="de-DE"/>
              <a:t>Mastertextformat bearbeiten</a:t>
            </a:r>
          </a:p>
        </p:txBody>
      </p:sp>
      <p:sp>
        <p:nvSpPr>
          <p:cNvPr id="22" name="Textplatzhalter 2">
            <a:extLst>
              <a:ext uri="{FF2B5EF4-FFF2-40B4-BE49-F238E27FC236}">
                <a16:creationId xmlns:a16="http://schemas.microsoft.com/office/drawing/2014/main" id="{3B6ED68F-9317-48CC-962D-90278E10D71B}"/>
              </a:ext>
            </a:extLst>
          </p:cNvPr>
          <p:cNvSpPr>
            <a:spLocks noGrp="1"/>
          </p:cNvSpPr>
          <p:nvPr>
            <p:ph type="body" sz="quarter" idx="28"/>
          </p:nvPr>
        </p:nvSpPr>
        <p:spPr>
          <a:xfrm>
            <a:off x="5123892"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r>
              <a:rPr lang="de-DE"/>
              <a:t>Mastertextformat bearbeiten</a:t>
            </a:r>
          </a:p>
        </p:txBody>
      </p:sp>
      <p:sp>
        <p:nvSpPr>
          <p:cNvPr id="23" name="Textplatzhalter 2">
            <a:extLst>
              <a:ext uri="{FF2B5EF4-FFF2-40B4-BE49-F238E27FC236}">
                <a16:creationId xmlns:a16="http://schemas.microsoft.com/office/drawing/2014/main" id="{C09C69A8-E2AF-4A50-B864-084B8A47113D}"/>
              </a:ext>
            </a:extLst>
          </p:cNvPr>
          <p:cNvSpPr>
            <a:spLocks noGrp="1"/>
          </p:cNvSpPr>
          <p:nvPr>
            <p:ph type="body" sz="quarter" idx="29"/>
          </p:nvPr>
        </p:nvSpPr>
        <p:spPr>
          <a:xfrm>
            <a:off x="6996100"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r>
              <a:rPr lang="de-DE"/>
              <a:t>Mastertextformat bearbeiten</a:t>
            </a:r>
          </a:p>
        </p:txBody>
      </p:sp>
      <p:sp>
        <p:nvSpPr>
          <p:cNvPr id="25" name="Textplatzhalter 2">
            <a:extLst>
              <a:ext uri="{FF2B5EF4-FFF2-40B4-BE49-F238E27FC236}">
                <a16:creationId xmlns:a16="http://schemas.microsoft.com/office/drawing/2014/main" id="{79FCF901-9F41-415E-9CB3-099D8F9DAA0C}"/>
              </a:ext>
            </a:extLst>
          </p:cNvPr>
          <p:cNvSpPr>
            <a:spLocks noGrp="1"/>
          </p:cNvSpPr>
          <p:nvPr>
            <p:ph type="body" sz="quarter" idx="30"/>
          </p:nvPr>
        </p:nvSpPr>
        <p:spPr>
          <a:xfrm>
            <a:off x="8858148" y="3444311"/>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r>
              <a:rPr lang="de-DE"/>
              <a:t>Mastertextformat bearbeiten</a:t>
            </a:r>
          </a:p>
        </p:txBody>
      </p:sp>
      <p:sp>
        <p:nvSpPr>
          <p:cNvPr id="32" name="Textplatzhalter 2">
            <a:extLst>
              <a:ext uri="{FF2B5EF4-FFF2-40B4-BE49-F238E27FC236}">
                <a16:creationId xmlns:a16="http://schemas.microsoft.com/office/drawing/2014/main" id="{5E2BFF59-126C-4635-AE3B-C3A6FCC284F6}"/>
              </a:ext>
            </a:extLst>
          </p:cNvPr>
          <p:cNvSpPr>
            <a:spLocks noGrp="1"/>
          </p:cNvSpPr>
          <p:nvPr>
            <p:ph type="body" sz="quarter" idx="31"/>
          </p:nvPr>
        </p:nvSpPr>
        <p:spPr>
          <a:xfrm>
            <a:off x="1356884"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r>
              <a:rPr lang="de-DE"/>
              <a:t>Mastertextformat bearbeiten</a:t>
            </a:r>
          </a:p>
        </p:txBody>
      </p:sp>
      <p:sp>
        <p:nvSpPr>
          <p:cNvPr id="33" name="Textplatzhalter 2">
            <a:extLst>
              <a:ext uri="{FF2B5EF4-FFF2-40B4-BE49-F238E27FC236}">
                <a16:creationId xmlns:a16="http://schemas.microsoft.com/office/drawing/2014/main" id="{EA7EB33C-E0E1-47E5-ADC5-12E9D78D1643}"/>
              </a:ext>
            </a:extLst>
          </p:cNvPr>
          <p:cNvSpPr>
            <a:spLocks noGrp="1"/>
          </p:cNvSpPr>
          <p:nvPr>
            <p:ph type="body" sz="quarter" idx="32"/>
          </p:nvPr>
        </p:nvSpPr>
        <p:spPr>
          <a:xfrm>
            <a:off x="3241316"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r>
              <a:rPr lang="de-DE"/>
              <a:t>Mastertextformat bearbeiten</a:t>
            </a:r>
          </a:p>
        </p:txBody>
      </p:sp>
      <p:sp>
        <p:nvSpPr>
          <p:cNvPr id="34" name="Textplatzhalter 2">
            <a:extLst>
              <a:ext uri="{FF2B5EF4-FFF2-40B4-BE49-F238E27FC236}">
                <a16:creationId xmlns:a16="http://schemas.microsoft.com/office/drawing/2014/main" id="{5FEEFFAA-BBEE-4959-8245-966F597E9C45}"/>
              </a:ext>
            </a:extLst>
          </p:cNvPr>
          <p:cNvSpPr>
            <a:spLocks noGrp="1"/>
          </p:cNvSpPr>
          <p:nvPr>
            <p:ph type="body" sz="quarter" idx="33"/>
          </p:nvPr>
        </p:nvSpPr>
        <p:spPr>
          <a:xfrm>
            <a:off x="5113524"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r>
              <a:rPr lang="de-DE"/>
              <a:t>Mastertextformat bearbeiten</a:t>
            </a:r>
          </a:p>
        </p:txBody>
      </p:sp>
      <p:sp>
        <p:nvSpPr>
          <p:cNvPr id="35" name="Textplatzhalter 2">
            <a:extLst>
              <a:ext uri="{FF2B5EF4-FFF2-40B4-BE49-F238E27FC236}">
                <a16:creationId xmlns:a16="http://schemas.microsoft.com/office/drawing/2014/main" id="{6B965FEB-11AF-4A36-8495-F6A0C3196D70}"/>
              </a:ext>
            </a:extLst>
          </p:cNvPr>
          <p:cNvSpPr>
            <a:spLocks noGrp="1"/>
          </p:cNvSpPr>
          <p:nvPr>
            <p:ph type="body" sz="quarter" idx="34"/>
          </p:nvPr>
        </p:nvSpPr>
        <p:spPr>
          <a:xfrm>
            <a:off x="6985732"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r>
              <a:rPr lang="de-DE"/>
              <a:t>Mastertextformat bearbeiten</a:t>
            </a:r>
          </a:p>
        </p:txBody>
      </p:sp>
      <p:sp>
        <p:nvSpPr>
          <p:cNvPr id="36" name="Textplatzhalter 2">
            <a:extLst>
              <a:ext uri="{FF2B5EF4-FFF2-40B4-BE49-F238E27FC236}">
                <a16:creationId xmlns:a16="http://schemas.microsoft.com/office/drawing/2014/main" id="{26B60706-5281-4058-94CF-AC1DAF6F36EA}"/>
              </a:ext>
            </a:extLst>
          </p:cNvPr>
          <p:cNvSpPr>
            <a:spLocks noGrp="1"/>
          </p:cNvSpPr>
          <p:nvPr>
            <p:ph type="body" sz="quarter" idx="35"/>
          </p:nvPr>
        </p:nvSpPr>
        <p:spPr>
          <a:xfrm>
            <a:off x="8847780" y="2186199"/>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r>
              <a:rPr lang="de-DE"/>
              <a:t>Mastertextformat bearbeiten</a:t>
            </a:r>
          </a:p>
        </p:txBody>
      </p:sp>
      <p:sp>
        <p:nvSpPr>
          <p:cNvPr id="6" name="Rechteck 5">
            <a:extLst>
              <a:ext uri="{FF2B5EF4-FFF2-40B4-BE49-F238E27FC236}">
                <a16:creationId xmlns:a16="http://schemas.microsoft.com/office/drawing/2014/main" id="{3330BAFD-86C4-9C04-5E49-AD98886F21D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5E58C81-BDB2-A3A0-2C1C-19141054891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51ACE9D-53ED-9083-7AE6-54161AFCC5C1}"/>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platzhalter 3" descr="Titel">
            <a:extLst>
              <a:ext uri="{FF2B5EF4-FFF2-40B4-BE49-F238E27FC236}">
                <a16:creationId xmlns:a16="http://schemas.microsoft.com/office/drawing/2014/main" id="{4FE9FDF3-8677-48E3-5440-52662A797D84}"/>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TITEL</a:t>
            </a:r>
          </a:p>
        </p:txBody>
      </p:sp>
      <p:sp>
        <p:nvSpPr>
          <p:cNvPr id="2" name="Textfeld 1">
            <a:extLst>
              <a:ext uri="{FF2B5EF4-FFF2-40B4-BE49-F238E27FC236}">
                <a16:creationId xmlns:a16="http://schemas.microsoft.com/office/drawing/2014/main" id="{57CE5F56-EF9D-D9AD-E80E-3A489437BD65}"/>
              </a:ext>
            </a:extLst>
          </p:cNvPr>
          <p:cNvSpPr txBox="1"/>
          <p:nvPr userDrawn="1"/>
        </p:nvSpPr>
        <p:spPr bwMode="auto">
          <a:xfrm>
            <a:off x="9719952" y="6489010"/>
            <a:ext cx="247204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04.02.2026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107410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0FEE75D-AC41-4E99-A302-C73708C6E64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3ED4FDE-6DBE-4FD0-9376-CB35E07F423A}"/>
              </a:ext>
            </a:extLst>
          </p:cNvPr>
          <p:cNvSpPr/>
          <p:nvPr userDrawn="1"/>
        </p:nvSpPr>
        <p:spPr>
          <a:xfrm>
            <a:off x="0" y="6093296"/>
            <a:ext cx="2664296"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 bg1="lt1" tx1="dk1" bg2="lt2" tx2="dk2" accent1="accent1" accent2="accent2" accent3="accent3" accent4="accent4" accent5="accent5" accent6="accent6" hlink="hlink" folHlink="folHlink"/>
  <p:sldLayoutIdLst>
    <p:sldLayoutId id="2147483650" r:id="rId1"/>
    <p:sldLayoutId id="2147483675" r:id="rId2"/>
    <p:sldLayoutId id="2147483686" r:id="rId3"/>
    <p:sldLayoutId id="2147483687" r:id="rId4"/>
    <p:sldLayoutId id="2147483688" r:id="rId5"/>
    <p:sldLayoutId id="2147483685" r:id="rId6"/>
    <p:sldLayoutId id="2147483665" r:id="rId7"/>
    <p:sldLayoutId id="2147483666" r:id="rId8"/>
    <p:sldLayoutId id="2147483683" r:id="rId9"/>
    <p:sldLayoutId id="2147483667" r:id="rId10"/>
    <p:sldLayoutId id="2147483656" r:id="rId11"/>
    <p:sldLayoutId id="2147483664" r:id="rId12"/>
    <p:sldLayoutId id="2147483674" r:id="rId13"/>
    <p:sldLayoutId id="2147483660" r:id="rId14"/>
    <p:sldLayoutId id="2147483676" r:id="rId15"/>
    <p:sldLayoutId id="2147483663" r:id="rId16"/>
    <p:sldLayoutId id="2147483677" r:id="rId17"/>
    <p:sldLayoutId id="2147483679" r:id="rId18"/>
    <p:sldLayoutId id="2147483684" r:id="rId19"/>
    <p:sldLayoutId id="2147483681" r:id="rId20"/>
    <p:sldLayoutId id="2147483678" r:id="rId21"/>
    <p:sldLayoutId id="2147483689" r:id="rId22"/>
    <p:sldLayoutId id="2147483690" r:id="rId23"/>
    <p:sldLayoutId id="2147483691" r:id="rId24"/>
    <p:sldLayoutId id="2147483692" r:id="rId25"/>
    <p:sldLayoutId id="2147483693" r:id="rId26"/>
    <p:sldLayoutId id="2147483694" r:id="rId27"/>
  </p:sldLayoutIdLst>
  <p:hf hdr="0" ft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roadmaps.sap.com/board?range=CURRENT-LAST&amp;PRODUCT=73554900100800000266&amp;PROCESS=E2E_TWM#Q4%202022"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hyperlink" Target="https://launchpad.support.sap.com/#/notes/3224320" TargetMode="External"/><Relationship Id="rId2" Type="http://schemas.openxmlformats.org/officeDocument/2006/relationships/hyperlink" Target="https://launchpad.support.sap.com/#/notes/3138281"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658B45D-D372-46A6-A9C5-2B0168C7CE7C}"/>
              </a:ext>
            </a:extLst>
          </p:cNvPr>
          <p:cNvSpPr>
            <a:spLocks noGrp="1"/>
          </p:cNvSpPr>
          <p:nvPr>
            <p:ph type="body" sz="quarter" idx="10"/>
          </p:nvPr>
        </p:nvSpPr>
        <p:spPr/>
        <p:txBody>
          <a:bodyPr/>
          <a:lstStyle/>
          <a:p>
            <a:r>
              <a:rPr lang="de-DE" b="1"/>
              <a:t>Die Transformations-Roadmap zu SAP HCM</a:t>
            </a:r>
          </a:p>
          <a:p>
            <a:r>
              <a:rPr lang="de-DE" b="1" err="1"/>
              <a:t>for</a:t>
            </a:r>
            <a:r>
              <a:rPr lang="de-DE" b="1"/>
              <a:t> SAP S/4HANA</a:t>
            </a:r>
          </a:p>
        </p:txBody>
      </p:sp>
      <p:sp>
        <p:nvSpPr>
          <p:cNvPr id="7" name="Textplatzhalter 6">
            <a:extLst>
              <a:ext uri="{FF2B5EF4-FFF2-40B4-BE49-F238E27FC236}">
                <a16:creationId xmlns:a16="http://schemas.microsoft.com/office/drawing/2014/main" id="{A0B38F55-8109-4141-6D5C-992F5B9E1419}"/>
              </a:ext>
            </a:extLst>
          </p:cNvPr>
          <p:cNvSpPr>
            <a:spLocks noGrp="1"/>
          </p:cNvSpPr>
          <p:nvPr>
            <p:ph type="body" sz="quarter" idx="11"/>
          </p:nvPr>
        </p:nvSpPr>
        <p:spPr>
          <a:xfrm>
            <a:off x="672590" y="6038434"/>
            <a:ext cx="8208539" cy="360114"/>
          </a:xfrm>
        </p:spPr>
        <p:txBody>
          <a:bodyPr>
            <a:normAutofit fontScale="92500" lnSpcReduction="20000"/>
          </a:bodyPr>
          <a:lstStyle/>
          <a:p>
            <a:r>
              <a:rPr lang="de-DE"/>
              <a:t>05.02.2026 von 11:00 – 12:00 Uhr</a:t>
            </a:r>
          </a:p>
        </p:txBody>
      </p:sp>
    </p:spTree>
    <p:extLst>
      <p:ext uri="{BB962C8B-B14F-4D97-AF65-F5344CB8AC3E}">
        <p14:creationId xmlns:p14="http://schemas.microsoft.com/office/powerpoint/2010/main" val="78693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B712E3-0047-CDBF-2B0D-44DCABD61094}"/>
              </a:ext>
            </a:extLst>
          </p:cNvPr>
          <p:cNvSpPr>
            <a:spLocks noGrp="1"/>
          </p:cNvSpPr>
          <p:nvPr>
            <p:ph type="body" sz="quarter" idx="10"/>
          </p:nvPr>
        </p:nvSpPr>
        <p:spPr/>
        <p:txBody>
          <a:bodyPr/>
          <a:lstStyle/>
          <a:p>
            <a:r>
              <a:rPr lang="de-DE" sz="2400"/>
              <a:t>„Lizenzzusammenfassung“ Stammdaten S4 und SF EC </a:t>
            </a:r>
          </a:p>
        </p:txBody>
      </p:sp>
      <p:graphicFrame>
        <p:nvGraphicFramePr>
          <p:cNvPr id="5" name="Tabelle 4">
            <a:extLst>
              <a:ext uri="{FF2B5EF4-FFF2-40B4-BE49-F238E27FC236}">
                <a16:creationId xmlns:a16="http://schemas.microsoft.com/office/drawing/2014/main" id="{D3D8999B-986D-7C31-7E78-06EAF834F63B}"/>
              </a:ext>
            </a:extLst>
          </p:cNvPr>
          <p:cNvGraphicFramePr>
            <a:graphicFrameLocks noGrp="1"/>
          </p:cNvGraphicFramePr>
          <p:nvPr>
            <p:extLst>
              <p:ext uri="{D42A27DB-BD31-4B8C-83A1-F6EECF244321}">
                <p14:modId xmlns:p14="http://schemas.microsoft.com/office/powerpoint/2010/main" val="4287147916"/>
              </p:ext>
            </p:extLst>
          </p:nvPr>
        </p:nvGraphicFramePr>
        <p:xfrm>
          <a:off x="373489" y="1842871"/>
          <a:ext cx="11567371" cy="2865120"/>
        </p:xfrm>
        <a:graphic>
          <a:graphicData uri="http://schemas.openxmlformats.org/drawingml/2006/table">
            <a:tbl>
              <a:tblPr firstRow="1" bandRow="1">
                <a:tableStyleId>{74C1A8A3-306A-4EB7-A6B1-4F7E0EB9C5D6}</a:tableStyleId>
              </a:tblPr>
              <a:tblGrid>
                <a:gridCol w="7837389">
                  <a:extLst>
                    <a:ext uri="{9D8B030D-6E8A-4147-A177-3AD203B41FA5}">
                      <a16:colId xmlns:a16="http://schemas.microsoft.com/office/drawing/2014/main" val="3194530841"/>
                    </a:ext>
                  </a:extLst>
                </a:gridCol>
                <a:gridCol w="3729982">
                  <a:extLst>
                    <a:ext uri="{9D8B030D-6E8A-4147-A177-3AD203B41FA5}">
                      <a16:colId xmlns:a16="http://schemas.microsoft.com/office/drawing/2014/main" val="642530726"/>
                    </a:ext>
                  </a:extLst>
                </a:gridCol>
              </a:tblGrid>
              <a:tr h="370840">
                <a:tc>
                  <a:txBody>
                    <a:bodyPr/>
                    <a:lstStyle/>
                    <a:p>
                      <a:r>
                        <a:rPr lang="en-US" err="1"/>
                        <a:t>Lizenz</a:t>
                      </a:r>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t>Preis pro </a:t>
                      </a:r>
                      <a:r>
                        <a:rPr lang="en-US" err="1"/>
                        <a:t>Mitarbeiter:in</a:t>
                      </a:r>
                      <a:r>
                        <a:rPr lang="en-US"/>
                        <a:t> </a:t>
                      </a:r>
                      <a:r>
                        <a:rPr lang="en-US" err="1"/>
                        <a:t>einmalig</a:t>
                      </a:r>
                      <a:endParaRPr lang="en-US"/>
                    </a:p>
                    <a:p>
                      <a:pPr marL="0" marR="0" lvl="0" indent="0" algn="l" defTabSz="914377" rtl="0" eaLnBrk="1" fontAlgn="auto" latinLnBrk="0" hangingPunct="1">
                        <a:lnSpc>
                          <a:spcPct val="100000"/>
                        </a:lnSpc>
                        <a:spcBef>
                          <a:spcPts val="0"/>
                        </a:spcBef>
                        <a:spcAft>
                          <a:spcPts val="0"/>
                        </a:spcAft>
                        <a:buClrTx/>
                        <a:buSzTx/>
                        <a:buFontTx/>
                        <a:buNone/>
                        <a:tabLst/>
                        <a:defRPr/>
                      </a:pPr>
                      <a:r>
                        <a:rPr lang="en-US"/>
                        <a:t>(</a:t>
                      </a:r>
                      <a:r>
                        <a:rPr lang="en-US" err="1"/>
                        <a:t>zzgl</a:t>
                      </a:r>
                      <a:r>
                        <a:rPr lang="en-US"/>
                        <a:t>. 22 % </a:t>
                      </a:r>
                      <a:r>
                        <a:rPr lang="en-US" err="1"/>
                        <a:t>Wartung</a:t>
                      </a:r>
                      <a:r>
                        <a:rPr lang="en-US"/>
                        <a:t> p.a.)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97765878"/>
                  </a:ext>
                </a:extLst>
              </a:tr>
              <a:tr h="370840">
                <a:tc>
                  <a:txBody>
                    <a:bodyPr/>
                    <a:lstStyle/>
                    <a:p>
                      <a:r>
                        <a:rPr lang="en-US"/>
                        <a:t>SAP Core Human Capital Management for SAP S/4HANA (PA/OM)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t>120 €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5830981"/>
                  </a:ext>
                </a:extLst>
              </a:tr>
              <a:tr h="370840">
                <a:tc>
                  <a:txBody>
                    <a:bodyPr/>
                    <a:lstStyle/>
                    <a:p>
                      <a:r>
                        <a:rPr lang="en-US"/>
                        <a:t>SAP Time Tracking (PT) for SAP S/4HANA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t>60 €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4423459"/>
                  </a:ext>
                </a:extLst>
              </a:tr>
              <a:tr h="370840">
                <a:tc>
                  <a:txBody>
                    <a:bodyPr/>
                    <a:lstStyle/>
                    <a:p>
                      <a:r>
                        <a:rPr lang="en-US"/>
                        <a:t>SAP Payroll Processing (PY) for SAP S/4HANA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t>30 €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64004957"/>
                  </a:ext>
                </a:extLst>
              </a:tr>
              <a:tr h="370840">
                <a:tc>
                  <a:txBody>
                    <a:bodyPr/>
                    <a:lstStyle/>
                    <a:p>
                      <a:r>
                        <a:rPr lang="en-US"/>
                        <a:t>SAP E-Recruiting for SAP S/4HANA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t>30 €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4721463"/>
                  </a:ext>
                </a:extLst>
              </a:tr>
              <a:tr h="370840">
                <a:tc>
                  <a:txBody>
                    <a:bodyPr/>
                    <a:lstStyle/>
                    <a:p>
                      <a:r>
                        <a:rPr lang="en-US"/>
                        <a:t>SAP Learning Solution for SAP S/4HANA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t>60 €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6904643"/>
                  </a:ext>
                </a:extLst>
              </a:tr>
              <a:tr h="370840">
                <a:tc gridSpan="2">
                  <a:txBody>
                    <a:bodyPr/>
                    <a:lstStyle/>
                    <a:p>
                      <a:r>
                        <a:rPr lang="de-DE" b="1">
                          <a:solidFill>
                            <a:schemeClr val="bg1"/>
                          </a:solidFill>
                        </a:rPr>
                        <a:t>PA, OM, PT &amp; PY = 210 € pro Mitarbeiter + 22 % Wartung p.a.</a:t>
                      </a:r>
                      <a:endParaRPr lang="en-US"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64599302"/>
                  </a:ext>
                </a:extLst>
              </a:tr>
            </a:tbl>
          </a:graphicData>
        </a:graphic>
      </p:graphicFrame>
      <p:sp>
        <p:nvSpPr>
          <p:cNvPr id="2" name="Rechteck 1">
            <a:extLst>
              <a:ext uri="{FF2B5EF4-FFF2-40B4-BE49-F238E27FC236}">
                <a16:creationId xmlns:a16="http://schemas.microsoft.com/office/drawing/2014/main" id="{58B99FE2-0DD3-2426-31C4-0AA558C2D7A6}"/>
              </a:ext>
            </a:extLst>
          </p:cNvPr>
          <p:cNvSpPr/>
          <p:nvPr/>
        </p:nvSpPr>
        <p:spPr>
          <a:xfrm>
            <a:off x="373489" y="5284590"/>
            <a:ext cx="11438581" cy="798792"/>
          </a:xfrm>
          <a:prstGeom prst="rect">
            <a:avLst/>
          </a:prstGeom>
          <a:solidFill>
            <a:schemeClr val="bg1"/>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08000" rIns="2052000" rtlCol="0" anchor="ctr"/>
          <a:lstStyle/>
          <a:p>
            <a:r>
              <a:rPr lang="de-DE" sz="1400">
                <a:solidFill>
                  <a:schemeClr val="tx1"/>
                </a:solidFill>
              </a:rPr>
              <a:t>Wenn Sie gleichzeitig SuccessFactors EC einführen &amp; SuccessFactors EC das führende System ist, ist die „</a:t>
            </a:r>
            <a:r>
              <a:rPr lang="en-US" sz="1400">
                <a:solidFill>
                  <a:schemeClr val="tx1"/>
                </a:solidFill>
              </a:rPr>
              <a:t>SAP Core Human Capital Management for SAP S/4HANA (PA/OM)” </a:t>
            </a:r>
            <a:r>
              <a:rPr lang="en-US" sz="1400" err="1">
                <a:solidFill>
                  <a:schemeClr val="tx1"/>
                </a:solidFill>
              </a:rPr>
              <a:t>Lizenz</a:t>
            </a:r>
            <a:r>
              <a:rPr lang="en-US" sz="1400">
                <a:solidFill>
                  <a:schemeClr val="tx1"/>
                </a:solidFill>
              </a:rPr>
              <a:t> </a:t>
            </a:r>
            <a:r>
              <a:rPr lang="en-US" sz="1400" b="1" err="1">
                <a:solidFill>
                  <a:schemeClr val="tx1"/>
                </a:solidFill>
              </a:rPr>
              <a:t>nicht</a:t>
            </a:r>
            <a:r>
              <a:rPr lang="en-US" sz="1400">
                <a:solidFill>
                  <a:schemeClr val="tx1"/>
                </a:solidFill>
              </a:rPr>
              <a:t> </a:t>
            </a:r>
            <a:r>
              <a:rPr lang="en-US" sz="1400" err="1">
                <a:solidFill>
                  <a:schemeClr val="tx1"/>
                </a:solidFill>
              </a:rPr>
              <a:t>zu</a:t>
            </a:r>
            <a:r>
              <a:rPr lang="en-US" sz="1400">
                <a:solidFill>
                  <a:schemeClr val="tx1"/>
                </a:solidFill>
              </a:rPr>
              <a:t> </a:t>
            </a:r>
            <a:r>
              <a:rPr lang="en-US" sz="1400" err="1">
                <a:solidFill>
                  <a:schemeClr val="tx1"/>
                </a:solidFill>
              </a:rPr>
              <a:t>entrichten</a:t>
            </a:r>
            <a:r>
              <a:rPr lang="en-US" sz="1400">
                <a:solidFill>
                  <a:schemeClr val="tx1"/>
                </a:solidFill>
              </a:rPr>
              <a:t>.</a:t>
            </a:r>
          </a:p>
          <a:p>
            <a:r>
              <a:rPr lang="en-US" sz="1400" b="1">
                <a:solidFill>
                  <a:schemeClr val="tx1"/>
                </a:solidFill>
              </a:rPr>
              <a:t>Sie </a:t>
            </a:r>
            <a:r>
              <a:rPr lang="en-US" sz="1400" b="1" err="1">
                <a:solidFill>
                  <a:schemeClr val="tx1"/>
                </a:solidFill>
              </a:rPr>
              <a:t>sparen</a:t>
            </a:r>
            <a:r>
              <a:rPr lang="en-US" sz="1400" b="1">
                <a:solidFill>
                  <a:schemeClr val="tx1"/>
                </a:solidFill>
              </a:rPr>
              <a:t> 120 Euro.</a:t>
            </a:r>
            <a:endParaRPr lang="de-DE" sz="1400" b="1">
              <a:solidFill>
                <a:schemeClr val="tx1"/>
              </a:solidFill>
            </a:endParaRPr>
          </a:p>
        </p:txBody>
      </p:sp>
      <p:cxnSp>
        <p:nvCxnSpPr>
          <p:cNvPr id="7" name="Gerader Verbinder 6">
            <a:extLst>
              <a:ext uri="{FF2B5EF4-FFF2-40B4-BE49-F238E27FC236}">
                <a16:creationId xmlns:a16="http://schemas.microsoft.com/office/drawing/2014/main" id="{049A42A5-AA32-C337-5EAA-8FBA41B30CC0}"/>
              </a:ext>
            </a:extLst>
          </p:cNvPr>
          <p:cNvCxnSpPr/>
          <p:nvPr/>
        </p:nvCxnSpPr>
        <p:spPr>
          <a:xfrm>
            <a:off x="536484" y="2657475"/>
            <a:ext cx="8420100" cy="0"/>
          </a:xfrm>
          <a:prstGeom prst="line">
            <a:avLst/>
          </a:prstGeom>
        </p:spPr>
        <p:style>
          <a:lnRef idx="3">
            <a:schemeClr val="accent2"/>
          </a:lnRef>
          <a:fillRef idx="0">
            <a:schemeClr val="accent2"/>
          </a:fillRef>
          <a:effectRef idx="2">
            <a:schemeClr val="accent2"/>
          </a:effectRef>
          <a:fontRef idx="minor">
            <a:schemeClr val="tx1"/>
          </a:fontRef>
        </p:style>
      </p:cxnSp>
      <p:pic>
        <p:nvPicPr>
          <p:cNvPr id="6" name="Grafik 5" descr="Informationen Silhouette">
            <a:extLst>
              <a:ext uri="{FF2B5EF4-FFF2-40B4-BE49-F238E27FC236}">
                <a16:creationId xmlns:a16="http://schemas.microsoft.com/office/drawing/2014/main" id="{CFBE3C69-5EA8-D48D-C7F7-CA781E6C22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9440" y="5237562"/>
            <a:ext cx="914400" cy="914400"/>
          </a:xfrm>
          <a:prstGeom prst="rect">
            <a:avLst/>
          </a:prstGeom>
        </p:spPr>
      </p:pic>
    </p:spTree>
    <p:extLst>
      <p:ext uri="{BB962C8B-B14F-4D97-AF65-F5344CB8AC3E}">
        <p14:creationId xmlns:p14="http://schemas.microsoft.com/office/powerpoint/2010/main" val="281484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3104AA1-89DF-FC53-01FA-E52F5019EB8B}"/>
              </a:ext>
            </a:extLst>
          </p:cNvPr>
          <p:cNvSpPr>
            <a:spLocks noGrp="1"/>
          </p:cNvSpPr>
          <p:nvPr>
            <p:ph type="body" sz="quarter" idx="13"/>
          </p:nvPr>
        </p:nvSpPr>
        <p:spPr/>
        <p:txBody>
          <a:bodyPr/>
          <a:lstStyle/>
          <a:p>
            <a:pPr marL="0" indent="0">
              <a:buNone/>
            </a:pPr>
            <a:r>
              <a:rPr lang="de-DE" sz="1600">
                <a:solidFill>
                  <a:schemeClr val="tx1"/>
                </a:solidFill>
              </a:rPr>
              <a:t>…</a:t>
            </a:r>
            <a:r>
              <a:rPr lang="de-DE" sz="2400">
                <a:solidFill>
                  <a:schemeClr val="tx1"/>
                </a:solidFill>
              </a:rPr>
              <a:t> lassen sie folgendes Gedankenspiel auf sich wirken </a:t>
            </a:r>
          </a:p>
          <a:p>
            <a:pPr lvl="1"/>
            <a:r>
              <a:rPr lang="de-DE" sz="2000">
                <a:solidFill>
                  <a:schemeClr val="tx1"/>
                </a:solidFill>
              </a:rPr>
              <a:t>~ </a:t>
            </a:r>
            <a:r>
              <a:rPr lang="de-DE" sz="2000" b="1">
                <a:solidFill>
                  <a:schemeClr val="tx1"/>
                </a:solidFill>
              </a:rPr>
              <a:t>1700 Kunden </a:t>
            </a:r>
            <a:r>
              <a:rPr lang="de-DE" sz="2000">
                <a:solidFill>
                  <a:schemeClr val="tx1"/>
                </a:solidFill>
              </a:rPr>
              <a:t>„sitzen“ in DE noch auf SAP ECC (PA/OM/PT/PY/…)</a:t>
            </a:r>
          </a:p>
          <a:p>
            <a:pPr lvl="1"/>
            <a:r>
              <a:rPr lang="de-DE" sz="2000">
                <a:solidFill>
                  <a:schemeClr val="tx1"/>
                </a:solidFill>
              </a:rPr>
              <a:t>Es sind ca. </a:t>
            </a:r>
            <a:r>
              <a:rPr lang="de-DE" sz="2000" b="1">
                <a:solidFill>
                  <a:schemeClr val="tx1"/>
                </a:solidFill>
              </a:rPr>
              <a:t>2000 </a:t>
            </a:r>
            <a:r>
              <a:rPr lang="de-DE" sz="2000" b="1" err="1">
                <a:solidFill>
                  <a:schemeClr val="tx1"/>
                </a:solidFill>
              </a:rPr>
              <a:t>Berater:innen</a:t>
            </a:r>
            <a:r>
              <a:rPr lang="de-DE" sz="2000" b="1">
                <a:solidFill>
                  <a:schemeClr val="tx1"/>
                </a:solidFill>
              </a:rPr>
              <a:t> </a:t>
            </a:r>
            <a:r>
              <a:rPr lang="de-DE" sz="2000">
                <a:solidFill>
                  <a:schemeClr val="tx1"/>
                </a:solidFill>
              </a:rPr>
              <a:t>verfügbar (freiberuflich/ angestellt bei </a:t>
            </a:r>
            <a:r>
              <a:rPr lang="de-DE" sz="2000" err="1">
                <a:solidFill>
                  <a:schemeClr val="tx1"/>
                </a:solidFill>
              </a:rPr>
              <a:t>Beratungsunternhemen</a:t>
            </a:r>
            <a:r>
              <a:rPr lang="de-DE" sz="2000">
                <a:solidFill>
                  <a:schemeClr val="tx1"/>
                </a:solidFill>
              </a:rPr>
              <a:t>)</a:t>
            </a:r>
          </a:p>
          <a:p>
            <a:pPr lvl="1"/>
            <a:r>
              <a:rPr lang="de-DE" sz="2000">
                <a:solidFill>
                  <a:schemeClr val="tx1"/>
                </a:solidFill>
              </a:rPr>
              <a:t>Diese </a:t>
            </a:r>
            <a:r>
              <a:rPr lang="de-DE" sz="2000" err="1">
                <a:solidFill>
                  <a:schemeClr val="tx1"/>
                </a:solidFill>
              </a:rPr>
              <a:t>Berater:innen</a:t>
            </a:r>
            <a:r>
              <a:rPr lang="de-DE" sz="2000">
                <a:solidFill>
                  <a:schemeClr val="tx1"/>
                </a:solidFill>
              </a:rPr>
              <a:t> haben noch </a:t>
            </a:r>
            <a:r>
              <a:rPr lang="de-DE" sz="2000" b="1">
                <a:solidFill>
                  <a:schemeClr val="tx1"/>
                </a:solidFill>
              </a:rPr>
              <a:t>20% stille Reserven</a:t>
            </a:r>
          </a:p>
          <a:p>
            <a:pPr lvl="1"/>
            <a:r>
              <a:rPr lang="de-DE" sz="2000">
                <a:solidFill>
                  <a:schemeClr val="tx1"/>
                </a:solidFill>
              </a:rPr>
              <a:t>Ein </a:t>
            </a:r>
            <a:r>
              <a:rPr lang="de-DE" sz="2000" err="1">
                <a:solidFill>
                  <a:schemeClr val="tx1"/>
                </a:solidFill>
              </a:rPr>
              <a:t>Conversion</a:t>
            </a:r>
            <a:r>
              <a:rPr lang="de-DE" sz="2000">
                <a:solidFill>
                  <a:schemeClr val="tx1"/>
                </a:solidFill>
              </a:rPr>
              <a:t> </a:t>
            </a:r>
            <a:r>
              <a:rPr lang="de-DE" sz="2000" b="1">
                <a:solidFill>
                  <a:schemeClr val="tx1"/>
                </a:solidFill>
              </a:rPr>
              <a:t>Projekt SAP HCM for SAP S/4HANA kostet im Schnitt ca. 80 PT</a:t>
            </a:r>
          </a:p>
          <a:p>
            <a:pPr lvl="1"/>
            <a:r>
              <a:rPr lang="de-DE" sz="2000">
                <a:solidFill>
                  <a:schemeClr val="tx1"/>
                </a:solidFill>
              </a:rPr>
              <a:t>Eine </a:t>
            </a:r>
            <a:r>
              <a:rPr lang="de-DE" sz="2000" b="1">
                <a:solidFill>
                  <a:schemeClr val="tx1"/>
                </a:solidFill>
              </a:rPr>
              <a:t>SuccessFactors EC Einführung umfasst im Schnitt ca. 100 PT </a:t>
            </a:r>
            <a:r>
              <a:rPr lang="de-DE" sz="2000">
                <a:solidFill>
                  <a:schemeClr val="tx1"/>
                </a:solidFill>
              </a:rPr>
              <a:t>und </a:t>
            </a:r>
            <a:r>
              <a:rPr lang="de-DE" sz="2000" b="1">
                <a:solidFill>
                  <a:schemeClr val="tx1"/>
                </a:solidFill>
              </a:rPr>
              <a:t>70% der Kunden fragen neben S/4 auch SuccessFactors EC </a:t>
            </a:r>
            <a:r>
              <a:rPr lang="de-DE" sz="2000">
                <a:solidFill>
                  <a:schemeClr val="tx1"/>
                </a:solidFill>
              </a:rPr>
              <a:t>nach</a:t>
            </a:r>
          </a:p>
          <a:p>
            <a:pPr lvl="1"/>
            <a:endParaRPr lang="de-DE" sz="2000">
              <a:solidFill>
                <a:schemeClr val="tx1"/>
              </a:solidFill>
            </a:endParaRPr>
          </a:p>
          <a:p>
            <a:pPr lvl="1"/>
            <a:endParaRPr lang="de-DE">
              <a:solidFill>
                <a:schemeClr val="tx1"/>
              </a:solidFill>
            </a:endParaRPr>
          </a:p>
          <a:p>
            <a:endParaRPr lang="de-DE">
              <a:solidFill>
                <a:schemeClr val="tx1"/>
              </a:solidFill>
            </a:endParaRPr>
          </a:p>
        </p:txBody>
      </p:sp>
      <p:sp>
        <p:nvSpPr>
          <p:cNvPr id="3" name="Textplatzhalter 2">
            <a:extLst>
              <a:ext uri="{FF2B5EF4-FFF2-40B4-BE49-F238E27FC236}">
                <a16:creationId xmlns:a16="http://schemas.microsoft.com/office/drawing/2014/main" id="{13457EFA-CF28-D7E8-4AEA-5180D62DA3CA}"/>
              </a:ext>
            </a:extLst>
          </p:cNvPr>
          <p:cNvSpPr>
            <a:spLocks noGrp="1"/>
          </p:cNvSpPr>
          <p:nvPr>
            <p:ph type="body" sz="quarter" idx="10"/>
          </p:nvPr>
        </p:nvSpPr>
        <p:spPr/>
        <p:txBody>
          <a:bodyPr/>
          <a:lstStyle/>
          <a:p>
            <a:r>
              <a:rPr lang="de-DE"/>
              <a:t>Bis zum Jahr 2027 ist ja noch Zeit …?</a:t>
            </a:r>
          </a:p>
        </p:txBody>
      </p:sp>
    </p:spTree>
    <p:extLst>
      <p:ext uri="{BB962C8B-B14F-4D97-AF65-F5344CB8AC3E}">
        <p14:creationId xmlns:p14="http://schemas.microsoft.com/office/powerpoint/2010/main" val="3552920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81C8C1F4-4086-E76E-6E86-C428F805DACF}"/>
              </a:ext>
            </a:extLst>
          </p:cNvPr>
          <p:cNvSpPr>
            <a:spLocks noGrp="1"/>
          </p:cNvSpPr>
          <p:nvPr>
            <p:ph type="body" sz="quarter" idx="10"/>
          </p:nvPr>
        </p:nvSpPr>
        <p:spPr>
          <a:xfrm>
            <a:off x="623392" y="427888"/>
            <a:ext cx="11314608" cy="677011"/>
          </a:xfrm>
        </p:spPr>
        <p:txBody>
          <a:bodyPr/>
          <a:lstStyle/>
          <a:p>
            <a:r>
              <a:rPr lang="de-DE"/>
              <a:t>Annahme die Projekte und Berater Kapazitäten verteilen sich über 6 Jahre gleich </a:t>
            </a:r>
          </a:p>
        </p:txBody>
      </p:sp>
      <p:graphicFrame>
        <p:nvGraphicFramePr>
          <p:cNvPr id="3" name="Diagramm 2">
            <a:extLst>
              <a:ext uri="{FF2B5EF4-FFF2-40B4-BE49-F238E27FC236}">
                <a16:creationId xmlns:a16="http://schemas.microsoft.com/office/drawing/2014/main" id="{10E7AAFB-6BAB-E8AB-3CDA-22B959F473D8}"/>
              </a:ext>
            </a:extLst>
          </p:cNvPr>
          <p:cNvGraphicFramePr>
            <a:graphicFrameLocks/>
          </p:cNvGraphicFramePr>
          <p:nvPr>
            <p:extLst>
              <p:ext uri="{D42A27DB-BD31-4B8C-83A1-F6EECF244321}">
                <p14:modId xmlns:p14="http://schemas.microsoft.com/office/powerpoint/2010/main" val="2969600203"/>
              </p:ext>
            </p:extLst>
          </p:nvPr>
        </p:nvGraphicFramePr>
        <p:xfrm>
          <a:off x="673994" y="1704304"/>
          <a:ext cx="10603605" cy="3764924"/>
        </p:xfrm>
        <a:graphic>
          <a:graphicData uri="http://schemas.openxmlformats.org/drawingml/2006/chart">
            <c:chart xmlns:c="http://schemas.openxmlformats.org/drawingml/2006/chart" xmlns:r="http://schemas.openxmlformats.org/officeDocument/2006/relationships" r:id="rId2"/>
          </a:graphicData>
        </a:graphic>
      </p:graphicFrame>
      <p:sp>
        <p:nvSpPr>
          <p:cNvPr id="2" name="Sprechblase: rechteckig 1">
            <a:extLst>
              <a:ext uri="{FF2B5EF4-FFF2-40B4-BE49-F238E27FC236}">
                <a16:creationId xmlns:a16="http://schemas.microsoft.com/office/drawing/2014/main" id="{CA8F9FBD-DF4C-4AEB-BC2E-72D80379EA9A}"/>
              </a:ext>
            </a:extLst>
          </p:cNvPr>
          <p:cNvSpPr/>
          <p:nvPr/>
        </p:nvSpPr>
        <p:spPr>
          <a:xfrm>
            <a:off x="5359746" y="5562599"/>
            <a:ext cx="6276975" cy="540649"/>
          </a:xfrm>
          <a:prstGeom prst="wedgeRectCallout">
            <a:avLst>
              <a:gd name="adj1" fmla="val -24496"/>
              <a:gd name="adj2" fmla="val -107419"/>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Es ergibt sich eine Angebotslücke von 20000h / Jahr, es ist also von steigenden Preisen auszugehen.</a:t>
            </a:r>
          </a:p>
        </p:txBody>
      </p:sp>
    </p:spTree>
    <p:extLst>
      <p:ext uri="{BB962C8B-B14F-4D97-AF65-F5344CB8AC3E}">
        <p14:creationId xmlns:p14="http://schemas.microsoft.com/office/powerpoint/2010/main" val="1545445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6977594-A390-3149-6CA7-406501D6E549}"/>
              </a:ext>
            </a:extLst>
          </p:cNvPr>
          <p:cNvSpPr>
            <a:spLocks noGrp="1"/>
          </p:cNvSpPr>
          <p:nvPr>
            <p:ph type="body" sz="quarter" idx="10"/>
          </p:nvPr>
        </p:nvSpPr>
        <p:spPr/>
        <p:txBody>
          <a:bodyPr/>
          <a:lstStyle/>
          <a:p>
            <a:r>
              <a:rPr lang="de-DE"/>
              <a:t>Die Annahme der Gleichverteilung ist recht unwahrscheinlich, weil … </a:t>
            </a:r>
          </a:p>
        </p:txBody>
      </p:sp>
      <p:sp>
        <p:nvSpPr>
          <p:cNvPr id="6" name="Textfeld 5">
            <a:extLst>
              <a:ext uri="{FF2B5EF4-FFF2-40B4-BE49-F238E27FC236}">
                <a16:creationId xmlns:a16="http://schemas.microsoft.com/office/drawing/2014/main" id="{CF312AB7-58BF-0455-CCCF-4FDA378E7832}"/>
              </a:ext>
            </a:extLst>
          </p:cNvPr>
          <p:cNvSpPr txBox="1"/>
          <p:nvPr/>
        </p:nvSpPr>
        <p:spPr bwMode="auto">
          <a:xfrm>
            <a:off x="623392" y="1848534"/>
            <a:ext cx="7568108" cy="3570208"/>
          </a:xfrm>
          <a:prstGeom prst="rect">
            <a:avLst/>
          </a:prstGeom>
          <a:noFill/>
          <a:ln w="9525">
            <a:noFill/>
            <a:miter lim="800000"/>
            <a:headEnd/>
            <a:tailEnd/>
          </a:ln>
        </p:spPr>
        <p:txBody>
          <a:bodyPr wrap="square">
            <a:spAutoFit/>
          </a:bodyPr>
          <a:lstStyle/>
          <a:p>
            <a:pPr marL="285750" indent="-285750" algn="just">
              <a:spcAft>
                <a:spcPts val="1200"/>
              </a:spcAft>
              <a:buFont typeface="Wingdings" panose="05000000000000000000" pitchFamily="2" charset="2"/>
              <a:buChar char="§"/>
            </a:pPr>
            <a:r>
              <a:rPr lang="de-DE" sz="1600">
                <a:solidFill>
                  <a:schemeClr val="tx1"/>
                </a:solidFill>
              </a:rPr>
              <a:t>…die Unternehmen vermutlich </a:t>
            </a:r>
            <a:r>
              <a:rPr lang="de-DE" sz="1600" b="1" spc="300">
                <a:solidFill>
                  <a:schemeClr val="tx2"/>
                </a:solidFill>
              </a:rPr>
              <a:t>schnell</a:t>
            </a:r>
            <a:r>
              <a:rPr lang="de-DE" sz="1600">
                <a:solidFill>
                  <a:schemeClr val="tx1"/>
                </a:solidFill>
              </a:rPr>
              <a:t> wechseln möchten.</a:t>
            </a:r>
          </a:p>
          <a:p>
            <a:pPr marL="285750" indent="-285750" algn="just">
              <a:spcAft>
                <a:spcPts val="1200"/>
              </a:spcAft>
              <a:buFont typeface="Wingdings" panose="05000000000000000000" pitchFamily="2" charset="2"/>
              <a:buChar char="§"/>
            </a:pPr>
            <a:r>
              <a:rPr lang="de-DE" sz="1600"/>
              <a:t>...die </a:t>
            </a:r>
            <a:r>
              <a:rPr lang="de-DE" sz="1600" b="1" spc="300">
                <a:solidFill>
                  <a:schemeClr val="tx2"/>
                </a:solidFill>
              </a:rPr>
              <a:t>Berater Kapazität</a:t>
            </a:r>
            <a:r>
              <a:rPr lang="de-DE" sz="1600"/>
              <a:t> aber nicht beliebig erhöht werden kann, da diese nicht bzw. nur langsam skalierbar ist.</a:t>
            </a:r>
          </a:p>
          <a:p>
            <a:pPr marL="285750" indent="-285750" algn="just">
              <a:spcAft>
                <a:spcPts val="1200"/>
              </a:spcAft>
              <a:buFont typeface="Wingdings" panose="05000000000000000000" pitchFamily="2" charset="2"/>
              <a:buChar char="§"/>
            </a:pPr>
            <a:r>
              <a:rPr lang="de-DE" sz="1600"/>
              <a:t>…</a:t>
            </a:r>
            <a:r>
              <a:rPr lang="de-DE" sz="1600" b="1" spc="300">
                <a:solidFill>
                  <a:schemeClr val="tx2"/>
                </a:solidFill>
              </a:rPr>
              <a:t>andere Module Druck </a:t>
            </a:r>
            <a:r>
              <a:rPr lang="de-DE" sz="1600"/>
              <a:t>machen bzgl. eines S/4 HANA Projekts (geteilte Instanz).</a:t>
            </a:r>
          </a:p>
          <a:p>
            <a:pPr marL="285750" indent="-285750" algn="just">
              <a:spcAft>
                <a:spcPts val="1200"/>
              </a:spcAft>
              <a:buFont typeface="Wingdings" panose="05000000000000000000" pitchFamily="2" charset="2"/>
              <a:buChar char="§"/>
            </a:pPr>
            <a:r>
              <a:rPr lang="de-DE" sz="1600"/>
              <a:t>…die Unternehmen </a:t>
            </a:r>
            <a:r>
              <a:rPr lang="de-DE" sz="1600" b="1" spc="300">
                <a:solidFill>
                  <a:schemeClr val="tx2"/>
                </a:solidFill>
              </a:rPr>
              <a:t>keine erhöhten Wartungskosten</a:t>
            </a:r>
            <a:r>
              <a:rPr lang="de-DE" sz="1600"/>
              <a:t> zahlen möchten.</a:t>
            </a:r>
          </a:p>
          <a:p>
            <a:pPr marL="285750" indent="-285750" algn="just">
              <a:spcAft>
                <a:spcPts val="1200"/>
              </a:spcAft>
              <a:buFont typeface="Wingdings" panose="05000000000000000000" pitchFamily="2" charset="2"/>
              <a:buChar char="§"/>
            </a:pPr>
            <a:r>
              <a:rPr lang="de-DE" sz="1600"/>
              <a:t>…die Unternehmen schnell zu </a:t>
            </a:r>
            <a:r>
              <a:rPr lang="de-DE" sz="1600" b="1" spc="300">
                <a:solidFill>
                  <a:schemeClr val="tx2"/>
                </a:solidFill>
              </a:rPr>
              <a:t>innovativen HR-Technologien</a:t>
            </a:r>
            <a:r>
              <a:rPr lang="de-DE" sz="1600"/>
              <a:t> wechseln möchten.</a:t>
            </a:r>
          </a:p>
          <a:p>
            <a:pPr marL="285750" indent="-285750" algn="just">
              <a:spcAft>
                <a:spcPts val="1200"/>
              </a:spcAft>
              <a:buFont typeface="Wingdings" panose="05000000000000000000" pitchFamily="2" charset="2"/>
              <a:buChar char="§"/>
            </a:pPr>
            <a:r>
              <a:rPr lang="de-DE" sz="1600"/>
              <a:t>…die </a:t>
            </a:r>
            <a:r>
              <a:rPr lang="de-DE" sz="1600" b="1" spc="300">
                <a:solidFill>
                  <a:schemeClr val="tx2"/>
                </a:solidFill>
              </a:rPr>
              <a:t>Lizenzzusammenfassung</a:t>
            </a:r>
            <a:r>
              <a:rPr lang="de-DE" sz="1600"/>
              <a:t> aus dem Sommer 2024 den Wechsel noch attraktiver macht.</a:t>
            </a:r>
          </a:p>
        </p:txBody>
      </p:sp>
      <p:sp>
        <p:nvSpPr>
          <p:cNvPr id="7" name="Pfeil: Chevron 6">
            <a:extLst>
              <a:ext uri="{FF2B5EF4-FFF2-40B4-BE49-F238E27FC236}">
                <a16:creationId xmlns:a16="http://schemas.microsoft.com/office/drawing/2014/main" id="{19757500-10A9-4426-9CA5-2F43FBD7A70A}"/>
              </a:ext>
            </a:extLst>
          </p:cNvPr>
          <p:cNvSpPr/>
          <p:nvPr/>
        </p:nvSpPr>
        <p:spPr>
          <a:xfrm>
            <a:off x="8495029" y="2875419"/>
            <a:ext cx="409283" cy="1493381"/>
          </a:xfrm>
          <a:prstGeom prst="chevron">
            <a:avLst>
              <a:gd name="adj" fmla="val 775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feld 8">
            <a:extLst>
              <a:ext uri="{FF2B5EF4-FFF2-40B4-BE49-F238E27FC236}">
                <a16:creationId xmlns:a16="http://schemas.microsoft.com/office/drawing/2014/main" id="{04D5C890-4865-2177-5014-CAF59174197E}"/>
              </a:ext>
            </a:extLst>
          </p:cNvPr>
          <p:cNvSpPr txBox="1"/>
          <p:nvPr/>
        </p:nvSpPr>
        <p:spPr bwMode="auto">
          <a:xfrm>
            <a:off x="9005912" y="2756475"/>
            <a:ext cx="3186088" cy="1754326"/>
          </a:xfrm>
          <a:prstGeom prst="rect">
            <a:avLst/>
          </a:prstGeom>
          <a:noFill/>
          <a:ln w="9525">
            <a:noFill/>
            <a:miter lim="800000"/>
            <a:headEnd/>
            <a:tailEnd/>
          </a:ln>
        </p:spPr>
        <p:txBody>
          <a:bodyPr wrap="square">
            <a:spAutoFit/>
          </a:bodyPr>
          <a:lstStyle/>
          <a:p>
            <a:r>
              <a:rPr lang="de-DE" b="1">
                <a:solidFill>
                  <a:schemeClr val="tx2"/>
                </a:solidFill>
              </a:rPr>
              <a:t>Die Nachfrage wird womöglich schneller steigen als erwartet und der zeitliche Handlungs-druck sich dement-sprechend erhöht. </a:t>
            </a:r>
          </a:p>
        </p:txBody>
      </p:sp>
    </p:spTree>
    <p:extLst>
      <p:ext uri="{BB962C8B-B14F-4D97-AF65-F5344CB8AC3E}">
        <p14:creationId xmlns:p14="http://schemas.microsoft.com/office/powerpoint/2010/main" val="2476513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0A17E5-CCCF-D857-E2B3-C5BA060D399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F0B3622-26A2-4C48-04E4-A9553B7F9D1C}"/>
              </a:ext>
            </a:extLst>
          </p:cNvPr>
          <p:cNvSpPr>
            <a:spLocks noGrp="1"/>
          </p:cNvSpPr>
          <p:nvPr>
            <p:ph type="body" sz="quarter" idx="10"/>
          </p:nvPr>
        </p:nvSpPr>
        <p:spPr>
          <a:xfrm>
            <a:off x="623391" y="427888"/>
            <a:ext cx="11013329" cy="689711"/>
          </a:xfrm>
        </p:spPr>
        <p:txBody>
          <a:bodyPr/>
          <a:lstStyle/>
          <a:p>
            <a:r>
              <a:rPr lang="de-DE"/>
              <a:t>… wenn die Annahme der Gleichverteilung nicht zutreffend ist und stattdessen eine kurzfristig hohe Nachfrage entsteht  </a:t>
            </a:r>
          </a:p>
        </p:txBody>
      </p:sp>
      <p:graphicFrame>
        <p:nvGraphicFramePr>
          <p:cNvPr id="3" name="Diagramm 2">
            <a:extLst>
              <a:ext uri="{FF2B5EF4-FFF2-40B4-BE49-F238E27FC236}">
                <a16:creationId xmlns:a16="http://schemas.microsoft.com/office/drawing/2014/main" id="{EDC79167-74C2-99A5-85B5-5BD0E6EF620A}"/>
              </a:ext>
            </a:extLst>
          </p:cNvPr>
          <p:cNvGraphicFramePr>
            <a:graphicFrameLocks/>
          </p:cNvGraphicFramePr>
          <p:nvPr>
            <p:extLst>
              <p:ext uri="{D42A27DB-BD31-4B8C-83A1-F6EECF244321}">
                <p14:modId xmlns:p14="http://schemas.microsoft.com/office/powerpoint/2010/main" val="3767147820"/>
              </p:ext>
            </p:extLst>
          </p:nvPr>
        </p:nvGraphicFramePr>
        <p:xfrm>
          <a:off x="1039811" y="1648590"/>
          <a:ext cx="9881477" cy="4129731"/>
        </p:xfrm>
        <a:graphic>
          <a:graphicData uri="http://schemas.openxmlformats.org/drawingml/2006/chart">
            <c:chart xmlns:c="http://schemas.openxmlformats.org/drawingml/2006/chart" xmlns:r="http://schemas.openxmlformats.org/officeDocument/2006/relationships" r:id="rId3"/>
          </a:graphicData>
        </a:graphic>
      </p:graphicFrame>
      <p:sp>
        <p:nvSpPr>
          <p:cNvPr id="4" name="Sprechblase: rechteckig 3">
            <a:extLst>
              <a:ext uri="{FF2B5EF4-FFF2-40B4-BE49-F238E27FC236}">
                <a16:creationId xmlns:a16="http://schemas.microsoft.com/office/drawing/2014/main" id="{F6D35FD0-53EE-8A9B-B7BD-7539490F106B}"/>
              </a:ext>
            </a:extLst>
          </p:cNvPr>
          <p:cNvSpPr/>
          <p:nvPr/>
        </p:nvSpPr>
        <p:spPr>
          <a:xfrm>
            <a:off x="3886576" y="5600703"/>
            <a:ext cx="6276975" cy="540649"/>
          </a:xfrm>
          <a:prstGeom prst="wedgeRectCallout">
            <a:avLst>
              <a:gd name="adj1" fmla="val -34549"/>
              <a:gd name="adj2" fmla="val -124491"/>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Es ergeben sich erhebliche Angebotslücken, die sich eventuell in erheblich höheren Preisen niederschlagen</a:t>
            </a:r>
          </a:p>
        </p:txBody>
      </p:sp>
    </p:spTree>
    <p:extLst>
      <p:ext uri="{BB962C8B-B14F-4D97-AF65-F5344CB8AC3E}">
        <p14:creationId xmlns:p14="http://schemas.microsoft.com/office/powerpoint/2010/main" val="1624279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3368BA-1650-16C4-37AD-2C4692389D5E}"/>
            </a:ext>
          </a:extLst>
        </p:cNvPr>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0C3295-35EA-290A-00B1-7EE6E11AA636}"/>
              </a:ext>
            </a:extLst>
          </p:cNvPr>
          <p:cNvSpPr/>
          <p:nvPr/>
        </p:nvSpPr>
        <p:spPr>
          <a:xfrm>
            <a:off x="10545762" y="1630679"/>
            <a:ext cx="1550987" cy="25459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normAutofit fontScale="85000" lnSpcReduction="10000"/>
          </a:bodyPr>
          <a:lstStyle/>
          <a:p>
            <a:r>
              <a:rPr lang="de-DE"/>
              <a:t>Optional: </a:t>
            </a:r>
          </a:p>
          <a:p>
            <a:r>
              <a:rPr lang="de-DE"/>
              <a:t>Führen Sie mit uns einen Cloud </a:t>
            </a:r>
            <a:r>
              <a:rPr lang="de-DE" err="1"/>
              <a:t>Readiness</a:t>
            </a:r>
            <a:r>
              <a:rPr lang="de-DE"/>
              <a:t> Check durch und evaluieren Sie die </a:t>
            </a:r>
            <a:r>
              <a:rPr lang="de-DE" err="1"/>
              <a:t>Deployment</a:t>
            </a:r>
            <a:r>
              <a:rPr lang="de-DE"/>
              <a:t> Optionen  </a:t>
            </a:r>
          </a:p>
        </p:txBody>
      </p:sp>
      <p:sp>
        <p:nvSpPr>
          <p:cNvPr id="3" name="Textplatzhalter 2">
            <a:extLst>
              <a:ext uri="{FF2B5EF4-FFF2-40B4-BE49-F238E27FC236}">
                <a16:creationId xmlns:a16="http://schemas.microsoft.com/office/drawing/2014/main" id="{D4DE7A07-D7AF-A34F-01B6-6EFFC29F3A91}"/>
              </a:ext>
            </a:extLst>
          </p:cNvPr>
          <p:cNvSpPr>
            <a:spLocks noGrp="1"/>
          </p:cNvSpPr>
          <p:nvPr>
            <p:ph type="body" sz="quarter" idx="10"/>
          </p:nvPr>
        </p:nvSpPr>
        <p:spPr/>
        <p:txBody>
          <a:bodyPr/>
          <a:lstStyle/>
          <a:p>
            <a:r>
              <a:rPr lang="de-DE"/>
              <a:t>SAP HCM for SAP S/4HANA  </a:t>
            </a:r>
          </a:p>
        </p:txBody>
      </p:sp>
      <p:sp>
        <p:nvSpPr>
          <p:cNvPr id="10" name="Textplatzhalter 9">
            <a:extLst>
              <a:ext uri="{FF2B5EF4-FFF2-40B4-BE49-F238E27FC236}">
                <a16:creationId xmlns:a16="http://schemas.microsoft.com/office/drawing/2014/main" id="{65FBA29D-9FB1-D1C6-56FF-3B2C3A2DECE1}"/>
              </a:ext>
            </a:extLst>
          </p:cNvPr>
          <p:cNvSpPr>
            <a:spLocks noGrp="1"/>
          </p:cNvSpPr>
          <p:nvPr>
            <p:ph type="body" sz="quarter" idx="11"/>
          </p:nvPr>
        </p:nvSpPr>
        <p:spPr>
          <a:xfrm>
            <a:off x="623391" y="758540"/>
            <a:ext cx="10336529" cy="360114"/>
          </a:xfrm>
        </p:spPr>
        <p:txBody>
          <a:bodyPr/>
          <a:lstStyle/>
          <a:p>
            <a:r>
              <a:rPr lang="de-DE"/>
              <a:t>Wartungsende ermitteln</a:t>
            </a:r>
          </a:p>
        </p:txBody>
      </p:sp>
      <p:graphicFrame>
        <p:nvGraphicFramePr>
          <p:cNvPr id="4" name="Diagramm 3">
            <a:extLst>
              <a:ext uri="{FF2B5EF4-FFF2-40B4-BE49-F238E27FC236}">
                <a16:creationId xmlns:a16="http://schemas.microsoft.com/office/drawing/2014/main" id="{A89CA0FA-CA40-B410-FB46-F95A804BCFAF}"/>
              </a:ext>
            </a:extLst>
          </p:cNvPr>
          <p:cNvGraphicFramePr/>
          <p:nvPr>
            <p:extLst>
              <p:ext uri="{D42A27DB-BD31-4B8C-83A1-F6EECF244321}">
                <p14:modId xmlns:p14="http://schemas.microsoft.com/office/powerpoint/2010/main" val="3168941214"/>
              </p:ext>
            </p:extLst>
          </p:nvPr>
        </p:nvGraphicFramePr>
        <p:xfrm>
          <a:off x="361950" y="1386624"/>
          <a:ext cx="9636125" cy="5944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hteck: abgerundete Ecken 4">
            <a:extLst>
              <a:ext uri="{FF2B5EF4-FFF2-40B4-BE49-F238E27FC236}">
                <a16:creationId xmlns:a16="http://schemas.microsoft.com/office/drawing/2014/main" id="{FC9D8E45-3B72-E93B-7D2C-8442E38B8499}"/>
              </a:ext>
            </a:extLst>
          </p:cNvPr>
          <p:cNvSpPr/>
          <p:nvPr/>
        </p:nvSpPr>
        <p:spPr>
          <a:xfrm>
            <a:off x="9134475" y="1630680"/>
            <a:ext cx="1282700" cy="723900"/>
          </a:xfrm>
          <a:prstGeom prst="roundRect">
            <a:avLst/>
          </a:prstGeom>
          <a:solidFill>
            <a:schemeClr val="accent2">
              <a:lumMod val="75000"/>
            </a:schemeClr>
          </a:solidFill>
        </p:spPr>
        <p:style>
          <a:lnRef idx="1">
            <a:schemeClr val="accent2"/>
          </a:lnRef>
          <a:fillRef idx="3">
            <a:schemeClr val="accent2"/>
          </a:fillRef>
          <a:effectRef idx="2">
            <a:schemeClr val="accent2"/>
          </a:effectRef>
          <a:fontRef idx="minor">
            <a:schemeClr val="lt1"/>
          </a:fontRef>
        </p:style>
        <p:txBody>
          <a:bodyPr rtlCol="0" anchor="ctr">
            <a:normAutofit fontScale="40000" lnSpcReduction="20000"/>
          </a:bodyPr>
          <a:lstStyle/>
          <a:p>
            <a:pPr lvl="0"/>
            <a:r>
              <a:rPr lang="de-DE"/>
              <a:t>Sie haben nicht mehr viel Zeit, wir helfen Ihnen gerne bei ihrem SAP HCM for SAP S/4HANA </a:t>
            </a:r>
            <a:r>
              <a:rPr lang="de-DE" err="1"/>
              <a:t>Readiness</a:t>
            </a:r>
            <a:r>
              <a:rPr lang="de-DE"/>
              <a:t> Check </a:t>
            </a:r>
          </a:p>
        </p:txBody>
      </p:sp>
      <p:sp>
        <p:nvSpPr>
          <p:cNvPr id="6" name="Rechteck: abgerundete Ecken 5">
            <a:extLst>
              <a:ext uri="{FF2B5EF4-FFF2-40B4-BE49-F238E27FC236}">
                <a16:creationId xmlns:a16="http://schemas.microsoft.com/office/drawing/2014/main" id="{3F69E5AB-B1D8-85E9-C5E3-A2CB627E7473}"/>
              </a:ext>
            </a:extLst>
          </p:cNvPr>
          <p:cNvSpPr/>
          <p:nvPr/>
        </p:nvSpPr>
        <p:spPr>
          <a:xfrm>
            <a:off x="9134475" y="2541694"/>
            <a:ext cx="1282700" cy="723900"/>
          </a:xfrm>
          <a:prstGeom prst="roundRect">
            <a:avLst/>
          </a:prstGeom>
          <a:solidFill>
            <a:schemeClr val="accent3">
              <a:lumMod val="75000"/>
            </a:schemeClr>
          </a:solidFill>
        </p:spPr>
        <p:style>
          <a:lnRef idx="1">
            <a:schemeClr val="accent3"/>
          </a:lnRef>
          <a:fillRef idx="3">
            <a:schemeClr val="accent3"/>
          </a:fillRef>
          <a:effectRef idx="2">
            <a:schemeClr val="accent3"/>
          </a:effectRef>
          <a:fontRef idx="minor">
            <a:schemeClr val="lt1"/>
          </a:fontRef>
        </p:style>
        <p:txBody>
          <a:bodyPr rtlCol="0" anchor="ctr">
            <a:normAutofit fontScale="47500" lnSpcReduction="20000"/>
          </a:bodyPr>
          <a:lstStyle/>
          <a:p>
            <a:pPr lvl="0"/>
            <a:r>
              <a:rPr lang="de-DE"/>
              <a:t>Wir helfen Ihnen gerne bei ihrem SAP HCM for SAP S/4HANA </a:t>
            </a:r>
            <a:r>
              <a:rPr lang="de-DE" err="1"/>
              <a:t>Readiness</a:t>
            </a:r>
            <a:r>
              <a:rPr lang="de-DE"/>
              <a:t> Check </a:t>
            </a:r>
          </a:p>
        </p:txBody>
      </p:sp>
      <p:sp>
        <p:nvSpPr>
          <p:cNvPr id="7" name="Rechteck: abgerundete Ecken 6">
            <a:extLst>
              <a:ext uri="{FF2B5EF4-FFF2-40B4-BE49-F238E27FC236}">
                <a16:creationId xmlns:a16="http://schemas.microsoft.com/office/drawing/2014/main" id="{49840AC0-7177-A19E-B757-A04EAA8EC54A}"/>
              </a:ext>
            </a:extLst>
          </p:cNvPr>
          <p:cNvSpPr/>
          <p:nvPr/>
        </p:nvSpPr>
        <p:spPr>
          <a:xfrm>
            <a:off x="9134475" y="3452708"/>
            <a:ext cx="1282700" cy="723900"/>
          </a:xfrm>
          <a:prstGeom prst="roundRect">
            <a:avLst/>
          </a:prstGeom>
          <a:solidFill>
            <a:schemeClr val="accent4">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normAutofit fontScale="47500" lnSpcReduction="20000"/>
          </a:bodyPr>
          <a:lstStyle/>
          <a:p>
            <a:pPr algn="ctr"/>
            <a:r>
              <a:rPr lang="de-DE"/>
              <a:t>Wir beurteilen gerne Ihre Carve Out Optionen und Kosten</a:t>
            </a:r>
          </a:p>
        </p:txBody>
      </p:sp>
    </p:spTree>
    <p:extLst>
      <p:ext uri="{BB962C8B-B14F-4D97-AF65-F5344CB8AC3E}">
        <p14:creationId xmlns:p14="http://schemas.microsoft.com/office/powerpoint/2010/main" val="149615565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19DD-5194-F226-781C-E79C7B243C0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1000D3F-94D7-9237-AA02-8BED098BCE6D}"/>
              </a:ext>
            </a:extLst>
          </p:cNvPr>
          <p:cNvSpPr>
            <a:spLocks noGrp="1"/>
          </p:cNvSpPr>
          <p:nvPr>
            <p:ph type="body" sz="quarter" idx="12"/>
          </p:nvPr>
        </p:nvSpPr>
        <p:spPr>
          <a:xfrm>
            <a:off x="-456728" y="3378863"/>
            <a:ext cx="4680520" cy="3672408"/>
          </a:xfrm>
        </p:spPr>
        <p:txBody>
          <a:bodyPr/>
          <a:lstStyle/>
          <a:p>
            <a:r>
              <a:rPr lang="de-DE"/>
              <a:t>02</a:t>
            </a:r>
          </a:p>
        </p:txBody>
      </p:sp>
      <p:sp>
        <p:nvSpPr>
          <p:cNvPr id="3" name="Textplatzhalter 2">
            <a:extLst>
              <a:ext uri="{FF2B5EF4-FFF2-40B4-BE49-F238E27FC236}">
                <a16:creationId xmlns:a16="http://schemas.microsoft.com/office/drawing/2014/main" id="{ABDD8A8A-3F45-00D1-D08B-D2EC70AAF958}"/>
              </a:ext>
            </a:extLst>
          </p:cNvPr>
          <p:cNvSpPr>
            <a:spLocks noGrp="1"/>
          </p:cNvSpPr>
          <p:nvPr>
            <p:ph type="body" sz="quarter" idx="10"/>
          </p:nvPr>
        </p:nvSpPr>
        <p:spPr/>
        <p:txBody>
          <a:bodyPr/>
          <a:lstStyle/>
          <a:p>
            <a:r>
              <a:rPr lang="de-DE"/>
              <a:t>Funktionsumfang von SAP HCM for S4/HANA </a:t>
            </a:r>
          </a:p>
        </p:txBody>
      </p:sp>
    </p:spTree>
    <p:extLst>
      <p:ext uri="{BB962C8B-B14F-4D97-AF65-F5344CB8AC3E}">
        <p14:creationId xmlns:p14="http://schemas.microsoft.com/office/powerpoint/2010/main" val="278832058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p:cNvSpPr/>
          <p:nvPr/>
        </p:nvSpPr>
        <p:spPr bwMode="auto">
          <a:xfrm>
            <a:off x="356609" y="1549127"/>
            <a:ext cx="11421311" cy="4760193"/>
          </a:xfrm>
          <a:prstGeom prst="rect">
            <a:avLst/>
          </a:prstGeom>
          <a:solidFill>
            <a:schemeClr val="bg1">
              <a:alpha val="80000"/>
            </a:schemeClr>
          </a:solidFill>
          <a:ln w="9525">
            <a:noFill/>
            <a:miter lim="800000"/>
            <a:headEnd/>
            <a:tailEnd/>
          </a:ln>
          <a:effectLst/>
        </p:spPr>
        <p:txBody>
          <a:bodyPr wrap="none" lIns="35991" tIns="35991" rIns="35991" bIns="35991" rtlCol="0" anchor="t"/>
          <a:lstStyle/>
          <a:p>
            <a:pPr algn="ctr"/>
            <a:r>
              <a:rPr lang="de-DE" sz="3600" b="1">
                <a:solidFill>
                  <a:srgbClr val="00B050"/>
                </a:solidFill>
                <a:highlight>
                  <a:srgbClr val="FFFFFF"/>
                </a:highlight>
                <a:sym typeface="Arial" pitchFamily="34" charset="0"/>
              </a:rPr>
              <a:t>+ </a:t>
            </a:r>
            <a:r>
              <a:rPr lang="de-DE" sz="800" b="1">
                <a:solidFill>
                  <a:srgbClr val="00B050"/>
                </a:solidFill>
                <a:highlight>
                  <a:srgbClr val="FFFFFF"/>
                </a:highlight>
                <a:sym typeface="Arial" pitchFamily="34" charset="0"/>
              </a:rPr>
              <a:t>(neu)</a:t>
            </a:r>
            <a:r>
              <a:rPr lang="de-DE" sz="800" b="1">
                <a:solidFill>
                  <a:srgbClr val="233356"/>
                </a:solidFill>
                <a:sym typeface="Arial" pitchFamily="34" charset="0"/>
              </a:rPr>
              <a:t>	</a:t>
            </a:r>
          </a:p>
          <a:p>
            <a:r>
              <a:rPr lang="de-DE" sz="1600" b="1">
                <a:solidFill>
                  <a:srgbClr val="233356"/>
                </a:solidFill>
                <a:sym typeface="Arial" pitchFamily="34" charset="0"/>
              </a:rPr>
              <a:t>Fiori-Oberflächen 	</a:t>
            </a:r>
            <a:r>
              <a:rPr lang="de-DE" sz="1600">
                <a:solidFill>
                  <a:srgbClr val="233356"/>
                </a:solidFill>
                <a:sym typeface="Arial" pitchFamily="34" charset="0"/>
              </a:rPr>
              <a:t>	zusätzlich zu SAP GUI-Oberflächen, z. B. </a:t>
            </a:r>
            <a:r>
              <a:rPr lang="de-DE" sz="1600" err="1">
                <a:solidFill>
                  <a:srgbClr val="233356"/>
                </a:solidFill>
                <a:sym typeface="Arial" pitchFamily="34" charset="0"/>
              </a:rPr>
              <a:t>Org</a:t>
            </a:r>
            <a:r>
              <a:rPr lang="de-DE" sz="1600">
                <a:solidFill>
                  <a:srgbClr val="233356"/>
                </a:solidFill>
                <a:sym typeface="Arial" pitchFamily="34" charset="0"/>
              </a:rPr>
              <a:t>-Chart, LSO</a:t>
            </a:r>
          </a:p>
          <a:p>
            <a:endParaRPr lang="de-DE" sz="1600" b="1">
              <a:solidFill>
                <a:srgbClr val="233356"/>
              </a:solidFill>
              <a:sym typeface="Arial" pitchFamily="34" charset="0"/>
            </a:endParaRPr>
          </a:p>
          <a:p>
            <a:pPr algn="ctr"/>
            <a:r>
              <a:rPr lang="de-DE" sz="3600" b="1">
                <a:solidFill>
                  <a:schemeClr val="bg1">
                    <a:lumMod val="50000"/>
                  </a:schemeClr>
                </a:solidFill>
                <a:sym typeface="Arial" pitchFamily="34" charset="0"/>
              </a:rPr>
              <a:t>= </a:t>
            </a:r>
            <a:r>
              <a:rPr lang="de-DE" sz="800" b="1">
                <a:solidFill>
                  <a:schemeClr val="bg1">
                    <a:lumMod val="50000"/>
                  </a:schemeClr>
                </a:solidFill>
                <a:sym typeface="Arial" pitchFamily="34" charset="0"/>
              </a:rPr>
              <a:t>(bleibt) </a:t>
            </a:r>
            <a:r>
              <a:rPr lang="de-DE" sz="800" b="1">
                <a:solidFill>
                  <a:srgbClr val="233356"/>
                </a:solidFill>
                <a:sym typeface="Arial" pitchFamily="34" charset="0"/>
              </a:rPr>
              <a:t>	</a:t>
            </a:r>
          </a:p>
          <a:p>
            <a:r>
              <a:rPr lang="de-DE" sz="1600" b="1">
                <a:solidFill>
                  <a:srgbClr val="233356"/>
                </a:solidFill>
                <a:sym typeface="Arial" pitchFamily="34" charset="0"/>
              </a:rPr>
              <a:t>PCE und On-</a:t>
            </a:r>
            <a:r>
              <a:rPr lang="de-DE" sz="1600" b="1" err="1">
                <a:solidFill>
                  <a:srgbClr val="233356"/>
                </a:solidFill>
                <a:sym typeface="Arial" pitchFamily="34" charset="0"/>
              </a:rPr>
              <a:t>Premise</a:t>
            </a:r>
            <a:r>
              <a:rPr lang="de-DE" sz="1600" b="1">
                <a:solidFill>
                  <a:srgbClr val="233356"/>
                </a:solidFill>
                <a:sym typeface="Arial" pitchFamily="34" charset="0"/>
              </a:rPr>
              <a:t>	</a:t>
            </a:r>
            <a:r>
              <a:rPr lang="de-DE" sz="1600">
                <a:solidFill>
                  <a:srgbClr val="233356"/>
                </a:solidFill>
                <a:sym typeface="Arial" pitchFamily="34" charset="0"/>
              </a:rPr>
              <a:t>Core-Funktionalitäten, Entgeltabrechnung, Zeitwirtschaft</a:t>
            </a:r>
          </a:p>
          <a:p>
            <a:r>
              <a:rPr lang="de-DE" sz="1600" b="1">
                <a:solidFill>
                  <a:srgbClr val="233356"/>
                </a:solidFill>
                <a:sym typeface="Arial" pitchFamily="34" charset="0"/>
              </a:rPr>
              <a:t>+ nur On-</a:t>
            </a:r>
            <a:r>
              <a:rPr lang="de-DE" sz="1600" b="1" err="1">
                <a:solidFill>
                  <a:srgbClr val="233356"/>
                </a:solidFill>
                <a:sym typeface="Arial" pitchFamily="34" charset="0"/>
              </a:rPr>
              <a:t>Premise</a:t>
            </a:r>
            <a:r>
              <a:rPr lang="de-DE" sz="1600" b="1">
                <a:solidFill>
                  <a:srgbClr val="233356"/>
                </a:solidFill>
                <a:sym typeface="Arial" pitchFamily="34" charset="0"/>
              </a:rPr>
              <a:t>		</a:t>
            </a:r>
            <a:r>
              <a:rPr lang="de-DE" sz="1600">
                <a:solidFill>
                  <a:srgbClr val="233356"/>
                </a:solidFill>
                <a:sym typeface="Arial" pitchFamily="34" charset="0"/>
              </a:rPr>
              <a:t>Talent- und </a:t>
            </a:r>
            <a:r>
              <a:rPr lang="de-DE" sz="1600" err="1">
                <a:solidFill>
                  <a:srgbClr val="233356"/>
                </a:solidFill>
                <a:sym typeface="Arial" pitchFamily="34" charset="0"/>
              </a:rPr>
              <a:t>Travelmanagement</a:t>
            </a:r>
            <a:r>
              <a:rPr lang="de-DE" sz="1600">
                <a:solidFill>
                  <a:srgbClr val="233356"/>
                </a:solidFill>
                <a:sym typeface="Arial" pitchFamily="34" charset="0"/>
              </a:rPr>
              <a:t>, Learning, Recruiting</a:t>
            </a:r>
          </a:p>
          <a:p>
            <a:endParaRPr lang="de-DE" sz="1600">
              <a:solidFill>
                <a:srgbClr val="233356"/>
              </a:solidFill>
              <a:sym typeface="Arial" pitchFamily="34" charset="0"/>
            </a:endParaRPr>
          </a:p>
          <a:p>
            <a:pPr algn="ctr"/>
            <a:r>
              <a:rPr lang="de-DE" sz="3600" b="1">
                <a:solidFill>
                  <a:srgbClr val="FF0000"/>
                </a:solidFill>
                <a:sym typeface="Arial" pitchFamily="34" charset="0"/>
              </a:rPr>
              <a:t>- </a:t>
            </a:r>
            <a:r>
              <a:rPr lang="de-DE" sz="800" b="1">
                <a:solidFill>
                  <a:srgbClr val="FF0000"/>
                </a:solidFill>
                <a:sym typeface="Arial" pitchFamily="34" charset="0"/>
              </a:rPr>
              <a:t>(entfällt)	</a:t>
            </a:r>
          </a:p>
          <a:p>
            <a:r>
              <a:rPr lang="de-DE" sz="1600" b="1">
                <a:solidFill>
                  <a:srgbClr val="233356"/>
                </a:solidFill>
                <a:sym typeface="Arial" pitchFamily="34" charset="0"/>
              </a:rPr>
              <a:t>Fachlich			</a:t>
            </a:r>
            <a:r>
              <a:rPr lang="de-DE" sz="1600">
                <a:solidFill>
                  <a:srgbClr val="233356"/>
                </a:solidFill>
                <a:sym typeface="Arial" pitchFamily="34" charset="0"/>
              </a:rPr>
              <a:t>Veranstaltungsmanagement, Manager Desktop, alte PKP und noch weitere alte Module</a:t>
            </a:r>
          </a:p>
          <a:p>
            <a:r>
              <a:rPr lang="de-DE" sz="1600">
                <a:solidFill>
                  <a:srgbClr val="233356"/>
                </a:solidFill>
                <a:sym typeface="Arial" pitchFamily="34" charset="0"/>
              </a:rPr>
              <a:t>			fallen weg. Anpassungen an Infotypen wie z. B. Urlaub und Mehrarbeit</a:t>
            </a:r>
          </a:p>
          <a:p>
            <a:pPr algn="ctr"/>
            <a:r>
              <a:rPr lang="de-DE" sz="3600" b="1">
                <a:solidFill>
                  <a:srgbClr val="FF0000"/>
                </a:solidFill>
                <a:sym typeface="Arial" pitchFamily="34" charset="0"/>
              </a:rPr>
              <a:t>- </a:t>
            </a:r>
            <a:r>
              <a:rPr lang="de-DE" sz="800" b="1">
                <a:solidFill>
                  <a:srgbClr val="FF0000"/>
                </a:solidFill>
                <a:sym typeface="Arial" pitchFamily="34" charset="0"/>
              </a:rPr>
              <a:t>(entfällt)	</a:t>
            </a:r>
          </a:p>
          <a:p>
            <a:r>
              <a:rPr lang="de-DE" sz="1600" b="1">
                <a:solidFill>
                  <a:srgbClr val="233356"/>
                </a:solidFill>
                <a:sym typeface="Arial" pitchFamily="34" charset="0"/>
              </a:rPr>
              <a:t>Technisch		</a:t>
            </a:r>
            <a:r>
              <a:rPr lang="de-DE" sz="1600">
                <a:solidFill>
                  <a:srgbClr val="233356"/>
                </a:solidFill>
                <a:sym typeface="Arial" pitchFamily="34" charset="0"/>
              </a:rPr>
              <a:t>ESS auf ITS mit Java, HR-</a:t>
            </a:r>
            <a:r>
              <a:rPr lang="de-DE" sz="1600" err="1">
                <a:solidFill>
                  <a:srgbClr val="233356"/>
                </a:solidFill>
                <a:sym typeface="Arial" pitchFamily="34" charset="0"/>
              </a:rPr>
              <a:t>Renewal</a:t>
            </a:r>
            <a:r>
              <a:rPr lang="de-DE" sz="1600">
                <a:solidFill>
                  <a:srgbClr val="233356"/>
                </a:solidFill>
                <a:sym typeface="Arial" pitchFamily="34" charset="0"/>
              </a:rPr>
              <a:t>, HCM mit Adobe Forms…</a:t>
            </a:r>
          </a:p>
          <a:p>
            <a:endParaRPr lang="de-DE" sz="2000">
              <a:solidFill>
                <a:srgbClr val="233356"/>
              </a:solidFill>
              <a:sym typeface="Arial" pitchFamily="34" charset="0"/>
            </a:endParaRPr>
          </a:p>
          <a:p>
            <a:endParaRPr lang="de-DE" sz="2000">
              <a:solidFill>
                <a:srgbClr val="233356"/>
              </a:solidFill>
              <a:sym typeface="Arial" pitchFamily="34" charset="0"/>
            </a:endParaRPr>
          </a:p>
          <a:p>
            <a:endParaRPr lang="de-DE" sz="2000">
              <a:solidFill>
                <a:srgbClr val="233356"/>
              </a:solidFill>
              <a:sym typeface="Arial" pitchFamily="34" charset="0"/>
            </a:endParaRPr>
          </a:p>
          <a:p>
            <a:endParaRPr lang="de-DE" sz="2000">
              <a:solidFill>
                <a:srgbClr val="233356"/>
              </a:solidFill>
              <a:sym typeface="Arial" pitchFamily="34" charset="0"/>
            </a:endParaRPr>
          </a:p>
          <a:p>
            <a:endParaRPr lang="de-DE" sz="2000">
              <a:solidFill>
                <a:srgbClr val="233356"/>
              </a:solidFill>
              <a:sym typeface="Arial" pitchFamily="34" charset="0"/>
            </a:endParaRPr>
          </a:p>
          <a:p>
            <a:endParaRPr lang="de-DE" sz="2000">
              <a:solidFill>
                <a:srgbClr val="233356"/>
              </a:solidFill>
              <a:sym typeface="Arial" pitchFamily="34" charset="0"/>
            </a:endParaRPr>
          </a:p>
        </p:txBody>
      </p:sp>
      <p:sp>
        <p:nvSpPr>
          <p:cNvPr id="5" name="Textplatzhalter 4">
            <a:extLst>
              <a:ext uri="{FF2B5EF4-FFF2-40B4-BE49-F238E27FC236}">
                <a16:creationId xmlns:a16="http://schemas.microsoft.com/office/drawing/2014/main" id="{0BB4B997-2336-B011-BA95-BD34CF3ACD15}"/>
              </a:ext>
            </a:extLst>
          </p:cNvPr>
          <p:cNvSpPr>
            <a:spLocks noGrp="1"/>
          </p:cNvSpPr>
          <p:nvPr>
            <p:ph type="body" sz="quarter" idx="10"/>
          </p:nvPr>
        </p:nvSpPr>
        <p:spPr>
          <a:xfrm>
            <a:off x="623392" y="427889"/>
            <a:ext cx="11205822" cy="504056"/>
          </a:xfrm>
        </p:spPr>
        <p:txBody>
          <a:bodyPr/>
          <a:lstStyle/>
          <a:p>
            <a:r>
              <a:rPr lang="en-US"/>
              <a:t>SAP HCM für SAP S/4HANA, was </a:t>
            </a:r>
            <a:r>
              <a:rPr lang="en-US" err="1"/>
              <a:t>bleibt</a:t>
            </a:r>
            <a:r>
              <a:rPr lang="en-US"/>
              <a:t> / </a:t>
            </a:r>
            <a:r>
              <a:rPr lang="en-US" err="1"/>
              <a:t>geht</a:t>
            </a:r>
            <a:r>
              <a:rPr lang="en-US"/>
              <a:t> / </a:t>
            </a:r>
            <a:r>
              <a:rPr lang="en-US" err="1"/>
              <a:t>ändert</a:t>
            </a:r>
            <a:r>
              <a:rPr lang="en-US"/>
              <a:t> </a:t>
            </a:r>
            <a:r>
              <a:rPr lang="en-US" err="1"/>
              <a:t>sich</a:t>
            </a:r>
            <a:endParaRPr lang="de-DE"/>
          </a:p>
        </p:txBody>
      </p:sp>
    </p:spTree>
    <p:extLst>
      <p:ext uri="{BB962C8B-B14F-4D97-AF65-F5344CB8AC3E}">
        <p14:creationId xmlns:p14="http://schemas.microsoft.com/office/powerpoint/2010/main" val="210302804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705D69E-85A6-4DC6-B51F-80F4DA9AD603}"/>
              </a:ext>
            </a:extLst>
          </p:cNvPr>
          <p:cNvSpPr>
            <a:spLocks noGrp="1"/>
          </p:cNvSpPr>
          <p:nvPr>
            <p:ph type="body" sz="quarter" idx="13"/>
          </p:nvPr>
        </p:nvSpPr>
        <p:spPr>
          <a:xfrm>
            <a:off x="623392" y="1424990"/>
            <a:ext cx="10945216" cy="384102"/>
          </a:xfrm>
        </p:spPr>
        <p:txBody>
          <a:bodyPr/>
          <a:lstStyle/>
          <a:p>
            <a:pPr marL="0" indent="0">
              <a:buNone/>
            </a:pPr>
            <a:r>
              <a:rPr lang="de-DE"/>
              <a:t>https://launchpad.support.sap.com/#/notes/3091160</a:t>
            </a:r>
          </a:p>
          <a:p>
            <a:endParaRPr lang="en-US"/>
          </a:p>
        </p:txBody>
      </p:sp>
      <p:sp>
        <p:nvSpPr>
          <p:cNvPr id="5" name="Textplatzhalter 4">
            <a:extLst>
              <a:ext uri="{FF2B5EF4-FFF2-40B4-BE49-F238E27FC236}">
                <a16:creationId xmlns:a16="http://schemas.microsoft.com/office/drawing/2014/main" id="{690CB3A2-9FC7-3147-FF62-33610B80315E}"/>
              </a:ext>
            </a:extLst>
          </p:cNvPr>
          <p:cNvSpPr>
            <a:spLocks noGrp="1"/>
          </p:cNvSpPr>
          <p:nvPr>
            <p:ph type="body" sz="quarter" idx="10"/>
          </p:nvPr>
        </p:nvSpPr>
        <p:spPr/>
        <p:txBody>
          <a:bodyPr/>
          <a:lstStyle/>
          <a:p>
            <a:r>
              <a:rPr lang="en-US" err="1"/>
              <a:t>Hinweis</a:t>
            </a:r>
            <a:r>
              <a:rPr lang="en-US"/>
              <a:t> 3091160 - was </a:t>
            </a:r>
            <a:r>
              <a:rPr lang="en-US" err="1"/>
              <a:t>entfällt</a:t>
            </a:r>
            <a:endParaRPr lang="en-US"/>
          </a:p>
        </p:txBody>
      </p:sp>
      <p:graphicFrame>
        <p:nvGraphicFramePr>
          <p:cNvPr id="4" name="Diagramm 3">
            <a:extLst>
              <a:ext uri="{FF2B5EF4-FFF2-40B4-BE49-F238E27FC236}">
                <a16:creationId xmlns:a16="http://schemas.microsoft.com/office/drawing/2014/main" id="{C72F6EAE-7D2C-4D9E-8901-C6BE091F8892}"/>
              </a:ext>
            </a:extLst>
          </p:cNvPr>
          <p:cNvGraphicFramePr/>
          <p:nvPr/>
        </p:nvGraphicFramePr>
        <p:xfrm>
          <a:off x="1919536" y="3861048"/>
          <a:ext cx="8128000" cy="1008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pieren 5">
            <a:extLst>
              <a:ext uri="{FF2B5EF4-FFF2-40B4-BE49-F238E27FC236}">
                <a16:creationId xmlns:a16="http://schemas.microsoft.com/office/drawing/2014/main" id="{1B046597-3ECF-BAD1-41BE-BF36FF54918A}"/>
              </a:ext>
            </a:extLst>
          </p:cNvPr>
          <p:cNvGrpSpPr/>
          <p:nvPr/>
        </p:nvGrpSpPr>
        <p:grpSpPr>
          <a:xfrm>
            <a:off x="623392" y="1812670"/>
            <a:ext cx="11441361" cy="4617441"/>
            <a:chOff x="895965" y="1167667"/>
            <a:chExt cx="7523450" cy="2815094"/>
          </a:xfrm>
        </p:grpSpPr>
        <p:pic>
          <p:nvPicPr>
            <p:cNvPr id="7" name="Grafik 6">
              <a:extLst>
                <a:ext uri="{FF2B5EF4-FFF2-40B4-BE49-F238E27FC236}">
                  <a16:creationId xmlns:a16="http://schemas.microsoft.com/office/drawing/2014/main" id="{84FE660F-0D59-25C0-A5DB-A3619F496C16}"/>
                </a:ext>
              </a:extLst>
            </p:cNvPr>
            <p:cNvPicPr>
              <a:picLocks noChangeAspect="1"/>
            </p:cNvPicPr>
            <p:nvPr/>
          </p:nvPicPr>
          <p:blipFill>
            <a:blip r:embed="rId7"/>
            <a:stretch>
              <a:fillRect/>
            </a:stretch>
          </p:blipFill>
          <p:spPr>
            <a:xfrm>
              <a:off x="900113" y="1167667"/>
              <a:ext cx="7519302" cy="2635406"/>
            </a:xfrm>
            <a:prstGeom prst="rect">
              <a:avLst/>
            </a:prstGeom>
          </p:spPr>
        </p:pic>
        <p:sp>
          <p:nvSpPr>
            <p:cNvPr id="8" name="Welle 7">
              <a:extLst>
                <a:ext uri="{FF2B5EF4-FFF2-40B4-BE49-F238E27FC236}">
                  <a16:creationId xmlns:a16="http://schemas.microsoft.com/office/drawing/2014/main" id="{D501865F-4A74-1CE0-4AA2-F197A54CB539}"/>
                </a:ext>
              </a:extLst>
            </p:cNvPr>
            <p:cNvSpPr/>
            <p:nvPr/>
          </p:nvSpPr>
          <p:spPr>
            <a:xfrm>
              <a:off x="895965" y="3435507"/>
              <a:ext cx="7481888" cy="547254"/>
            </a:xfrm>
            <a:prstGeom prst="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51315519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90CB3A2-9FC7-3147-FF62-33610B80315E}"/>
              </a:ext>
            </a:extLst>
          </p:cNvPr>
          <p:cNvSpPr>
            <a:spLocks noGrp="1"/>
          </p:cNvSpPr>
          <p:nvPr>
            <p:ph type="body" sz="quarter" idx="10"/>
          </p:nvPr>
        </p:nvSpPr>
        <p:spPr>
          <a:xfrm>
            <a:off x="530971" y="535864"/>
            <a:ext cx="6840760" cy="504056"/>
          </a:xfrm>
        </p:spPr>
        <p:txBody>
          <a:bodyPr/>
          <a:lstStyle/>
          <a:p>
            <a:r>
              <a:rPr lang="en-US" err="1"/>
              <a:t>Neues</a:t>
            </a:r>
            <a:r>
              <a:rPr lang="en-US"/>
              <a:t> in SAP HCM für SAP S/4HANA</a:t>
            </a:r>
          </a:p>
        </p:txBody>
      </p:sp>
      <p:sp>
        <p:nvSpPr>
          <p:cNvPr id="6" name="Textfeld 5">
            <a:extLst>
              <a:ext uri="{FF2B5EF4-FFF2-40B4-BE49-F238E27FC236}">
                <a16:creationId xmlns:a16="http://schemas.microsoft.com/office/drawing/2014/main" id="{BB436AF8-64C9-FB2E-A261-8196776FB3EF}"/>
              </a:ext>
            </a:extLst>
          </p:cNvPr>
          <p:cNvSpPr txBox="1"/>
          <p:nvPr/>
        </p:nvSpPr>
        <p:spPr bwMode="auto">
          <a:xfrm>
            <a:off x="503447" y="1142099"/>
            <a:ext cx="6840760" cy="1969770"/>
          </a:xfrm>
          <a:prstGeom prst="rect">
            <a:avLst/>
          </a:prstGeom>
          <a:solidFill>
            <a:schemeClr val="bg1"/>
          </a:solidFill>
          <a:ln w="9525">
            <a:noFill/>
            <a:miter lim="800000"/>
            <a:headEnd/>
            <a:tailEnd/>
          </a:ln>
        </p:spPr>
        <p:txBody>
          <a:bodyPr wrap="square">
            <a:spAutoFit/>
          </a:bodyPr>
          <a:lstStyle/>
          <a:p>
            <a:pPr algn="just"/>
            <a:r>
              <a:rPr kumimoji="0" lang="de-DE" altLang="de-DE" sz="1800" b="0" i="0" u="none" strike="noStrike" cap="none" normalizeH="0" baseline="0">
                <a:ln>
                  <a:noFill/>
                </a:ln>
                <a:solidFill>
                  <a:srgbClr val="202124"/>
                </a:solidFill>
                <a:effectLst/>
              </a:rPr>
              <a:t>Die Produkt-Roadmap von SAP</a:t>
            </a:r>
            <a:r>
              <a:rPr lang="de-DE" sz="1800" b="1"/>
              <a:t>®</a:t>
            </a:r>
            <a:r>
              <a:rPr kumimoji="0" lang="de-DE" altLang="de-DE" sz="1800" b="0" i="0" u="none" strike="noStrike" cap="none" normalizeH="0" baseline="0">
                <a:ln>
                  <a:noFill/>
                </a:ln>
                <a:solidFill>
                  <a:srgbClr val="202124"/>
                </a:solidFill>
                <a:effectLst/>
              </a:rPr>
              <a:t> S/4HANA beschreibt, wie sich die Produktfunktionen im Laufe der Zeit weiterentwickeln sollen. Die Roadmap bietet Informationen zu den jüngsten sowie zu geplanten Innovationen und eine Zusammenfassung der zukünftigen Ausrichtung des Produkts.</a:t>
            </a:r>
            <a:r>
              <a:rPr kumimoji="0" lang="de-DE" altLang="de-DE" sz="300" b="0" i="0" u="none" strike="noStrike" cap="none" normalizeH="0" baseline="0">
                <a:ln>
                  <a:noFill/>
                </a:ln>
                <a:solidFill>
                  <a:schemeClr val="tx1"/>
                </a:solidFill>
                <a:effectLst/>
              </a:rPr>
              <a:t> </a:t>
            </a:r>
          </a:p>
          <a:p>
            <a:pPr algn="just"/>
            <a:r>
              <a:rPr lang="en-US" sz="1400" b="1">
                <a:solidFill>
                  <a:srgbClr val="233356"/>
                </a:solidFill>
                <a:hlinkClick r:id="rId2"/>
              </a:rPr>
              <a:t>SAP Roadmap Explorer for S/4HANA</a:t>
            </a:r>
            <a:endParaRPr lang="de-DE" sz="1400"/>
          </a:p>
        </p:txBody>
      </p:sp>
      <p:pic>
        <p:nvPicPr>
          <p:cNvPr id="7" name="Grafik 6">
            <a:extLst>
              <a:ext uri="{FF2B5EF4-FFF2-40B4-BE49-F238E27FC236}">
                <a16:creationId xmlns:a16="http://schemas.microsoft.com/office/drawing/2014/main" id="{81833536-592D-C74C-8C9E-8A978FA880DE}"/>
              </a:ext>
            </a:extLst>
          </p:cNvPr>
          <p:cNvPicPr>
            <a:picLocks noChangeAspect="1"/>
          </p:cNvPicPr>
          <p:nvPr/>
        </p:nvPicPr>
        <p:blipFill>
          <a:blip r:embed="rId3"/>
          <a:stretch>
            <a:fillRect/>
          </a:stretch>
        </p:blipFill>
        <p:spPr>
          <a:xfrm>
            <a:off x="735421" y="3214048"/>
            <a:ext cx="6636310" cy="33166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144274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817B940C-5C70-9C6C-D1A0-3F4B6106468F}"/>
              </a:ext>
            </a:extLst>
          </p:cNvPr>
          <p:cNvSpPr>
            <a:spLocks noGrp="1"/>
          </p:cNvSpPr>
          <p:nvPr>
            <p:ph type="body" sz="quarter" idx="10"/>
          </p:nvPr>
        </p:nvSpPr>
        <p:spPr/>
        <p:txBody>
          <a:bodyPr/>
          <a:lstStyle/>
          <a:p>
            <a:r>
              <a:rPr lang="de-DE"/>
              <a:t>Organisatorisches </a:t>
            </a:r>
          </a:p>
        </p:txBody>
      </p:sp>
      <p:sp>
        <p:nvSpPr>
          <p:cNvPr id="4" name="Textfeld 3">
            <a:extLst>
              <a:ext uri="{FF2B5EF4-FFF2-40B4-BE49-F238E27FC236}">
                <a16:creationId xmlns:a16="http://schemas.microsoft.com/office/drawing/2014/main" id="{2B6D5D44-FBB8-490E-A668-592DD3373880}"/>
              </a:ext>
            </a:extLst>
          </p:cNvPr>
          <p:cNvSpPr txBox="1"/>
          <p:nvPr/>
        </p:nvSpPr>
        <p:spPr>
          <a:xfrm>
            <a:off x="2112381" y="3777549"/>
            <a:ext cx="1816524" cy="461665"/>
          </a:xfrm>
          <a:prstGeom prst="rect">
            <a:avLst/>
          </a:prstGeom>
          <a:noFill/>
        </p:spPr>
        <p:txBody>
          <a:bodyPr wrap="none" rtlCol="0">
            <a:spAutoFit/>
          </a:bodyPr>
          <a:lstStyle/>
          <a:p>
            <a:pPr algn="ctr"/>
            <a:r>
              <a:rPr lang="de-DE" sz="2400" b="1">
                <a:solidFill>
                  <a:schemeClr val="tx2"/>
                </a:solidFill>
                <a:latin typeface="+mj-lt"/>
                <a:ea typeface="Verdana" panose="020B0604030504040204" pitchFamily="34" charset="0"/>
                <a:cs typeface="Verdana" panose="020B0604030504040204" pitchFamily="34" charset="0"/>
              </a:rPr>
              <a:t>Unterlagen</a:t>
            </a:r>
          </a:p>
        </p:txBody>
      </p:sp>
      <p:sp>
        <p:nvSpPr>
          <p:cNvPr id="5" name="Textfeld 4">
            <a:extLst>
              <a:ext uri="{FF2B5EF4-FFF2-40B4-BE49-F238E27FC236}">
                <a16:creationId xmlns:a16="http://schemas.microsoft.com/office/drawing/2014/main" id="{EC85A584-A611-49D8-94DB-40ADD99936CD}"/>
              </a:ext>
            </a:extLst>
          </p:cNvPr>
          <p:cNvSpPr txBox="1"/>
          <p:nvPr/>
        </p:nvSpPr>
        <p:spPr>
          <a:xfrm>
            <a:off x="5138078" y="3777549"/>
            <a:ext cx="1218603" cy="461665"/>
          </a:xfrm>
          <a:prstGeom prst="rect">
            <a:avLst/>
          </a:prstGeom>
          <a:noFill/>
        </p:spPr>
        <p:txBody>
          <a:bodyPr wrap="none" rtlCol="0">
            <a:spAutoFit/>
          </a:bodyPr>
          <a:lstStyle/>
          <a:p>
            <a:pPr algn="ctr"/>
            <a:r>
              <a:rPr lang="de-DE" sz="2400" b="1">
                <a:solidFill>
                  <a:schemeClr val="tx2"/>
                </a:solidFill>
                <a:ea typeface="Verdana" panose="020B0604030504040204" pitchFamily="34" charset="0"/>
                <a:cs typeface="Verdana" panose="020B0604030504040204" pitchFamily="34" charset="0"/>
              </a:rPr>
              <a:t>Fragen</a:t>
            </a:r>
          </a:p>
        </p:txBody>
      </p:sp>
      <p:sp>
        <p:nvSpPr>
          <p:cNvPr id="6" name="Textfeld 5">
            <a:extLst>
              <a:ext uri="{FF2B5EF4-FFF2-40B4-BE49-F238E27FC236}">
                <a16:creationId xmlns:a16="http://schemas.microsoft.com/office/drawing/2014/main" id="{142CB130-A13D-4286-93E1-F79D10631615}"/>
              </a:ext>
            </a:extLst>
          </p:cNvPr>
          <p:cNvSpPr txBox="1"/>
          <p:nvPr/>
        </p:nvSpPr>
        <p:spPr>
          <a:xfrm>
            <a:off x="7337809" y="3777549"/>
            <a:ext cx="2332918" cy="461665"/>
          </a:xfrm>
          <a:prstGeom prst="rect">
            <a:avLst/>
          </a:prstGeom>
          <a:noFill/>
        </p:spPr>
        <p:txBody>
          <a:bodyPr wrap="square" rtlCol="0">
            <a:spAutoFit/>
          </a:bodyPr>
          <a:lstStyle/>
          <a:p>
            <a:pPr algn="ctr"/>
            <a:r>
              <a:rPr lang="de-DE" sz="2400" b="1">
                <a:solidFill>
                  <a:schemeClr val="tx2"/>
                </a:solidFill>
                <a:latin typeface="+mj-lt"/>
                <a:ea typeface="Verdana" panose="020B0604030504040204" pitchFamily="34" charset="0"/>
                <a:cs typeface="Verdana" panose="020B0604030504040204" pitchFamily="34" charset="0"/>
              </a:rPr>
              <a:t>Handzeichen</a:t>
            </a:r>
          </a:p>
        </p:txBody>
      </p:sp>
      <p:sp>
        <p:nvSpPr>
          <p:cNvPr id="8" name="Textfeld 7">
            <a:extLst>
              <a:ext uri="{FF2B5EF4-FFF2-40B4-BE49-F238E27FC236}">
                <a16:creationId xmlns:a16="http://schemas.microsoft.com/office/drawing/2014/main" id="{CAA86EF5-2211-439C-9880-54103F3EEF90}"/>
              </a:ext>
            </a:extLst>
          </p:cNvPr>
          <p:cNvSpPr txBox="1"/>
          <p:nvPr/>
        </p:nvSpPr>
        <p:spPr>
          <a:xfrm>
            <a:off x="2053596" y="4514970"/>
            <a:ext cx="2221069" cy="738664"/>
          </a:xfrm>
          <a:prstGeom prst="rect">
            <a:avLst/>
          </a:prstGeom>
          <a:noFill/>
        </p:spPr>
        <p:txBody>
          <a:bodyPr wrap="square" rtlCol="0">
            <a:spAutoFit/>
          </a:bodyPr>
          <a:lstStyle/>
          <a:p>
            <a:r>
              <a:rPr lang="de-DE" sz="1400">
                <a:solidFill>
                  <a:schemeClr val="bg1">
                    <a:lumMod val="50000"/>
                  </a:schemeClr>
                </a:solidFill>
                <a:ea typeface="Verdana" panose="020B0604030504040204" pitchFamily="34" charset="0"/>
                <a:cs typeface="Verdana" panose="020B0604030504040204" pitchFamily="34" charset="0"/>
              </a:rPr>
              <a:t>Die Unterlagen werden im Anschluss per Mail verschickt</a:t>
            </a:r>
          </a:p>
        </p:txBody>
      </p:sp>
      <p:sp>
        <p:nvSpPr>
          <p:cNvPr id="9" name="Textfeld 8">
            <a:extLst>
              <a:ext uri="{FF2B5EF4-FFF2-40B4-BE49-F238E27FC236}">
                <a16:creationId xmlns:a16="http://schemas.microsoft.com/office/drawing/2014/main" id="{B328EF9E-426A-401F-A64B-81C9CD754CFA}"/>
              </a:ext>
            </a:extLst>
          </p:cNvPr>
          <p:cNvSpPr txBox="1"/>
          <p:nvPr/>
        </p:nvSpPr>
        <p:spPr>
          <a:xfrm>
            <a:off x="4714328" y="4514970"/>
            <a:ext cx="2324953" cy="523220"/>
          </a:xfrm>
          <a:prstGeom prst="rect">
            <a:avLst/>
          </a:prstGeom>
          <a:noFill/>
        </p:spPr>
        <p:txBody>
          <a:bodyPr wrap="square" rtlCol="0">
            <a:spAutoFit/>
          </a:bodyPr>
          <a:lstStyle>
            <a:defPPr>
              <a:defRPr lang="de-DE"/>
            </a:defPPr>
            <a:lvl1pPr>
              <a:defRPr sz="1400">
                <a:solidFill>
                  <a:schemeClr val="bg1">
                    <a:lumMod val="50000"/>
                  </a:schemeClr>
                </a:solidFill>
                <a:latin typeface="Frida Medium Essential"/>
                <a:ea typeface="Verdana" panose="020B0604030504040204" pitchFamily="34" charset="0"/>
                <a:cs typeface="Verdana" panose="020B0604030504040204" pitchFamily="34" charset="0"/>
              </a:defRPr>
            </a:lvl1pPr>
          </a:lstStyle>
          <a:p>
            <a:r>
              <a:rPr lang="de-DE">
                <a:latin typeface="+mn-lt"/>
              </a:rPr>
              <a:t>Stellen Sie Ihre Fragen bitte per Chatfunktion</a:t>
            </a:r>
          </a:p>
        </p:txBody>
      </p:sp>
      <p:cxnSp>
        <p:nvCxnSpPr>
          <p:cNvPr id="16" name="Gerader Verbinder 15">
            <a:extLst>
              <a:ext uri="{FF2B5EF4-FFF2-40B4-BE49-F238E27FC236}">
                <a16:creationId xmlns:a16="http://schemas.microsoft.com/office/drawing/2014/main" id="{5F3CF21A-D3F2-401B-996B-00AE9803F1D8}"/>
              </a:ext>
            </a:extLst>
          </p:cNvPr>
          <p:cNvCxnSpPr>
            <a:cxnSpLocks/>
          </p:cNvCxnSpPr>
          <p:nvPr/>
        </p:nvCxnSpPr>
        <p:spPr>
          <a:xfrm>
            <a:off x="4388636" y="2627607"/>
            <a:ext cx="0" cy="328527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FDC1FB1-64E0-41C3-A9CB-0497132B3BC0}"/>
              </a:ext>
            </a:extLst>
          </p:cNvPr>
          <p:cNvCxnSpPr>
            <a:cxnSpLocks/>
          </p:cNvCxnSpPr>
          <p:nvPr/>
        </p:nvCxnSpPr>
        <p:spPr>
          <a:xfrm>
            <a:off x="7153252" y="2653599"/>
            <a:ext cx="0" cy="3259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7E9DABA4-D61E-4E7E-B0DF-2B9B8F5EA1F4}"/>
              </a:ext>
            </a:extLst>
          </p:cNvPr>
          <p:cNvSpPr txBox="1"/>
          <p:nvPr/>
        </p:nvSpPr>
        <p:spPr>
          <a:xfrm>
            <a:off x="638028" y="1784938"/>
            <a:ext cx="10218699"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3600">
                <a:solidFill>
                  <a:schemeClr val="bg1">
                    <a:lumMod val="50000"/>
                  </a:schemeClr>
                </a:solidFill>
                <a:ea typeface="Verdana" panose="020B0604030504040204" pitchFamily="34" charset="0"/>
                <a:cs typeface="Verdana" panose="020B0604030504040204" pitchFamily="34" charset="0"/>
              </a:rPr>
              <a:t>Ablauf Webinar</a:t>
            </a:r>
            <a:endParaRPr lang="de-DE" sz="3600">
              <a:solidFill>
                <a:schemeClr val="bg1">
                  <a:lumMod val="50000"/>
                </a:schemeClr>
              </a:solidFill>
              <a:ea typeface="Verdana" panose="020B0604030504040204" pitchFamily="34" charset="0"/>
            </a:endParaRPr>
          </a:p>
        </p:txBody>
      </p:sp>
      <p:sp>
        <p:nvSpPr>
          <p:cNvPr id="20" name="Rechteck 19">
            <a:extLst>
              <a:ext uri="{FF2B5EF4-FFF2-40B4-BE49-F238E27FC236}">
                <a16:creationId xmlns:a16="http://schemas.microsoft.com/office/drawing/2014/main" id="{A67BED8D-D106-47E5-A1CC-5224F799C7FB}"/>
              </a:ext>
            </a:extLst>
          </p:cNvPr>
          <p:cNvSpPr/>
          <p:nvPr/>
        </p:nvSpPr>
        <p:spPr>
          <a:xfrm>
            <a:off x="5156372" y="2601613"/>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sp>
        <p:nvSpPr>
          <p:cNvPr id="28" name="Rechteck 27">
            <a:extLst>
              <a:ext uri="{FF2B5EF4-FFF2-40B4-BE49-F238E27FC236}">
                <a16:creationId xmlns:a16="http://schemas.microsoft.com/office/drawing/2014/main" id="{743A1450-B9B4-4286-9FA1-592F69AF86FD}"/>
              </a:ext>
            </a:extLst>
          </p:cNvPr>
          <p:cNvSpPr/>
          <p:nvPr/>
        </p:nvSpPr>
        <p:spPr>
          <a:xfrm>
            <a:off x="7931330" y="2596684"/>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sp>
        <p:nvSpPr>
          <p:cNvPr id="44" name="Textfeld 43">
            <a:extLst>
              <a:ext uri="{FF2B5EF4-FFF2-40B4-BE49-F238E27FC236}">
                <a16:creationId xmlns:a16="http://schemas.microsoft.com/office/drawing/2014/main" id="{7DF19C6E-5CF0-4C4E-9B19-243D216DAA10}"/>
              </a:ext>
            </a:extLst>
          </p:cNvPr>
          <p:cNvSpPr txBox="1"/>
          <p:nvPr/>
        </p:nvSpPr>
        <p:spPr>
          <a:xfrm>
            <a:off x="7546287" y="4514970"/>
            <a:ext cx="2371579" cy="738664"/>
          </a:xfrm>
          <a:prstGeom prst="rect">
            <a:avLst/>
          </a:prstGeom>
          <a:noFill/>
        </p:spPr>
        <p:txBody>
          <a:bodyPr wrap="square" rtlCol="0">
            <a:spAutoFit/>
          </a:bodyPr>
          <a:lstStyle>
            <a:defPPr>
              <a:defRPr lang="de-DE"/>
            </a:defPPr>
            <a:lvl1pPr>
              <a:defRPr sz="1400">
                <a:solidFill>
                  <a:schemeClr val="bg1">
                    <a:lumMod val="50000"/>
                  </a:schemeClr>
                </a:solidFill>
                <a:latin typeface="Frida Medium Essential"/>
                <a:ea typeface="Verdana" panose="020B0604030504040204" pitchFamily="34" charset="0"/>
                <a:cs typeface="Verdana" panose="020B0604030504040204" pitchFamily="34" charset="0"/>
              </a:defRPr>
            </a:lvl1pPr>
          </a:lstStyle>
          <a:p>
            <a:r>
              <a:rPr lang="de-DE">
                <a:latin typeface="+mn-lt"/>
              </a:rPr>
              <a:t>Werden während des Webinars nicht registriert</a:t>
            </a:r>
          </a:p>
          <a:p>
            <a:endParaRPr lang="de-DE"/>
          </a:p>
        </p:txBody>
      </p:sp>
      <p:sp>
        <p:nvSpPr>
          <p:cNvPr id="22" name="Rechteck 21">
            <a:extLst>
              <a:ext uri="{FF2B5EF4-FFF2-40B4-BE49-F238E27FC236}">
                <a16:creationId xmlns:a16="http://schemas.microsoft.com/office/drawing/2014/main" id="{8D75BCBE-3169-4ED5-AF50-7A9404AFD952}"/>
              </a:ext>
            </a:extLst>
          </p:cNvPr>
          <p:cNvSpPr/>
          <p:nvPr/>
        </p:nvSpPr>
        <p:spPr>
          <a:xfrm>
            <a:off x="2496487" y="2596684"/>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pic>
        <p:nvPicPr>
          <p:cNvPr id="11" name="Grafik 10" descr="Chatblase">
            <a:extLst>
              <a:ext uri="{FF2B5EF4-FFF2-40B4-BE49-F238E27FC236}">
                <a16:creationId xmlns:a16="http://schemas.microsoft.com/office/drawing/2014/main" id="{40BFBF6C-040C-4D00-AAFA-55C790559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0178" y="2685222"/>
            <a:ext cx="914400" cy="914400"/>
          </a:xfrm>
          <a:prstGeom prst="rect">
            <a:avLst/>
          </a:prstGeom>
        </p:spPr>
      </p:pic>
      <p:pic>
        <p:nvPicPr>
          <p:cNvPr id="13" name="Grafik 12" descr="Dokument">
            <a:extLst>
              <a:ext uri="{FF2B5EF4-FFF2-40B4-BE49-F238E27FC236}">
                <a16:creationId xmlns:a16="http://schemas.microsoft.com/office/drawing/2014/main" id="{29EB63EC-5210-46D5-BAAF-4FBA1F8BA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5116" y="2721985"/>
            <a:ext cx="726474" cy="726474"/>
          </a:xfrm>
          <a:prstGeom prst="rect">
            <a:avLst/>
          </a:prstGeom>
        </p:spPr>
      </p:pic>
      <p:pic>
        <p:nvPicPr>
          <p:cNvPr id="25" name="Grafik 24" descr="Zusammendrücken Verkleinern">
            <a:extLst>
              <a:ext uri="{FF2B5EF4-FFF2-40B4-BE49-F238E27FC236}">
                <a16:creationId xmlns:a16="http://schemas.microsoft.com/office/drawing/2014/main" id="{33A48A90-4DAA-4CA0-A261-4D3C479DE8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4913" y="2683628"/>
            <a:ext cx="914400" cy="914400"/>
          </a:xfrm>
          <a:prstGeom prst="rect">
            <a:avLst/>
          </a:prstGeom>
        </p:spPr>
      </p:pic>
      <p:cxnSp>
        <p:nvCxnSpPr>
          <p:cNvPr id="10" name="Gerader Verbinder 9">
            <a:extLst>
              <a:ext uri="{FF2B5EF4-FFF2-40B4-BE49-F238E27FC236}">
                <a16:creationId xmlns:a16="http://schemas.microsoft.com/office/drawing/2014/main" id="{4B26DEC5-BA80-4954-BB9D-42A405F310AD}"/>
              </a:ext>
            </a:extLst>
          </p:cNvPr>
          <p:cNvCxnSpPr>
            <a:cxnSpLocks/>
          </p:cNvCxnSpPr>
          <p:nvPr/>
        </p:nvCxnSpPr>
        <p:spPr>
          <a:xfrm>
            <a:off x="7756547" y="2423687"/>
            <a:ext cx="1455576" cy="13358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Gerader Verbinder 25">
            <a:extLst>
              <a:ext uri="{FF2B5EF4-FFF2-40B4-BE49-F238E27FC236}">
                <a16:creationId xmlns:a16="http://schemas.microsoft.com/office/drawing/2014/main" id="{07ED7470-F65B-4FAC-B7BE-7CD6EF8295B8}"/>
              </a:ext>
            </a:extLst>
          </p:cNvPr>
          <p:cNvCxnSpPr>
            <a:cxnSpLocks/>
          </p:cNvCxnSpPr>
          <p:nvPr/>
        </p:nvCxnSpPr>
        <p:spPr>
          <a:xfrm flipV="1">
            <a:off x="7756547" y="2489001"/>
            <a:ext cx="1455576" cy="127056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8764575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5AAC8FAE-3D26-B7CE-83F1-51FBAA4F808E}"/>
              </a:ext>
            </a:extLst>
          </p:cNvPr>
          <p:cNvSpPr>
            <a:spLocks noGrp="1"/>
          </p:cNvSpPr>
          <p:nvPr>
            <p:ph type="body" sz="quarter" idx="13"/>
          </p:nvPr>
        </p:nvSpPr>
        <p:spPr>
          <a:xfrm>
            <a:off x="688504" y="1768501"/>
            <a:ext cx="10945216" cy="4185094"/>
          </a:xfrm>
        </p:spPr>
        <p:txBody>
          <a:bodyPr/>
          <a:lstStyle/>
          <a:p>
            <a:r>
              <a:rPr lang="de-DE">
                <a:solidFill>
                  <a:schemeClr val="tx1"/>
                </a:solidFill>
              </a:rPr>
              <a:t>Der </a:t>
            </a:r>
            <a:r>
              <a:rPr lang="de-DE" err="1">
                <a:solidFill>
                  <a:schemeClr val="tx1"/>
                </a:solidFill>
              </a:rPr>
              <a:t>Infotyp</a:t>
            </a:r>
            <a:r>
              <a:rPr lang="de-DE">
                <a:solidFill>
                  <a:schemeClr val="tx1"/>
                </a:solidFill>
              </a:rPr>
              <a:t> 0005 und der </a:t>
            </a:r>
            <a:r>
              <a:rPr lang="de-DE" err="1">
                <a:solidFill>
                  <a:schemeClr val="tx1"/>
                </a:solidFill>
              </a:rPr>
              <a:t>Infotyp</a:t>
            </a:r>
            <a:r>
              <a:rPr lang="de-DE">
                <a:solidFill>
                  <a:schemeClr val="tx1"/>
                </a:solidFill>
              </a:rPr>
              <a:t> 0083 können nicht mehr für die Urlaubsverwaltung und –</a:t>
            </a:r>
            <a:r>
              <a:rPr lang="de-DE" err="1">
                <a:solidFill>
                  <a:schemeClr val="tx1"/>
                </a:solidFill>
              </a:rPr>
              <a:t>abtragung</a:t>
            </a:r>
            <a:r>
              <a:rPr lang="de-DE">
                <a:solidFill>
                  <a:schemeClr val="tx1"/>
                </a:solidFill>
              </a:rPr>
              <a:t> genutzt werden </a:t>
            </a:r>
            <a:r>
              <a:rPr lang="de-DE">
                <a:solidFill>
                  <a:schemeClr val="tx1"/>
                </a:solidFill>
                <a:hlinkClick r:id="rId2">
                  <a:extLst>
                    <a:ext uri="{A12FA001-AC4F-418D-AE19-62706E023703}">
                      <ahyp:hlinkClr xmlns:ahyp="http://schemas.microsoft.com/office/drawing/2018/hyperlinkcolor" val="tx"/>
                    </a:ext>
                  </a:extLst>
                </a:hlinkClick>
              </a:rPr>
              <a:t>https://launchpad.support.sap.com/#/notes/3138281</a:t>
            </a:r>
            <a:endParaRPr lang="de-DE">
              <a:solidFill>
                <a:schemeClr val="tx1"/>
              </a:solidFill>
            </a:endParaRPr>
          </a:p>
          <a:p>
            <a:pPr lvl="1"/>
            <a:r>
              <a:rPr lang="de-DE" sz="2000">
                <a:solidFill>
                  <a:schemeClr val="tx1"/>
                </a:solidFill>
              </a:rPr>
              <a:t>Lösung: Vorherige Umstellung auf die Infotypen 2006 / 0416</a:t>
            </a:r>
          </a:p>
          <a:p>
            <a:endParaRPr lang="de-DE">
              <a:solidFill>
                <a:schemeClr val="tx1"/>
              </a:solidFill>
            </a:endParaRPr>
          </a:p>
          <a:p>
            <a:r>
              <a:rPr lang="de-DE">
                <a:solidFill>
                  <a:schemeClr val="tx1"/>
                </a:solidFill>
              </a:rPr>
              <a:t>Der </a:t>
            </a:r>
            <a:r>
              <a:rPr lang="de-DE" err="1">
                <a:solidFill>
                  <a:schemeClr val="tx1"/>
                </a:solidFill>
              </a:rPr>
              <a:t>Infotyp</a:t>
            </a:r>
            <a:r>
              <a:rPr lang="de-DE">
                <a:solidFill>
                  <a:schemeClr val="tx1"/>
                </a:solidFill>
              </a:rPr>
              <a:t> 2005 Mehrarbeit </a:t>
            </a:r>
          </a:p>
          <a:p>
            <a:pPr lvl="1"/>
            <a:r>
              <a:rPr lang="de-DE" sz="2000">
                <a:solidFill>
                  <a:schemeClr val="tx1"/>
                </a:solidFill>
              </a:rPr>
              <a:t>Lösung: Nutzung anderer Infotypen der Zeitwirtschaft (z B 2002 / 2011 i V m 2007)</a:t>
            </a:r>
          </a:p>
          <a:p>
            <a:endParaRPr lang="de-DE">
              <a:solidFill>
                <a:schemeClr val="tx1"/>
              </a:solidFill>
            </a:endParaRPr>
          </a:p>
          <a:p>
            <a:r>
              <a:rPr lang="de-DE">
                <a:solidFill>
                  <a:schemeClr val="tx1"/>
                </a:solidFill>
              </a:rPr>
              <a:t>Das Veranstaltungsmanagement ist nicht Bestandteil des SAP HCM für SAP S/4HANA </a:t>
            </a:r>
            <a:r>
              <a:rPr lang="de-DE">
                <a:solidFill>
                  <a:schemeClr val="tx1"/>
                </a:solidFill>
                <a:hlinkClick r:id="rId3">
                  <a:extLst>
                    <a:ext uri="{A12FA001-AC4F-418D-AE19-62706E023703}">
                      <ahyp:hlinkClr xmlns:ahyp="http://schemas.microsoft.com/office/drawing/2018/hyperlinkcolor" val="tx"/>
                    </a:ext>
                  </a:extLst>
                </a:hlinkClick>
              </a:rPr>
              <a:t>https://launchpad.support.sap.com/#/notes/3224320</a:t>
            </a:r>
            <a:endParaRPr lang="de-DE">
              <a:solidFill>
                <a:schemeClr val="tx1"/>
              </a:solidFill>
            </a:endParaRPr>
          </a:p>
          <a:p>
            <a:pPr lvl="1"/>
            <a:r>
              <a:rPr lang="de-DE" sz="2000">
                <a:solidFill>
                  <a:schemeClr val="tx1"/>
                </a:solidFill>
              </a:rPr>
              <a:t>Lösung: Umstellung auf LSO / SuccessFactors</a:t>
            </a:r>
          </a:p>
          <a:p>
            <a:endParaRPr lang="de-DE" sz="2400"/>
          </a:p>
          <a:p>
            <a:pPr lvl="1"/>
            <a:endParaRPr lang="de-DE"/>
          </a:p>
          <a:p>
            <a:endParaRPr lang="de-DE"/>
          </a:p>
        </p:txBody>
      </p:sp>
      <p:sp>
        <p:nvSpPr>
          <p:cNvPr id="5" name="Textplatzhalter 4">
            <a:extLst>
              <a:ext uri="{FF2B5EF4-FFF2-40B4-BE49-F238E27FC236}">
                <a16:creationId xmlns:a16="http://schemas.microsoft.com/office/drawing/2014/main" id="{690CB3A2-9FC7-3147-FF62-33610B80315E}"/>
              </a:ext>
            </a:extLst>
          </p:cNvPr>
          <p:cNvSpPr>
            <a:spLocks noGrp="1"/>
          </p:cNvSpPr>
          <p:nvPr>
            <p:ph type="body" sz="quarter" idx="10"/>
          </p:nvPr>
        </p:nvSpPr>
        <p:spPr>
          <a:xfrm>
            <a:off x="623392" y="427889"/>
            <a:ext cx="10585176" cy="504056"/>
          </a:xfrm>
        </p:spPr>
        <p:txBody>
          <a:bodyPr/>
          <a:lstStyle/>
          <a:p>
            <a:r>
              <a:rPr lang="en-US" err="1"/>
              <a:t>Wichtige</a:t>
            </a:r>
            <a:r>
              <a:rPr lang="en-US"/>
              <a:t> </a:t>
            </a:r>
            <a:r>
              <a:rPr lang="en-US" err="1"/>
              <a:t>Änderungen</a:t>
            </a:r>
            <a:r>
              <a:rPr lang="en-US"/>
              <a:t> </a:t>
            </a:r>
            <a:r>
              <a:rPr lang="en-US" err="1"/>
              <a:t>im</a:t>
            </a:r>
            <a:r>
              <a:rPr lang="en-US"/>
              <a:t> </a:t>
            </a:r>
            <a:r>
              <a:rPr lang="de-DE"/>
              <a:t>SAP HCM für SAP S/4HANA</a:t>
            </a:r>
            <a:endParaRPr lang="en-US"/>
          </a:p>
        </p:txBody>
      </p:sp>
    </p:spTree>
    <p:extLst>
      <p:ext uri="{BB962C8B-B14F-4D97-AF65-F5344CB8AC3E}">
        <p14:creationId xmlns:p14="http://schemas.microsoft.com/office/powerpoint/2010/main" val="128556908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90CB3A2-9FC7-3147-FF62-33610B80315E}"/>
              </a:ext>
            </a:extLst>
          </p:cNvPr>
          <p:cNvSpPr>
            <a:spLocks noGrp="1"/>
          </p:cNvSpPr>
          <p:nvPr>
            <p:ph type="body" sz="quarter" idx="10"/>
          </p:nvPr>
        </p:nvSpPr>
        <p:spPr>
          <a:xfrm>
            <a:off x="623392" y="427889"/>
            <a:ext cx="9793088" cy="504056"/>
          </a:xfrm>
        </p:spPr>
        <p:txBody>
          <a:bodyPr/>
          <a:lstStyle/>
          <a:p>
            <a:r>
              <a:rPr lang="en-US" err="1"/>
              <a:t>Wichtige</a:t>
            </a:r>
            <a:r>
              <a:rPr lang="en-US"/>
              <a:t> </a:t>
            </a:r>
            <a:r>
              <a:rPr lang="en-US" err="1"/>
              <a:t>Änderungen</a:t>
            </a:r>
            <a:r>
              <a:rPr lang="en-US"/>
              <a:t> </a:t>
            </a:r>
            <a:r>
              <a:rPr lang="en-US" err="1"/>
              <a:t>im</a:t>
            </a:r>
            <a:r>
              <a:rPr lang="en-US"/>
              <a:t> </a:t>
            </a:r>
            <a:r>
              <a:rPr lang="de-DE"/>
              <a:t>SAP HCM für SAP S/4HANA</a:t>
            </a:r>
            <a:endParaRPr lang="en-US"/>
          </a:p>
        </p:txBody>
      </p:sp>
      <p:graphicFrame>
        <p:nvGraphicFramePr>
          <p:cNvPr id="4" name="Diagramm 3">
            <a:extLst>
              <a:ext uri="{FF2B5EF4-FFF2-40B4-BE49-F238E27FC236}">
                <a16:creationId xmlns:a16="http://schemas.microsoft.com/office/drawing/2014/main" id="{C72F6EAE-7D2C-4D9E-8901-C6BE091F8892}"/>
              </a:ext>
            </a:extLst>
          </p:cNvPr>
          <p:cNvGraphicFramePr/>
          <p:nvPr/>
        </p:nvGraphicFramePr>
        <p:xfrm>
          <a:off x="1919536" y="3861048"/>
          <a:ext cx="8128000" cy="1008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platzhalter 8">
            <a:extLst>
              <a:ext uri="{FF2B5EF4-FFF2-40B4-BE49-F238E27FC236}">
                <a16:creationId xmlns:a16="http://schemas.microsoft.com/office/drawing/2014/main" id="{07560DE2-C660-A3E6-46ED-CA520EDD085F}"/>
              </a:ext>
            </a:extLst>
          </p:cNvPr>
          <p:cNvSpPr>
            <a:spLocks noGrp="1"/>
          </p:cNvSpPr>
          <p:nvPr>
            <p:ph type="body" sz="quarter" idx="13"/>
          </p:nvPr>
        </p:nvSpPr>
        <p:spPr/>
        <p:txBody>
          <a:bodyPr/>
          <a:lstStyle/>
          <a:p>
            <a:r>
              <a:rPr lang="de-DE">
                <a:solidFill>
                  <a:schemeClr val="tx1"/>
                </a:solidFill>
              </a:rPr>
              <a:t>Die „alte“ Personalkostenplanung basierend auf u a IT1015 ist nicht Bestandteil des SAP HCM für SAP S/4HANA</a:t>
            </a:r>
          </a:p>
          <a:p>
            <a:pPr lvl="1"/>
            <a:r>
              <a:rPr lang="de-DE" sz="2000">
                <a:solidFill>
                  <a:schemeClr val="tx1"/>
                </a:solidFill>
              </a:rPr>
              <a:t>Lösung: Umstellung auf die PA-CP</a:t>
            </a:r>
          </a:p>
          <a:p>
            <a:endParaRPr lang="de-DE">
              <a:solidFill>
                <a:schemeClr val="tx1"/>
              </a:solidFill>
            </a:endParaRPr>
          </a:p>
          <a:p>
            <a:r>
              <a:rPr lang="de-DE">
                <a:solidFill>
                  <a:schemeClr val="tx1"/>
                </a:solidFill>
              </a:rPr>
              <a:t>Managers Desktop (PA-MA)</a:t>
            </a:r>
          </a:p>
          <a:p>
            <a:pPr lvl="1"/>
            <a:r>
              <a:rPr lang="de-DE" sz="2000">
                <a:solidFill>
                  <a:schemeClr val="tx1"/>
                </a:solidFill>
              </a:rPr>
              <a:t>Lösung: MSS FIORI</a:t>
            </a:r>
          </a:p>
          <a:p>
            <a:pPr lvl="1"/>
            <a:endParaRPr lang="de-DE" sz="2000">
              <a:solidFill>
                <a:schemeClr val="tx1"/>
              </a:solidFill>
            </a:endParaRPr>
          </a:p>
          <a:p>
            <a:r>
              <a:rPr lang="de-DE">
                <a:solidFill>
                  <a:schemeClr val="tx1"/>
                </a:solidFill>
              </a:rPr>
              <a:t>Personalbeschaffung (PA-RC), die alten „PB“ Infotypen </a:t>
            </a:r>
          </a:p>
          <a:p>
            <a:pPr lvl="1"/>
            <a:r>
              <a:rPr lang="de-DE" sz="2000">
                <a:solidFill>
                  <a:schemeClr val="tx1"/>
                </a:solidFill>
              </a:rPr>
              <a:t>Lösung: E-Recruiting oder SuccessFactors Recruiting </a:t>
            </a:r>
          </a:p>
          <a:p>
            <a:endParaRPr lang="de-DE">
              <a:solidFill>
                <a:schemeClr val="tx1"/>
              </a:solidFill>
            </a:endParaRPr>
          </a:p>
          <a:p>
            <a:endParaRPr lang="de-DE">
              <a:solidFill>
                <a:schemeClr val="tx1"/>
              </a:solidFill>
            </a:endParaRPr>
          </a:p>
        </p:txBody>
      </p:sp>
    </p:spTree>
    <p:extLst>
      <p:ext uri="{BB962C8B-B14F-4D97-AF65-F5344CB8AC3E}">
        <p14:creationId xmlns:p14="http://schemas.microsoft.com/office/powerpoint/2010/main" val="90152450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81D485A-BAB8-8B30-F387-BD4D82EEE72C}"/>
              </a:ext>
            </a:extLst>
          </p:cNvPr>
          <p:cNvSpPr>
            <a:spLocks noGrp="1"/>
          </p:cNvSpPr>
          <p:nvPr>
            <p:ph type="body" sz="quarter" idx="13"/>
          </p:nvPr>
        </p:nvSpPr>
        <p:spPr/>
        <p:txBody>
          <a:bodyPr/>
          <a:lstStyle/>
          <a:p>
            <a:r>
              <a:rPr lang="de-DE">
                <a:solidFill>
                  <a:schemeClr val="tx1"/>
                </a:solidFill>
              </a:rPr>
              <a:t>Buchung der L&amp;G Abrechnung mit den Reports RPCIPE00_OLD &amp; RPCIPE00_OLD_CE </a:t>
            </a:r>
          </a:p>
          <a:p>
            <a:pPr lvl="1"/>
            <a:r>
              <a:rPr lang="de-DE" sz="2000">
                <a:solidFill>
                  <a:schemeClr val="tx1"/>
                </a:solidFill>
              </a:rPr>
              <a:t>Lösung: RPCIPE00/01 oder RPCIPE01_CE</a:t>
            </a:r>
          </a:p>
          <a:p>
            <a:endParaRPr lang="de-DE">
              <a:solidFill>
                <a:schemeClr val="tx1"/>
              </a:solidFill>
            </a:endParaRPr>
          </a:p>
          <a:p>
            <a:r>
              <a:rPr lang="de-DE">
                <a:solidFill>
                  <a:schemeClr val="tx1"/>
                </a:solidFill>
              </a:rPr>
              <a:t>KK1 Schnittstelle zu Terminals </a:t>
            </a:r>
          </a:p>
          <a:p>
            <a:pPr lvl="1"/>
            <a:r>
              <a:rPr lang="de-DE" sz="2000">
                <a:solidFill>
                  <a:schemeClr val="tx1"/>
                </a:solidFill>
              </a:rPr>
              <a:t>Lösung: HR-PDC Schnittstelle</a:t>
            </a:r>
          </a:p>
          <a:p>
            <a:endParaRPr lang="de-DE">
              <a:solidFill>
                <a:schemeClr val="tx1"/>
              </a:solidFill>
            </a:endParaRPr>
          </a:p>
          <a:p>
            <a:r>
              <a:rPr lang="de-DE">
                <a:solidFill>
                  <a:schemeClr val="tx1"/>
                </a:solidFill>
              </a:rPr>
              <a:t>… </a:t>
            </a:r>
          </a:p>
          <a:p>
            <a:pPr marL="0" indent="0">
              <a:buNone/>
            </a:pPr>
            <a:endParaRPr lang="de-DE">
              <a:solidFill>
                <a:schemeClr val="tx1"/>
              </a:solidFill>
            </a:endParaRPr>
          </a:p>
        </p:txBody>
      </p:sp>
      <p:sp>
        <p:nvSpPr>
          <p:cNvPr id="3" name="Textplatzhalter 2">
            <a:extLst>
              <a:ext uri="{FF2B5EF4-FFF2-40B4-BE49-F238E27FC236}">
                <a16:creationId xmlns:a16="http://schemas.microsoft.com/office/drawing/2014/main" id="{9DD54CC6-711C-4464-901D-4D06464D3653}"/>
              </a:ext>
            </a:extLst>
          </p:cNvPr>
          <p:cNvSpPr>
            <a:spLocks noGrp="1"/>
          </p:cNvSpPr>
          <p:nvPr>
            <p:ph type="body" sz="quarter" idx="10"/>
          </p:nvPr>
        </p:nvSpPr>
        <p:spPr>
          <a:xfrm>
            <a:off x="623392" y="427889"/>
            <a:ext cx="10513168" cy="504056"/>
          </a:xfrm>
        </p:spPr>
        <p:txBody>
          <a:bodyPr/>
          <a:lstStyle/>
          <a:p>
            <a:r>
              <a:rPr lang="en-US" err="1"/>
              <a:t>Wichtige</a:t>
            </a:r>
            <a:r>
              <a:rPr lang="en-US"/>
              <a:t> </a:t>
            </a:r>
            <a:r>
              <a:rPr lang="en-US" err="1"/>
              <a:t>Änderungen</a:t>
            </a:r>
            <a:r>
              <a:rPr lang="en-US"/>
              <a:t> </a:t>
            </a:r>
            <a:r>
              <a:rPr lang="en-US" err="1"/>
              <a:t>im</a:t>
            </a:r>
            <a:r>
              <a:rPr lang="en-US"/>
              <a:t> </a:t>
            </a:r>
            <a:r>
              <a:rPr lang="de-DE"/>
              <a:t>SAP HCM für SAP S/4HANA</a:t>
            </a:r>
            <a:endParaRPr lang="en-US"/>
          </a:p>
        </p:txBody>
      </p:sp>
    </p:spTree>
    <p:extLst>
      <p:ext uri="{BB962C8B-B14F-4D97-AF65-F5344CB8AC3E}">
        <p14:creationId xmlns:p14="http://schemas.microsoft.com/office/powerpoint/2010/main" val="138095886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E99847D-F693-AE3D-490C-8DC535264615}"/>
              </a:ext>
            </a:extLst>
          </p:cNvPr>
          <p:cNvSpPr>
            <a:spLocks noGrp="1"/>
          </p:cNvSpPr>
          <p:nvPr>
            <p:ph type="body" sz="quarter" idx="10"/>
          </p:nvPr>
        </p:nvSpPr>
        <p:spPr>
          <a:xfrm>
            <a:off x="623391" y="427889"/>
            <a:ext cx="10401289" cy="504056"/>
          </a:xfrm>
        </p:spPr>
        <p:txBody>
          <a:bodyPr/>
          <a:lstStyle/>
          <a:p>
            <a:r>
              <a:rPr lang="de-DE"/>
              <a:t>Prüfung des Releasewechsel auf SAP HCM für SAP S/4HANA</a:t>
            </a:r>
          </a:p>
        </p:txBody>
      </p:sp>
      <p:grpSp>
        <p:nvGrpSpPr>
          <p:cNvPr id="12" name="Gruppieren 11">
            <a:extLst>
              <a:ext uri="{FF2B5EF4-FFF2-40B4-BE49-F238E27FC236}">
                <a16:creationId xmlns:a16="http://schemas.microsoft.com/office/drawing/2014/main" id="{C64B3A37-A2CE-6B33-C494-29C1A71030F7}"/>
              </a:ext>
            </a:extLst>
          </p:cNvPr>
          <p:cNvGrpSpPr/>
          <p:nvPr/>
        </p:nvGrpSpPr>
        <p:grpSpPr>
          <a:xfrm>
            <a:off x="7615632" y="3750958"/>
            <a:ext cx="3974386" cy="1692000"/>
            <a:chOff x="7715249" y="3792574"/>
            <a:chExt cx="3365501" cy="2447852"/>
          </a:xfrm>
        </p:grpSpPr>
        <p:sp>
          <p:nvSpPr>
            <p:cNvPr id="2" name="Rechteck: abgerundete Ecken 1">
              <a:extLst>
                <a:ext uri="{FF2B5EF4-FFF2-40B4-BE49-F238E27FC236}">
                  <a16:creationId xmlns:a16="http://schemas.microsoft.com/office/drawing/2014/main" id="{0D96B0F3-622C-D38F-8BB6-53EAE6635B10}"/>
                </a:ext>
              </a:extLst>
            </p:cNvPr>
            <p:cNvSpPr/>
            <p:nvPr/>
          </p:nvSpPr>
          <p:spPr>
            <a:xfrm>
              <a:off x="7715250" y="3792574"/>
              <a:ext cx="1492250" cy="71755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t>Stammdaten</a:t>
              </a:r>
            </a:p>
          </p:txBody>
        </p:sp>
        <p:sp>
          <p:nvSpPr>
            <p:cNvPr id="3" name="Rechteck: abgerundete Ecken 2">
              <a:extLst>
                <a:ext uri="{FF2B5EF4-FFF2-40B4-BE49-F238E27FC236}">
                  <a16:creationId xmlns:a16="http://schemas.microsoft.com/office/drawing/2014/main" id="{2330BE95-46C0-D294-47F0-B874E992B11D}"/>
                </a:ext>
              </a:extLst>
            </p:cNvPr>
            <p:cNvSpPr/>
            <p:nvPr/>
          </p:nvSpPr>
          <p:spPr>
            <a:xfrm>
              <a:off x="7715250" y="5522876"/>
              <a:ext cx="1492250" cy="71755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t>Time</a:t>
              </a:r>
            </a:p>
          </p:txBody>
        </p:sp>
        <p:sp>
          <p:nvSpPr>
            <p:cNvPr id="4" name="Rechteck: abgerundete Ecken 3">
              <a:extLst>
                <a:ext uri="{FF2B5EF4-FFF2-40B4-BE49-F238E27FC236}">
                  <a16:creationId xmlns:a16="http://schemas.microsoft.com/office/drawing/2014/main" id="{5251DD8B-954D-138B-FB26-BA1A8A6C3375}"/>
                </a:ext>
              </a:extLst>
            </p:cNvPr>
            <p:cNvSpPr/>
            <p:nvPr/>
          </p:nvSpPr>
          <p:spPr>
            <a:xfrm>
              <a:off x="9558261" y="5468153"/>
              <a:ext cx="1492250" cy="717550"/>
            </a:xfrm>
            <a:prstGeom prst="rect">
              <a:avLst/>
            </a:prstGeom>
            <a:solidFill>
              <a:schemeClr val="accent5"/>
            </a:solidFill>
            <a:ln>
              <a:solidFill>
                <a:schemeClr val="accent5"/>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1400"/>
                <a:t>LSO</a:t>
              </a:r>
            </a:p>
          </p:txBody>
        </p:sp>
        <p:sp>
          <p:nvSpPr>
            <p:cNvPr id="5" name="Rechteck: abgerundete Ecken 4">
              <a:extLst>
                <a:ext uri="{FF2B5EF4-FFF2-40B4-BE49-F238E27FC236}">
                  <a16:creationId xmlns:a16="http://schemas.microsoft.com/office/drawing/2014/main" id="{D4D73066-50F3-022E-4472-9818E2E9484F}"/>
                </a:ext>
              </a:extLst>
            </p:cNvPr>
            <p:cNvSpPr/>
            <p:nvPr/>
          </p:nvSpPr>
          <p:spPr>
            <a:xfrm>
              <a:off x="9588500" y="3792574"/>
              <a:ext cx="1492250" cy="717550"/>
            </a:xfrm>
            <a:prstGeom prst="rect">
              <a:avLst/>
            </a:prstGeom>
            <a:solidFill>
              <a:schemeClr val="accent5"/>
            </a:solidFill>
            <a:ln>
              <a:solidFill>
                <a:schemeClr val="accent5"/>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1400"/>
                <a:t>E-Recruiting</a:t>
              </a:r>
            </a:p>
          </p:txBody>
        </p:sp>
        <p:sp>
          <p:nvSpPr>
            <p:cNvPr id="8" name="Rechteck: abgerundete Ecken 7">
              <a:extLst>
                <a:ext uri="{FF2B5EF4-FFF2-40B4-BE49-F238E27FC236}">
                  <a16:creationId xmlns:a16="http://schemas.microsoft.com/office/drawing/2014/main" id="{B75EBF91-F4DF-74C7-FF9B-912916594F6B}"/>
                </a:ext>
              </a:extLst>
            </p:cNvPr>
            <p:cNvSpPr/>
            <p:nvPr/>
          </p:nvSpPr>
          <p:spPr>
            <a:xfrm>
              <a:off x="7715249" y="4650396"/>
              <a:ext cx="1492250" cy="71755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err="1"/>
                <a:t>Payroll</a:t>
              </a:r>
              <a:endParaRPr lang="de-DE" sz="1400"/>
            </a:p>
          </p:txBody>
        </p:sp>
      </p:grpSp>
      <p:sp>
        <p:nvSpPr>
          <p:cNvPr id="9" name="Rechteck 8">
            <a:extLst>
              <a:ext uri="{FF2B5EF4-FFF2-40B4-BE49-F238E27FC236}">
                <a16:creationId xmlns:a16="http://schemas.microsoft.com/office/drawing/2014/main" id="{FEFE5B2A-7328-CDA4-16ED-CA2D80AA50BB}"/>
              </a:ext>
            </a:extLst>
          </p:cNvPr>
          <p:cNvSpPr/>
          <p:nvPr/>
        </p:nvSpPr>
        <p:spPr>
          <a:xfrm>
            <a:off x="7699252" y="5873391"/>
            <a:ext cx="1022460" cy="27911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t>Private Cloud Edition</a:t>
            </a:r>
          </a:p>
        </p:txBody>
      </p:sp>
      <p:sp>
        <p:nvSpPr>
          <p:cNvPr id="10" name="Rechteck 9">
            <a:extLst>
              <a:ext uri="{FF2B5EF4-FFF2-40B4-BE49-F238E27FC236}">
                <a16:creationId xmlns:a16="http://schemas.microsoft.com/office/drawing/2014/main" id="{83876D24-BDD9-7732-025A-8CEEB468C24D}"/>
              </a:ext>
            </a:extLst>
          </p:cNvPr>
          <p:cNvSpPr/>
          <p:nvPr/>
        </p:nvSpPr>
        <p:spPr>
          <a:xfrm>
            <a:off x="8973419" y="5873391"/>
            <a:ext cx="1022460" cy="279114"/>
          </a:xfrm>
          <a:prstGeom prst="rect">
            <a:avLst/>
          </a:prstGeom>
          <a:gradFill>
            <a:gsLst>
              <a:gs pos="42000">
                <a:schemeClr val="accent5"/>
              </a:gs>
              <a:gs pos="100000">
                <a:srgbClr val="BDD0E6"/>
              </a:gs>
              <a:gs pos="56000">
                <a:schemeClr val="tx2"/>
              </a:gs>
              <a:gs pos="100000">
                <a:schemeClr val="accent1">
                  <a:lumMod val="30000"/>
                  <a:lumOff val="70000"/>
                </a:schemeClr>
              </a:gs>
            </a:gsLst>
            <a:lin ang="5400000" scaled="1"/>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t>On Prem Edition</a:t>
            </a:r>
          </a:p>
        </p:txBody>
      </p:sp>
      <p:sp>
        <p:nvSpPr>
          <p:cNvPr id="13" name="Rechteck 12">
            <a:extLst>
              <a:ext uri="{FF2B5EF4-FFF2-40B4-BE49-F238E27FC236}">
                <a16:creationId xmlns:a16="http://schemas.microsoft.com/office/drawing/2014/main" id="{87FB6F3F-3247-4065-A7BE-E5B20D65B466}"/>
              </a:ext>
            </a:extLst>
          </p:cNvPr>
          <p:cNvSpPr/>
          <p:nvPr/>
        </p:nvSpPr>
        <p:spPr>
          <a:xfrm>
            <a:off x="623391" y="1698413"/>
            <a:ext cx="10966629" cy="191116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DD377CB5-718C-29CC-0412-E3464067A7BE}"/>
              </a:ext>
            </a:extLst>
          </p:cNvPr>
          <p:cNvSpPr txBox="1"/>
          <p:nvPr/>
        </p:nvSpPr>
        <p:spPr bwMode="auto">
          <a:xfrm>
            <a:off x="637692" y="3735520"/>
            <a:ext cx="6746438" cy="2328907"/>
          </a:xfrm>
          <a:prstGeom prst="rect">
            <a:avLst/>
          </a:prstGeom>
          <a:noFill/>
          <a:ln w="9525">
            <a:noFill/>
            <a:miter lim="800000"/>
            <a:headEnd/>
            <a:tailEnd/>
          </a:ln>
        </p:spPr>
        <p:txBody>
          <a:bodyPr wrap="square">
            <a:spAutoFit/>
          </a:bodyPr>
          <a:lstStyle/>
          <a:p>
            <a:pPr marL="0" lvl="1">
              <a:lnSpc>
                <a:spcPct val="150000"/>
              </a:lnSpc>
            </a:pPr>
            <a:r>
              <a:rPr lang="de-DE" sz="1600" b="1">
                <a:solidFill>
                  <a:srgbClr val="233356"/>
                </a:solidFill>
              </a:rPr>
              <a:t>WIE WERDEN MITARBEITER BEI DER LIZENZIERUNG GEZÄHLT?</a:t>
            </a:r>
          </a:p>
          <a:p>
            <a:pPr marL="0" lvl="1"/>
            <a:endParaRPr lang="de-DE" sz="1600">
              <a:solidFill>
                <a:srgbClr val="233356"/>
              </a:solidFill>
            </a:endParaRPr>
          </a:p>
          <a:p>
            <a:pPr marL="0" lvl="1">
              <a:lnSpc>
                <a:spcPct val="150000"/>
              </a:lnSpc>
            </a:pPr>
            <a:r>
              <a:rPr lang="de-DE" sz="1600">
                <a:solidFill>
                  <a:srgbClr val="233356"/>
                </a:solidFill>
              </a:rPr>
              <a:t>Mitarbeiter sind Personen:</a:t>
            </a:r>
          </a:p>
          <a:p>
            <a:pPr marL="285750" lvl="1" indent="-285750">
              <a:lnSpc>
                <a:spcPct val="150000"/>
              </a:lnSpc>
              <a:buFont typeface="Wingdings" panose="05000000000000000000" pitchFamily="2" charset="2"/>
              <a:buChar char="§"/>
            </a:pPr>
            <a:r>
              <a:rPr lang="de-DE" sz="1400">
                <a:solidFill>
                  <a:srgbClr val="233356"/>
                </a:solidFill>
              </a:rPr>
              <a:t>die für ein Unternehmen oder eine juristische Einheit tätig sind,</a:t>
            </a:r>
          </a:p>
          <a:p>
            <a:pPr marL="285750" lvl="1" indent="-285750">
              <a:lnSpc>
                <a:spcPct val="150000"/>
              </a:lnSpc>
              <a:buFont typeface="Wingdings" panose="05000000000000000000" pitchFamily="2" charset="2"/>
              <a:buChar char="§"/>
            </a:pPr>
            <a:r>
              <a:rPr lang="de-DE" sz="1400">
                <a:solidFill>
                  <a:srgbClr val="233356"/>
                </a:solidFill>
              </a:rPr>
              <a:t>die Nutzungsrechte für die Funktionen des Packages erwerben,</a:t>
            </a:r>
          </a:p>
          <a:p>
            <a:pPr marL="285750" lvl="1" indent="-285750">
              <a:lnSpc>
                <a:spcPct val="150000"/>
              </a:lnSpc>
              <a:buFont typeface="Wingdings" panose="05000000000000000000" pitchFamily="2" charset="2"/>
              <a:buChar char="§"/>
            </a:pPr>
            <a:r>
              <a:rPr lang="de-DE" sz="1400">
                <a:solidFill>
                  <a:srgbClr val="233356"/>
                </a:solidFill>
              </a:rPr>
              <a:t>die für deren verbundene Unternehmen tätig sind, unabhängig vom Beschäftigungsstatus (z. B. Teilzeit, Vollzeit, Abwesenheit, Externe usw.)</a:t>
            </a:r>
          </a:p>
        </p:txBody>
      </p:sp>
      <p:sp>
        <p:nvSpPr>
          <p:cNvPr id="50" name="Rechteck 49"/>
          <p:cNvSpPr/>
          <p:nvPr/>
        </p:nvSpPr>
        <p:spPr bwMode="auto">
          <a:xfrm>
            <a:off x="817298" y="1679301"/>
            <a:ext cx="10772722" cy="2052545"/>
          </a:xfrm>
          <a:prstGeom prst="rect">
            <a:avLst/>
          </a:prstGeom>
          <a:noFill/>
          <a:ln w="9525">
            <a:noFill/>
            <a:miter lim="800000"/>
            <a:headEnd/>
            <a:tailEnd/>
          </a:ln>
          <a:effectLst/>
        </p:spPr>
        <p:txBody>
          <a:bodyPr wrap="none" lIns="35991" tIns="35991" rIns="35991" bIns="35991" rtlCol="0" anchor="t"/>
          <a:lstStyle/>
          <a:p>
            <a:r>
              <a:rPr lang="de-DE" b="1">
                <a:solidFill>
                  <a:srgbClr val="233356"/>
                </a:solidFill>
                <a:sym typeface="Arial" pitchFamily="34" charset="0"/>
              </a:rPr>
              <a:t>Releasewechsel auf SAP</a:t>
            </a:r>
            <a:r>
              <a:rPr lang="de-DE">
                <a:solidFill>
                  <a:srgbClr val="233356"/>
                </a:solidFill>
              </a:rPr>
              <a:t>®</a:t>
            </a:r>
            <a:r>
              <a:rPr lang="de-DE" b="1">
                <a:solidFill>
                  <a:srgbClr val="233356"/>
                </a:solidFill>
                <a:sym typeface="Arial" pitchFamily="34" charset="0"/>
              </a:rPr>
              <a:t> HCM for S/4HANA On-</a:t>
            </a:r>
            <a:r>
              <a:rPr lang="de-DE" b="1" err="1">
                <a:solidFill>
                  <a:srgbClr val="233356"/>
                </a:solidFill>
                <a:sym typeface="Arial" pitchFamily="34" charset="0"/>
              </a:rPr>
              <a:t>Premise</a:t>
            </a:r>
            <a:r>
              <a:rPr lang="de-DE" b="1">
                <a:solidFill>
                  <a:srgbClr val="233356"/>
                </a:solidFill>
                <a:sym typeface="Arial" pitchFamily="34" charset="0"/>
              </a:rPr>
              <a:t> Edition oder Private Cloud Edition</a:t>
            </a:r>
          </a:p>
          <a:p>
            <a:endParaRPr lang="de-DE" sz="1000">
              <a:solidFill>
                <a:srgbClr val="233356"/>
              </a:solidFill>
              <a:ea typeface="ヒラギノ角ゴ Pro W3"/>
              <a:cs typeface="ヒラギノ角ゴ Pro W3"/>
              <a:sym typeface="Arial" pitchFamily="34" charset="0"/>
            </a:endParaRPr>
          </a:p>
          <a:p>
            <a:pPr marL="285750" lvl="1" indent="-285750">
              <a:lnSpc>
                <a:spcPct val="150000"/>
              </a:lnSpc>
              <a:buFont typeface="Wingdings" panose="05000000000000000000" pitchFamily="2" charset="2"/>
              <a:buChar char="§"/>
            </a:pPr>
            <a:r>
              <a:rPr lang="de-DE" sz="1600">
                <a:sym typeface="Arial" pitchFamily="34" charset="0"/>
              </a:rPr>
              <a:t>Seit Q4/2022 gibt es die HCM-Komponenten auch unter S/4HANA</a:t>
            </a:r>
          </a:p>
          <a:p>
            <a:pPr marL="285750" lvl="1" indent="-285750">
              <a:lnSpc>
                <a:spcPct val="150000"/>
              </a:lnSpc>
              <a:buFont typeface="Wingdings" panose="05000000000000000000" pitchFamily="2" charset="2"/>
              <a:buChar char="§"/>
            </a:pPr>
            <a:r>
              <a:rPr lang="de-DE" sz="1600">
                <a:sym typeface="Arial" pitchFamily="34" charset="0"/>
              </a:rPr>
              <a:t>Wenig neue Funktionen - nur Transfer der aktuellen SAP</a:t>
            </a:r>
            <a:r>
              <a:rPr lang="de-DE" sz="1600"/>
              <a:t>®</a:t>
            </a:r>
            <a:r>
              <a:rPr lang="de-DE" sz="1600">
                <a:sym typeface="Arial" pitchFamily="34" charset="0"/>
              </a:rPr>
              <a:t> HCM Funktionen auf S/4 Basis</a:t>
            </a:r>
          </a:p>
          <a:p>
            <a:pPr marL="285750" lvl="1" indent="-285750">
              <a:lnSpc>
                <a:spcPct val="150000"/>
              </a:lnSpc>
              <a:buFont typeface="Wingdings" panose="05000000000000000000" pitchFamily="2" charset="2"/>
              <a:buChar char="§"/>
            </a:pPr>
            <a:r>
              <a:rPr lang="de-DE" sz="1600">
                <a:sym typeface="Arial" pitchFamily="34" charset="0"/>
              </a:rPr>
              <a:t>Wartungszusage bis 2040 für SAP</a:t>
            </a:r>
            <a:r>
              <a:rPr lang="de-DE" sz="1600"/>
              <a:t>®</a:t>
            </a:r>
            <a:r>
              <a:rPr lang="de-DE" sz="1600">
                <a:sym typeface="Arial" pitchFamily="34" charset="0"/>
              </a:rPr>
              <a:t> HCM for S/4HANA</a:t>
            </a:r>
          </a:p>
          <a:p>
            <a:pPr marL="285750" lvl="1" indent="-285750">
              <a:lnSpc>
                <a:spcPct val="150000"/>
              </a:lnSpc>
              <a:buFont typeface="Wingdings" panose="05000000000000000000" pitchFamily="2" charset="2"/>
              <a:buChar char="§"/>
            </a:pPr>
            <a:r>
              <a:rPr lang="de-DE" sz="1600">
                <a:sym typeface="Arial" pitchFamily="34" charset="0"/>
              </a:rPr>
              <a:t>Das Preismodell orientiert sich ausschließlich an der Anzahl der verwalteten Mitarbeiter</a:t>
            </a:r>
          </a:p>
          <a:p>
            <a:pPr marL="171450" lvl="1" indent="-171450">
              <a:lnSpc>
                <a:spcPct val="150000"/>
              </a:lnSpc>
              <a:buFont typeface="Arial" panose="020B0604020202020204" pitchFamily="34" charset="0"/>
              <a:buChar char="•"/>
            </a:pPr>
            <a:endParaRPr lang="de-DE" sz="1600">
              <a:solidFill>
                <a:srgbClr val="233356"/>
              </a:solidFill>
              <a:sym typeface="Arial" pitchFamily="34" charset="0"/>
            </a:endParaRPr>
          </a:p>
        </p:txBody>
      </p:sp>
      <p:sp>
        <p:nvSpPr>
          <p:cNvPr id="14" name="Rechteck 13">
            <a:extLst>
              <a:ext uri="{FF2B5EF4-FFF2-40B4-BE49-F238E27FC236}">
                <a16:creationId xmlns:a16="http://schemas.microsoft.com/office/drawing/2014/main" id="{77FBF910-A3D9-C406-BD95-69BD42FD20C8}"/>
              </a:ext>
            </a:extLst>
          </p:cNvPr>
          <p:cNvSpPr/>
          <p:nvPr/>
        </p:nvSpPr>
        <p:spPr>
          <a:xfrm>
            <a:off x="623391" y="3731846"/>
            <a:ext cx="6760739" cy="2516167"/>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80CECB08-DABF-5D90-312A-ADEFC4FF93CE}"/>
              </a:ext>
            </a:extLst>
          </p:cNvPr>
          <p:cNvSpPr/>
          <p:nvPr/>
        </p:nvSpPr>
        <p:spPr>
          <a:xfrm>
            <a:off x="7615632" y="5747832"/>
            <a:ext cx="2499918" cy="495984"/>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descr="Marke Fragezeichen Silhouette">
            <a:extLst>
              <a:ext uri="{FF2B5EF4-FFF2-40B4-BE49-F238E27FC236}">
                <a16:creationId xmlns:a16="http://schemas.microsoft.com/office/drawing/2014/main" id="{C2346369-2ED9-E557-5A60-A7027CD09C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9730" y="3731846"/>
            <a:ext cx="914400" cy="914400"/>
          </a:xfrm>
          <a:prstGeom prst="rect">
            <a:avLst/>
          </a:prstGeom>
        </p:spPr>
      </p:pic>
    </p:spTree>
    <p:extLst>
      <p:ext uri="{BB962C8B-B14F-4D97-AF65-F5344CB8AC3E}">
        <p14:creationId xmlns:p14="http://schemas.microsoft.com/office/powerpoint/2010/main" val="123552567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81900E43-4880-51C0-4B85-05EFEE0A151A}"/>
              </a:ext>
            </a:extLst>
          </p:cNvPr>
          <p:cNvSpPr>
            <a:spLocks noGrp="1"/>
          </p:cNvSpPr>
          <p:nvPr>
            <p:ph type="body" sz="quarter" idx="12"/>
          </p:nvPr>
        </p:nvSpPr>
        <p:spPr>
          <a:xfrm>
            <a:off x="-343440" y="4244543"/>
            <a:ext cx="4680520" cy="3672408"/>
          </a:xfrm>
        </p:spPr>
        <p:txBody>
          <a:bodyPr>
            <a:normAutofit fontScale="92500" lnSpcReduction="20000"/>
          </a:bodyPr>
          <a:lstStyle/>
          <a:p>
            <a:r>
              <a:rPr lang="de-DE"/>
              <a:t>03</a:t>
            </a:r>
          </a:p>
        </p:txBody>
      </p:sp>
      <p:sp>
        <p:nvSpPr>
          <p:cNvPr id="2" name="Textplatzhalter 1">
            <a:extLst>
              <a:ext uri="{FF2B5EF4-FFF2-40B4-BE49-F238E27FC236}">
                <a16:creationId xmlns:a16="http://schemas.microsoft.com/office/drawing/2014/main" id="{215F8981-5119-47A3-87AE-F7E9FD980BBB}"/>
              </a:ext>
            </a:extLst>
          </p:cNvPr>
          <p:cNvSpPr>
            <a:spLocks noGrp="1"/>
          </p:cNvSpPr>
          <p:nvPr>
            <p:ph type="body" sz="quarter" idx="10"/>
          </p:nvPr>
        </p:nvSpPr>
        <p:spPr/>
        <p:txBody>
          <a:bodyPr/>
          <a:lstStyle/>
          <a:p>
            <a:r>
              <a:rPr lang="de-DE"/>
              <a:t>Projektvorgehensweise</a:t>
            </a:r>
          </a:p>
          <a:p>
            <a:endParaRPr lang="de-DE"/>
          </a:p>
        </p:txBody>
      </p:sp>
    </p:spTree>
    <p:extLst>
      <p:ext uri="{BB962C8B-B14F-4D97-AF65-F5344CB8AC3E}">
        <p14:creationId xmlns:p14="http://schemas.microsoft.com/office/powerpoint/2010/main" val="85461961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0E2C6-202B-719D-7116-B61D0F457E65}"/>
              </a:ext>
            </a:extLst>
          </p:cNvPr>
          <p:cNvSpPr>
            <a:spLocks noGrp="1"/>
          </p:cNvSpPr>
          <p:nvPr>
            <p:ph type="body" sz="quarter" idx="10"/>
          </p:nvPr>
        </p:nvSpPr>
        <p:spPr/>
        <p:txBody>
          <a:bodyPr/>
          <a:lstStyle/>
          <a:p>
            <a:r>
              <a:rPr lang="de-DE"/>
              <a:t>Vorgehen beim S/4Hana Upgrade</a:t>
            </a:r>
          </a:p>
        </p:txBody>
      </p:sp>
      <p:sp>
        <p:nvSpPr>
          <p:cNvPr id="9" name="Rechteck 8">
            <a:extLst>
              <a:ext uri="{FF2B5EF4-FFF2-40B4-BE49-F238E27FC236}">
                <a16:creationId xmlns:a16="http://schemas.microsoft.com/office/drawing/2014/main" id="{C38046F1-9A83-17AA-D360-6EF97166994D}"/>
              </a:ext>
            </a:extLst>
          </p:cNvPr>
          <p:cNvSpPr/>
          <p:nvPr/>
        </p:nvSpPr>
        <p:spPr>
          <a:xfrm>
            <a:off x="596221" y="3142087"/>
            <a:ext cx="2754808" cy="2943223"/>
          </a:xfrm>
          <a:prstGeom prst="rect">
            <a:avLst/>
          </a:prstGeom>
          <a:ln>
            <a:solidFill>
              <a:srgbClr val="2B4787"/>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2" name="Grafik 11">
            <a:extLst>
              <a:ext uri="{FF2B5EF4-FFF2-40B4-BE49-F238E27FC236}">
                <a16:creationId xmlns:a16="http://schemas.microsoft.com/office/drawing/2014/main" id="{5832ACCC-96B1-18FC-8173-84C403161430}"/>
              </a:ext>
            </a:extLst>
          </p:cNvPr>
          <p:cNvPicPr>
            <a:picLocks noChangeAspect="1"/>
          </p:cNvPicPr>
          <p:nvPr/>
        </p:nvPicPr>
        <p:blipFill>
          <a:blip r:embed="rId2"/>
          <a:stretch>
            <a:fillRect/>
          </a:stretch>
        </p:blipFill>
        <p:spPr>
          <a:xfrm>
            <a:off x="769060" y="3686115"/>
            <a:ext cx="2409132" cy="1260891"/>
          </a:xfrm>
          <a:prstGeom prst="rect">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feld 12">
            <a:extLst>
              <a:ext uri="{FF2B5EF4-FFF2-40B4-BE49-F238E27FC236}">
                <a16:creationId xmlns:a16="http://schemas.microsoft.com/office/drawing/2014/main" id="{77D3EB50-6768-9C68-7914-0BC5DAB798B7}"/>
              </a:ext>
            </a:extLst>
          </p:cNvPr>
          <p:cNvSpPr txBox="1"/>
          <p:nvPr/>
        </p:nvSpPr>
        <p:spPr bwMode="auto">
          <a:xfrm>
            <a:off x="596221" y="5146826"/>
            <a:ext cx="2640508" cy="73866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1400">
                <a:ea typeface="Verdana" pitchFamily="34" charset="0"/>
                <a:cs typeface="Verdana" pitchFamily="34" charset="0"/>
              </a:rPr>
              <a:t>EU DSGVO konformes Löschkonzept als ideales Nebenprodukt  </a:t>
            </a:r>
          </a:p>
        </p:txBody>
      </p:sp>
      <p:sp>
        <p:nvSpPr>
          <p:cNvPr id="14" name="Rechteck 13">
            <a:extLst>
              <a:ext uri="{FF2B5EF4-FFF2-40B4-BE49-F238E27FC236}">
                <a16:creationId xmlns:a16="http://schemas.microsoft.com/office/drawing/2014/main" id="{44688586-AD5A-87CC-2D5D-EA2FBC564046}"/>
              </a:ext>
            </a:extLst>
          </p:cNvPr>
          <p:cNvSpPr/>
          <p:nvPr/>
        </p:nvSpPr>
        <p:spPr>
          <a:xfrm>
            <a:off x="3413785" y="3131396"/>
            <a:ext cx="5500288" cy="2953914"/>
          </a:xfrm>
          <a:prstGeom prst="rect">
            <a:avLst/>
          </a:prstGeom>
          <a:ln>
            <a:solidFill>
              <a:srgbClr val="2B4787"/>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Rechteck 19">
            <a:extLst>
              <a:ext uri="{FF2B5EF4-FFF2-40B4-BE49-F238E27FC236}">
                <a16:creationId xmlns:a16="http://schemas.microsoft.com/office/drawing/2014/main" id="{C80F0134-10E1-E1B3-BFFC-DC73B2EE1C9B}"/>
              </a:ext>
            </a:extLst>
          </p:cNvPr>
          <p:cNvSpPr/>
          <p:nvPr/>
        </p:nvSpPr>
        <p:spPr>
          <a:xfrm>
            <a:off x="8966998" y="3131396"/>
            <a:ext cx="2782689" cy="2953915"/>
          </a:xfrm>
          <a:prstGeom prst="rect">
            <a:avLst/>
          </a:prstGeom>
          <a:ln>
            <a:solidFill>
              <a:srgbClr val="2B4787"/>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0" name="Grafik 29">
            <a:extLst>
              <a:ext uri="{FF2B5EF4-FFF2-40B4-BE49-F238E27FC236}">
                <a16:creationId xmlns:a16="http://schemas.microsoft.com/office/drawing/2014/main" id="{C6262124-8B92-43C9-AA12-B3E02025585D}"/>
              </a:ext>
            </a:extLst>
          </p:cNvPr>
          <p:cNvPicPr>
            <a:picLocks noChangeAspect="1"/>
          </p:cNvPicPr>
          <p:nvPr/>
        </p:nvPicPr>
        <p:blipFill>
          <a:blip r:embed="rId3"/>
          <a:srcRect r="35117"/>
          <a:stretch/>
        </p:blipFill>
        <p:spPr>
          <a:xfrm>
            <a:off x="9063689" y="3770659"/>
            <a:ext cx="2569832" cy="1123062"/>
          </a:xfrm>
          <a:prstGeom prst="rect">
            <a:avLst/>
          </a:prstGeom>
          <a:effectLst>
            <a:outerShdw blurRad="50800" dist="38100" dir="2700000" algn="tl" rotWithShape="0">
              <a:prstClr val="black">
                <a:alpha val="40000"/>
              </a:prstClr>
            </a:outerShdw>
          </a:effectLst>
        </p:spPr>
      </p:pic>
      <p:sp>
        <p:nvSpPr>
          <p:cNvPr id="31" name="Rechteck 30">
            <a:extLst>
              <a:ext uri="{FF2B5EF4-FFF2-40B4-BE49-F238E27FC236}">
                <a16:creationId xmlns:a16="http://schemas.microsoft.com/office/drawing/2014/main" id="{4E2DC2B8-3097-0CCD-D175-601893552E49}"/>
              </a:ext>
            </a:extLst>
          </p:cNvPr>
          <p:cNvSpPr/>
          <p:nvPr/>
        </p:nvSpPr>
        <p:spPr>
          <a:xfrm>
            <a:off x="568341" y="1670143"/>
            <a:ext cx="11181348" cy="50325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rPr>
              <a:t>VORBEREITUNG UND PLANUNG DER MIGRATION</a:t>
            </a:r>
          </a:p>
        </p:txBody>
      </p:sp>
      <p:sp>
        <p:nvSpPr>
          <p:cNvPr id="7" name="Rechteck 6">
            <a:extLst>
              <a:ext uri="{FF2B5EF4-FFF2-40B4-BE49-F238E27FC236}">
                <a16:creationId xmlns:a16="http://schemas.microsoft.com/office/drawing/2014/main" id="{A3D51495-453D-DB30-6248-47C29EEA706B}"/>
              </a:ext>
            </a:extLst>
          </p:cNvPr>
          <p:cNvSpPr/>
          <p:nvPr/>
        </p:nvSpPr>
        <p:spPr>
          <a:xfrm>
            <a:off x="568340" y="2415671"/>
            <a:ext cx="2782689" cy="503255"/>
          </a:xfrm>
          <a:prstGeom prst="rect">
            <a:avLst/>
          </a:prstGeom>
          <a:ln>
            <a:solidFill>
              <a:srgbClr val="2B478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b="1"/>
              <a:t>1 Systembereinigung mit ILM (Option) </a:t>
            </a:r>
          </a:p>
        </p:txBody>
      </p:sp>
      <p:sp>
        <p:nvSpPr>
          <p:cNvPr id="29" name="Rechteck 28">
            <a:extLst>
              <a:ext uri="{FF2B5EF4-FFF2-40B4-BE49-F238E27FC236}">
                <a16:creationId xmlns:a16="http://schemas.microsoft.com/office/drawing/2014/main" id="{086FE5B3-21CA-9115-8EF6-8A6F50724899}"/>
              </a:ext>
            </a:extLst>
          </p:cNvPr>
          <p:cNvSpPr/>
          <p:nvPr/>
        </p:nvSpPr>
        <p:spPr>
          <a:xfrm>
            <a:off x="8967000" y="2410742"/>
            <a:ext cx="2782689" cy="503255"/>
          </a:xfrm>
          <a:prstGeom prst="rect">
            <a:avLst/>
          </a:prstGeom>
          <a:ln>
            <a:solidFill>
              <a:srgbClr val="2B478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b="1"/>
              <a:t>3 Projektplanung &amp; Durchführung</a:t>
            </a:r>
          </a:p>
        </p:txBody>
      </p:sp>
      <p:sp>
        <p:nvSpPr>
          <p:cNvPr id="56" name="Rechteck 55">
            <a:extLst>
              <a:ext uri="{FF2B5EF4-FFF2-40B4-BE49-F238E27FC236}">
                <a16:creationId xmlns:a16="http://schemas.microsoft.com/office/drawing/2014/main" id="{89E6218A-A6E2-0387-1E0C-301C0473DAEC}"/>
              </a:ext>
            </a:extLst>
          </p:cNvPr>
          <p:cNvSpPr/>
          <p:nvPr/>
        </p:nvSpPr>
        <p:spPr>
          <a:xfrm>
            <a:off x="3402402" y="2410742"/>
            <a:ext cx="5498489" cy="503255"/>
          </a:xfrm>
          <a:prstGeom prst="rect">
            <a:avLst/>
          </a:prstGeom>
          <a:ln>
            <a:solidFill>
              <a:srgbClr val="2B478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1400" b="1"/>
              <a:t>2 Projektvorbereitung </a:t>
            </a:r>
          </a:p>
          <a:p>
            <a:pPr algn="ctr"/>
            <a:r>
              <a:rPr lang="de-DE" sz="1400" b="1"/>
              <a:t>(</a:t>
            </a:r>
            <a:r>
              <a:rPr lang="de-DE" sz="1400" b="1" err="1"/>
              <a:t>Readiness</a:t>
            </a:r>
            <a:r>
              <a:rPr lang="de-DE" sz="1400" b="1"/>
              <a:t> Checks &amp; ATC Check …)</a:t>
            </a:r>
          </a:p>
        </p:txBody>
      </p:sp>
      <p:pic>
        <p:nvPicPr>
          <p:cNvPr id="6" name="Grafik 5">
            <a:extLst>
              <a:ext uri="{FF2B5EF4-FFF2-40B4-BE49-F238E27FC236}">
                <a16:creationId xmlns:a16="http://schemas.microsoft.com/office/drawing/2014/main" id="{4062736E-4CAD-4CC3-7CAA-5705F7335DE6}"/>
              </a:ext>
            </a:extLst>
          </p:cNvPr>
          <p:cNvPicPr>
            <a:picLocks noChangeAspect="1"/>
          </p:cNvPicPr>
          <p:nvPr/>
        </p:nvPicPr>
        <p:blipFill>
          <a:blip r:embed="rId4"/>
          <a:stretch>
            <a:fillRect/>
          </a:stretch>
        </p:blipFill>
        <p:spPr>
          <a:xfrm>
            <a:off x="4037153" y="3686115"/>
            <a:ext cx="4253552" cy="1621032"/>
          </a:xfrm>
          <a:prstGeom prst="rect">
            <a:avLst/>
          </a:prstGeom>
        </p:spPr>
      </p:pic>
    </p:spTree>
    <p:extLst>
      <p:ext uri="{BB962C8B-B14F-4D97-AF65-F5344CB8AC3E}">
        <p14:creationId xmlns:p14="http://schemas.microsoft.com/office/powerpoint/2010/main" val="154235976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DE6C9B4-60F8-9BF5-6989-79F4B8CE0A52}"/>
              </a:ext>
            </a:extLst>
          </p:cNvPr>
          <p:cNvPicPr>
            <a:picLocks noChangeAspect="1"/>
          </p:cNvPicPr>
          <p:nvPr/>
        </p:nvPicPr>
        <p:blipFill>
          <a:blip r:embed="rId3"/>
          <a:stretch>
            <a:fillRect/>
          </a:stretch>
        </p:blipFill>
        <p:spPr>
          <a:xfrm>
            <a:off x="623392" y="1600199"/>
            <a:ext cx="8807114" cy="3563457"/>
          </a:xfrm>
          <a:prstGeom prst="rect">
            <a:avLst/>
          </a:prstGeom>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1E967A45-DBA0-16CD-47D5-BA327F8B3469}"/>
              </a:ext>
            </a:extLst>
          </p:cNvPr>
          <p:cNvPicPr>
            <a:picLocks noChangeAspect="1"/>
          </p:cNvPicPr>
          <p:nvPr/>
        </p:nvPicPr>
        <p:blipFill>
          <a:blip r:embed="rId4"/>
          <a:stretch>
            <a:fillRect/>
          </a:stretch>
        </p:blipFill>
        <p:spPr>
          <a:xfrm>
            <a:off x="666750" y="4515060"/>
            <a:ext cx="5210175" cy="1648871"/>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6707A42A-12AD-0B44-D45D-DD03D84B8350}"/>
              </a:ext>
            </a:extLst>
          </p:cNvPr>
          <p:cNvPicPr>
            <a:picLocks noChangeAspect="1"/>
          </p:cNvPicPr>
          <p:nvPr/>
        </p:nvPicPr>
        <p:blipFill>
          <a:blip r:embed="rId5"/>
          <a:srcRect l="12110" t="26646"/>
          <a:stretch/>
        </p:blipFill>
        <p:spPr>
          <a:xfrm>
            <a:off x="5915025" y="1514475"/>
            <a:ext cx="6122550" cy="1914525"/>
          </a:xfrm>
          <a:prstGeom prst="rect">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34F14A4C-60EC-6C71-8209-AB25F7F35A92}"/>
              </a:ext>
            </a:extLst>
          </p:cNvPr>
          <p:cNvPicPr>
            <a:picLocks noChangeAspect="1"/>
          </p:cNvPicPr>
          <p:nvPr/>
        </p:nvPicPr>
        <p:blipFill>
          <a:blip r:embed="rId6"/>
          <a:srcRect l="18617" t="14577"/>
          <a:stretch/>
        </p:blipFill>
        <p:spPr>
          <a:xfrm>
            <a:off x="6259483" y="3722674"/>
            <a:ext cx="1820744" cy="2438400"/>
          </a:xfrm>
          <a:prstGeom prst="rect">
            <a:avLst/>
          </a:prstGeom>
          <a:effectLst>
            <a:outerShdw blurRad="50800" dist="38100" dir="2700000" algn="tl" rotWithShape="0">
              <a:prstClr val="black">
                <a:alpha val="40000"/>
              </a:prstClr>
            </a:outerShdw>
          </a:effectLst>
        </p:spPr>
      </p:pic>
      <p:sp>
        <p:nvSpPr>
          <p:cNvPr id="5" name="Textplatzhalter 4">
            <a:extLst>
              <a:ext uri="{FF2B5EF4-FFF2-40B4-BE49-F238E27FC236}">
                <a16:creationId xmlns:a16="http://schemas.microsoft.com/office/drawing/2014/main" id="{CB955CE7-5371-25E2-5467-F846616FB784}"/>
              </a:ext>
            </a:extLst>
          </p:cNvPr>
          <p:cNvSpPr>
            <a:spLocks noGrp="1"/>
          </p:cNvSpPr>
          <p:nvPr>
            <p:ph type="body" sz="quarter" idx="10"/>
          </p:nvPr>
        </p:nvSpPr>
        <p:spPr/>
        <p:txBody>
          <a:bodyPr/>
          <a:lstStyle/>
          <a:p>
            <a:r>
              <a:rPr lang="de-DE"/>
              <a:t>S/4 HANA &amp; SuccessFactors EC Musterprojekt</a:t>
            </a:r>
          </a:p>
        </p:txBody>
      </p:sp>
      <p:sp>
        <p:nvSpPr>
          <p:cNvPr id="3" name="Rechteck 2">
            <a:extLst>
              <a:ext uri="{FF2B5EF4-FFF2-40B4-BE49-F238E27FC236}">
                <a16:creationId xmlns:a16="http://schemas.microsoft.com/office/drawing/2014/main" id="{ECC90627-B306-5E5A-9725-6499B306AE72}"/>
              </a:ext>
            </a:extLst>
          </p:cNvPr>
          <p:cNvSpPr/>
          <p:nvPr/>
        </p:nvSpPr>
        <p:spPr>
          <a:xfrm>
            <a:off x="8417170" y="2021781"/>
            <a:ext cx="3600450" cy="4139293"/>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r>
              <a:rPr lang="de-DE" sz="1600" b="1" spc="300">
                <a:solidFill>
                  <a:schemeClr val="bg1"/>
                </a:solidFill>
              </a:rPr>
              <a:t>PROJEKTBESCHLEUNIGER</a:t>
            </a:r>
          </a:p>
        </p:txBody>
      </p:sp>
      <p:sp>
        <p:nvSpPr>
          <p:cNvPr id="6" name="Rechteck 5">
            <a:extLst>
              <a:ext uri="{FF2B5EF4-FFF2-40B4-BE49-F238E27FC236}">
                <a16:creationId xmlns:a16="http://schemas.microsoft.com/office/drawing/2014/main" id="{4B1D1339-8372-3ACD-9DDF-9F673B6B8A68}"/>
              </a:ext>
            </a:extLst>
          </p:cNvPr>
          <p:cNvSpPr/>
          <p:nvPr/>
        </p:nvSpPr>
        <p:spPr>
          <a:xfrm>
            <a:off x="8643176" y="2389675"/>
            <a:ext cx="3184298" cy="433386"/>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Vordefiniertes Projekt </a:t>
            </a:r>
          </a:p>
        </p:txBody>
      </p:sp>
      <p:sp>
        <p:nvSpPr>
          <p:cNvPr id="12" name="Rechteck 11">
            <a:extLst>
              <a:ext uri="{FF2B5EF4-FFF2-40B4-BE49-F238E27FC236}">
                <a16:creationId xmlns:a16="http://schemas.microsoft.com/office/drawing/2014/main" id="{62DBB153-3BA9-CE91-58B8-1ACD46543F5C}"/>
              </a:ext>
            </a:extLst>
          </p:cNvPr>
          <p:cNvSpPr/>
          <p:nvPr/>
        </p:nvSpPr>
        <p:spPr>
          <a:xfrm>
            <a:off x="8643176" y="2846851"/>
            <a:ext cx="3184298" cy="433386"/>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Ca. 300 Vordefinierte JIRA Tasks</a:t>
            </a:r>
          </a:p>
        </p:txBody>
      </p:sp>
      <p:sp>
        <p:nvSpPr>
          <p:cNvPr id="14" name="Rechteck 13">
            <a:extLst>
              <a:ext uri="{FF2B5EF4-FFF2-40B4-BE49-F238E27FC236}">
                <a16:creationId xmlns:a16="http://schemas.microsoft.com/office/drawing/2014/main" id="{B9700329-9575-E571-17B7-53E22C9C30A0}"/>
              </a:ext>
            </a:extLst>
          </p:cNvPr>
          <p:cNvSpPr/>
          <p:nvPr/>
        </p:nvSpPr>
        <p:spPr>
          <a:xfrm>
            <a:off x="8643176" y="3308804"/>
            <a:ext cx="3184298" cy="810072"/>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483 Vordefinierte </a:t>
            </a:r>
            <a:r>
              <a:rPr lang="de-DE" sz="1400" err="1">
                <a:solidFill>
                  <a:schemeClr val="tx1"/>
                </a:solidFill>
              </a:rPr>
              <a:t>Testcases</a:t>
            </a:r>
            <a:r>
              <a:rPr lang="de-DE" sz="1400">
                <a:solidFill>
                  <a:schemeClr val="tx1"/>
                </a:solidFill>
              </a:rPr>
              <a:t> PA</a:t>
            </a:r>
          </a:p>
          <a:p>
            <a:r>
              <a:rPr lang="de-DE" sz="1400">
                <a:solidFill>
                  <a:schemeClr val="tx1"/>
                </a:solidFill>
              </a:rPr>
              <a:t>243 Vordefinierte </a:t>
            </a:r>
            <a:r>
              <a:rPr lang="de-DE" sz="1400" err="1">
                <a:solidFill>
                  <a:schemeClr val="tx1"/>
                </a:solidFill>
              </a:rPr>
              <a:t>Testcases</a:t>
            </a:r>
            <a:r>
              <a:rPr lang="de-DE" sz="1400">
                <a:solidFill>
                  <a:schemeClr val="tx1"/>
                </a:solidFill>
              </a:rPr>
              <a:t> PY</a:t>
            </a:r>
          </a:p>
          <a:p>
            <a:r>
              <a:rPr lang="de-DE" sz="1400">
                <a:solidFill>
                  <a:schemeClr val="tx1"/>
                </a:solidFill>
              </a:rPr>
              <a:t>83  Vordefinierte </a:t>
            </a:r>
            <a:r>
              <a:rPr lang="de-DE" sz="1400" err="1">
                <a:solidFill>
                  <a:schemeClr val="tx1"/>
                </a:solidFill>
              </a:rPr>
              <a:t>Testcases</a:t>
            </a:r>
            <a:r>
              <a:rPr lang="de-DE" sz="1400">
                <a:solidFill>
                  <a:schemeClr val="tx1"/>
                </a:solidFill>
              </a:rPr>
              <a:t> PT</a:t>
            </a:r>
          </a:p>
        </p:txBody>
      </p:sp>
      <p:sp>
        <p:nvSpPr>
          <p:cNvPr id="16" name="Rechteck 15">
            <a:extLst>
              <a:ext uri="{FF2B5EF4-FFF2-40B4-BE49-F238E27FC236}">
                <a16:creationId xmlns:a16="http://schemas.microsoft.com/office/drawing/2014/main" id="{8C89B703-D654-2AFA-5881-542BD1EEB5F7}"/>
              </a:ext>
            </a:extLst>
          </p:cNvPr>
          <p:cNvSpPr/>
          <p:nvPr/>
        </p:nvSpPr>
        <p:spPr>
          <a:xfrm>
            <a:off x="8643176" y="4133141"/>
            <a:ext cx="3184298" cy="448366"/>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Vordefinierte HCM / SF Integration</a:t>
            </a:r>
          </a:p>
        </p:txBody>
      </p:sp>
      <p:sp>
        <p:nvSpPr>
          <p:cNvPr id="17" name="Rechteck 16">
            <a:extLst>
              <a:ext uri="{FF2B5EF4-FFF2-40B4-BE49-F238E27FC236}">
                <a16:creationId xmlns:a16="http://schemas.microsoft.com/office/drawing/2014/main" id="{835B1354-5E54-4446-9727-4D1781BE2EF5}"/>
              </a:ext>
            </a:extLst>
          </p:cNvPr>
          <p:cNvSpPr/>
          <p:nvPr/>
        </p:nvSpPr>
        <p:spPr>
          <a:xfrm>
            <a:off x="8643176" y="4588783"/>
            <a:ext cx="3184298" cy="448366"/>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Toolbasierte Datenmigration</a:t>
            </a:r>
          </a:p>
        </p:txBody>
      </p:sp>
      <p:sp>
        <p:nvSpPr>
          <p:cNvPr id="18" name="Rechteck 17">
            <a:extLst>
              <a:ext uri="{FF2B5EF4-FFF2-40B4-BE49-F238E27FC236}">
                <a16:creationId xmlns:a16="http://schemas.microsoft.com/office/drawing/2014/main" id="{4AA00773-57DB-BCF4-5767-751CD43F50CA}"/>
              </a:ext>
            </a:extLst>
          </p:cNvPr>
          <p:cNvSpPr/>
          <p:nvPr/>
        </p:nvSpPr>
        <p:spPr>
          <a:xfrm>
            <a:off x="8652701" y="5055507"/>
            <a:ext cx="3184298" cy="954767"/>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Dokumentierte Erfahrungen aus S/4HANA Projekten in unserem </a:t>
            </a:r>
            <a:r>
              <a:rPr lang="de-DE" sz="1400" err="1">
                <a:solidFill>
                  <a:schemeClr val="tx1"/>
                </a:solidFill>
              </a:rPr>
              <a:t>Confluence</a:t>
            </a:r>
            <a:r>
              <a:rPr lang="de-DE" sz="1400">
                <a:solidFill>
                  <a:schemeClr val="tx1"/>
                </a:solidFill>
              </a:rPr>
              <a:t> </a:t>
            </a:r>
            <a:r>
              <a:rPr lang="de-DE" sz="1400" err="1">
                <a:solidFill>
                  <a:schemeClr val="tx1"/>
                </a:solidFill>
              </a:rPr>
              <a:t>Lessons</a:t>
            </a:r>
            <a:r>
              <a:rPr lang="de-DE" sz="1400">
                <a:solidFill>
                  <a:schemeClr val="tx1"/>
                </a:solidFill>
              </a:rPr>
              <a:t> </a:t>
            </a:r>
            <a:r>
              <a:rPr lang="de-DE" sz="1400" err="1">
                <a:solidFill>
                  <a:schemeClr val="tx1"/>
                </a:solidFill>
              </a:rPr>
              <a:t>Learned</a:t>
            </a:r>
            <a:r>
              <a:rPr lang="de-DE" sz="1400">
                <a:solidFill>
                  <a:schemeClr val="tx1"/>
                </a:solidFill>
              </a:rPr>
              <a:t> Bereich </a:t>
            </a:r>
          </a:p>
        </p:txBody>
      </p:sp>
    </p:spTree>
    <p:extLst>
      <p:ext uri="{BB962C8B-B14F-4D97-AF65-F5344CB8AC3E}">
        <p14:creationId xmlns:p14="http://schemas.microsoft.com/office/powerpoint/2010/main" val="1028036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B6372-CA17-A01F-D4B2-DDFCF1818458}"/>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9DE54B0A-9395-8A70-2C3C-80E5EE622F9F}"/>
              </a:ext>
            </a:extLst>
          </p:cNvPr>
          <p:cNvSpPr>
            <a:spLocks noGrp="1"/>
          </p:cNvSpPr>
          <p:nvPr>
            <p:ph type="body" sz="quarter" idx="12"/>
          </p:nvPr>
        </p:nvSpPr>
        <p:spPr>
          <a:xfrm>
            <a:off x="-343440" y="4244543"/>
            <a:ext cx="4680520" cy="3672408"/>
          </a:xfrm>
        </p:spPr>
        <p:txBody>
          <a:bodyPr>
            <a:normAutofit fontScale="92500" lnSpcReduction="20000"/>
          </a:bodyPr>
          <a:lstStyle/>
          <a:p>
            <a:r>
              <a:rPr lang="de-DE"/>
              <a:t>04</a:t>
            </a:r>
          </a:p>
        </p:txBody>
      </p:sp>
      <p:sp>
        <p:nvSpPr>
          <p:cNvPr id="2" name="Textplatzhalter 1">
            <a:extLst>
              <a:ext uri="{FF2B5EF4-FFF2-40B4-BE49-F238E27FC236}">
                <a16:creationId xmlns:a16="http://schemas.microsoft.com/office/drawing/2014/main" id="{5A027E13-A2AC-593A-7671-BCD38C81A517}"/>
              </a:ext>
            </a:extLst>
          </p:cNvPr>
          <p:cNvSpPr>
            <a:spLocks noGrp="1"/>
          </p:cNvSpPr>
          <p:nvPr>
            <p:ph type="body" sz="quarter" idx="10"/>
          </p:nvPr>
        </p:nvSpPr>
        <p:spPr/>
        <p:txBody>
          <a:bodyPr/>
          <a:lstStyle/>
          <a:p>
            <a:r>
              <a:rPr lang="de-DE"/>
              <a:t>Transformationsoptionen und Zusammenspiel mit SAP                 SuccessFactors</a:t>
            </a:r>
          </a:p>
          <a:p>
            <a:endParaRPr lang="de-DE"/>
          </a:p>
        </p:txBody>
      </p:sp>
    </p:spTree>
    <p:extLst>
      <p:ext uri="{BB962C8B-B14F-4D97-AF65-F5344CB8AC3E}">
        <p14:creationId xmlns:p14="http://schemas.microsoft.com/office/powerpoint/2010/main" val="171895880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9D5E6B4-F9A1-DE9E-F128-78AD7AA3AFFC}"/>
              </a:ext>
            </a:extLst>
          </p:cNvPr>
          <p:cNvSpPr>
            <a:spLocks noGrp="1"/>
          </p:cNvSpPr>
          <p:nvPr>
            <p:ph type="body" sz="quarter" idx="10"/>
          </p:nvPr>
        </p:nvSpPr>
        <p:spPr/>
        <p:txBody>
          <a:bodyPr/>
          <a:lstStyle/>
          <a:p>
            <a:r>
              <a:rPr lang="de-DE"/>
              <a:t>Leistungsportfolio SAP SuccessFactors</a:t>
            </a:r>
            <a:endParaRPr lang="en-GB"/>
          </a:p>
        </p:txBody>
      </p:sp>
      <p:sp>
        <p:nvSpPr>
          <p:cNvPr id="4" name="Rechteck 3">
            <a:extLst>
              <a:ext uri="{FF2B5EF4-FFF2-40B4-BE49-F238E27FC236}">
                <a16:creationId xmlns:a16="http://schemas.microsoft.com/office/drawing/2014/main" id="{BBB06CF8-AF2E-5895-A525-5BC80DA92947}"/>
              </a:ext>
            </a:extLst>
          </p:cNvPr>
          <p:cNvSpPr/>
          <p:nvPr/>
        </p:nvSpPr>
        <p:spPr>
          <a:xfrm>
            <a:off x="783591" y="4005713"/>
            <a:ext cx="5201033" cy="59907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200" b="1">
                <a:latin typeface="+mj-lt"/>
                <a:ea typeface="Verdana" pitchFamily="34" charset="0"/>
              </a:rPr>
              <a:t>EMPLOYEE CENTRAL  (</a:t>
            </a:r>
            <a:r>
              <a:rPr lang="en-US" sz="1200" b="1" err="1">
                <a:latin typeface="+mj-lt"/>
                <a:ea typeface="Verdana" pitchFamily="34" charset="0"/>
              </a:rPr>
              <a:t>Personenprofil</a:t>
            </a:r>
            <a:r>
              <a:rPr lang="en-US" sz="1200" b="1">
                <a:latin typeface="+mj-lt"/>
                <a:ea typeface="Verdana" pitchFamily="34" charset="0"/>
              </a:rPr>
              <a:t>)</a:t>
            </a:r>
          </a:p>
          <a:p>
            <a:pPr algn="ctr">
              <a:spcBef>
                <a:spcPct val="0"/>
              </a:spcBef>
            </a:pPr>
            <a:r>
              <a:rPr lang="en-US" sz="1200" err="1">
                <a:latin typeface="+mj-lt"/>
                <a:ea typeface="Verdana" pitchFamily="34" charset="0"/>
              </a:rPr>
              <a:t>zur</a:t>
            </a:r>
            <a:r>
              <a:rPr lang="en-US" sz="1200">
                <a:latin typeface="+mj-lt"/>
                <a:ea typeface="Verdana" pitchFamily="34" charset="0"/>
              </a:rPr>
              <a:t> </a:t>
            </a:r>
            <a:r>
              <a:rPr lang="en-US" sz="1200" err="1">
                <a:latin typeface="+mj-lt"/>
                <a:ea typeface="Verdana" pitchFamily="34" charset="0"/>
              </a:rPr>
              <a:t>Verankerung</a:t>
            </a:r>
            <a:r>
              <a:rPr lang="en-US" sz="1200">
                <a:latin typeface="+mj-lt"/>
                <a:ea typeface="Verdana" pitchFamily="34" charset="0"/>
              </a:rPr>
              <a:t> des </a:t>
            </a:r>
            <a:r>
              <a:rPr lang="en-US" sz="1200" err="1">
                <a:latin typeface="+mj-lt"/>
                <a:ea typeface="Verdana" pitchFamily="34" charset="0"/>
              </a:rPr>
              <a:t>Mitarbeiters</a:t>
            </a:r>
            <a:r>
              <a:rPr lang="en-US" sz="1200">
                <a:latin typeface="+mj-lt"/>
                <a:ea typeface="Verdana" pitchFamily="34" charset="0"/>
              </a:rPr>
              <a:t>  in der </a:t>
            </a:r>
            <a:r>
              <a:rPr lang="en-US" sz="1200" err="1">
                <a:latin typeface="+mj-lt"/>
                <a:ea typeface="Verdana" pitchFamily="34" charset="0"/>
              </a:rPr>
              <a:t>Organisation</a:t>
            </a:r>
            <a:r>
              <a:rPr lang="en-US" sz="1200">
                <a:latin typeface="+mj-lt"/>
                <a:ea typeface="Verdana" pitchFamily="34" charset="0"/>
              </a:rPr>
              <a:t> </a:t>
            </a:r>
          </a:p>
        </p:txBody>
      </p:sp>
      <p:sp>
        <p:nvSpPr>
          <p:cNvPr id="5" name="Rechteck 4">
            <a:extLst>
              <a:ext uri="{FF2B5EF4-FFF2-40B4-BE49-F238E27FC236}">
                <a16:creationId xmlns:a16="http://schemas.microsoft.com/office/drawing/2014/main" id="{772E135D-8E3E-59A2-070D-E63100FF238D}"/>
              </a:ext>
            </a:extLst>
          </p:cNvPr>
          <p:cNvSpPr/>
          <p:nvPr/>
        </p:nvSpPr>
        <p:spPr>
          <a:xfrm>
            <a:off x="783591" y="4802792"/>
            <a:ext cx="974477" cy="59907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Time</a:t>
            </a:r>
          </a:p>
        </p:txBody>
      </p:sp>
      <p:sp>
        <p:nvSpPr>
          <p:cNvPr id="6" name="Rechteck 5">
            <a:extLst>
              <a:ext uri="{FF2B5EF4-FFF2-40B4-BE49-F238E27FC236}">
                <a16:creationId xmlns:a16="http://schemas.microsoft.com/office/drawing/2014/main" id="{C3897686-C21C-6F49-A8D6-00C7F7CABC0F}"/>
              </a:ext>
            </a:extLst>
          </p:cNvPr>
          <p:cNvSpPr/>
          <p:nvPr/>
        </p:nvSpPr>
        <p:spPr>
          <a:xfrm>
            <a:off x="1840231" y="4802792"/>
            <a:ext cx="974477" cy="59907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Payroll</a:t>
            </a:r>
          </a:p>
        </p:txBody>
      </p:sp>
      <p:sp>
        <p:nvSpPr>
          <p:cNvPr id="7" name="Rechteck 6">
            <a:extLst>
              <a:ext uri="{FF2B5EF4-FFF2-40B4-BE49-F238E27FC236}">
                <a16:creationId xmlns:a16="http://schemas.microsoft.com/office/drawing/2014/main" id="{E287E0D4-2729-D8F3-AD50-B988107DFDF2}"/>
              </a:ext>
            </a:extLst>
          </p:cNvPr>
          <p:cNvSpPr/>
          <p:nvPr/>
        </p:nvSpPr>
        <p:spPr>
          <a:xfrm>
            <a:off x="2896871" y="4802792"/>
            <a:ext cx="974477" cy="59907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Benefits</a:t>
            </a:r>
          </a:p>
        </p:txBody>
      </p:sp>
      <p:sp>
        <p:nvSpPr>
          <p:cNvPr id="8" name="Rechteck 7">
            <a:extLst>
              <a:ext uri="{FF2B5EF4-FFF2-40B4-BE49-F238E27FC236}">
                <a16:creationId xmlns:a16="http://schemas.microsoft.com/office/drawing/2014/main" id="{BE42996A-26A9-89BE-D4F3-61A62FC79B0D}"/>
              </a:ext>
            </a:extLst>
          </p:cNvPr>
          <p:cNvSpPr/>
          <p:nvPr/>
        </p:nvSpPr>
        <p:spPr>
          <a:xfrm>
            <a:off x="3953511" y="4802792"/>
            <a:ext cx="974477" cy="59907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Compensation</a:t>
            </a:r>
          </a:p>
        </p:txBody>
      </p:sp>
      <p:sp>
        <p:nvSpPr>
          <p:cNvPr id="9" name="Rechteck 8">
            <a:extLst>
              <a:ext uri="{FF2B5EF4-FFF2-40B4-BE49-F238E27FC236}">
                <a16:creationId xmlns:a16="http://schemas.microsoft.com/office/drawing/2014/main" id="{A2D50F2E-8B08-8596-D1A1-53BE8EFC44CA}"/>
              </a:ext>
            </a:extLst>
          </p:cNvPr>
          <p:cNvSpPr/>
          <p:nvPr/>
        </p:nvSpPr>
        <p:spPr>
          <a:xfrm>
            <a:off x="5010151" y="4802792"/>
            <a:ext cx="974477" cy="59907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Onboarding</a:t>
            </a:r>
          </a:p>
        </p:txBody>
      </p:sp>
      <p:sp>
        <p:nvSpPr>
          <p:cNvPr id="15" name="Rechteck 14">
            <a:extLst>
              <a:ext uri="{FF2B5EF4-FFF2-40B4-BE49-F238E27FC236}">
                <a16:creationId xmlns:a16="http://schemas.microsoft.com/office/drawing/2014/main" id="{4404C3E1-466B-A1FA-0476-D231419B57CD}"/>
              </a:ext>
            </a:extLst>
          </p:cNvPr>
          <p:cNvSpPr/>
          <p:nvPr/>
        </p:nvSpPr>
        <p:spPr>
          <a:xfrm>
            <a:off x="6143011" y="4013343"/>
            <a:ext cx="5709913" cy="5990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200" b="1">
                <a:latin typeface="+mj-lt"/>
                <a:ea typeface="Verdana" pitchFamily="34" charset="0"/>
                <a:cs typeface="Verdana" pitchFamily="34" charset="0"/>
              </a:rPr>
              <a:t>TALENT INTELLIGENCE HUB (</a:t>
            </a:r>
            <a:r>
              <a:rPr lang="en-US" sz="1200" b="1" err="1">
                <a:latin typeface="+mj-lt"/>
                <a:ea typeface="Verdana" pitchFamily="34" charset="0"/>
                <a:cs typeface="Verdana" pitchFamily="34" charset="0"/>
              </a:rPr>
              <a:t>Wachstumsportfolio</a:t>
            </a:r>
            <a:r>
              <a:rPr lang="en-US" sz="1200" b="1">
                <a:latin typeface="+mj-lt"/>
                <a:ea typeface="Verdana" pitchFamily="34" charset="0"/>
                <a:cs typeface="Verdana" pitchFamily="34" charset="0"/>
              </a:rPr>
              <a:t>)</a:t>
            </a:r>
          </a:p>
          <a:p>
            <a:pPr algn="ctr">
              <a:spcBef>
                <a:spcPct val="0"/>
              </a:spcBef>
            </a:pPr>
            <a:r>
              <a:rPr lang="en-US" sz="1200" err="1">
                <a:latin typeface="+mj-lt"/>
                <a:ea typeface="Verdana" pitchFamily="34" charset="0"/>
                <a:cs typeface="Verdana" pitchFamily="34" charset="0"/>
              </a:rPr>
              <a:t>zur</a:t>
            </a:r>
            <a:r>
              <a:rPr lang="en-US" sz="1200">
                <a:latin typeface="+mj-lt"/>
                <a:ea typeface="Verdana" pitchFamily="34" charset="0"/>
                <a:cs typeface="Verdana" pitchFamily="34" charset="0"/>
              </a:rPr>
              <a:t> </a:t>
            </a:r>
            <a:r>
              <a:rPr lang="en-US" sz="1200" err="1">
                <a:latin typeface="+mj-lt"/>
                <a:ea typeface="Verdana" pitchFamily="34" charset="0"/>
                <a:cs typeface="Verdana" pitchFamily="34" charset="0"/>
              </a:rPr>
              <a:t>Verankerung</a:t>
            </a:r>
            <a:r>
              <a:rPr lang="en-US" sz="1200">
                <a:latin typeface="+mj-lt"/>
                <a:ea typeface="Verdana" pitchFamily="34" charset="0"/>
                <a:cs typeface="Verdana" pitchFamily="34" charset="0"/>
              </a:rPr>
              <a:t> des </a:t>
            </a:r>
            <a:r>
              <a:rPr lang="en-US" sz="1200" err="1">
                <a:latin typeface="+mj-lt"/>
                <a:ea typeface="Verdana" pitchFamily="34" charset="0"/>
                <a:cs typeface="Verdana" pitchFamily="34" charset="0"/>
              </a:rPr>
              <a:t>Mitarbeiters</a:t>
            </a:r>
            <a:r>
              <a:rPr lang="en-US" sz="1200">
                <a:latin typeface="+mj-lt"/>
                <a:ea typeface="Verdana" pitchFamily="34" charset="0"/>
                <a:cs typeface="Verdana" pitchFamily="34" charset="0"/>
              </a:rPr>
              <a:t> </a:t>
            </a:r>
            <a:r>
              <a:rPr lang="en-US" sz="1200" err="1">
                <a:latin typeface="+mj-lt"/>
                <a:ea typeface="Verdana" pitchFamily="34" charset="0"/>
                <a:cs typeface="Verdana" pitchFamily="34" charset="0"/>
              </a:rPr>
              <a:t>mit</a:t>
            </a:r>
            <a:r>
              <a:rPr lang="en-US" sz="1200">
                <a:latin typeface="+mj-lt"/>
                <a:ea typeface="Verdana" pitchFamily="34" charset="0"/>
                <a:cs typeface="Verdana" pitchFamily="34" charset="0"/>
              </a:rPr>
              <a:t> seinen </a:t>
            </a:r>
            <a:r>
              <a:rPr lang="en-US" sz="1200" err="1">
                <a:latin typeface="+mj-lt"/>
                <a:ea typeface="Verdana" pitchFamily="34" charset="0"/>
                <a:cs typeface="Verdana" pitchFamily="34" charset="0"/>
              </a:rPr>
              <a:t>individuellen</a:t>
            </a:r>
            <a:r>
              <a:rPr lang="en-US" sz="1200">
                <a:latin typeface="+mj-lt"/>
                <a:ea typeface="Verdana" pitchFamily="34" charset="0"/>
                <a:cs typeface="Verdana" pitchFamily="34" charset="0"/>
              </a:rPr>
              <a:t> </a:t>
            </a:r>
            <a:r>
              <a:rPr lang="en-US" sz="1200" err="1">
                <a:latin typeface="+mj-lt"/>
                <a:ea typeface="Verdana" pitchFamily="34" charset="0"/>
                <a:cs typeface="Verdana" pitchFamily="34" charset="0"/>
              </a:rPr>
              <a:t>Eigenschaften</a:t>
            </a:r>
            <a:endParaRPr lang="en-US" sz="1200">
              <a:latin typeface="+mj-lt"/>
              <a:ea typeface="Verdana" pitchFamily="34" charset="0"/>
              <a:cs typeface="Verdana" pitchFamily="34" charset="0"/>
            </a:endParaRPr>
          </a:p>
        </p:txBody>
      </p:sp>
      <p:sp>
        <p:nvSpPr>
          <p:cNvPr id="16" name="Rechteck 15">
            <a:extLst>
              <a:ext uri="{FF2B5EF4-FFF2-40B4-BE49-F238E27FC236}">
                <a16:creationId xmlns:a16="http://schemas.microsoft.com/office/drawing/2014/main" id="{0CF4541E-D794-E23F-EF81-98EDE6A27D60}"/>
              </a:ext>
            </a:extLst>
          </p:cNvPr>
          <p:cNvSpPr/>
          <p:nvPr/>
        </p:nvSpPr>
        <p:spPr>
          <a:xfrm>
            <a:off x="6143011" y="4802792"/>
            <a:ext cx="883918" cy="5990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Recruiting</a:t>
            </a:r>
          </a:p>
        </p:txBody>
      </p:sp>
      <p:sp>
        <p:nvSpPr>
          <p:cNvPr id="17" name="Rechteck 16">
            <a:extLst>
              <a:ext uri="{FF2B5EF4-FFF2-40B4-BE49-F238E27FC236}">
                <a16:creationId xmlns:a16="http://schemas.microsoft.com/office/drawing/2014/main" id="{3E5F08C0-DE66-2769-0819-8EEFF6BAC26F}"/>
              </a:ext>
            </a:extLst>
          </p:cNvPr>
          <p:cNvSpPr/>
          <p:nvPr/>
        </p:nvSpPr>
        <p:spPr>
          <a:xfrm>
            <a:off x="7108210" y="4802792"/>
            <a:ext cx="883918" cy="5990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Learning</a:t>
            </a:r>
          </a:p>
        </p:txBody>
      </p:sp>
      <p:sp>
        <p:nvSpPr>
          <p:cNvPr id="18" name="Rechteck 17">
            <a:extLst>
              <a:ext uri="{FF2B5EF4-FFF2-40B4-BE49-F238E27FC236}">
                <a16:creationId xmlns:a16="http://schemas.microsoft.com/office/drawing/2014/main" id="{AE2709F5-15DC-BC37-FCB5-2DD300861A12}"/>
              </a:ext>
            </a:extLst>
          </p:cNvPr>
          <p:cNvSpPr/>
          <p:nvPr/>
        </p:nvSpPr>
        <p:spPr>
          <a:xfrm>
            <a:off x="8073409" y="4802792"/>
            <a:ext cx="883918" cy="5990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Opportunity Marketplace</a:t>
            </a:r>
          </a:p>
        </p:txBody>
      </p:sp>
      <p:sp>
        <p:nvSpPr>
          <p:cNvPr id="19" name="Rechteck 18">
            <a:extLst>
              <a:ext uri="{FF2B5EF4-FFF2-40B4-BE49-F238E27FC236}">
                <a16:creationId xmlns:a16="http://schemas.microsoft.com/office/drawing/2014/main" id="{D65C5C6F-6C41-ED7D-D991-5F51BDEBD3FB}"/>
              </a:ext>
            </a:extLst>
          </p:cNvPr>
          <p:cNvSpPr/>
          <p:nvPr/>
        </p:nvSpPr>
        <p:spPr>
          <a:xfrm>
            <a:off x="9038608" y="4802792"/>
            <a:ext cx="883918" cy="5990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Dynamic Teams</a:t>
            </a:r>
          </a:p>
        </p:txBody>
      </p:sp>
      <p:sp>
        <p:nvSpPr>
          <p:cNvPr id="20" name="Rechteck 19">
            <a:extLst>
              <a:ext uri="{FF2B5EF4-FFF2-40B4-BE49-F238E27FC236}">
                <a16:creationId xmlns:a16="http://schemas.microsoft.com/office/drawing/2014/main" id="{2DB8DD49-E4F7-AC94-A002-B76526647F2D}"/>
              </a:ext>
            </a:extLst>
          </p:cNvPr>
          <p:cNvSpPr/>
          <p:nvPr/>
        </p:nvSpPr>
        <p:spPr>
          <a:xfrm>
            <a:off x="10003807" y="4802792"/>
            <a:ext cx="883918" cy="5990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Performance</a:t>
            </a:r>
          </a:p>
        </p:txBody>
      </p:sp>
      <p:sp>
        <p:nvSpPr>
          <p:cNvPr id="26" name="Rechteck 25">
            <a:extLst>
              <a:ext uri="{FF2B5EF4-FFF2-40B4-BE49-F238E27FC236}">
                <a16:creationId xmlns:a16="http://schemas.microsoft.com/office/drawing/2014/main" id="{38EAD4D4-0D20-190F-CF1B-650F5C52C872}"/>
              </a:ext>
            </a:extLst>
          </p:cNvPr>
          <p:cNvSpPr/>
          <p:nvPr/>
        </p:nvSpPr>
        <p:spPr>
          <a:xfrm>
            <a:off x="10969006" y="4802792"/>
            <a:ext cx="883918" cy="5990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000">
                <a:solidFill>
                  <a:schemeClr val="tx1"/>
                </a:solidFill>
                <a:latin typeface="+mj-lt"/>
                <a:ea typeface="Verdana" pitchFamily="34" charset="0"/>
                <a:cs typeface="Verdana" pitchFamily="34" charset="0"/>
              </a:rPr>
              <a:t>Succession &amp; Development</a:t>
            </a:r>
          </a:p>
        </p:txBody>
      </p:sp>
      <p:sp>
        <p:nvSpPr>
          <p:cNvPr id="28" name="Rechteck 27">
            <a:extLst>
              <a:ext uri="{FF2B5EF4-FFF2-40B4-BE49-F238E27FC236}">
                <a16:creationId xmlns:a16="http://schemas.microsoft.com/office/drawing/2014/main" id="{A046B37B-8304-8E34-9982-01DD5643ACE9}"/>
              </a:ext>
            </a:extLst>
          </p:cNvPr>
          <p:cNvSpPr/>
          <p:nvPr/>
        </p:nvSpPr>
        <p:spPr>
          <a:xfrm>
            <a:off x="771100" y="2601148"/>
            <a:ext cx="11069333" cy="59907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200" b="1">
                <a:solidFill>
                  <a:schemeClr val="tx1"/>
                </a:solidFill>
                <a:latin typeface="+mj-lt"/>
                <a:ea typeface="Verdana" pitchFamily="34" charset="0"/>
                <a:cs typeface="Verdana" pitchFamily="34" charset="0"/>
              </a:rPr>
              <a:t>People Analytics</a:t>
            </a:r>
          </a:p>
        </p:txBody>
      </p:sp>
      <p:sp>
        <p:nvSpPr>
          <p:cNvPr id="43" name="Rechteck 42">
            <a:extLst>
              <a:ext uri="{FF2B5EF4-FFF2-40B4-BE49-F238E27FC236}">
                <a16:creationId xmlns:a16="http://schemas.microsoft.com/office/drawing/2014/main" id="{AF97C992-200C-1CC0-0906-334341489DDA}"/>
              </a:ext>
            </a:extLst>
          </p:cNvPr>
          <p:cNvSpPr/>
          <p:nvPr/>
        </p:nvSpPr>
        <p:spPr>
          <a:xfrm>
            <a:off x="783590" y="1878887"/>
            <a:ext cx="11069333" cy="59907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ct val="0"/>
              </a:spcBef>
            </a:pPr>
            <a:r>
              <a:rPr lang="en-US" sz="1200" b="1">
                <a:latin typeface="+mj-lt"/>
                <a:ea typeface="Verdana" pitchFamily="34" charset="0"/>
              </a:rPr>
              <a:t>SAP SuccessFactors</a:t>
            </a:r>
          </a:p>
          <a:p>
            <a:pPr algn="ctr">
              <a:spcBef>
                <a:spcPct val="0"/>
              </a:spcBef>
            </a:pPr>
            <a:r>
              <a:rPr lang="en-US" sz="1200" err="1">
                <a:latin typeface="+mj-lt"/>
                <a:ea typeface="Verdana" pitchFamily="34" charset="0"/>
              </a:rPr>
              <a:t>als</a:t>
            </a:r>
            <a:r>
              <a:rPr lang="en-US" sz="1200">
                <a:latin typeface="+mj-lt"/>
                <a:ea typeface="Verdana" pitchFamily="34" charset="0"/>
              </a:rPr>
              <a:t> Human Resource Management System</a:t>
            </a:r>
          </a:p>
        </p:txBody>
      </p:sp>
      <p:sp>
        <p:nvSpPr>
          <p:cNvPr id="44" name="Geschweifte Klammer rechts 43">
            <a:extLst>
              <a:ext uri="{FF2B5EF4-FFF2-40B4-BE49-F238E27FC236}">
                <a16:creationId xmlns:a16="http://schemas.microsoft.com/office/drawing/2014/main" id="{E6562FF9-9F3D-E1A5-9562-5D7B4C8C026A}"/>
              </a:ext>
            </a:extLst>
          </p:cNvPr>
          <p:cNvSpPr/>
          <p:nvPr/>
        </p:nvSpPr>
        <p:spPr>
          <a:xfrm rot="5400000">
            <a:off x="7747873" y="1606622"/>
            <a:ext cx="297315" cy="78878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Textfeld 45">
            <a:extLst>
              <a:ext uri="{FF2B5EF4-FFF2-40B4-BE49-F238E27FC236}">
                <a16:creationId xmlns:a16="http://schemas.microsoft.com/office/drawing/2014/main" id="{3AB8A360-7F7B-144A-3117-7FE9C364E721}"/>
              </a:ext>
            </a:extLst>
          </p:cNvPr>
          <p:cNvSpPr txBox="1"/>
          <p:nvPr/>
        </p:nvSpPr>
        <p:spPr bwMode="auto">
          <a:xfrm>
            <a:off x="5666965" y="5699182"/>
            <a:ext cx="4459129"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1200" b="1" spc="600">
                <a:latin typeface="+mj-lt"/>
                <a:ea typeface="Verdana" pitchFamily="34" charset="0"/>
                <a:cs typeface="Verdana" pitchFamily="34" charset="0"/>
              </a:rPr>
              <a:t>TALENT MANAGMENT</a:t>
            </a:r>
            <a:endParaRPr lang="en-GB" sz="1200" b="1" spc="600">
              <a:latin typeface="+mj-lt"/>
              <a:ea typeface="Verdana" pitchFamily="34" charset="0"/>
              <a:cs typeface="Verdana" pitchFamily="34" charset="0"/>
            </a:endParaRPr>
          </a:p>
        </p:txBody>
      </p:sp>
      <p:sp>
        <p:nvSpPr>
          <p:cNvPr id="47" name="Geschweifte Klammer rechts 46">
            <a:extLst>
              <a:ext uri="{FF2B5EF4-FFF2-40B4-BE49-F238E27FC236}">
                <a16:creationId xmlns:a16="http://schemas.microsoft.com/office/drawing/2014/main" id="{721BAA85-0550-B1BB-A1B9-29CFDD5FFDBC}"/>
              </a:ext>
            </a:extLst>
          </p:cNvPr>
          <p:cNvSpPr/>
          <p:nvPr/>
        </p:nvSpPr>
        <p:spPr>
          <a:xfrm rot="5400000">
            <a:off x="2205513" y="4010209"/>
            <a:ext cx="297315" cy="30877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Textfeld 47">
            <a:extLst>
              <a:ext uri="{FF2B5EF4-FFF2-40B4-BE49-F238E27FC236}">
                <a16:creationId xmlns:a16="http://schemas.microsoft.com/office/drawing/2014/main" id="{25B689F4-E488-4E70-7249-B57D4BB2CFCD}"/>
              </a:ext>
            </a:extLst>
          </p:cNvPr>
          <p:cNvSpPr txBox="1"/>
          <p:nvPr/>
        </p:nvSpPr>
        <p:spPr bwMode="auto">
          <a:xfrm>
            <a:off x="323378" y="5699181"/>
            <a:ext cx="4459129"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1200" b="1" spc="600">
                <a:latin typeface="+mj-lt"/>
                <a:ea typeface="Verdana" pitchFamily="34" charset="0"/>
                <a:cs typeface="Verdana" pitchFamily="34" charset="0"/>
              </a:rPr>
              <a:t>HR BASISPROZESSE</a:t>
            </a:r>
            <a:endParaRPr lang="en-GB" sz="1200" b="1" spc="600">
              <a:latin typeface="+mj-lt"/>
              <a:ea typeface="Verdana" pitchFamily="34" charset="0"/>
              <a:cs typeface="Verdana" pitchFamily="34" charset="0"/>
            </a:endParaRPr>
          </a:p>
        </p:txBody>
      </p:sp>
      <p:sp>
        <p:nvSpPr>
          <p:cNvPr id="53" name="Geschweifte Klammer rechts 52">
            <a:extLst>
              <a:ext uri="{FF2B5EF4-FFF2-40B4-BE49-F238E27FC236}">
                <a16:creationId xmlns:a16="http://schemas.microsoft.com/office/drawing/2014/main" id="{B9EBC298-2628-E2D1-6B4C-BF8567D0909E}"/>
              </a:ext>
            </a:extLst>
          </p:cNvPr>
          <p:cNvSpPr/>
          <p:nvPr/>
        </p:nvSpPr>
        <p:spPr>
          <a:xfrm rot="5400000">
            <a:off x="6235488" y="-2187638"/>
            <a:ext cx="199344" cy="110889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Textfeld 53">
            <a:extLst>
              <a:ext uri="{FF2B5EF4-FFF2-40B4-BE49-F238E27FC236}">
                <a16:creationId xmlns:a16="http://schemas.microsoft.com/office/drawing/2014/main" id="{72C8C3EC-4A53-78AD-DA92-84FB0222C4CA}"/>
              </a:ext>
            </a:extLst>
          </p:cNvPr>
          <p:cNvSpPr txBox="1"/>
          <p:nvPr/>
        </p:nvSpPr>
        <p:spPr bwMode="auto">
          <a:xfrm>
            <a:off x="810291" y="3514842"/>
            <a:ext cx="11069333"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1200" b="1" spc="600">
                <a:latin typeface="+mj-lt"/>
                <a:ea typeface="Verdana" pitchFamily="34" charset="0"/>
                <a:cs typeface="Verdana" pitchFamily="34" charset="0"/>
              </a:rPr>
              <a:t>KENNZAHLEN, EINSICHTEN, BENCHMARKS &amp; SZENARIEN</a:t>
            </a:r>
            <a:endParaRPr lang="en-GB" sz="1200" b="1" spc="600">
              <a:latin typeface="+mj-lt"/>
              <a:ea typeface="Verdana" pitchFamily="34" charset="0"/>
              <a:cs typeface="Verdana" pitchFamily="34" charset="0"/>
            </a:endParaRPr>
          </a:p>
        </p:txBody>
      </p:sp>
    </p:spTree>
    <p:extLst>
      <p:ext uri="{BB962C8B-B14F-4D97-AF65-F5344CB8AC3E}">
        <p14:creationId xmlns:p14="http://schemas.microsoft.com/office/powerpoint/2010/main" val="247150448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xtplatzhalter 273">
            <a:extLst>
              <a:ext uri="{FF2B5EF4-FFF2-40B4-BE49-F238E27FC236}">
                <a16:creationId xmlns:a16="http://schemas.microsoft.com/office/drawing/2014/main" id="{0DC6F68E-60B3-7CAA-0814-00987FD70485}"/>
              </a:ext>
            </a:extLst>
          </p:cNvPr>
          <p:cNvSpPr>
            <a:spLocks noGrp="1"/>
          </p:cNvSpPr>
          <p:nvPr>
            <p:ph type="body" sz="quarter" idx="10"/>
          </p:nvPr>
        </p:nvSpPr>
        <p:spPr/>
        <p:txBody>
          <a:bodyPr/>
          <a:lstStyle/>
          <a:p>
            <a:r>
              <a:rPr lang="de-DE"/>
              <a:t>Die Transformationsoptionen</a:t>
            </a:r>
            <a:endParaRPr lang="en-GB"/>
          </a:p>
        </p:txBody>
      </p:sp>
      <p:sp>
        <p:nvSpPr>
          <p:cNvPr id="188" name="Rectangle 132">
            <a:extLst>
              <a:ext uri="{FF2B5EF4-FFF2-40B4-BE49-F238E27FC236}">
                <a16:creationId xmlns:a16="http://schemas.microsoft.com/office/drawing/2014/main" id="{C2B976E6-916E-B47A-3AE7-0C2050B61174}"/>
              </a:ext>
            </a:extLst>
          </p:cNvPr>
          <p:cNvSpPr/>
          <p:nvPr/>
        </p:nvSpPr>
        <p:spPr bwMode="gray">
          <a:xfrm>
            <a:off x="8650359" y="683224"/>
            <a:ext cx="2227245" cy="4017878"/>
          </a:xfrm>
          <a:prstGeom prst="rect">
            <a:avLst/>
          </a:prstGeom>
          <a:solidFill>
            <a:srgbClr val="FFFFFF"/>
          </a:solidFill>
          <a:ln w="3175" algn="ctr">
            <a:solidFill>
              <a:srgbClr val="000000"/>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endParaRPr>
          </a:p>
        </p:txBody>
      </p:sp>
      <p:sp>
        <p:nvSpPr>
          <p:cNvPr id="189" name="Rectangle 131">
            <a:extLst>
              <a:ext uri="{FF2B5EF4-FFF2-40B4-BE49-F238E27FC236}">
                <a16:creationId xmlns:a16="http://schemas.microsoft.com/office/drawing/2014/main" id="{45F4C20C-B0C2-4643-378E-9F935E846B79}"/>
              </a:ext>
            </a:extLst>
          </p:cNvPr>
          <p:cNvSpPr/>
          <p:nvPr/>
        </p:nvSpPr>
        <p:spPr bwMode="gray">
          <a:xfrm>
            <a:off x="6371936" y="1996400"/>
            <a:ext cx="2227245" cy="2738060"/>
          </a:xfrm>
          <a:prstGeom prst="rect">
            <a:avLst/>
          </a:prstGeom>
          <a:solidFill>
            <a:srgbClr val="FFFFFF"/>
          </a:solidFill>
          <a:ln w="3175" algn="ctr">
            <a:solidFill>
              <a:srgbClr val="000000"/>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endParaRPr>
          </a:p>
        </p:txBody>
      </p:sp>
      <p:sp>
        <p:nvSpPr>
          <p:cNvPr id="190" name="Rectangle 21">
            <a:extLst>
              <a:ext uri="{FF2B5EF4-FFF2-40B4-BE49-F238E27FC236}">
                <a16:creationId xmlns:a16="http://schemas.microsoft.com/office/drawing/2014/main" id="{4C4BA6AE-2853-1125-D013-BC08AF5F9C82}"/>
              </a:ext>
            </a:extLst>
          </p:cNvPr>
          <p:cNvSpPr/>
          <p:nvPr/>
        </p:nvSpPr>
        <p:spPr bwMode="gray">
          <a:xfrm>
            <a:off x="4093513" y="2702664"/>
            <a:ext cx="2227245" cy="2077515"/>
          </a:xfrm>
          <a:prstGeom prst="rect">
            <a:avLst/>
          </a:prstGeom>
          <a:solidFill>
            <a:srgbClr val="FFFFFF"/>
          </a:solidFill>
          <a:ln w="3175" algn="ctr">
            <a:solidFill>
              <a:srgbClr val="000000"/>
            </a:solidFill>
            <a:miter lim="800000"/>
            <a:headEnd/>
            <a:tailEnd/>
          </a:ln>
        </p:spPr>
        <p:txBody>
          <a:bodyPr lIns="90000" tIns="72000" rIns="90000" bIns="72000" rtlCol="0" anchor="ctr"/>
          <a:lstStyle/>
          <a:p>
            <a:pPr marL="0" marR="0" lvl="0" indent="0" algn="ctr" defTabSz="91440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endParaRPr>
          </a:p>
        </p:txBody>
      </p:sp>
      <p:grpSp>
        <p:nvGrpSpPr>
          <p:cNvPr id="191" name="Group 20">
            <a:extLst>
              <a:ext uri="{FF2B5EF4-FFF2-40B4-BE49-F238E27FC236}">
                <a16:creationId xmlns:a16="http://schemas.microsoft.com/office/drawing/2014/main" id="{856C39E2-8CBC-26CE-5774-B77062D9AB93}"/>
              </a:ext>
            </a:extLst>
          </p:cNvPr>
          <p:cNvGrpSpPr/>
          <p:nvPr/>
        </p:nvGrpSpPr>
        <p:grpSpPr>
          <a:xfrm>
            <a:off x="4255131" y="2780558"/>
            <a:ext cx="2081336" cy="359895"/>
            <a:chOff x="5294438" y="2363456"/>
            <a:chExt cx="2081336" cy="359895"/>
          </a:xfrm>
        </p:grpSpPr>
        <p:sp>
          <p:nvSpPr>
            <p:cNvPr id="192" name="TextBox 41">
              <a:extLst>
                <a:ext uri="{FF2B5EF4-FFF2-40B4-BE49-F238E27FC236}">
                  <a16:creationId xmlns:a16="http://schemas.microsoft.com/office/drawing/2014/main" id="{BE8A6E9A-225B-52F0-C4D7-E29E48D82CB6}"/>
                </a:ext>
              </a:extLst>
            </p:cNvPr>
            <p:cNvSpPr txBox="1"/>
            <p:nvPr/>
          </p:nvSpPr>
          <p:spPr>
            <a:xfrm>
              <a:off x="5420358" y="2427548"/>
              <a:ext cx="1955416" cy="246150"/>
            </a:xfrm>
            <a:prstGeom prst="rect">
              <a:avLst/>
            </a:prstGeom>
            <a:noFill/>
            <a:ln>
              <a:noFill/>
            </a:ln>
          </p:spPr>
          <p:txBody>
            <a:bodyPr wrap="square" lIns="0" tIns="0" rIns="0" bIns="0" rtlCol="0">
              <a:spAutoFit/>
            </a:bodyPr>
            <a:lstStyle>
              <a:defPPr>
                <a:defRPr lang="de-DE"/>
              </a:defPPr>
              <a:lvl1pPr marR="0" lvl="0" indent="0" algn="ctr" defTabSz="1088122" fontAlgn="base">
                <a:lnSpc>
                  <a:spcPct val="100000"/>
                </a:lnSpc>
                <a:spcBef>
                  <a:spcPct val="50000"/>
                </a:spcBef>
                <a:spcAft>
                  <a:spcPct val="0"/>
                </a:spcAft>
                <a:buClr>
                  <a:srgbClr val="F0AB00"/>
                </a:buClr>
                <a:buSzPct val="80000"/>
                <a:buFontTx/>
                <a:buNone/>
                <a:tabLst/>
                <a:defRPr kumimoji="0" sz="1600" b="1" i="0" u="none" strike="noStrike" kern="0" cap="none" spc="0" normalizeH="0" baseline="0">
                  <a:ln>
                    <a:noFill/>
                  </a:ln>
                  <a:solidFill>
                    <a:schemeClr val="tx1">
                      <a:lumMod val="50000"/>
                      <a:lumOff val="50000"/>
                    </a:schemeClr>
                  </a:solidFill>
                  <a:effectLst/>
                  <a:uLnTx/>
                  <a:uFillTx/>
                  <a:latin typeface="+mj-lt"/>
                  <a:ea typeface="Arial Unicode MS" pitchFamily="34" charset="-128"/>
                  <a:cs typeface="Arial Unicode MS" pitchFamily="34" charset="-128"/>
                </a:defRPr>
              </a:lvl1pPr>
            </a:lstStyle>
            <a:p>
              <a:r>
                <a:rPr lang="en-US">
                  <a:solidFill>
                    <a:schemeClr val="tx1"/>
                  </a:solidFill>
                </a:rPr>
                <a:t>Talent Hybrid</a:t>
              </a:r>
            </a:p>
          </p:txBody>
        </p:sp>
        <p:sp>
          <p:nvSpPr>
            <p:cNvPr id="193" name="Oval 56">
              <a:extLst>
                <a:ext uri="{FF2B5EF4-FFF2-40B4-BE49-F238E27FC236}">
                  <a16:creationId xmlns:a16="http://schemas.microsoft.com/office/drawing/2014/main" id="{8202F2C9-A743-9D1A-3B19-BB5EEC029F7C}"/>
                </a:ext>
              </a:extLst>
            </p:cNvPr>
            <p:cNvSpPr/>
            <p:nvPr/>
          </p:nvSpPr>
          <p:spPr bwMode="gray">
            <a:xfrm>
              <a:off x="5294438" y="2363456"/>
              <a:ext cx="359812" cy="359895"/>
            </a:xfrm>
            <a:prstGeom prst="ellipse">
              <a:avLst/>
            </a:prstGeom>
            <a:noFill/>
            <a:ln w="3175" algn="ctr">
              <a:solidFill>
                <a:schemeClr val="tx1"/>
              </a:solidFill>
              <a:miter lim="800000"/>
              <a:headEnd/>
              <a:tailEnd/>
            </a:ln>
          </p:spPr>
          <p:txBody>
            <a:bodyPr lIns="0" tIns="0" rIns="0" bIns="0" rtlCol="0" anchor="ctr"/>
            <a:lstStyle/>
            <a:p>
              <a:pPr marL="0" marR="0" lvl="0" indent="0" algn="ctr" defTabSz="685160" eaLnBrk="1" fontAlgn="base" latinLnBrk="0" hangingPunct="1">
                <a:lnSpc>
                  <a:spcPct val="100000"/>
                </a:lnSpc>
                <a:spcBef>
                  <a:spcPct val="50000"/>
                </a:spcBef>
                <a:spcAft>
                  <a:spcPct val="0"/>
                </a:spcAft>
                <a:buClr>
                  <a:srgbClr val="F0AB00"/>
                </a:buClr>
                <a:buSzPct val="80000"/>
                <a:buFontTx/>
                <a:buNone/>
                <a:tabLst/>
                <a:defRPr/>
              </a:pPr>
              <a:r>
                <a:rPr kumimoji="0" lang="en-US" sz="1500" b="1" i="0" u="none" strike="noStrike" kern="0" cap="none" spc="0" normalizeH="0" baseline="0" noProof="0">
                  <a:ln>
                    <a:noFill/>
                  </a:ln>
                  <a:effectLst/>
                  <a:uLnTx/>
                  <a:uFillTx/>
                  <a:latin typeface="+mj-lt"/>
                  <a:ea typeface="Arial Unicode MS" pitchFamily="34" charset="-128"/>
                  <a:cs typeface="Arial Unicode MS" pitchFamily="34" charset="-128"/>
                </a:rPr>
                <a:t>1</a:t>
              </a:r>
            </a:p>
          </p:txBody>
        </p:sp>
      </p:grpSp>
      <p:sp>
        <p:nvSpPr>
          <p:cNvPr id="194" name="TextBox 90">
            <a:extLst>
              <a:ext uri="{FF2B5EF4-FFF2-40B4-BE49-F238E27FC236}">
                <a16:creationId xmlns:a16="http://schemas.microsoft.com/office/drawing/2014/main" id="{B4060A65-0DFB-E086-9B38-ED22D419C26F}"/>
              </a:ext>
            </a:extLst>
          </p:cNvPr>
          <p:cNvSpPr txBox="1"/>
          <p:nvPr/>
        </p:nvSpPr>
        <p:spPr>
          <a:xfrm>
            <a:off x="4237798" y="4717056"/>
            <a:ext cx="6482562" cy="265042"/>
          </a:xfrm>
          <a:prstGeom prst="rect">
            <a:avLst/>
          </a:prstGeom>
          <a:gradFill flip="none" rotWithShape="1">
            <a:gsLst>
              <a:gs pos="12000">
                <a:schemeClr val="tx2">
                  <a:lumMod val="20000"/>
                  <a:lumOff val="80000"/>
                </a:schemeClr>
              </a:gs>
              <a:gs pos="83000">
                <a:schemeClr val="accent5">
                  <a:lumMod val="20000"/>
                  <a:lumOff val="80000"/>
                </a:schemeClr>
              </a:gs>
            </a:gsLst>
            <a:lin ang="5400000" scaled="1"/>
            <a:tileRect/>
          </a:gradFill>
          <a:ln w="22225">
            <a:noFill/>
          </a:ln>
          <a:scene3d>
            <a:camera prst="orthographicFront"/>
            <a:lightRig rig="soft" dir="t">
              <a:rot lat="0" lon="0" rev="6000000"/>
            </a:lightRig>
          </a:scene3d>
          <a:sp3d extrusionH="133350" prstMaterial="plastic"/>
        </p:spPr>
        <p:txBody>
          <a:bodyPr wrap="square" lIns="0" tIns="0" rIns="0" bIns="0" rtlCol="0" anchor="ctr" anchorCtr="0">
            <a:noAutofit/>
          </a:bodyPr>
          <a:lstStyle/>
          <a:p>
            <a:pPr marL="0" marR="0" lvl="0" indent="0" algn="ctr" defTabSz="1088122" eaLnBrk="1" fontAlgn="base" latinLnBrk="0" hangingPunct="1">
              <a:lnSpc>
                <a:spcPct val="10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SAP Business Technology Platform</a:t>
            </a:r>
          </a:p>
        </p:txBody>
      </p:sp>
      <p:grpSp>
        <p:nvGrpSpPr>
          <p:cNvPr id="195" name="Group 10">
            <a:extLst>
              <a:ext uri="{FF2B5EF4-FFF2-40B4-BE49-F238E27FC236}">
                <a16:creationId xmlns:a16="http://schemas.microsoft.com/office/drawing/2014/main" id="{80540F10-73B2-6552-1F6F-BB177A5EB87E}"/>
              </a:ext>
            </a:extLst>
          </p:cNvPr>
          <p:cNvGrpSpPr/>
          <p:nvPr/>
        </p:nvGrpSpPr>
        <p:grpSpPr>
          <a:xfrm>
            <a:off x="4246964" y="3936891"/>
            <a:ext cx="1934406" cy="780793"/>
            <a:chOff x="3854750" y="3498817"/>
            <a:chExt cx="1934406" cy="780793"/>
          </a:xfrm>
          <a:solidFill>
            <a:srgbClr val="008FD3">
              <a:lumMod val="40000"/>
              <a:lumOff val="60000"/>
            </a:srgbClr>
          </a:solidFill>
        </p:grpSpPr>
        <p:sp>
          <p:nvSpPr>
            <p:cNvPr id="196" name="Rectangle 94">
              <a:extLst>
                <a:ext uri="{FF2B5EF4-FFF2-40B4-BE49-F238E27FC236}">
                  <a16:creationId xmlns:a16="http://schemas.microsoft.com/office/drawing/2014/main" id="{44AD9951-FF15-48B2-DF5D-0EB9B63972E1}"/>
                </a:ext>
              </a:extLst>
            </p:cNvPr>
            <p:cNvSpPr/>
            <p:nvPr/>
          </p:nvSpPr>
          <p:spPr bwMode="gray">
            <a:xfrm>
              <a:off x="3854750" y="3498817"/>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Talent Management</a:t>
              </a:r>
            </a:p>
          </p:txBody>
        </p:sp>
        <p:sp>
          <p:nvSpPr>
            <p:cNvPr id="197" name="Rectangle 95">
              <a:extLst>
                <a:ext uri="{FF2B5EF4-FFF2-40B4-BE49-F238E27FC236}">
                  <a16:creationId xmlns:a16="http://schemas.microsoft.com/office/drawing/2014/main" id="{A4E244FC-399B-9000-32A9-BD9051F86615}"/>
                </a:ext>
              </a:extLst>
            </p:cNvPr>
            <p:cNvSpPr/>
            <p:nvPr/>
          </p:nvSpPr>
          <p:spPr bwMode="gray">
            <a:xfrm>
              <a:off x="3854750" y="3914040"/>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Analytics</a:t>
              </a:r>
            </a:p>
          </p:txBody>
        </p:sp>
      </p:grpSp>
      <p:grpSp>
        <p:nvGrpSpPr>
          <p:cNvPr id="198" name="Group 8">
            <a:extLst>
              <a:ext uri="{FF2B5EF4-FFF2-40B4-BE49-F238E27FC236}">
                <a16:creationId xmlns:a16="http://schemas.microsoft.com/office/drawing/2014/main" id="{4565A4DC-C653-EB4C-29DC-E7D1EBDC104C}"/>
              </a:ext>
            </a:extLst>
          </p:cNvPr>
          <p:cNvGrpSpPr/>
          <p:nvPr/>
        </p:nvGrpSpPr>
        <p:grpSpPr>
          <a:xfrm>
            <a:off x="6511207" y="3532394"/>
            <a:ext cx="1934406" cy="1174565"/>
            <a:chOff x="6740321" y="3103489"/>
            <a:chExt cx="1934406" cy="1174565"/>
          </a:xfrm>
          <a:solidFill>
            <a:srgbClr val="008FD3">
              <a:lumMod val="40000"/>
              <a:lumOff val="60000"/>
            </a:srgbClr>
          </a:solidFill>
        </p:grpSpPr>
        <p:sp>
          <p:nvSpPr>
            <p:cNvPr id="199" name="Rectangle 97">
              <a:extLst>
                <a:ext uri="{FF2B5EF4-FFF2-40B4-BE49-F238E27FC236}">
                  <a16:creationId xmlns:a16="http://schemas.microsoft.com/office/drawing/2014/main" id="{A592B24B-A062-199D-A752-C0990BDF60F8}"/>
                </a:ext>
              </a:extLst>
            </p:cNvPr>
            <p:cNvSpPr/>
            <p:nvPr/>
          </p:nvSpPr>
          <p:spPr bwMode="gray">
            <a:xfrm>
              <a:off x="6740321" y="3103489"/>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Talent Management</a:t>
              </a:r>
            </a:p>
          </p:txBody>
        </p:sp>
        <p:sp>
          <p:nvSpPr>
            <p:cNvPr id="200" name="Rectangle 98">
              <a:extLst>
                <a:ext uri="{FF2B5EF4-FFF2-40B4-BE49-F238E27FC236}">
                  <a16:creationId xmlns:a16="http://schemas.microsoft.com/office/drawing/2014/main" id="{925EF8F1-F377-A537-44B8-9435A7944C78}"/>
                </a:ext>
              </a:extLst>
            </p:cNvPr>
            <p:cNvSpPr/>
            <p:nvPr/>
          </p:nvSpPr>
          <p:spPr bwMode="gray">
            <a:xfrm>
              <a:off x="6740321" y="3507986"/>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Analytics</a:t>
              </a:r>
            </a:p>
          </p:txBody>
        </p:sp>
        <p:sp>
          <p:nvSpPr>
            <p:cNvPr id="201" name="Rectangle 99">
              <a:extLst>
                <a:ext uri="{FF2B5EF4-FFF2-40B4-BE49-F238E27FC236}">
                  <a16:creationId xmlns:a16="http://schemas.microsoft.com/office/drawing/2014/main" id="{4CEE3063-68B6-1B32-3001-72E6278BA79E}"/>
                </a:ext>
              </a:extLst>
            </p:cNvPr>
            <p:cNvSpPr/>
            <p:nvPr/>
          </p:nvSpPr>
          <p:spPr bwMode="gray">
            <a:xfrm>
              <a:off x="6740321" y="3912484"/>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OM &amp; PA</a:t>
              </a:r>
            </a:p>
          </p:txBody>
        </p:sp>
      </p:grpSp>
      <p:grpSp>
        <p:nvGrpSpPr>
          <p:cNvPr id="202" name="Group 9">
            <a:extLst>
              <a:ext uri="{FF2B5EF4-FFF2-40B4-BE49-F238E27FC236}">
                <a16:creationId xmlns:a16="http://schemas.microsoft.com/office/drawing/2014/main" id="{C3A84DE2-1643-6FA3-E79C-3D13C6B2D78A}"/>
              </a:ext>
            </a:extLst>
          </p:cNvPr>
          <p:cNvGrpSpPr/>
          <p:nvPr/>
        </p:nvGrpSpPr>
        <p:grpSpPr>
          <a:xfrm>
            <a:off x="8775449" y="2737898"/>
            <a:ext cx="1934406" cy="1989463"/>
            <a:chOff x="9556880" y="2255131"/>
            <a:chExt cx="1934406" cy="1989463"/>
          </a:xfrm>
          <a:solidFill>
            <a:srgbClr val="008FD3">
              <a:lumMod val="40000"/>
              <a:lumOff val="60000"/>
            </a:srgbClr>
          </a:solidFill>
        </p:grpSpPr>
        <p:sp>
          <p:nvSpPr>
            <p:cNvPr id="203" name="Rectangle 96">
              <a:extLst>
                <a:ext uri="{FF2B5EF4-FFF2-40B4-BE49-F238E27FC236}">
                  <a16:creationId xmlns:a16="http://schemas.microsoft.com/office/drawing/2014/main" id="{3A094E83-148F-453D-2FCB-7376BD59457C}"/>
                </a:ext>
              </a:extLst>
            </p:cNvPr>
            <p:cNvSpPr/>
            <p:nvPr/>
          </p:nvSpPr>
          <p:spPr bwMode="gray">
            <a:xfrm>
              <a:off x="9556880" y="3473050"/>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000000"/>
                  </a:solidFill>
                  <a:effectLst/>
                  <a:uLnTx/>
                  <a:uFillTx/>
                  <a:latin typeface="+mj-lt"/>
                  <a:cs typeface="Arial"/>
                </a:rPr>
                <a:t>Entgeltabrechnung</a:t>
              </a:r>
              <a:endParaRPr kumimoji="0" lang="en-US" sz="1200" b="0" i="0" u="none" strike="noStrike" kern="0" cap="none" spc="0" normalizeH="0" baseline="0" noProof="0">
                <a:ln>
                  <a:noFill/>
                </a:ln>
                <a:solidFill>
                  <a:srgbClr val="000000"/>
                </a:solidFill>
                <a:effectLst/>
                <a:uLnTx/>
                <a:uFillTx/>
                <a:latin typeface="+mj-lt"/>
                <a:cs typeface="Arial"/>
              </a:endParaRPr>
            </a:p>
          </p:txBody>
        </p:sp>
        <p:sp>
          <p:nvSpPr>
            <p:cNvPr id="204" name="Rectangle 100">
              <a:extLst>
                <a:ext uri="{FF2B5EF4-FFF2-40B4-BE49-F238E27FC236}">
                  <a16:creationId xmlns:a16="http://schemas.microsoft.com/office/drawing/2014/main" id="{693A8109-6241-C185-C917-36B495D0A884}"/>
                </a:ext>
              </a:extLst>
            </p:cNvPr>
            <p:cNvSpPr/>
            <p:nvPr/>
          </p:nvSpPr>
          <p:spPr bwMode="gray">
            <a:xfrm>
              <a:off x="9556880" y="3879024"/>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algn="ctr"/>
              <a:r>
                <a:rPr lang="en-US" sz="1200" err="1"/>
                <a:t>Zeitwirtschaft</a:t>
              </a:r>
              <a:endParaRPr lang="en-US" sz="1200"/>
            </a:p>
          </p:txBody>
        </p:sp>
        <p:sp>
          <p:nvSpPr>
            <p:cNvPr id="205" name="Rectangle 104">
              <a:extLst>
                <a:ext uri="{FF2B5EF4-FFF2-40B4-BE49-F238E27FC236}">
                  <a16:creationId xmlns:a16="http://schemas.microsoft.com/office/drawing/2014/main" id="{73BFF6E5-0A4D-202E-0DB4-33014B828956}"/>
                </a:ext>
              </a:extLst>
            </p:cNvPr>
            <p:cNvSpPr/>
            <p:nvPr/>
          </p:nvSpPr>
          <p:spPr bwMode="gray">
            <a:xfrm>
              <a:off x="9556880" y="2255131"/>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Talent Management</a:t>
              </a:r>
            </a:p>
          </p:txBody>
        </p:sp>
        <p:sp>
          <p:nvSpPr>
            <p:cNvPr id="206" name="Rectangle 105">
              <a:extLst>
                <a:ext uri="{FF2B5EF4-FFF2-40B4-BE49-F238E27FC236}">
                  <a16:creationId xmlns:a16="http://schemas.microsoft.com/office/drawing/2014/main" id="{BFD2BC00-70B1-80BA-0940-4EC6021D9D27}"/>
                </a:ext>
              </a:extLst>
            </p:cNvPr>
            <p:cNvSpPr/>
            <p:nvPr/>
          </p:nvSpPr>
          <p:spPr bwMode="gray">
            <a:xfrm>
              <a:off x="9556880" y="2661104"/>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Analytics</a:t>
              </a:r>
            </a:p>
          </p:txBody>
        </p:sp>
        <p:sp>
          <p:nvSpPr>
            <p:cNvPr id="207" name="Rectangle 106">
              <a:extLst>
                <a:ext uri="{FF2B5EF4-FFF2-40B4-BE49-F238E27FC236}">
                  <a16:creationId xmlns:a16="http://schemas.microsoft.com/office/drawing/2014/main" id="{6BDB3955-7620-8C6D-B083-73AEA732ACCA}"/>
                </a:ext>
              </a:extLst>
            </p:cNvPr>
            <p:cNvSpPr/>
            <p:nvPr/>
          </p:nvSpPr>
          <p:spPr bwMode="gray">
            <a:xfrm>
              <a:off x="9556880" y="3067077"/>
              <a:ext cx="1934406" cy="365570"/>
            </a:xfrm>
            <a:prstGeom prst="rect">
              <a:avLst/>
            </a:prstGeom>
            <a:solidFill>
              <a:schemeClr val="tx2">
                <a:lumMod val="20000"/>
                <a:lumOff val="80000"/>
              </a:schemeClr>
            </a:solidFill>
            <a:ln w="19050">
              <a:solidFill>
                <a:schemeClr val="tx2"/>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j-lt"/>
                  <a:cs typeface="Arial"/>
                </a:rPr>
                <a:t>OM &amp; PA</a:t>
              </a:r>
            </a:p>
          </p:txBody>
        </p:sp>
      </p:grpSp>
      <p:sp>
        <p:nvSpPr>
          <p:cNvPr id="214" name="Rectangle 45">
            <a:extLst>
              <a:ext uri="{FF2B5EF4-FFF2-40B4-BE49-F238E27FC236}">
                <a16:creationId xmlns:a16="http://schemas.microsoft.com/office/drawing/2014/main" id="{430863A3-2231-0001-5501-D20D9C4C3981}"/>
              </a:ext>
            </a:extLst>
          </p:cNvPr>
          <p:cNvSpPr/>
          <p:nvPr/>
        </p:nvSpPr>
        <p:spPr bwMode="gray">
          <a:xfrm>
            <a:off x="4281286" y="3299107"/>
            <a:ext cx="1808924" cy="1065228"/>
          </a:xfrm>
          <a:prstGeom prst="rect">
            <a:avLst/>
          </a:prstGeom>
          <a:noFill/>
          <a:ln w="6350" algn="ctr">
            <a:noFill/>
            <a:miter lim="800000"/>
            <a:headEnd/>
            <a:tailEnd/>
          </a:ln>
        </p:spPr>
        <p:txBody>
          <a:bodyPr lIns="0" tIns="0" rIns="0" bIns="72000" rtlCol="0" anchor="t" anchorCtr="0"/>
          <a:lstStyle/>
          <a:p>
            <a:pPr marL="0" lvl="1" defTabSz="1088558" fontAlgn="base">
              <a:spcBef>
                <a:spcPts val="600"/>
              </a:spcBef>
              <a:spcAft>
                <a:spcPct val="0"/>
              </a:spcAft>
              <a:buClr>
                <a:srgbClr val="F0AB00"/>
              </a:buClr>
              <a:buSzPct val="100000"/>
              <a:buFont typeface="wingdings"/>
              <a:buNone/>
            </a:pPr>
            <a:r>
              <a:rPr lang="en-US" sz="1600" b="1">
                <a:latin typeface="+mj-lt"/>
              </a:rPr>
              <a:t>Upgrade </a:t>
            </a:r>
          </a:p>
          <a:p>
            <a:pPr marL="179964" lvl="1" indent="-179964" defTabSz="1088558" fontAlgn="base">
              <a:spcBef>
                <a:spcPts val="600"/>
              </a:spcBef>
              <a:spcAft>
                <a:spcPct val="0"/>
              </a:spcAft>
              <a:buClr>
                <a:schemeClr val="tx1">
                  <a:lumMod val="50000"/>
                  <a:lumOff val="50000"/>
                </a:schemeClr>
              </a:buClr>
              <a:buSzPct val="100000"/>
              <a:buFont typeface="Wingdings" pitchFamily="2" charset="2"/>
              <a:buChar char="§"/>
            </a:pPr>
            <a:r>
              <a:rPr lang="en-US" sz="1400">
                <a:latin typeface="+mj-lt"/>
              </a:rPr>
              <a:t>Talent &amp; Analytics</a:t>
            </a:r>
          </a:p>
          <a:p>
            <a:pPr marL="171450" indent="-171450" defTabSz="914400" fontAlgn="base">
              <a:spcAft>
                <a:spcPct val="0"/>
              </a:spcAft>
              <a:buClr>
                <a:srgbClr val="F0AB00"/>
              </a:buClr>
              <a:buSzPct val="80000"/>
              <a:buFont typeface="Arial" panose="020B0604020202020204" pitchFamily="34" charset="0"/>
              <a:buChar char="•"/>
            </a:pPr>
            <a:endParaRPr lang="en-US" sz="900" kern="0">
              <a:latin typeface="+mj-lt"/>
              <a:ea typeface="Arial Unicode MS" pitchFamily="34" charset="-128"/>
              <a:cs typeface="Arial Unicode MS" pitchFamily="34" charset="-128"/>
            </a:endParaRPr>
          </a:p>
        </p:txBody>
      </p:sp>
      <p:sp>
        <p:nvSpPr>
          <p:cNvPr id="215" name="Rectangle 46">
            <a:extLst>
              <a:ext uri="{FF2B5EF4-FFF2-40B4-BE49-F238E27FC236}">
                <a16:creationId xmlns:a16="http://schemas.microsoft.com/office/drawing/2014/main" id="{B7A31CC2-904D-FF5C-1C50-4702D4ABECC0}"/>
              </a:ext>
            </a:extLst>
          </p:cNvPr>
          <p:cNvSpPr/>
          <p:nvPr/>
        </p:nvSpPr>
        <p:spPr bwMode="gray">
          <a:xfrm>
            <a:off x="6651960" y="2598404"/>
            <a:ext cx="1793653" cy="839770"/>
          </a:xfrm>
          <a:prstGeom prst="rect">
            <a:avLst/>
          </a:prstGeom>
          <a:noFill/>
          <a:ln w="6350" algn="ctr">
            <a:noFill/>
            <a:miter lim="800000"/>
            <a:headEnd/>
            <a:tailEnd/>
          </a:ln>
        </p:spPr>
        <p:txBody>
          <a:bodyPr lIns="0" tIns="0" rIns="0" bIns="72000" rtlCol="0" anchor="t" anchorCtr="0"/>
          <a:lstStyle/>
          <a:p>
            <a:pPr marL="0" lvl="1" defTabSz="1088558" fontAlgn="base">
              <a:spcBef>
                <a:spcPts val="600"/>
              </a:spcBef>
              <a:spcAft>
                <a:spcPct val="0"/>
              </a:spcAft>
              <a:buClr>
                <a:srgbClr val="F0AB00"/>
              </a:buClr>
              <a:buSzPct val="100000"/>
            </a:pPr>
            <a:r>
              <a:rPr lang="en-US" sz="1600" b="1">
                <a:latin typeface="+mj-lt"/>
              </a:rPr>
              <a:t>Upgrade </a:t>
            </a:r>
          </a:p>
          <a:p>
            <a:pPr marL="179964" lvl="1" indent="-179964" defTabSz="1088558" fontAlgn="base">
              <a:spcBef>
                <a:spcPts val="600"/>
              </a:spcBef>
              <a:spcAft>
                <a:spcPct val="0"/>
              </a:spcAft>
              <a:buClr>
                <a:schemeClr val="tx1">
                  <a:lumMod val="50000"/>
                  <a:lumOff val="50000"/>
                </a:schemeClr>
              </a:buClr>
              <a:buSzPct val="100000"/>
              <a:buFont typeface="Wingdings" pitchFamily="2" charset="2"/>
              <a:buChar char="§"/>
            </a:pPr>
            <a:r>
              <a:rPr lang="en-US" sz="1400">
                <a:latin typeface="+mj-lt"/>
              </a:rPr>
              <a:t>Talent &amp; Analytics </a:t>
            </a:r>
          </a:p>
          <a:p>
            <a:pPr marL="179964" lvl="1" indent="-179964" defTabSz="1088558" fontAlgn="base">
              <a:spcBef>
                <a:spcPts val="600"/>
              </a:spcBef>
              <a:spcAft>
                <a:spcPct val="0"/>
              </a:spcAft>
              <a:buClr>
                <a:schemeClr val="tx1">
                  <a:lumMod val="50000"/>
                  <a:lumOff val="50000"/>
                </a:schemeClr>
              </a:buClr>
              <a:buSzPct val="100000"/>
              <a:buFont typeface="Wingdings" pitchFamily="2" charset="2"/>
              <a:buChar char="§"/>
            </a:pPr>
            <a:r>
              <a:rPr lang="en-US" sz="1400">
                <a:latin typeface="+mj-lt"/>
              </a:rPr>
              <a:t>OM &amp;PA</a:t>
            </a:r>
          </a:p>
        </p:txBody>
      </p:sp>
      <p:sp>
        <p:nvSpPr>
          <p:cNvPr id="217" name="Textfeld 171">
            <a:extLst>
              <a:ext uri="{FF2B5EF4-FFF2-40B4-BE49-F238E27FC236}">
                <a16:creationId xmlns:a16="http://schemas.microsoft.com/office/drawing/2014/main" id="{27180C09-1949-015A-90BB-6FD7266A0802}"/>
              </a:ext>
            </a:extLst>
          </p:cNvPr>
          <p:cNvSpPr txBox="1"/>
          <p:nvPr/>
        </p:nvSpPr>
        <p:spPr>
          <a:xfrm>
            <a:off x="881431" y="5861484"/>
            <a:ext cx="2413859" cy="583962"/>
          </a:xfrm>
          <a:prstGeom prst="roundRect">
            <a:avLst>
              <a:gd name="adj" fmla="val 0"/>
            </a:avLst>
          </a:prstGeom>
          <a:solidFill>
            <a:schemeClr val="accent5">
              <a:lumMod val="20000"/>
              <a:lumOff val="80000"/>
            </a:schemeClr>
          </a:solidFill>
          <a:ln w="19050">
            <a:solidFill>
              <a:schemeClr val="accent5"/>
            </a:solidFill>
          </a:ln>
        </p:spPr>
        <p:txBody>
          <a:bodyPr wrap="none" lIns="72000" tIns="0" rIns="0" bIns="0" rtlCol="0" anchor="ctr" anchorCtr="0">
            <a:no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1151906" rtl="0" eaLnBrk="1" fontAlgn="base" latinLnBrk="0" hangingPunct="1">
              <a:lnSpc>
                <a:spcPct val="100000"/>
              </a:lnSpc>
              <a:spcBef>
                <a:spcPts val="0"/>
              </a:spcBef>
              <a:spcAft>
                <a:spcPct val="0"/>
              </a:spcAft>
              <a:buClr>
                <a:srgbClr val="F0AB00"/>
              </a:buClr>
              <a:buSzPct val="80000"/>
              <a:buFontTx/>
              <a:buNone/>
              <a:tabLst/>
              <a:defRPr/>
            </a:pPr>
            <a:r>
              <a:rPr kumimoji="0" lang="en-US" sz="140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SAP ECC </a:t>
            </a:r>
            <a:r>
              <a:rPr kumimoji="0" lang="en-US" sz="1400" i="0" u="none" strike="noStrike" kern="0" cap="none" spc="0" normalizeH="0" baseline="0" noProof="0" err="1">
                <a:ln>
                  <a:noFill/>
                </a:ln>
                <a:solidFill>
                  <a:srgbClr val="000000"/>
                </a:solidFill>
                <a:effectLst/>
                <a:uLnTx/>
                <a:uFillTx/>
                <a:latin typeface="+mj-lt"/>
                <a:ea typeface="Arial Unicode MS" pitchFamily="34" charset="-128"/>
                <a:cs typeface="Arial Unicode MS" pitchFamily="34" charset="-128"/>
              </a:rPr>
              <a:t>oder</a:t>
            </a:r>
            <a:endParaRPr kumimoji="0" lang="en-US" sz="140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endParaRPr>
          </a:p>
          <a:p>
            <a:pPr marL="0" marR="0" lvl="0" indent="0" algn="ctr" defTabSz="1151906" rtl="0" eaLnBrk="1" fontAlgn="base" latinLnBrk="0" hangingPunct="1">
              <a:lnSpc>
                <a:spcPct val="100000"/>
              </a:lnSpc>
              <a:spcBef>
                <a:spcPts val="0"/>
              </a:spcBef>
              <a:spcAft>
                <a:spcPct val="0"/>
              </a:spcAft>
              <a:buClr>
                <a:srgbClr val="F0AB00"/>
              </a:buClr>
              <a:buSzPct val="80000"/>
              <a:buFontTx/>
              <a:buNone/>
              <a:tabLst/>
              <a:defRPr/>
            </a:pPr>
            <a:r>
              <a:rPr kumimoji="0" lang="en-US" sz="140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SAP S/4HANA (On Premise)</a:t>
            </a:r>
          </a:p>
        </p:txBody>
      </p:sp>
      <p:sp>
        <p:nvSpPr>
          <p:cNvPr id="218" name="Textfeld 172">
            <a:extLst>
              <a:ext uri="{FF2B5EF4-FFF2-40B4-BE49-F238E27FC236}">
                <a16:creationId xmlns:a16="http://schemas.microsoft.com/office/drawing/2014/main" id="{5E7A7952-4FEB-FEF9-8BF4-90737C6E5098}"/>
              </a:ext>
            </a:extLst>
          </p:cNvPr>
          <p:cNvSpPr txBox="1"/>
          <p:nvPr/>
        </p:nvSpPr>
        <p:spPr>
          <a:xfrm>
            <a:off x="874466" y="4890443"/>
            <a:ext cx="2420824" cy="583962"/>
          </a:xfrm>
          <a:prstGeom prst="roundRect">
            <a:avLst>
              <a:gd name="adj" fmla="val 0"/>
            </a:avLst>
          </a:prstGeom>
          <a:solidFill>
            <a:schemeClr val="accent5">
              <a:lumMod val="20000"/>
              <a:lumOff val="80000"/>
            </a:schemeClr>
          </a:solidFill>
          <a:ln w="19050">
            <a:solidFill>
              <a:schemeClr val="accent5"/>
            </a:solidFill>
          </a:ln>
        </p:spPr>
        <p:txBody>
          <a:bodyPr wrap="none" lIns="0" tIns="0" rIns="0" bIns="0" rtlCol="0" anchor="ctr" anchorCtr="0">
            <a:no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1151906" rtl="0" eaLnBrk="1" fontAlgn="base" latinLnBrk="0" hangingPunct="1">
              <a:lnSpc>
                <a:spcPct val="100000"/>
              </a:lnSpc>
              <a:spcAft>
                <a:spcPct val="0"/>
              </a:spcAft>
              <a:buClr>
                <a:srgbClr val="F0AB00"/>
              </a:buClr>
              <a:buSzPct val="80000"/>
              <a:buFontTx/>
              <a:buNone/>
              <a:tabLst/>
              <a:defRPr/>
            </a:pPr>
            <a:r>
              <a:rPr kumimoji="0" lang="en-US" sz="140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SAP S/4 HANA </a:t>
            </a:r>
          </a:p>
          <a:p>
            <a:pPr marL="0" marR="0" lvl="0" indent="0" algn="ctr" defTabSz="1151906" rtl="0" eaLnBrk="1" fontAlgn="base" latinLnBrk="0" hangingPunct="1">
              <a:lnSpc>
                <a:spcPct val="100000"/>
              </a:lnSpc>
              <a:spcAft>
                <a:spcPct val="0"/>
              </a:spcAft>
              <a:buClr>
                <a:srgbClr val="F0AB00"/>
              </a:buClr>
              <a:buSzPct val="80000"/>
              <a:buFontTx/>
              <a:buNone/>
              <a:tabLst/>
              <a:defRPr/>
            </a:pPr>
            <a:r>
              <a:rPr kumimoji="0" lang="en-US" sz="140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Private Cloud Edition</a:t>
            </a:r>
          </a:p>
        </p:txBody>
      </p:sp>
      <p:sp>
        <p:nvSpPr>
          <p:cNvPr id="219" name="Textfeld 171">
            <a:extLst>
              <a:ext uri="{FF2B5EF4-FFF2-40B4-BE49-F238E27FC236}">
                <a16:creationId xmlns:a16="http://schemas.microsoft.com/office/drawing/2014/main" id="{F2038DB3-E562-FE72-F245-49FFD6FCE08B}"/>
              </a:ext>
            </a:extLst>
          </p:cNvPr>
          <p:cNvSpPr txBox="1"/>
          <p:nvPr/>
        </p:nvSpPr>
        <p:spPr>
          <a:xfrm>
            <a:off x="880683" y="2641334"/>
            <a:ext cx="2437185" cy="583962"/>
          </a:xfrm>
          <a:prstGeom prst="roundRect">
            <a:avLst>
              <a:gd name="adj" fmla="val 0"/>
            </a:avLst>
          </a:prstGeom>
          <a:solidFill>
            <a:schemeClr val="tx2">
              <a:lumMod val="20000"/>
              <a:lumOff val="80000"/>
            </a:schemeClr>
          </a:solidFill>
          <a:ln w="19050">
            <a:solidFill>
              <a:schemeClr val="tx2"/>
            </a:solidFill>
          </a:ln>
        </p:spPr>
        <p:txBody>
          <a:bodyPr wrap="none" lIns="72000" tIns="0" rIns="0" bIns="0" rtlCol="0" anchor="ctr" anchorCtr="0">
            <a:no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1151906" rtl="0" eaLnBrk="1" fontAlgn="base" latinLnBrk="0" hangingPunct="1">
              <a:lnSpc>
                <a:spcPct val="100000"/>
              </a:lnSpc>
              <a:spcBef>
                <a:spcPts val="0"/>
              </a:spcBef>
              <a:spcAft>
                <a:spcPct val="0"/>
              </a:spcAft>
              <a:buClr>
                <a:srgbClr val="F0AB00"/>
              </a:buClr>
              <a:buSzPct val="80000"/>
              <a:buFontTx/>
              <a:buNone/>
              <a:tabLst/>
              <a:defRPr/>
            </a:pPr>
            <a:r>
              <a:rPr kumimoji="0" lang="en-US" sz="140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HCM Public Cloud</a:t>
            </a:r>
          </a:p>
        </p:txBody>
      </p:sp>
      <p:sp>
        <p:nvSpPr>
          <p:cNvPr id="222" name="Rectangle 51">
            <a:extLst>
              <a:ext uri="{FF2B5EF4-FFF2-40B4-BE49-F238E27FC236}">
                <a16:creationId xmlns:a16="http://schemas.microsoft.com/office/drawing/2014/main" id="{EF83EE81-8EF8-76D5-3D78-9C01CF5C6490}"/>
              </a:ext>
            </a:extLst>
          </p:cNvPr>
          <p:cNvSpPr/>
          <p:nvPr/>
        </p:nvSpPr>
        <p:spPr bwMode="gray">
          <a:xfrm>
            <a:off x="4246964" y="4982098"/>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cs typeface="Arial"/>
              </a:rPr>
              <a:t>OM &amp; PA</a:t>
            </a:r>
          </a:p>
        </p:txBody>
      </p:sp>
      <p:sp>
        <p:nvSpPr>
          <p:cNvPr id="223" name="Rectangle 53">
            <a:extLst>
              <a:ext uri="{FF2B5EF4-FFF2-40B4-BE49-F238E27FC236}">
                <a16:creationId xmlns:a16="http://schemas.microsoft.com/office/drawing/2014/main" id="{61C7E690-6416-CD4D-16DB-E17070F473C7}"/>
              </a:ext>
            </a:extLst>
          </p:cNvPr>
          <p:cNvSpPr/>
          <p:nvPr/>
        </p:nvSpPr>
        <p:spPr bwMode="gray">
          <a:xfrm>
            <a:off x="4246964" y="5382945"/>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000000"/>
                </a:solidFill>
                <a:effectLst/>
                <a:uLnTx/>
                <a:uFillTx/>
                <a:cs typeface="Arial"/>
              </a:rPr>
              <a:t>Entgeltabrechnung</a:t>
            </a:r>
            <a:endParaRPr kumimoji="0" lang="en-US" sz="1200" b="0" i="0" u="none" strike="noStrike" kern="0" cap="none" spc="0" normalizeH="0" baseline="0" noProof="0">
              <a:ln>
                <a:noFill/>
              </a:ln>
              <a:solidFill>
                <a:srgbClr val="000000"/>
              </a:solidFill>
              <a:effectLst/>
              <a:uLnTx/>
              <a:uFillTx/>
              <a:cs typeface="Arial"/>
            </a:endParaRPr>
          </a:p>
        </p:txBody>
      </p:sp>
      <p:sp>
        <p:nvSpPr>
          <p:cNvPr id="224" name="Rectangle 54">
            <a:extLst>
              <a:ext uri="{FF2B5EF4-FFF2-40B4-BE49-F238E27FC236}">
                <a16:creationId xmlns:a16="http://schemas.microsoft.com/office/drawing/2014/main" id="{1EE534D7-9FCC-A1B5-70F0-91C050A33D9F}"/>
              </a:ext>
            </a:extLst>
          </p:cNvPr>
          <p:cNvSpPr/>
          <p:nvPr/>
        </p:nvSpPr>
        <p:spPr bwMode="gray">
          <a:xfrm>
            <a:off x="4246964" y="5788046"/>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000000"/>
                </a:solidFill>
                <a:effectLst/>
                <a:uLnTx/>
                <a:uFillTx/>
                <a:cs typeface="Arial"/>
              </a:rPr>
              <a:t>Zeitwirtschaft</a:t>
            </a:r>
            <a:endParaRPr kumimoji="0" lang="en-US" sz="1200" b="0" i="0" u="none" strike="noStrike" kern="0" cap="none" spc="0" normalizeH="0" baseline="0" noProof="0">
              <a:ln>
                <a:noFill/>
              </a:ln>
              <a:solidFill>
                <a:srgbClr val="000000"/>
              </a:solidFill>
              <a:effectLst/>
              <a:uLnTx/>
              <a:uFillTx/>
              <a:cs typeface="Arial"/>
            </a:endParaRPr>
          </a:p>
        </p:txBody>
      </p:sp>
      <p:sp>
        <p:nvSpPr>
          <p:cNvPr id="225" name="Rectangle 55">
            <a:extLst>
              <a:ext uri="{FF2B5EF4-FFF2-40B4-BE49-F238E27FC236}">
                <a16:creationId xmlns:a16="http://schemas.microsoft.com/office/drawing/2014/main" id="{72C8F7F1-98F9-9B32-671F-99CE4DE81FDB}"/>
              </a:ext>
            </a:extLst>
          </p:cNvPr>
          <p:cNvSpPr/>
          <p:nvPr/>
        </p:nvSpPr>
        <p:spPr bwMode="gray">
          <a:xfrm>
            <a:off x="4246964" y="6191020"/>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cs typeface="Arial"/>
              </a:rPr>
              <a:t>ERP</a:t>
            </a:r>
          </a:p>
        </p:txBody>
      </p:sp>
      <p:sp>
        <p:nvSpPr>
          <p:cNvPr id="226" name="Rectangle 57">
            <a:extLst>
              <a:ext uri="{FF2B5EF4-FFF2-40B4-BE49-F238E27FC236}">
                <a16:creationId xmlns:a16="http://schemas.microsoft.com/office/drawing/2014/main" id="{17E8614D-478C-7676-FEFF-6646871F7796}"/>
              </a:ext>
            </a:extLst>
          </p:cNvPr>
          <p:cNvSpPr/>
          <p:nvPr/>
        </p:nvSpPr>
        <p:spPr bwMode="gray">
          <a:xfrm>
            <a:off x="8775450" y="4982098"/>
            <a:ext cx="1934405"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cs typeface="Arial"/>
              </a:rPr>
              <a:t>ERP</a:t>
            </a:r>
          </a:p>
        </p:txBody>
      </p:sp>
      <p:sp>
        <p:nvSpPr>
          <p:cNvPr id="227" name="Rectangle 59">
            <a:extLst>
              <a:ext uri="{FF2B5EF4-FFF2-40B4-BE49-F238E27FC236}">
                <a16:creationId xmlns:a16="http://schemas.microsoft.com/office/drawing/2014/main" id="{AEBA0400-564C-78B5-9C79-5B24BAC012CB}"/>
              </a:ext>
            </a:extLst>
          </p:cNvPr>
          <p:cNvSpPr/>
          <p:nvPr/>
        </p:nvSpPr>
        <p:spPr bwMode="gray">
          <a:xfrm>
            <a:off x="6516780" y="5792005"/>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cs typeface="Arial"/>
              </a:rPr>
              <a:t>ERP</a:t>
            </a:r>
          </a:p>
        </p:txBody>
      </p:sp>
      <p:sp>
        <p:nvSpPr>
          <p:cNvPr id="228" name="Rectangle 60">
            <a:extLst>
              <a:ext uri="{FF2B5EF4-FFF2-40B4-BE49-F238E27FC236}">
                <a16:creationId xmlns:a16="http://schemas.microsoft.com/office/drawing/2014/main" id="{8AE2D1A8-AF3F-7B71-A444-13C8C875D1AA}"/>
              </a:ext>
            </a:extLst>
          </p:cNvPr>
          <p:cNvSpPr/>
          <p:nvPr/>
        </p:nvSpPr>
        <p:spPr bwMode="gray">
          <a:xfrm>
            <a:off x="6518990" y="4982098"/>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marL="0" marR="0" lvl="0" indent="0" algn="ctr" defTabSz="1088122"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000000"/>
                </a:solidFill>
                <a:effectLst/>
                <a:uLnTx/>
                <a:uFillTx/>
                <a:cs typeface="Arial"/>
              </a:rPr>
              <a:t>Entgeltabrechnung</a:t>
            </a:r>
            <a:endParaRPr kumimoji="0" lang="en-US" sz="1200" b="0" i="0" u="none" strike="noStrike" kern="0" cap="none" spc="0" normalizeH="0" baseline="0" noProof="0">
              <a:ln>
                <a:noFill/>
              </a:ln>
              <a:solidFill>
                <a:srgbClr val="000000"/>
              </a:solidFill>
              <a:effectLst/>
              <a:uLnTx/>
              <a:uFillTx/>
              <a:cs typeface="Arial"/>
            </a:endParaRPr>
          </a:p>
        </p:txBody>
      </p:sp>
      <p:sp>
        <p:nvSpPr>
          <p:cNvPr id="229" name="Rectangle 61">
            <a:extLst>
              <a:ext uri="{FF2B5EF4-FFF2-40B4-BE49-F238E27FC236}">
                <a16:creationId xmlns:a16="http://schemas.microsoft.com/office/drawing/2014/main" id="{57810B62-97CA-9FE8-48F2-7567247579B1}"/>
              </a:ext>
            </a:extLst>
          </p:cNvPr>
          <p:cNvSpPr/>
          <p:nvPr/>
        </p:nvSpPr>
        <p:spPr bwMode="gray">
          <a:xfrm>
            <a:off x="6518990" y="5382945"/>
            <a:ext cx="1934406" cy="365570"/>
          </a:xfrm>
          <a:prstGeom prst="rect">
            <a:avLst/>
          </a:prstGeom>
          <a:solidFill>
            <a:schemeClr val="accent5">
              <a:lumMod val="20000"/>
              <a:lumOff val="80000"/>
            </a:schemeClr>
          </a:solidFill>
          <a:ln w="19050">
            <a:solidFill>
              <a:schemeClr val="accent5"/>
            </a:solidFill>
          </a:ln>
        </p:spPr>
        <p:txBody>
          <a:bodyPr wrap="square" rtlCol="0" anchor="ctr" anchorCtr="0">
            <a:noAutofit/>
          </a:bodyPr>
          <a:lstStyle/>
          <a:p>
            <a:pPr algn="ctr"/>
            <a:r>
              <a:rPr lang="en-US" sz="1200" err="1"/>
              <a:t>Zeitwirtschaft</a:t>
            </a:r>
            <a:endParaRPr lang="en-US" sz="1200"/>
          </a:p>
        </p:txBody>
      </p:sp>
      <p:grpSp>
        <p:nvGrpSpPr>
          <p:cNvPr id="230" name="Gruppieren 229">
            <a:extLst>
              <a:ext uri="{FF2B5EF4-FFF2-40B4-BE49-F238E27FC236}">
                <a16:creationId xmlns:a16="http://schemas.microsoft.com/office/drawing/2014/main" id="{B5414A7D-75A6-D5D6-6C08-A911F08F77F4}"/>
              </a:ext>
            </a:extLst>
          </p:cNvPr>
          <p:cNvGrpSpPr/>
          <p:nvPr/>
        </p:nvGrpSpPr>
        <p:grpSpPr>
          <a:xfrm>
            <a:off x="5214485" y="4976110"/>
            <a:ext cx="967203" cy="368818"/>
            <a:chOff x="6452738" y="5665468"/>
            <a:chExt cx="967203" cy="368818"/>
          </a:xfrm>
        </p:grpSpPr>
        <p:cxnSp>
          <p:nvCxnSpPr>
            <p:cNvPr id="231" name="Straight Connector 64">
              <a:extLst>
                <a:ext uri="{FF2B5EF4-FFF2-40B4-BE49-F238E27FC236}">
                  <a16:creationId xmlns:a16="http://schemas.microsoft.com/office/drawing/2014/main" id="{4F7E6795-22B2-4368-2CFA-8B768A58A8A3}"/>
                </a:ext>
              </a:extLst>
            </p:cNvPr>
            <p:cNvCxnSpPr>
              <a:stCxn id="222" idx="0"/>
            </p:cNvCxnSpPr>
            <p:nvPr/>
          </p:nvCxnSpPr>
          <p:spPr>
            <a:xfrm>
              <a:off x="6452738" y="5668716"/>
              <a:ext cx="967203" cy="0"/>
            </a:xfrm>
            <a:prstGeom prst="line">
              <a:avLst/>
            </a:prstGeom>
            <a:noFill/>
            <a:ln w="25400" cap="flat" cmpd="sng" algn="ctr">
              <a:solidFill>
                <a:schemeClr val="tx2"/>
              </a:solidFill>
              <a:prstDash val="solid"/>
              <a:headEnd type="none" w="med" len="med"/>
              <a:tailEnd type="none" w="med" len="med"/>
            </a:ln>
            <a:effectLst/>
          </p:spPr>
        </p:cxnSp>
        <p:cxnSp>
          <p:nvCxnSpPr>
            <p:cNvPr id="232" name="Straight Connector 65">
              <a:extLst>
                <a:ext uri="{FF2B5EF4-FFF2-40B4-BE49-F238E27FC236}">
                  <a16:creationId xmlns:a16="http://schemas.microsoft.com/office/drawing/2014/main" id="{9B3E2790-3966-E830-5FA4-136E064AD254}"/>
                </a:ext>
              </a:extLst>
            </p:cNvPr>
            <p:cNvCxnSpPr>
              <a:cxnSpLocks/>
            </p:cNvCxnSpPr>
            <p:nvPr/>
          </p:nvCxnSpPr>
          <p:spPr>
            <a:xfrm flipV="1">
              <a:off x="7417107" y="5665468"/>
              <a:ext cx="0" cy="365570"/>
            </a:xfrm>
            <a:prstGeom prst="line">
              <a:avLst/>
            </a:prstGeom>
            <a:noFill/>
            <a:ln w="25400" cap="flat" cmpd="sng" algn="ctr">
              <a:solidFill>
                <a:schemeClr val="tx2"/>
              </a:solidFill>
              <a:prstDash val="solid"/>
              <a:headEnd type="none" w="med" len="med"/>
              <a:tailEnd type="none" w="med" len="med"/>
            </a:ln>
            <a:effectLst/>
          </p:spPr>
        </p:cxnSp>
        <p:cxnSp>
          <p:nvCxnSpPr>
            <p:cNvPr id="233" name="Straight Connector 66">
              <a:extLst>
                <a:ext uri="{FF2B5EF4-FFF2-40B4-BE49-F238E27FC236}">
                  <a16:creationId xmlns:a16="http://schemas.microsoft.com/office/drawing/2014/main" id="{9C2E6A39-5A7B-4272-BCE4-4CCA11E4165D}"/>
                </a:ext>
              </a:extLst>
            </p:cNvPr>
            <p:cNvCxnSpPr>
              <a:cxnSpLocks/>
              <a:stCxn id="222" idx="2"/>
            </p:cNvCxnSpPr>
            <p:nvPr/>
          </p:nvCxnSpPr>
          <p:spPr>
            <a:xfrm>
              <a:off x="6452738" y="6034286"/>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34" name="Group 67">
            <a:extLst>
              <a:ext uri="{FF2B5EF4-FFF2-40B4-BE49-F238E27FC236}">
                <a16:creationId xmlns:a16="http://schemas.microsoft.com/office/drawing/2014/main" id="{86569795-8E08-615F-1C22-746223420639}"/>
              </a:ext>
            </a:extLst>
          </p:cNvPr>
          <p:cNvGrpSpPr/>
          <p:nvPr/>
        </p:nvGrpSpPr>
        <p:grpSpPr>
          <a:xfrm>
            <a:off x="5214166" y="5382944"/>
            <a:ext cx="967203" cy="365570"/>
            <a:chOff x="5596646" y="4980997"/>
            <a:chExt cx="967203" cy="365570"/>
          </a:xfrm>
        </p:grpSpPr>
        <p:cxnSp>
          <p:nvCxnSpPr>
            <p:cNvPr id="235" name="Straight Connector 68">
              <a:extLst>
                <a:ext uri="{FF2B5EF4-FFF2-40B4-BE49-F238E27FC236}">
                  <a16:creationId xmlns:a16="http://schemas.microsoft.com/office/drawing/2014/main" id="{D10CF628-D7A1-F83D-831F-2312D406FDB7}"/>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36" name="Straight Connector 70">
              <a:extLst>
                <a:ext uri="{FF2B5EF4-FFF2-40B4-BE49-F238E27FC236}">
                  <a16:creationId xmlns:a16="http://schemas.microsoft.com/office/drawing/2014/main" id="{911E8E2F-A910-48DB-9729-57FD05080B93}"/>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37" name="Straight Connector 71">
              <a:extLst>
                <a:ext uri="{FF2B5EF4-FFF2-40B4-BE49-F238E27FC236}">
                  <a16:creationId xmlns:a16="http://schemas.microsoft.com/office/drawing/2014/main" id="{C48C01D9-9068-447C-D98D-C0274FBFD25A}"/>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38" name="Group 72">
            <a:extLst>
              <a:ext uri="{FF2B5EF4-FFF2-40B4-BE49-F238E27FC236}">
                <a16:creationId xmlns:a16="http://schemas.microsoft.com/office/drawing/2014/main" id="{7735F459-71EF-3290-C04B-7329EF3B29EB}"/>
              </a:ext>
            </a:extLst>
          </p:cNvPr>
          <p:cNvGrpSpPr/>
          <p:nvPr/>
        </p:nvGrpSpPr>
        <p:grpSpPr>
          <a:xfrm>
            <a:off x="5214166" y="5782150"/>
            <a:ext cx="967203" cy="365570"/>
            <a:chOff x="5596646" y="4980997"/>
            <a:chExt cx="967203" cy="365570"/>
          </a:xfrm>
        </p:grpSpPr>
        <p:cxnSp>
          <p:nvCxnSpPr>
            <p:cNvPr id="239" name="Straight Connector 77">
              <a:extLst>
                <a:ext uri="{FF2B5EF4-FFF2-40B4-BE49-F238E27FC236}">
                  <a16:creationId xmlns:a16="http://schemas.microsoft.com/office/drawing/2014/main" id="{8B17BD1F-7DEC-D55C-5459-0EB5C9291B65}"/>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40" name="Straight Connector 78">
              <a:extLst>
                <a:ext uri="{FF2B5EF4-FFF2-40B4-BE49-F238E27FC236}">
                  <a16:creationId xmlns:a16="http://schemas.microsoft.com/office/drawing/2014/main" id="{541BE5AE-79B4-CE6A-802C-60F59D591381}"/>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41" name="Straight Connector 79">
              <a:extLst>
                <a:ext uri="{FF2B5EF4-FFF2-40B4-BE49-F238E27FC236}">
                  <a16:creationId xmlns:a16="http://schemas.microsoft.com/office/drawing/2014/main" id="{3418B316-111B-5394-A450-9B34D297C552}"/>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42" name="Group 80">
            <a:extLst>
              <a:ext uri="{FF2B5EF4-FFF2-40B4-BE49-F238E27FC236}">
                <a16:creationId xmlns:a16="http://schemas.microsoft.com/office/drawing/2014/main" id="{354B1B55-B786-7A04-C9B0-4C812D1AE83F}"/>
              </a:ext>
            </a:extLst>
          </p:cNvPr>
          <p:cNvGrpSpPr/>
          <p:nvPr/>
        </p:nvGrpSpPr>
        <p:grpSpPr>
          <a:xfrm>
            <a:off x="5214166" y="6191020"/>
            <a:ext cx="967203" cy="365570"/>
            <a:chOff x="5596646" y="4980997"/>
            <a:chExt cx="967203" cy="365570"/>
          </a:xfrm>
        </p:grpSpPr>
        <p:cxnSp>
          <p:nvCxnSpPr>
            <p:cNvPr id="243" name="Straight Connector 81">
              <a:extLst>
                <a:ext uri="{FF2B5EF4-FFF2-40B4-BE49-F238E27FC236}">
                  <a16:creationId xmlns:a16="http://schemas.microsoft.com/office/drawing/2014/main" id="{609240E2-B842-D2FE-03C8-D2AF800C94F2}"/>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44" name="Straight Connector 82">
              <a:extLst>
                <a:ext uri="{FF2B5EF4-FFF2-40B4-BE49-F238E27FC236}">
                  <a16:creationId xmlns:a16="http://schemas.microsoft.com/office/drawing/2014/main" id="{3E3AC6DB-3A46-1FB4-9233-8D41418AA1C3}"/>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45" name="Straight Connector 84">
              <a:extLst>
                <a:ext uri="{FF2B5EF4-FFF2-40B4-BE49-F238E27FC236}">
                  <a16:creationId xmlns:a16="http://schemas.microsoft.com/office/drawing/2014/main" id="{F844DE45-638E-5AE2-39A1-E3CBBE4119B6}"/>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46" name="Group 86">
            <a:extLst>
              <a:ext uri="{FF2B5EF4-FFF2-40B4-BE49-F238E27FC236}">
                <a16:creationId xmlns:a16="http://schemas.microsoft.com/office/drawing/2014/main" id="{553A83A2-8A48-113A-8DF6-B42936D9CC88}"/>
              </a:ext>
            </a:extLst>
          </p:cNvPr>
          <p:cNvGrpSpPr/>
          <p:nvPr/>
        </p:nvGrpSpPr>
        <p:grpSpPr>
          <a:xfrm>
            <a:off x="7470322" y="4982098"/>
            <a:ext cx="983069" cy="365570"/>
            <a:chOff x="5596646" y="4980997"/>
            <a:chExt cx="967203" cy="365570"/>
          </a:xfrm>
        </p:grpSpPr>
        <p:cxnSp>
          <p:nvCxnSpPr>
            <p:cNvPr id="247" name="Straight Connector 87">
              <a:extLst>
                <a:ext uri="{FF2B5EF4-FFF2-40B4-BE49-F238E27FC236}">
                  <a16:creationId xmlns:a16="http://schemas.microsoft.com/office/drawing/2014/main" id="{8B3EA381-0AAA-74A4-52D1-65E826D22C79}"/>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48" name="Straight Connector 88">
              <a:extLst>
                <a:ext uri="{FF2B5EF4-FFF2-40B4-BE49-F238E27FC236}">
                  <a16:creationId xmlns:a16="http://schemas.microsoft.com/office/drawing/2014/main" id="{2B000846-CB2D-A45C-3721-A59D8F3A1AB0}"/>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49" name="Straight Connector 91">
              <a:extLst>
                <a:ext uri="{FF2B5EF4-FFF2-40B4-BE49-F238E27FC236}">
                  <a16:creationId xmlns:a16="http://schemas.microsoft.com/office/drawing/2014/main" id="{4E2A33E8-B84C-017A-2F78-44E0BEA635A2}"/>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50" name="Group 92">
            <a:extLst>
              <a:ext uri="{FF2B5EF4-FFF2-40B4-BE49-F238E27FC236}">
                <a16:creationId xmlns:a16="http://schemas.microsoft.com/office/drawing/2014/main" id="{CC32E321-C172-3CDE-596D-C1249BEB8950}"/>
              </a:ext>
            </a:extLst>
          </p:cNvPr>
          <p:cNvGrpSpPr/>
          <p:nvPr/>
        </p:nvGrpSpPr>
        <p:grpSpPr>
          <a:xfrm>
            <a:off x="7470327" y="5382124"/>
            <a:ext cx="983069" cy="365570"/>
            <a:chOff x="5596646" y="4980997"/>
            <a:chExt cx="967203" cy="365570"/>
          </a:xfrm>
        </p:grpSpPr>
        <p:cxnSp>
          <p:nvCxnSpPr>
            <p:cNvPr id="251" name="Straight Connector 93">
              <a:extLst>
                <a:ext uri="{FF2B5EF4-FFF2-40B4-BE49-F238E27FC236}">
                  <a16:creationId xmlns:a16="http://schemas.microsoft.com/office/drawing/2014/main" id="{8F7D5F67-4B25-C246-F42A-21FE2CB3D6DD}"/>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52" name="Straight Connector 101">
              <a:extLst>
                <a:ext uri="{FF2B5EF4-FFF2-40B4-BE49-F238E27FC236}">
                  <a16:creationId xmlns:a16="http://schemas.microsoft.com/office/drawing/2014/main" id="{DFDF4DDB-F4EF-696F-106A-F348EDB0725A}"/>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53" name="Straight Connector 102">
              <a:extLst>
                <a:ext uri="{FF2B5EF4-FFF2-40B4-BE49-F238E27FC236}">
                  <a16:creationId xmlns:a16="http://schemas.microsoft.com/office/drawing/2014/main" id="{535CCA13-195F-9A94-F469-36D30CC61004}"/>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54" name="Group 103">
            <a:extLst>
              <a:ext uri="{FF2B5EF4-FFF2-40B4-BE49-F238E27FC236}">
                <a16:creationId xmlns:a16="http://schemas.microsoft.com/office/drawing/2014/main" id="{6BA12845-993D-BD8B-E204-4273523B1340}"/>
              </a:ext>
            </a:extLst>
          </p:cNvPr>
          <p:cNvGrpSpPr/>
          <p:nvPr/>
        </p:nvGrpSpPr>
        <p:grpSpPr>
          <a:xfrm>
            <a:off x="7483039" y="5792005"/>
            <a:ext cx="967203" cy="365570"/>
            <a:chOff x="5596646" y="4980997"/>
            <a:chExt cx="967203" cy="365570"/>
          </a:xfrm>
        </p:grpSpPr>
        <p:cxnSp>
          <p:nvCxnSpPr>
            <p:cNvPr id="255" name="Straight Connector 107">
              <a:extLst>
                <a:ext uri="{FF2B5EF4-FFF2-40B4-BE49-F238E27FC236}">
                  <a16:creationId xmlns:a16="http://schemas.microsoft.com/office/drawing/2014/main" id="{D4D270B8-CC9C-B473-61B6-C05F3119C21D}"/>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56" name="Straight Connector 108">
              <a:extLst>
                <a:ext uri="{FF2B5EF4-FFF2-40B4-BE49-F238E27FC236}">
                  <a16:creationId xmlns:a16="http://schemas.microsoft.com/office/drawing/2014/main" id="{98DCD269-2485-C701-11CD-896C0EC0B726}"/>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57" name="Straight Connector 109">
              <a:extLst>
                <a:ext uri="{FF2B5EF4-FFF2-40B4-BE49-F238E27FC236}">
                  <a16:creationId xmlns:a16="http://schemas.microsoft.com/office/drawing/2014/main" id="{2A350741-0774-FB2D-8506-34D40DEAF138}"/>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58" name="Group 110">
            <a:extLst>
              <a:ext uri="{FF2B5EF4-FFF2-40B4-BE49-F238E27FC236}">
                <a16:creationId xmlns:a16="http://schemas.microsoft.com/office/drawing/2014/main" id="{63C3EABB-1A7F-A7EB-D34F-76C9239A97AC}"/>
              </a:ext>
            </a:extLst>
          </p:cNvPr>
          <p:cNvGrpSpPr/>
          <p:nvPr/>
        </p:nvGrpSpPr>
        <p:grpSpPr>
          <a:xfrm>
            <a:off x="9742342" y="4991300"/>
            <a:ext cx="967203" cy="365570"/>
            <a:chOff x="5596646" y="4980997"/>
            <a:chExt cx="967203" cy="365570"/>
          </a:xfrm>
        </p:grpSpPr>
        <p:cxnSp>
          <p:nvCxnSpPr>
            <p:cNvPr id="259" name="Straight Connector 111">
              <a:extLst>
                <a:ext uri="{FF2B5EF4-FFF2-40B4-BE49-F238E27FC236}">
                  <a16:creationId xmlns:a16="http://schemas.microsoft.com/office/drawing/2014/main" id="{DAB5D5D1-513E-74BC-3CCB-D16A4A1685DC}"/>
                </a:ext>
              </a:extLst>
            </p:cNvPr>
            <p:cNvCxnSpPr/>
            <p:nvPr/>
          </p:nvCxnSpPr>
          <p:spPr>
            <a:xfrm>
              <a:off x="5596646" y="4980997"/>
              <a:ext cx="967203" cy="0"/>
            </a:xfrm>
            <a:prstGeom prst="line">
              <a:avLst/>
            </a:prstGeom>
            <a:noFill/>
            <a:ln w="25400" cap="flat" cmpd="sng" algn="ctr">
              <a:solidFill>
                <a:schemeClr val="tx2"/>
              </a:solidFill>
              <a:prstDash val="solid"/>
              <a:headEnd type="none" w="med" len="med"/>
              <a:tailEnd type="none" w="med" len="med"/>
            </a:ln>
            <a:effectLst/>
          </p:spPr>
        </p:cxnSp>
        <p:cxnSp>
          <p:nvCxnSpPr>
            <p:cNvPr id="260" name="Straight Connector 112">
              <a:extLst>
                <a:ext uri="{FF2B5EF4-FFF2-40B4-BE49-F238E27FC236}">
                  <a16:creationId xmlns:a16="http://schemas.microsoft.com/office/drawing/2014/main" id="{81C2E2F3-811E-3BA3-B355-DDB473E7CDCD}"/>
                </a:ext>
              </a:extLst>
            </p:cNvPr>
            <p:cNvCxnSpPr>
              <a:cxnSpLocks/>
            </p:cNvCxnSpPr>
            <p:nvPr/>
          </p:nvCxnSpPr>
          <p:spPr>
            <a:xfrm flipV="1">
              <a:off x="6563849" y="4980997"/>
              <a:ext cx="0" cy="365570"/>
            </a:xfrm>
            <a:prstGeom prst="line">
              <a:avLst/>
            </a:prstGeom>
            <a:noFill/>
            <a:ln w="25400" cap="flat" cmpd="sng" algn="ctr">
              <a:solidFill>
                <a:srgbClr val="008FD3"/>
              </a:solidFill>
              <a:prstDash val="solid"/>
              <a:headEnd type="none" w="med" len="med"/>
              <a:tailEnd type="none" w="med" len="med"/>
            </a:ln>
            <a:effectLst/>
          </p:spPr>
        </p:cxnSp>
        <p:cxnSp>
          <p:nvCxnSpPr>
            <p:cNvPr id="261" name="Straight Connector 113">
              <a:extLst>
                <a:ext uri="{FF2B5EF4-FFF2-40B4-BE49-F238E27FC236}">
                  <a16:creationId xmlns:a16="http://schemas.microsoft.com/office/drawing/2014/main" id="{2863F16B-B505-DDEA-FFF3-C253FEBD0BB4}"/>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62" name="Group 114">
            <a:extLst>
              <a:ext uri="{FF2B5EF4-FFF2-40B4-BE49-F238E27FC236}">
                <a16:creationId xmlns:a16="http://schemas.microsoft.com/office/drawing/2014/main" id="{C766EC00-45D1-EDCB-B635-6BFD89F83E8F}"/>
              </a:ext>
            </a:extLst>
          </p:cNvPr>
          <p:cNvGrpSpPr/>
          <p:nvPr/>
        </p:nvGrpSpPr>
        <p:grpSpPr>
          <a:xfrm>
            <a:off x="9044870" y="5747694"/>
            <a:ext cx="2683976" cy="427081"/>
            <a:chOff x="10212998" y="979331"/>
            <a:chExt cx="1166992" cy="369463"/>
          </a:xfrm>
        </p:grpSpPr>
        <p:grpSp>
          <p:nvGrpSpPr>
            <p:cNvPr id="263" name="Group 115">
              <a:extLst>
                <a:ext uri="{FF2B5EF4-FFF2-40B4-BE49-F238E27FC236}">
                  <a16:creationId xmlns:a16="http://schemas.microsoft.com/office/drawing/2014/main" id="{87124667-3E80-EA64-152D-F2C317A0E66A}"/>
                </a:ext>
              </a:extLst>
            </p:cNvPr>
            <p:cNvGrpSpPr/>
            <p:nvPr/>
          </p:nvGrpSpPr>
          <p:grpSpPr>
            <a:xfrm>
              <a:off x="10846588" y="979331"/>
              <a:ext cx="533402" cy="367583"/>
              <a:chOff x="5596646" y="4978984"/>
              <a:chExt cx="967203" cy="367583"/>
            </a:xfrm>
          </p:grpSpPr>
          <p:cxnSp>
            <p:nvCxnSpPr>
              <p:cNvPr id="269" name="Straight Connector 125">
                <a:extLst>
                  <a:ext uri="{FF2B5EF4-FFF2-40B4-BE49-F238E27FC236}">
                    <a16:creationId xmlns:a16="http://schemas.microsoft.com/office/drawing/2014/main" id="{C34AD751-4D67-14D2-DE60-ECCC312E6B61}"/>
                  </a:ext>
                </a:extLst>
              </p:cNvPr>
              <p:cNvCxnSpPr/>
              <p:nvPr/>
            </p:nvCxnSpPr>
            <p:spPr>
              <a:xfrm>
                <a:off x="5596646" y="4978984"/>
                <a:ext cx="967203" cy="0"/>
              </a:xfrm>
              <a:prstGeom prst="line">
                <a:avLst/>
              </a:prstGeom>
              <a:noFill/>
              <a:ln w="25400" cap="flat" cmpd="sng" algn="ctr">
                <a:solidFill>
                  <a:schemeClr val="tx2"/>
                </a:solidFill>
                <a:prstDash val="solid"/>
                <a:headEnd type="none" w="med" len="med"/>
                <a:tailEnd type="none" w="med" len="med"/>
              </a:ln>
              <a:effectLst/>
            </p:spPr>
          </p:cxnSp>
          <p:cxnSp>
            <p:nvCxnSpPr>
              <p:cNvPr id="270" name="Straight Connector 126">
                <a:extLst>
                  <a:ext uri="{FF2B5EF4-FFF2-40B4-BE49-F238E27FC236}">
                    <a16:creationId xmlns:a16="http://schemas.microsoft.com/office/drawing/2014/main" id="{526A3FF2-0644-F232-CA9D-C8B08AD372CC}"/>
                  </a:ext>
                </a:extLst>
              </p:cNvPr>
              <p:cNvCxnSpPr>
                <a:cxnSpLocks/>
              </p:cNvCxnSpPr>
              <p:nvPr/>
            </p:nvCxnSpPr>
            <p:spPr>
              <a:xfrm flipV="1">
                <a:off x="6563849" y="4980997"/>
                <a:ext cx="0" cy="365570"/>
              </a:xfrm>
              <a:prstGeom prst="line">
                <a:avLst/>
              </a:prstGeom>
              <a:noFill/>
              <a:ln w="25400" cap="flat" cmpd="sng" algn="ctr">
                <a:solidFill>
                  <a:schemeClr val="tx2"/>
                </a:solidFill>
                <a:prstDash val="solid"/>
                <a:headEnd type="none" w="med" len="med"/>
                <a:tailEnd type="none" w="med" len="med"/>
              </a:ln>
              <a:effectLst/>
            </p:spPr>
          </p:cxnSp>
          <p:cxnSp>
            <p:nvCxnSpPr>
              <p:cNvPr id="271" name="Straight Connector 128">
                <a:extLst>
                  <a:ext uri="{FF2B5EF4-FFF2-40B4-BE49-F238E27FC236}">
                    <a16:creationId xmlns:a16="http://schemas.microsoft.com/office/drawing/2014/main" id="{8CB9BE50-5C56-C4C3-263F-89457A9DC464}"/>
                  </a:ext>
                </a:extLst>
              </p:cNvPr>
              <p:cNvCxnSpPr>
                <a:cxnSpLocks/>
              </p:cNvCxnSpPr>
              <p:nvPr/>
            </p:nvCxnSpPr>
            <p:spPr>
              <a:xfrm>
                <a:off x="5596646" y="5346567"/>
                <a:ext cx="967203" cy="0"/>
              </a:xfrm>
              <a:prstGeom prst="line">
                <a:avLst/>
              </a:prstGeom>
              <a:noFill/>
              <a:ln w="25400" cap="flat" cmpd="sng" algn="ctr">
                <a:solidFill>
                  <a:schemeClr val="tx2"/>
                </a:solidFill>
                <a:prstDash val="solid"/>
                <a:headEnd type="none" w="med" len="med"/>
                <a:tailEnd type="none" w="med" len="med"/>
              </a:ln>
              <a:effectLst/>
            </p:spPr>
          </p:cxnSp>
        </p:grpSp>
        <p:grpSp>
          <p:nvGrpSpPr>
            <p:cNvPr id="264" name="Group 116">
              <a:extLst>
                <a:ext uri="{FF2B5EF4-FFF2-40B4-BE49-F238E27FC236}">
                  <a16:creationId xmlns:a16="http://schemas.microsoft.com/office/drawing/2014/main" id="{ACAC2EE2-BAA4-5EB2-2D3D-F0C7023B2374}"/>
                </a:ext>
              </a:extLst>
            </p:cNvPr>
            <p:cNvGrpSpPr/>
            <p:nvPr/>
          </p:nvGrpSpPr>
          <p:grpSpPr>
            <a:xfrm flipH="1">
              <a:off x="10212998" y="979462"/>
              <a:ext cx="633590" cy="369332"/>
              <a:chOff x="5596646" y="4980997"/>
              <a:chExt cx="967203" cy="365570"/>
            </a:xfrm>
          </p:grpSpPr>
          <p:cxnSp>
            <p:nvCxnSpPr>
              <p:cNvPr id="266" name="Straight Connector 122">
                <a:extLst>
                  <a:ext uri="{FF2B5EF4-FFF2-40B4-BE49-F238E27FC236}">
                    <a16:creationId xmlns:a16="http://schemas.microsoft.com/office/drawing/2014/main" id="{6741800B-BCD1-E2B7-4923-DEFE403D1DF8}"/>
                  </a:ext>
                </a:extLst>
              </p:cNvPr>
              <p:cNvCxnSpPr/>
              <p:nvPr/>
            </p:nvCxnSpPr>
            <p:spPr>
              <a:xfrm>
                <a:off x="5596646" y="4980997"/>
                <a:ext cx="967203" cy="0"/>
              </a:xfrm>
              <a:prstGeom prst="line">
                <a:avLst/>
              </a:prstGeom>
              <a:noFill/>
              <a:ln w="25400" cap="flat" cmpd="sng" algn="ctr">
                <a:solidFill>
                  <a:schemeClr val="accent5"/>
                </a:solidFill>
                <a:prstDash val="solid"/>
                <a:headEnd type="none" w="med" len="med"/>
                <a:tailEnd type="none" w="med" len="med"/>
              </a:ln>
              <a:effectLst/>
            </p:spPr>
          </p:cxnSp>
          <p:cxnSp>
            <p:nvCxnSpPr>
              <p:cNvPr id="267" name="Straight Connector 123">
                <a:extLst>
                  <a:ext uri="{FF2B5EF4-FFF2-40B4-BE49-F238E27FC236}">
                    <a16:creationId xmlns:a16="http://schemas.microsoft.com/office/drawing/2014/main" id="{6F30341C-AB44-C9A6-CC3F-C6C4557C2032}"/>
                  </a:ext>
                </a:extLst>
              </p:cNvPr>
              <p:cNvCxnSpPr>
                <a:cxnSpLocks/>
              </p:cNvCxnSpPr>
              <p:nvPr/>
            </p:nvCxnSpPr>
            <p:spPr>
              <a:xfrm flipV="1">
                <a:off x="6563849" y="4980997"/>
                <a:ext cx="0" cy="365570"/>
              </a:xfrm>
              <a:prstGeom prst="line">
                <a:avLst/>
              </a:prstGeom>
              <a:noFill/>
              <a:ln w="25400" cap="flat" cmpd="sng" algn="ctr">
                <a:solidFill>
                  <a:schemeClr val="accent5"/>
                </a:solidFill>
                <a:prstDash val="solid"/>
                <a:headEnd type="none" w="med" len="med"/>
                <a:tailEnd type="none" w="med" len="med"/>
              </a:ln>
              <a:effectLst/>
            </p:spPr>
          </p:cxnSp>
          <p:cxnSp>
            <p:nvCxnSpPr>
              <p:cNvPr id="268" name="Straight Connector 124">
                <a:extLst>
                  <a:ext uri="{FF2B5EF4-FFF2-40B4-BE49-F238E27FC236}">
                    <a16:creationId xmlns:a16="http://schemas.microsoft.com/office/drawing/2014/main" id="{3340554E-4441-A162-EA36-3F65F08D4A2A}"/>
                  </a:ext>
                </a:extLst>
              </p:cNvPr>
              <p:cNvCxnSpPr>
                <a:cxnSpLocks/>
              </p:cNvCxnSpPr>
              <p:nvPr/>
            </p:nvCxnSpPr>
            <p:spPr>
              <a:xfrm>
                <a:off x="5596646" y="5346567"/>
                <a:ext cx="967203" cy="0"/>
              </a:xfrm>
              <a:prstGeom prst="line">
                <a:avLst/>
              </a:prstGeom>
              <a:noFill/>
              <a:ln w="25400" cap="flat" cmpd="sng" algn="ctr">
                <a:solidFill>
                  <a:schemeClr val="accent5"/>
                </a:solidFill>
                <a:prstDash val="solid"/>
                <a:headEnd type="none" w="med" len="med"/>
                <a:tailEnd type="none" w="med" len="med"/>
              </a:ln>
              <a:effectLst/>
            </p:spPr>
          </p:cxnSp>
        </p:grpSp>
        <p:sp>
          <p:nvSpPr>
            <p:cNvPr id="265" name="TextBox 117">
              <a:extLst>
                <a:ext uri="{FF2B5EF4-FFF2-40B4-BE49-F238E27FC236}">
                  <a16:creationId xmlns:a16="http://schemas.microsoft.com/office/drawing/2014/main" id="{CB6E36AA-6109-F8FC-8B1D-14D90C9F754F}"/>
                </a:ext>
              </a:extLst>
            </p:cNvPr>
            <p:cNvSpPr txBox="1"/>
            <p:nvPr/>
          </p:nvSpPr>
          <p:spPr>
            <a:xfrm>
              <a:off x="10235687" y="1002179"/>
              <a:ext cx="1144302" cy="292879"/>
            </a:xfrm>
            <a:prstGeom prst="rect">
              <a:avLst/>
            </a:prstGeom>
            <a:noFill/>
          </p:spPr>
          <p:txBody>
            <a:bodyPr wrap="square" lIns="0" tIns="0" rIns="0" bIns="0" rtlCol="0">
              <a:spAutoFit/>
            </a:bodyPr>
            <a:lstStyle/>
            <a:p>
              <a:pPr marL="0" marR="0" lvl="0" indent="0" defTabSz="1088776" eaLnBrk="1" fontAlgn="base" latinLnBrk="0" hangingPunct="1">
                <a:lnSpc>
                  <a:spcPct val="100000"/>
                </a:lnSpc>
                <a:spcAft>
                  <a:spcPct val="0"/>
                </a:spcAft>
                <a:buClr>
                  <a:srgbClr val="F0AB00"/>
                </a:buClr>
                <a:buSzPct val="80000"/>
                <a:buFontTx/>
                <a:buNone/>
                <a:tabLst/>
                <a:defRPr/>
              </a:pPr>
              <a:r>
                <a:rPr kumimoji="0" lang="en-US" sz="11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On-Prem </a:t>
              </a:r>
              <a:r>
                <a:rPr kumimoji="0" lang="en-US" sz="1100" b="0" i="0" u="none" strike="noStrike" kern="0" cap="none" spc="0" normalizeH="0" baseline="0" noProof="0" err="1">
                  <a:ln>
                    <a:noFill/>
                  </a:ln>
                  <a:solidFill>
                    <a:srgbClr val="000000"/>
                  </a:solidFill>
                  <a:effectLst/>
                  <a:uLnTx/>
                  <a:uFillTx/>
                  <a:latin typeface="+mj-lt"/>
                  <a:ea typeface="Arial Unicode MS" pitchFamily="34" charset="-128"/>
                  <a:cs typeface="Arial Unicode MS" pitchFamily="34" charset="-128"/>
                </a:rPr>
                <a:t>oder</a:t>
              </a:r>
              <a:r>
                <a:rPr kumimoji="0" lang="en-US" sz="11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 Private Cloud</a:t>
              </a:r>
            </a:p>
            <a:p>
              <a:pPr marL="0" marR="0" lvl="0" indent="0" defTabSz="1088776" eaLnBrk="1" fontAlgn="base" latinLnBrk="0" hangingPunct="1">
                <a:lnSpc>
                  <a:spcPct val="100000"/>
                </a:lnSpc>
                <a:spcAft>
                  <a:spcPct val="0"/>
                </a:spcAft>
                <a:buClr>
                  <a:srgbClr val="F0AB00"/>
                </a:buClr>
                <a:buSzPct val="80000"/>
                <a:buFontTx/>
                <a:buNone/>
                <a:tabLst/>
                <a:defRPr/>
              </a:pPr>
              <a:r>
                <a:rPr kumimoji="0" lang="en-US" sz="11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a:t>
              </a:r>
              <a:r>
                <a:rPr kumimoji="0" lang="en-US" sz="1100" b="0" i="0" u="none" strike="noStrike" kern="0" cap="none" spc="0" normalizeH="0" baseline="0" noProof="0" err="1">
                  <a:ln>
                    <a:noFill/>
                  </a:ln>
                  <a:solidFill>
                    <a:srgbClr val="000000"/>
                  </a:solidFill>
                  <a:effectLst/>
                  <a:uLnTx/>
                  <a:uFillTx/>
                  <a:latin typeface="+mj-lt"/>
                  <a:ea typeface="Arial Unicode MS" pitchFamily="34" charset="-128"/>
                  <a:cs typeface="Arial Unicode MS" pitchFamily="34" charset="-128"/>
                </a:rPr>
                <a:t>Entscheidung</a:t>
              </a:r>
              <a:r>
                <a:rPr kumimoji="0" lang="en-US" sz="11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 des </a:t>
              </a:r>
              <a:r>
                <a:rPr kumimoji="0" lang="en-US" sz="1100" b="0" i="0" u="none" strike="noStrike" kern="0" cap="none" spc="0" normalizeH="0" baseline="0" noProof="0" err="1">
                  <a:ln>
                    <a:noFill/>
                  </a:ln>
                  <a:solidFill>
                    <a:srgbClr val="000000"/>
                  </a:solidFill>
                  <a:effectLst/>
                  <a:uLnTx/>
                  <a:uFillTx/>
                  <a:latin typeface="+mj-lt"/>
                  <a:ea typeface="Arial Unicode MS" pitchFamily="34" charset="-128"/>
                  <a:cs typeface="Arial Unicode MS" pitchFamily="34" charset="-128"/>
                </a:rPr>
                <a:t>Kunden</a:t>
              </a:r>
              <a:r>
                <a:rPr kumimoji="0" lang="en-US" sz="1100" b="0" i="0" u="none" strike="noStrike" kern="0" cap="none" spc="0" normalizeH="0" baseline="0" noProof="0">
                  <a:ln>
                    <a:noFill/>
                  </a:ln>
                  <a:solidFill>
                    <a:srgbClr val="000000"/>
                  </a:solidFill>
                  <a:effectLst/>
                  <a:uLnTx/>
                  <a:uFillTx/>
                  <a:latin typeface="+mj-lt"/>
                  <a:ea typeface="Arial Unicode MS" pitchFamily="34" charset="-128"/>
                  <a:cs typeface="Arial Unicode MS" pitchFamily="34" charset="-128"/>
                </a:rPr>
                <a:t>)</a:t>
              </a:r>
            </a:p>
          </p:txBody>
        </p:sp>
      </p:grpSp>
      <p:grpSp>
        <p:nvGrpSpPr>
          <p:cNvPr id="275" name="Group 20">
            <a:extLst>
              <a:ext uri="{FF2B5EF4-FFF2-40B4-BE49-F238E27FC236}">
                <a16:creationId xmlns:a16="http://schemas.microsoft.com/office/drawing/2014/main" id="{40DD6A90-200B-572C-86DD-1DC110A61A90}"/>
              </a:ext>
            </a:extLst>
          </p:cNvPr>
          <p:cNvGrpSpPr/>
          <p:nvPr/>
        </p:nvGrpSpPr>
        <p:grpSpPr>
          <a:xfrm>
            <a:off x="6444890" y="2097550"/>
            <a:ext cx="2081336" cy="359895"/>
            <a:chOff x="5294438" y="2363456"/>
            <a:chExt cx="2081336" cy="359895"/>
          </a:xfrm>
        </p:grpSpPr>
        <p:sp>
          <p:nvSpPr>
            <p:cNvPr id="276" name="TextBox 41">
              <a:extLst>
                <a:ext uri="{FF2B5EF4-FFF2-40B4-BE49-F238E27FC236}">
                  <a16:creationId xmlns:a16="http://schemas.microsoft.com/office/drawing/2014/main" id="{16BD0415-C7A9-14DF-EBB6-C062D17D3459}"/>
                </a:ext>
              </a:extLst>
            </p:cNvPr>
            <p:cNvSpPr txBox="1"/>
            <p:nvPr/>
          </p:nvSpPr>
          <p:spPr>
            <a:xfrm>
              <a:off x="5420358" y="2427548"/>
              <a:ext cx="1955416" cy="246150"/>
            </a:xfrm>
            <a:prstGeom prst="rect">
              <a:avLst/>
            </a:prstGeom>
            <a:noFill/>
            <a:ln>
              <a:noFill/>
            </a:ln>
          </p:spPr>
          <p:txBody>
            <a:bodyPr wrap="square" lIns="0" tIns="0" rIns="0" bIns="0" rtlCol="0">
              <a:spAutoFit/>
            </a:bodyPr>
            <a:lstStyle>
              <a:defPPr>
                <a:defRPr lang="de-DE"/>
              </a:defPPr>
              <a:lvl1pPr marR="0" lvl="0" indent="0" algn="ctr" defTabSz="1088122" fontAlgn="base">
                <a:lnSpc>
                  <a:spcPct val="100000"/>
                </a:lnSpc>
                <a:spcBef>
                  <a:spcPct val="50000"/>
                </a:spcBef>
                <a:spcAft>
                  <a:spcPct val="0"/>
                </a:spcAft>
                <a:buClr>
                  <a:srgbClr val="F0AB00"/>
                </a:buClr>
                <a:buSzPct val="80000"/>
                <a:buFontTx/>
                <a:buNone/>
                <a:tabLst/>
                <a:defRPr kumimoji="0" sz="1600" b="1" i="0" u="none" strike="noStrike" kern="0" cap="none" spc="0" normalizeH="0" baseline="0">
                  <a:ln>
                    <a:noFill/>
                  </a:ln>
                  <a:solidFill>
                    <a:schemeClr val="tx1">
                      <a:lumMod val="50000"/>
                      <a:lumOff val="50000"/>
                    </a:schemeClr>
                  </a:solidFill>
                  <a:effectLst/>
                  <a:uLnTx/>
                  <a:uFillTx/>
                  <a:latin typeface="+mj-lt"/>
                  <a:ea typeface="Arial Unicode MS" pitchFamily="34" charset="-128"/>
                  <a:cs typeface="Arial Unicode MS" pitchFamily="34" charset="-128"/>
                </a:defRPr>
              </a:lvl1pPr>
            </a:lstStyle>
            <a:p>
              <a:r>
                <a:rPr lang="en-US">
                  <a:solidFill>
                    <a:schemeClr val="tx1"/>
                  </a:solidFill>
                </a:rPr>
                <a:t>Core Hybrid</a:t>
              </a:r>
            </a:p>
          </p:txBody>
        </p:sp>
        <p:sp>
          <p:nvSpPr>
            <p:cNvPr id="277" name="Oval 56">
              <a:extLst>
                <a:ext uri="{FF2B5EF4-FFF2-40B4-BE49-F238E27FC236}">
                  <a16:creationId xmlns:a16="http://schemas.microsoft.com/office/drawing/2014/main" id="{9F4D900F-AF87-1688-A945-EF3224822933}"/>
                </a:ext>
              </a:extLst>
            </p:cNvPr>
            <p:cNvSpPr/>
            <p:nvPr/>
          </p:nvSpPr>
          <p:spPr bwMode="gray">
            <a:xfrm>
              <a:off x="5294438" y="2363456"/>
              <a:ext cx="359812" cy="359895"/>
            </a:xfrm>
            <a:prstGeom prst="ellipse">
              <a:avLst/>
            </a:prstGeom>
            <a:noFill/>
            <a:ln w="3175" algn="ctr">
              <a:solidFill>
                <a:schemeClr val="tx1"/>
              </a:solidFill>
              <a:miter lim="800000"/>
              <a:headEnd/>
              <a:tailEnd/>
            </a:ln>
          </p:spPr>
          <p:txBody>
            <a:bodyPr lIns="0" tIns="0" rIns="0" bIns="0" rtlCol="0" anchor="ctr"/>
            <a:lstStyle/>
            <a:p>
              <a:pPr marL="0" marR="0" lvl="0" indent="0" algn="ctr" defTabSz="685160" eaLnBrk="1" fontAlgn="base" latinLnBrk="0" hangingPunct="1">
                <a:lnSpc>
                  <a:spcPct val="100000"/>
                </a:lnSpc>
                <a:spcBef>
                  <a:spcPct val="50000"/>
                </a:spcBef>
                <a:spcAft>
                  <a:spcPct val="0"/>
                </a:spcAft>
                <a:buClr>
                  <a:srgbClr val="F0AB00"/>
                </a:buClr>
                <a:buSzPct val="80000"/>
                <a:buFontTx/>
                <a:buNone/>
                <a:tabLst/>
                <a:defRPr/>
              </a:pPr>
              <a:r>
                <a:rPr kumimoji="0" lang="en-US" sz="1500" b="1" i="0" u="none" strike="noStrike" kern="0" cap="none" spc="0" normalizeH="0" baseline="0" noProof="0">
                  <a:ln>
                    <a:noFill/>
                  </a:ln>
                  <a:effectLst/>
                  <a:uLnTx/>
                  <a:uFillTx/>
                  <a:latin typeface="+mj-lt"/>
                  <a:ea typeface="Arial Unicode MS" pitchFamily="34" charset="-128"/>
                  <a:cs typeface="Arial Unicode MS" pitchFamily="34" charset="-128"/>
                </a:rPr>
                <a:t>2</a:t>
              </a:r>
            </a:p>
          </p:txBody>
        </p:sp>
      </p:grpSp>
      <p:sp>
        <p:nvSpPr>
          <p:cNvPr id="278" name="Rectangle 46">
            <a:extLst>
              <a:ext uri="{FF2B5EF4-FFF2-40B4-BE49-F238E27FC236}">
                <a16:creationId xmlns:a16="http://schemas.microsoft.com/office/drawing/2014/main" id="{6FA7E62E-AD2E-2578-5DFD-EBAD5AD477E5}"/>
              </a:ext>
            </a:extLst>
          </p:cNvPr>
          <p:cNvSpPr/>
          <p:nvPr/>
        </p:nvSpPr>
        <p:spPr bwMode="gray">
          <a:xfrm>
            <a:off x="8806267" y="1307224"/>
            <a:ext cx="1934406" cy="839770"/>
          </a:xfrm>
          <a:prstGeom prst="rect">
            <a:avLst/>
          </a:prstGeom>
          <a:noFill/>
          <a:ln w="6350" algn="ctr">
            <a:noFill/>
            <a:miter lim="800000"/>
            <a:headEnd/>
            <a:tailEnd/>
          </a:ln>
        </p:spPr>
        <p:txBody>
          <a:bodyPr lIns="0" tIns="0" rIns="0" bIns="72000" rtlCol="0" anchor="t" anchorCtr="0"/>
          <a:lstStyle/>
          <a:p>
            <a:pPr marL="0" lvl="1" defTabSz="1088558" fontAlgn="base">
              <a:spcBef>
                <a:spcPts val="600"/>
              </a:spcBef>
              <a:spcAft>
                <a:spcPct val="0"/>
              </a:spcAft>
              <a:buClr>
                <a:srgbClr val="F0AB00"/>
              </a:buClr>
              <a:buSzPct val="100000"/>
            </a:pPr>
            <a:r>
              <a:rPr lang="en-US" sz="1600" b="1">
                <a:latin typeface="+mj-lt"/>
              </a:rPr>
              <a:t>Upgrade </a:t>
            </a:r>
          </a:p>
          <a:p>
            <a:pPr marL="179964" lvl="1" indent="-179964" defTabSz="1088558" fontAlgn="base">
              <a:spcBef>
                <a:spcPts val="600"/>
              </a:spcBef>
              <a:spcAft>
                <a:spcPct val="0"/>
              </a:spcAft>
              <a:buClr>
                <a:schemeClr val="tx1">
                  <a:lumMod val="50000"/>
                  <a:lumOff val="50000"/>
                </a:schemeClr>
              </a:buClr>
              <a:buSzPct val="100000"/>
              <a:buFont typeface="Wingdings" pitchFamily="2" charset="2"/>
              <a:buChar char="§"/>
            </a:pPr>
            <a:r>
              <a:rPr lang="en-US" sz="1400">
                <a:latin typeface="+mj-lt"/>
              </a:rPr>
              <a:t>Talent &amp; Analytics </a:t>
            </a:r>
          </a:p>
          <a:p>
            <a:pPr marL="179964" lvl="1" indent="-179964" defTabSz="1088558" fontAlgn="base">
              <a:spcBef>
                <a:spcPts val="600"/>
              </a:spcBef>
              <a:spcAft>
                <a:spcPct val="0"/>
              </a:spcAft>
              <a:buClr>
                <a:schemeClr val="tx1">
                  <a:lumMod val="50000"/>
                  <a:lumOff val="50000"/>
                </a:schemeClr>
              </a:buClr>
              <a:buSzPct val="100000"/>
              <a:buFont typeface="Wingdings" pitchFamily="2" charset="2"/>
              <a:buChar char="§"/>
            </a:pPr>
            <a:r>
              <a:rPr lang="en-US" sz="1400">
                <a:latin typeface="+mj-lt"/>
              </a:rPr>
              <a:t>OM &amp;PA</a:t>
            </a:r>
          </a:p>
          <a:p>
            <a:pPr marL="179964" lvl="1" indent="-179964" defTabSz="1088558" fontAlgn="base">
              <a:spcBef>
                <a:spcPts val="600"/>
              </a:spcBef>
              <a:spcAft>
                <a:spcPct val="0"/>
              </a:spcAft>
              <a:buClr>
                <a:schemeClr val="tx1">
                  <a:lumMod val="50000"/>
                  <a:lumOff val="50000"/>
                </a:schemeClr>
              </a:buClr>
              <a:buSzPct val="100000"/>
              <a:buFont typeface="Wingdings" pitchFamily="2" charset="2"/>
              <a:buChar char="§"/>
            </a:pPr>
            <a:r>
              <a:rPr lang="en-US" sz="1400" err="1">
                <a:latin typeface="+mj-lt"/>
              </a:rPr>
              <a:t>Zeitwirtschaft</a:t>
            </a:r>
            <a:r>
              <a:rPr lang="en-US" sz="1400">
                <a:latin typeface="+mj-lt"/>
              </a:rPr>
              <a:t> &amp; </a:t>
            </a:r>
            <a:r>
              <a:rPr lang="en-US" sz="1400" err="1">
                <a:latin typeface="+mj-lt"/>
              </a:rPr>
              <a:t>Entgeltabrechnung</a:t>
            </a:r>
            <a:endParaRPr lang="en-US" sz="1400">
              <a:latin typeface="+mj-lt"/>
            </a:endParaRPr>
          </a:p>
        </p:txBody>
      </p:sp>
      <p:grpSp>
        <p:nvGrpSpPr>
          <p:cNvPr id="279" name="Group 20">
            <a:extLst>
              <a:ext uri="{FF2B5EF4-FFF2-40B4-BE49-F238E27FC236}">
                <a16:creationId xmlns:a16="http://schemas.microsoft.com/office/drawing/2014/main" id="{A5C73552-A7D9-E848-30BD-C7C63C543A77}"/>
              </a:ext>
            </a:extLst>
          </p:cNvPr>
          <p:cNvGrpSpPr/>
          <p:nvPr/>
        </p:nvGrpSpPr>
        <p:grpSpPr>
          <a:xfrm>
            <a:off x="8723313" y="800623"/>
            <a:ext cx="2081336" cy="359895"/>
            <a:chOff x="5294438" y="2363456"/>
            <a:chExt cx="2081336" cy="359895"/>
          </a:xfrm>
        </p:grpSpPr>
        <p:sp>
          <p:nvSpPr>
            <p:cNvPr id="280" name="TextBox 41">
              <a:extLst>
                <a:ext uri="{FF2B5EF4-FFF2-40B4-BE49-F238E27FC236}">
                  <a16:creationId xmlns:a16="http://schemas.microsoft.com/office/drawing/2014/main" id="{FDFB6845-599B-6893-A936-8806429EC8DE}"/>
                </a:ext>
              </a:extLst>
            </p:cNvPr>
            <p:cNvSpPr txBox="1"/>
            <p:nvPr/>
          </p:nvSpPr>
          <p:spPr>
            <a:xfrm>
              <a:off x="5420358" y="2427548"/>
              <a:ext cx="1955416" cy="246150"/>
            </a:xfrm>
            <a:prstGeom prst="rect">
              <a:avLst/>
            </a:prstGeom>
            <a:noFill/>
            <a:ln>
              <a:noFill/>
            </a:ln>
          </p:spPr>
          <p:txBody>
            <a:bodyPr wrap="square" lIns="0" tIns="0" rIns="0" bIns="0" rtlCol="0">
              <a:spAutoFit/>
            </a:bodyPr>
            <a:lstStyle>
              <a:defPPr>
                <a:defRPr lang="de-DE"/>
              </a:defPPr>
              <a:lvl1pPr marR="0" lvl="0" indent="0" algn="ctr" defTabSz="1088122" fontAlgn="base">
                <a:lnSpc>
                  <a:spcPct val="100000"/>
                </a:lnSpc>
                <a:spcBef>
                  <a:spcPct val="50000"/>
                </a:spcBef>
                <a:spcAft>
                  <a:spcPct val="0"/>
                </a:spcAft>
                <a:buClr>
                  <a:srgbClr val="F0AB00"/>
                </a:buClr>
                <a:buSzPct val="80000"/>
                <a:buFontTx/>
                <a:buNone/>
                <a:tabLst/>
                <a:defRPr kumimoji="0" sz="1600" b="1" i="0" u="none" strike="noStrike" kern="0" cap="none" spc="0" normalizeH="0" baseline="0">
                  <a:ln>
                    <a:noFill/>
                  </a:ln>
                  <a:solidFill>
                    <a:schemeClr val="tx1">
                      <a:lumMod val="50000"/>
                      <a:lumOff val="50000"/>
                    </a:schemeClr>
                  </a:solidFill>
                  <a:effectLst/>
                  <a:uLnTx/>
                  <a:uFillTx/>
                  <a:latin typeface="+mj-lt"/>
                  <a:ea typeface="Arial Unicode MS" pitchFamily="34" charset="-128"/>
                  <a:cs typeface="Arial Unicode MS" pitchFamily="34" charset="-128"/>
                </a:defRPr>
              </a:lvl1pPr>
            </a:lstStyle>
            <a:p>
              <a:r>
                <a:rPr lang="en-US">
                  <a:solidFill>
                    <a:schemeClr val="tx1"/>
                  </a:solidFill>
                </a:rPr>
                <a:t>HCM Suite</a:t>
              </a:r>
            </a:p>
          </p:txBody>
        </p:sp>
        <p:sp>
          <p:nvSpPr>
            <p:cNvPr id="281" name="Oval 56">
              <a:extLst>
                <a:ext uri="{FF2B5EF4-FFF2-40B4-BE49-F238E27FC236}">
                  <a16:creationId xmlns:a16="http://schemas.microsoft.com/office/drawing/2014/main" id="{B59882BC-0FCE-8B84-3F51-92C34B3DA1B3}"/>
                </a:ext>
              </a:extLst>
            </p:cNvPr>
            <p:cNvSpPr/>
            <p:nvPr/>
          </p:nvSpPr>
          <p:spPr bwMode="gray">
            <a:xfrm>
              <a:off x="5294438" y="2363456"/>
              <a:ext cx="359812" cy="359895"/>
            </a:xfrm>
            <a:prstGeom prst="ellipse">
              <a:avLst/>
            </a:prstGeom>
            <a:noFill/>
            <a:ln w="3175" algn="ctr">
              <a:solidFill>
                <a:schemeClr val="tx1"/>
              </a:solidFill>
              <a:miter lim="800000"/>
              <a:headEnd/>
              <a:tailEnd/>
            </a:ln>
          </p:spPr>
          <p:txBody>
            <a:bodyPr lIns="0" tIns="0" rIns="0" bIns="0" rtlCol="0" anchor="ctr"/>
            <a:lstStyle/>
            <a:p>
              <a:pPr marL="0" marR="0" lvl="0" indent="0" algn="ctr" defTabSz="685160" eaLnBrk="1" fontAlgn="base" latinLnBrk="0" hangingPunct="1">
                <a:lnSpc>
                  <a:spcPct val="100000"/>
                </a:lnSpc>
                <a:spcBef>
                  <a:spcPct val="50000"/>
                </a:spcBef>
                <a:spcAft>
                  <a:spcPct val="0"/>
                </a:spcAft>
                <a:buClr>
                  <a:srgbClr val="F0AB00"/>
                </a:buClr>
                <a:buSzPct val="80000"/>
                <a:buFontTx/>
                <a:buNone/>
                <a:tabLst/>
                <a:defRPr/>
              </a:pPr>
              <a:r>
                <a:rPr kumimoji="0" lang="en-US" sz="1500" b="1" i="0" u="none" strike="noStrike" kern="0" cap="none" spc="0" normalizeH="0" baseline="0" noProof="0">
                  <a:ln>
                    <a:noFill/>
                  </a:ln>
                  <a:effectLst/>
                  <a:uLnTx/>
                  <a:uFillTx/>
                  <a:latin typeface="+mj-lt"/>
                  <a:ea typeface="Arial Unicode MS" pitchFamily="34" charset="-128"/>
                  <a:cs typeface="Arial Unicode MS" pitchFamily="34" charset="-128"/>
                </a:rPr>
                <a:t>3</a:t>
              </a:r>
            </a:p>
          </p:txBody>
        </p:sp>
      </p:grpSp>
      <p:sp>
        <p:nvSpPr>
          <p:cNvPr id="282" name="Geschweifte Klammer rechts 281">
            <a:extLst>
              <a:ext uri="{FF2B5EF4-FFF2-40B4-BE49-F238E27FC236}">
                <a16:creationId xmlns:a16="http://schemas.microsoft.com/office/drawing/2014/main" id="{04CD09AB-C9F7-6199-F7C6-EB1A3C8FEF2F}"/>
              </a:ext>
            </a:extLst>
          </p:cNvPr>
          <p:cNvSpPr/>
          <p:nvPr/>
        </p:nvSpPr>
        <p:spPr>
          <a:xfrm>
            <a:off x="3257550" y="1160518"/>
            <a:ext cx="285750" cy="35565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3" name="Geschweifte Klammer rechts 282">
            <a:extLst>
              <a:ext uri="{FF2B5EF4-FFF2-40B4-BE49-F238E27FC236}">
                <a16:creationId xmlns:a16="http://schemas.microsoft.com/office/drawing/2014/main" id="{F9523C1B-DF3F-017C-9BEE-9857F9EC71A4}"/>
              </a:ext>
            </a:extLst>
          </p:cNvPr>
          <p:cNvSpPr/>
          <p:nvPr/>
        </p:nvSpPr>
        <p:spPr>
          <a:xfrm>
            <a:off x="3257550" y="4791920"/>
            <a:ext cx="237329" cy="176466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00867321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25468D2-A320-1CCB-7B25-8D42813B3C04}"/>
              </a:ext>
            </a:extLst>
          </p:cNvPr>
          <p:cNvSpPr>
            <a:spLocks noGrp="1"/>
          </p:cNvSpPr>
          <p:nvPr>
            <p:ph type="body" sz="quarter" idx="10"/>
          </p:nvPr>
        </p:nvSpPr>
        <p:spPr/>
        <p:txBody>
          <a:bodyPr/>
          <a:lstStyle/>
          <a:p>
            <a:r>
              <a:rPr lang="de-DE"/>
              <a:t>Organisatorisches</a:t>
            </a:r>
          </a:p>
        </p:txBody>
      </p:sp>
      <p:sp>
        <p:nvSpPr>
          <p:cNvPr id="15" name="Textfeld 14">
            <a:extLst>
              <a:ext uri="{FF2B5EF4-FFF2-40B4-BE49-F238E27FC236}">
                <a16:creationId xmlns:a16="http://schemas.microsoft.com/office/drawing/2014/main" id="{ABB146A0-BC56-24DC-2F54-9EB933828277}"/>
              </a:ext>
            </a:extLst>
          </p:cNvPr>
          <p:cNvSpPr txBox="1"/>
          <p:nvPr/>
        </p:nvSpPr>
        <p:spPr>
          <a:xfrm>
            <a:off x="479376" y="1560892"/>
            <a:ext cx="11413702" cy="369332"/>
          </a:xfrm>
          <a:prstGeom prst="rect">
            <a:avLst/>
          </a:prstGeom>
          <a:noFill/>
        </p:spPr>
        <p:txBody>
          <a:bodyPr wrap="none" rtlCol="0">
            <a:spAutoFit/>
          </a:bodyPr>
          <a:lstStyle/>
          <a:p>
            <a:pPr algn="ctr"/>
            <a:r>
              <a:rPr lang="de-DE" b="1">
                <a:solidFill>
                  <a:schemeClr val="tx2"/>
                </a:solidFill>
                <a:ea typeface="Verdana" panose="020B0604030504040204" pitchFamily="34" charset="0"/>
                <a:cs typeface="Verdana" panose="020B0604030504040204" pitchFamily="34" charset="0"/>
              </a:rPr>
              <a:t>Bitte geben Sie uns ein Feedback. Die Umfrage startet automatisch, wenn Sie das Webinar beenden! </a:t>
            </a:r>
          </a:p>
        </p:txBody>
      </p:sp>
      <p:pic>
        <p:nvPicPr>
          <p:cNvPr id="4" name="Grafik 3">
            <a:extLst>
              <a:ext uri="{FF2B5EF4-FFF2-40B4-BE49-F238E27FC236}">
                <a16:creationId xmlns:a16="http://schemas.microsoft.com/office/drawing/2014/main" id="{BA9EEC81-060C-CBC1-9634-C95C311BF44C}"/>
              </a:ext>
            </a:extLst>
          </p:cNvPr>
          <p:cNvPicPr>
            <a:picLocks noChangeAspect="1"/>
          </p:cNvPicPr>
          <p:nvPr/>
        </p:nvPicPr>
        <p:blipFill>
          <a:blip r:embed="rId2"/>
          <a:stretch>
            <a:fillRect/>
          </a:stretch>
        </p:blipFill>
        <p:spPr>
          <a:xfrm>
            <a:off x="2799761" y="2060848"/>
            <a:ext cx="6592477" cy="4256196"/>
          </a:xfrm>
          <a:prstGeom prst="rect">
            <a:avLst/>
          </a:prstGeom>
        </p:spPr>
      </p:pic>
    </p:spTree>
    <p:extLst>
      <p:ext uri="{BB962C8B-B14F-4D97-AF65-F5344CB8AC3E}">
        <p14:creationId xmlns:p14="http://schemas.microsoft.com/office/powerpoint/2010/main" val="424825898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79642-B702-42D9-480A-73C5D2EBC87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A8D3912-AA32-2F52-6F4B-DE8C232D4790}"/>
              </a:ext>
            </a:extLst>
          </p:cNvPr>
          <p:cNvSpPr>
            <a:spLocks noGrp="1"/>
          </p:cNvSpPr>
          <p:nvPr>
            <p:ph type="body" sz="quarter" idx="10"/>
          </p:nvPr>
        </p:nvSpPr>
        <p:spPr>
          <a:xfrm>
            <a:off x="623392" y="548680"/>
            <a:ext cx="11060608" cy="504056"/>
          </a:xfrm>
        </p:spPr>
        <p:txBody>
          <a:bodyPr/>
          <a:lstStyle/>
          <a:p>
            <a:r>
              <a:rPr lang="nn-NO"/>
              <a:t>H4S4 Architektur ohne SF-Talent</a:t>
            </a:r>
          </a:p>
          <a:p>
            <a:endParaRPr lang="de-DE"/>
          </a:p>
        </p:txBody>
      </p:sp>
      <p:grpSp>
        <p:nvGrpSpPr>
          <p:cNvPr id="33" name="Gruppieren 32">
            <a:extLst>
              <a:ext uri="{FF2B5EF4-FFF2-40B4-BE49-F238E27FC236}">
                <a16:creationId xmlns:a16="http://schemas.microsoft.com/office/drawing/2014/main" id="{299F0F72-48F0-EBB4-97DE-F9AB209567DE}"/>
              </a:ext>
            </a:extLst>
          </p:cNvPr>
          <p:cNvGrpSpPr/>
          <p:nvPr/>
        </p:nvGrpSpPr>
        <p:grpSpPr>
          <a:xfrm>
            <a:off x="751840" y="1367536"/>
            <a:ext cx="11350949" cy="4838190"/>
            <a:chOff x="751840" y="1635760"/>
            <a:chExt cx="11083141" cy="4673560"/>
          </a:xfrm>
        </p:grpSpPr>
        <p:sp>
          <p:nvSpPr>
            <p:cNvPr id="3" name="Rechteck 2">
              <a:extLst>
                <a:ext uri="{FF2B5EF4-FFF2-40B4-BE49-F238E27FC236}">
                  <a16:creationId xmlns:a16="http://schemas.microsoft.com/office/drawing/2014/main" id="{6F8E7B4B-9100-9020-5319-E66BB36E7965}"/>
                </a:ext>
              </a:extLst>
            </p:cNvPr>
            <p:cNvSpPr/>
            <p:nvPr/>
          </p:nvSpPr>
          <p:spPr>
            <a:xfrm>
              <a:off x="751840"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Ins="252000" rtlCol="0" anchor="t"/>
            <a:lstStyle/>
            <a:p>
              <a:pPr>
                <a:spcBef>
                  <a:spcPts val="1800"/>
                </a:spcBef>
              </a:pPr>
              <a:r>
                <a:rPr lang="de-DE" b="1" spc="600" noProof="0">
                  <a:solidFill>
                    <a:srgbClr val="2B4787"/>
                  </a:solidFill>
                </a:rPr>
                <a:t>STRENGTHS</a:t>
              </a:r>
            </a:p>
          </p:txBody>
        </p:sp>
        <p:sp>
          <p:nvSpPr>
            <p:cNvPr id="9" name="Rechteck 8">
              <a:extLst>
                <a:ext uri="{FF2B5EF4-FFF2-40B4-BE49-F238E27FC236}">
                  <a16:creationId xmlns:a16="http://schemas.microsoft.com/office/drawing/2014/main" id="{8981BCDF-6026-95E4-0CB8-ACF2EA7B73DB}"/>
                </a:ext>
              </a:extLst>
            </p:cNvPr>
            <p:cNvSpPr/>
            <p:nvPr/>
          </p:nvSpPr>
          <p:spPr>
            <a:xfrm>
              <a:off x="751840"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tlCol="0" anchor="t"/>
            <a:lstStyle/>
            <a:p>
              <a:r>
                <a:rPr lang="de-DE" b="1" spc="600" noProof="0">
                  <a:solidFill>
                    <a:srgbClr val="6887CF"/>
                  </a:solidFill>
                </a:rPr>
                <a:t>OPPORTUNITIES</a:t>
              </a:r>
            </a:p>
          </p:txBody>
        </p:sp>
        <p:sp>
          <p:nvSpPr>
            <p:cNvPr id="10" name="Rechteck 9">
              <a:extLst>
                <a:ext uri="{FF2B5EF4-FFF2-40B4-BE49-F238E27FC236}">
                  <a16:creationId xmlns:a16="http://schemas.microsoft.com/office/drawing/2014/main" id="{98682107-896A-8D74-FF35-CC89C24E896E}"/>
                </a:ext>
              </a:extLst>
            </p:cNvPr>
            <p:cNvSpPr/>
            <p:nvPr/>
          </p:nvSpPr>
          <p:spPr>
            <a:xfrm>
              <a:off x="6252054"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72000" rIns="504000" rtlCol="0" anchor="t"/>
            <a:lstStyle/>
            <a:p>
              <a:pPr lvl="4" algn="r"/>
              <a:r>
                <a:rPr lang="de-DE" b="1" spc="600" noProof="0">
                  <a:solidFill>
                    <a:schemeClr val="tx2">
                      <a:lumMod val="50000"/>
                    </a:schemeClr>
                  </a:solidFill>
                </a:rPr>
                <a:t>WEAKNESS</a:t>
              </a:r>
            </a:p>
          </p:txBody>
        </p:sp>
        <p:sp>
          <p:nvSpPr>
            <p:cNvPr id="11" name="Rechteck 10">
              <a:extLst>
                <a:ext uri="{FF2B5EF4-FFF2-40B4-BE49-F238E27FC236}">
                  <a16:creationId xmlns:a16="http://schemas.microsoft.com/office/drawing/2014/main" id="{98470452-0072-A52E-7675-C9DF216F0E3D}"/>
                </a:ext>
              </a:extLst>
            </p:cNvPr>
            <p:cNvSpPr/>
            <p:nvPr/>
          </p:nvSpPr>
          <p:spPr>
            <a:xfrm>
              <a:off x="6252054"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Ins="504000" rtlCol="0" anchor="t"/>
            <a:lstStyle/>
            <a:p>
              <a:pPr algn="r"/>
              <a:r>
                <a:rPr lang="de-DE" b="1" spc="600" noProof="0">
                  <a:solidFill>
                    <a:schemeClr val="accent5">
                      <a:lumMod val="75000"/>
                    </a:schemeClr>
                  </a:solidFill>
                </a:rPr>
                <a:t>THREATS</a:t>
              </a:r>
            </a:p>
            <a:p>
              <a:pPr algn="r"/>
              <a:endParaRPr lang="de-DE" noProof="0"/>
            </a:p>
          </p:txBody>
        </p:sp>
        <p:sp>
          <p:nvSpPr>
            <p:cNvPr id="12" name="Rechteck 11">
              <a:extLst>
                <a:ext uri="{FF2B5EF4-FFF2-40B4-BE49-F238E27FC236}">
                  <a16:creationId xmlns:a16="http://schemas.microsoft.com/office/drawing/2014/main" id="{199D364E-0F34-3248-CD25-7F9181CDB547}"/>
                </a:ext>
              </a:extLst>
            </p:cNvPr>
            <p:cNvSpPr/>
            <p:nvPr/>
          </p:nvSpPr>
          <p:spPr>
            <a:xfrm>
              <a:off x="5216231" y="2899473"/>
              <a:ext cx="917558" cy="965027"/>
            </a:xfrm>
            <a:prstGeom prst="rect">
              <a:avLst/>
            </a:prstGeom>
            <a:solidFill>
              <a:srgbClr val="2B4787"/>
            </a:solidFill>
            <a:ln>
              <a:solidFill>
                <a:srgbClr val="2B47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S</a:t>
              </a:r>
            </a:p>
          </p:txBody>
        </p:sp>
        <p:sp>
          <p:nvSpPr>
            <p:cNvPr id="13" name="Rechteck 12">
              <a:extLst>
                <a:ext uri="{FF2B5EF4-FFF2-40B4-BE49-F238E27FC236}">
                  <a16:creationId xmlns:a16="http://schemas.microsoft.com/office/drawing/2014/main" id="{8B7E657F-347D-5553-9937-CA9914C640E9}"/>
                </a:ext>
              </a:extLst>
            </p:cNvPr>
            <p:cNvSpPr/>
            <p:nvPr/>
          </p:nvSpPr>
          <p:spPr>
            <a:xfrm>
              <a:off x="6306551" y="2899473"/>
              <a:ext cx="917558" cy="965027"/>
            </a:xfrm>
            <a:prstGeom prst="rect">
              <a:avLst/>
            </a:prstGeom>
            <a:solidFill>
              <a:schemeClr val="tx2">
                <a:lumMod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W</a:t>
              </a:r>
            </a:p>
          </p:txBody>
        </p:sp>
        <p:sp>
          <p:nvSpPr>
            <p:cNvPr id="14" name="Rechteck 13">
              <a:extLst>
                <a:ext uri="{FF2B5EF4-FFF2-40B4-BE49-F238E27FC236}">
                  <a16:creationId xmlns:a16="http://schemas.microsoft.com/office/drawing/2014/main" id="{FC648202-C838-D695-076E-B852EB0DE3F2}"/>
                </a:ext>
              </a:extLst>
            </p:cNvPr>
            <p:cNvSpPr/>
            <p:nvPr/>
          </p:nvSpPr>
          <p:spPr>
            <a:xfrm>
              <a:off x="5213981" y="4077046"/>
              <a:ext cx="917558" cy="965027"/>
            </a:xfrm>
            <a:prstGeom prst="rect">
              <a:avLst/>
            </a:prstGeom>
            <a:solidFill>
              <a:srgbClr val="6887CF"/>
            </a:solidFill>
            <a:ln>
              <a:solidFill>
                <a:srgbClr val="688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0</a:t>
              </a:r>
            </a:p>
          </p:txBody>
        </p:sp>
        <p:sp>
          <p:nvSpPr>
            <p:cNvPr id="15" name="Rechteck 14">
              <a:extLst>
                <a:ext uri="{FF2B5EF4-FFF2-40B4-BE49-F238E27FC236}">
                  <a16:creationId xmlns:a16="http://schemas.microsoft.com/office/drawing/2014/main" id="{954BF5D7-F149-AE35-131A-523C6A79A3B7}"/>
                </a:ext>
              </a:extLst>
            </p:cNvPr>
            <p:cNvSpPr/>
            <p:nvPr/>
          </p:nvSpPr>
          <p:spPr>
            <a:xfrm>
              <a:off x="6304301" y="4077046"/>
              <a:ext cx="917558" cy="965027"/>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T</a:t>
              </a:r>
            </a:p>
          </p:txBody>
        </p:sp>
        <p:sp>
          <p:nvSpPr>
            <p:cNvPr id="16" name="Rectangle 11">
              <a:extLst>
                <a:ext uri="{FF2B5EF4-FFF2-40B4-BE49-F238E27FC236}">
                  <a16:creationId xmlns:a16="http://schemas.microsoft.com/office/drawing/2014/main" id="{F917BF9F-A3AD-2FFE-28E4-2DDC2F47F9CF}"/>
                </a:ext>
              </a:extLst>
            </p:cNvPr>
            <p:cNvSpPr/>
            <p:nvPr/>
          </p:nvSpPr>
          <p:spPr>
            <a:xfrm>
              <a:off x="751840" y="2111597"/>
              <a:ext cx="4462141" cy="1635171"/>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Kein Implementierungsaufwand für ein </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 und  SF-Projekt </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Geringer Migrationsaufwand auf SAP HCM </a:t>
              </a:r>
              <a:r>
                <a:rPr lang="de-DE" sz="1200" noProof="0" err="1">
                  <a:solidFill>
                    <a:srgbClr val="000000"/>
                  </a:solidFill>
                  <a:latin typeface="Century Gothic" panose="020B0502020202020204" pitchFamily="34" charset="0"/>
                </a:rPr>
                <a:t>for</a:t>
              </a:r>
              <a:r>
                <a:rPr lang="de-DE" sz="1200" noProof="0">
                  <a:solidFill>
                    <a:srgbClr val="000000"/>
                  </a:solidFill>
                  <a:latin typeface="Century Gothic" panose="020B0502020202020204" pitchFamily="34" charset="0"/>
                </a:rPr>
                <a:t> SAP S/4HANA</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Enthalten der ESS/MSS-Lizenzen in on-</a:t>
              </a:r>
              <a:r>
                <a:rPr lang="de-DE" sz="1200">
                  <a:solidFill>
                    <a:srgbClr val="000000"/>
                  </a:solidFill>
                  <a:latin typeface="Century Gothic" panose="020B0502020202020204" pitchFamily="34" charset="0"/>
                </a:rPr>
                <a:t>P</a:t>
              </a:r>
              <a:r>
                <a:rPr lang="de-DE" sz="1200" noProof="0" err="1">
                  <a:solidFill>
                    <a:srgbClr val="000000"/>
                  </a:solidFill>
                  <a:latin typeface="Century Gothic" panose="020B0502020202020204" pitchFamily="34" charset="0"/>
                </a:rPr>
                <a:t>rem</a:t>
              </a:r>
              <a:r>
                <a:rPr lang="de-DE" sz="1200">
                  <a:solidFill>
                    <a:srgbClr val="000000"/>
                  </a:solidFill>
                  <a:latin typeface="Century Gothic" panose="020B0502020202020204" pitchFamily="34" charset="0"/>
                </a:rPr>
                <a:t>-</a:t>
              </a:r>
              <a:r>
                <a:rPr lang="de-DE" sz="1200" noProof="0">
                  <a:solidFill>
                    <a:srgbClr val="000000"/>
                  </a:solidFill>
                  <a:latin typeface="Century Gothic" panose="020B0502020202020204" pitchFamily="34" charset="0"/>
                </a:rPr>
                <a:t>Lizenz</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Investitionssicherheit und Zeitgewinn bis 2040 </a:t>
              </a:r>
            </a:p>
            <a:p>
              <a:pPr marL="171450" lvl="1" indent="-180000" fontAlgn="base">
                <a:spcAft>
                  <a:spcPts val="600"/>
                </a:spcAft>
                <a:buClr>
                  <a:schemeClr val="tx1"/>
                </a:buClr>
                <a:buSzPct val="80000"/>
                <a:buFont typeface="Wingdings" panose="05000000000000000000" pitchFamily="2" charset="2"/>
                <a:buChar char="§"/>
                <a:defRPr/>
              </a:pPr>
              <a:r>
                <a:rPr lang="de-DE" sz="1200" noProof="0">
                  <a:solidFill>
                    <a:srgbClr val="000000"/>
                  </a:solidFill>
                  <a:latin typeface="Century Gothic" panose="020B0502020202020204" pitchFamily="34" charset="0"/>
                </a:rPr>
                <a:t>Freie Anbieterauswahl bei HCM Cloud Produkten</a:t>
              </a:r>
            </a:p>
          </p:txBody>
        </p:sp>
        <p:sp>
          <p:nvSpPr>
            <p:cNvPr id="17" name="Rectangle 11">
              <a:extLst>
                <a:ext uri="{FF2B5EF4-FFF2-40B4-BE49-F238E27FC236}">
                  <a16:creationId xmlns:a16="http://schemas.microsoft.com/office/drawing/2014/main" id="{9A1ADDE3-A297-E0AD-C029-47A4868A6278}"/>
                </a:ext>
              </a:extLst>
            </p:cNvPr>
            <p:cNvSpPr/>
            <p:nvPr/>
          </p:nvSpPr>
          <p:spPr>
            <a:xfrm>
              <a:off x="751840" y="4517435"/>
              <a:ext cx="4462141" cy="698664"/>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Mögliche Verfügbarkeit der SF-</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 bis zum Ende der Wartungszusage</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Erfolgreiche Orchestration von „Best </a:t>
              </a:r>
              <a:r>
                <a:rPr lang="de-DE" sz="1200" noProof="0" err="1">
                  <a:solidFill>
                    <a:srgbClr val="000000"/>
                  </a:solidFill>
                  <a:latin typeface="Century Gothic" panose="020B0502020202020204" pitchFamily="34" charset="0"/>
                </a:rPr>
                <a:t>of</a:t>
              </a:r>
              <a:r>
                <a:rPr lang="de-DE" sz="1200" noProof="0">
                  <a:solidFill>
                    <a:srgbClr val="000000"/>
                  </a:solidFill>
                  <a:latin typeface="Century Gothic" panose="020B0502020202020204" pitchFamily="34" charset="0"/>
                </a:rPr>
                <a:t> </a:t>
              </a:r>
              <a:r>
                <a:rPr lang="de-DE" sz="1200" noProof="0" err="1">
                  <a:solidFill>
                    <a:srgbClr val="000000"/>
                  </a:solidFill>
                  <a:latin typeface="Century Gothic" panose="020B0502020202020204" pitchFamily="34" charset="0"/>
                </a:rPr>
                <a:t>Breed</a:t>
              </a:r>
              <a:r>
                <a:rPr lang="de-DE" sz="1200" noProof="0">
                  <a:solidFill>
                    <a:srgbClr val="000000"/>
                  </a:solidFill>
                  <a:latin typeface="Century Gothic" panose="020B0502020202020204" pitchFamily="34" charset="0"/>
                </a:rPr>
                <a:t>“ Anbietern</a:t>
              </a:r>
            </a:p>
          </p:txBody>
        </p:sp>
        <p:sp>
          <p:nvSpPr>
            <p:cNvPr id="18" name="Rectangle 11">
              <a:extLst>
                <a:ext uri="{FF2B5EF4-FFF2-40B4-BE49-F238E27FC236}">
                  <a16:creationId xmlns:a16="http://schemas.microsoft.com/office/drawing/2014/main" id="{B01BDC06-FFDF-3BFB-9CE7-BE8CC48AFCAA}"/>
                </a:ext>
              </a:extLst>
            </p:cNvPr>
            <p:cNvSpPr/>
            <p:nvPr/>
          </p:nvSpPr>
          <p:spPr>
            <a:xfrm>
              <a:off x="7221859" y="2099315"/>
              <a:ext cx="4613122" cy="1991935"/>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Nahezu keine Innovationen seitens SAP HCM </a:t>
              </a:r>
              <a:r>
                <a:rPr lang="de-DE" sz="1200" noProof="0" err="1">
                  <a:solidFill>
                    <a:srgbClr val="000000"/>
                  </a:solidFill>
                  <a:latin typeface="Century Gothic" panose="020B0502020202020204" pitchFamily="34" charset="0"/>
                </a:rPr>
                <a:t>for</a:t>
              </a:r>
              <a:r>
                <a:rPr lang="de-DE" sz="1200" noProof="0">
                  <a:solidFill>
                    <a:srgbClr val="000000"/>
                  </a:solidFill>
                  <a:latin typeface="Century Gothic" panose="020B0502020202020204" pitchFamily="34" charset="0"/>
                </a:rPr>
                <a:t> SAP S/4HANA</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Veraltetes Stammdaten-</a:t>
              </a:r>
              <a:r>
                <a:rPr lang="de-DE" sz="1200">
                  <a:solidFill>
                    <a:srgbClr val="000000"/>
                  </a:solidFill>
                  <a:latin typeface="Century Gothic" panose="020B0502020202020204" pitchFamily="34" charset="0"/>
                </a:rPr>
                <a:t>M</a:t>
              </a:r>
              <a:r>
                <a:rPr lang="de-DE" sz="1200" noProof="0" err="1">
                  <a:solidFill>
                    <a:srgbClr val="000000"/>
                  </a:solidFill>
                  <a:latin typeface="Century Gothic" panose="020B0502020202020204" pitchFamily="34" charset="0"/>
                </a:rPr>
                <a:t>anagement</a:t>
              </a:r>
              <a:r>
                <a:rPr lang="de-DE" sz="1200" noProof="0">
                  <a:solidFill>
                    <a:srgbClr val="000000"/>
                  </a:solidFill>
                  <a:latin typeface="Century Gothic" panose="020B0502020202020204" pitchFamily="34" charset="0"/>
                </a:rPr>
                <a:t> mit veralteter User Experience; geringere Mitarbeiterakzeptanz bei Self-Services</a:t>
              </a:r>
            </a:p>
            <a:p>
              <a:pPr marL="171450" lvl="1" indent="-180000" fontAlgn="base">
                <a:spcAft>
                  <a:spcPts val="600"/>
                </a:spcAft>
                <a:buClr>
                  <a:schemeClr val="tx1"/>
                </a:buClr>
                <a:buSzPct val="80000"/>
                <a:buFont typeface="Wingdings" panose="05000000000000000000" pitchFamily="2" charset="2"/>
                <a:buChar char="§"/>
              </a:pPr>
              <a:r>
                <a:rPr lang="de-DE" sz="1200">
                  <a:solidFill>
                    <a:srgbClr val="000000"/>
                  </a:solidFill>
                  <a:latin typeface="Century Gothic" panose="020B0502020202020204" pitchFamily="34" charset="0"/>
                </a:rPr>
                <a:t>Kosten für evtl. FIORI-Projekte </a:t>
              </a:r>
              <a:endParaRPr lang="de-DE" sz="1200" noProof="0">
                <a:solidFill>
                  <a:srgbClr val="000000"/>
                </a:solidFill>
                <a:latin typeface="Century Gothic" panose="020B0502020202020204" pitchFamily="34" charset="0"/>
              </a:endParaRP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Heterogene HRIS-Landschaft mit Integrationsaufwänden und komplexer Schnittstellenarchitektur </a:t>
              </a:r>
            </a:p>
            <a:p>
              <a:pPr marL="171450" lvl="1" indent="-180000" fontAlgn="base">
                <a:spcAft>
                  <a:spcPts val="600"/>
                </a:spcAft>
                <a:buClr>
                  <a:schemeClr val="tx1"/>
                </a:buClr>
                <a:buSzPct val="80000"/>
                <a:buFont typeface="Wingdings" panose="05000000000000000000" pitchFamily="2" charset="2"/>
                <a:buChar char="§"/>
              </a:pPr>
              <a:endParaRPr lang="de-DE" sz="1200" noProof="0">
                <a:solidFill>
                  <a:srgbClr val="000000"/>
                </a:solidFill>
                <a:latin typeface="Century Gothic" panose="020B0502020202020204" pitchFamily="34" charset="0"/>
              </a:endParaRPr>
            </a:p>
          </p:txBody>
        </p:sp>
        <p:sp>
          <p:nvSpPr>
            <p:cNvPr id="21" name="Textfeld 20">
              <a:extLst>
                <a:ext uri="{FF2B5EF4-FFF2-40B4-BE49-F238E27FC236}">
                  <a16:creationId xmlns:a16="http://schemas.microsoft.com/office/drawing/2014/main" id="{1CC205CB-7D31-CC7F-87EB-2384D5340A0F}"/>
                </a:ext>
              </a:extLst>
            </p:cNvPr>
            <p:cNvSpPr txBox="1"/>
            <p:nvPr/>
          </p:nvSpPr>
          <p:spPr bwMode="auto">
            <a:xfrm>
              <a:off x="7221858" y="4363958"/>
              <a:ext cx="4462142" cy="1382463"/>
            </a:xfrm>
            <a:prstGeom prst="rect">
              <a:avLst/>
            </a:prstGeom>
          </p:spPr>
          <p:txBody>
            <a:bodyPr wrap="square">
              <a:spAutoFit/>
            </a:bodyPr>
            <a:lstStyle>
              <a:defPPr>
                <a:defRPr lang="de-DE"/>
              </a:defPPr>
              <a:lvl2pPr marL="171450" lvl="1" indent="-180000" fontAlgn="base">
                <a:spcAft>
                  <a:spcPts val="600"/>
                </a:spcAft>
                <a:buClr>
                  <a:schemeClr val="tx1"/>
                </a:buClr>
                <a:buSzPct val="80000"/>
                <a:buFont typeface="Wingdings" panose="05000000000000000000" pitchFamily="2" charset="2"/>
                <a:buChar char="§"/>
                <a:defRPr sz="1200">
                  <a:solidFill>
                    <a:srgbClr val="000000"/>
                  </a:solidFill>
                  <a:latin typeface="Century Gothic" panose="020B0502020202020204" pitchFamily="34" charset="0"/>
                </a:defRPr>
              </a:lvl2pPr>
            </a:lstStyle>
            <a:p>
              <a:pPr lvl="1"/>
              <a:r>
                <a:rPr lang="de-DE" noProof="0"/>
                <a:t>Fachkräftemangel: Junge Talente bevorzugen moderne Cloud-Ui</a:t>
              </a:r>
            </a:p>
            <a:p>
              <a:pPr lvl="1"/>
              <a:r>
                <a:rPr lang="de-DE" noProof="0"/>
                <a:t>SAP-Roadmap priorisiert Cloud</a:t>
              </a:r>
            </a:p>
            <a:p>
              <a:pPr lvl="1"/>
              <a:r>
                <a:rPr lang="de-DE" noProof="0"/>
                <a:t>Aufwändige Integration und Betrieb der unterschiedlichen Lösungen</a:t>
              </a:r>
            </a:p>
            <a:p>
              <a:pPr lvl="1"/>
              <a:endParaRPr lang="de-DE" noProof="0"/>
            </a:p>
          </p:txBody>
        </p:sp>
        <p:pic>
          <p:nvPicPr>
            <p:cNvPr id="25" name="Grafik 24" descr="Stern Silhouette">
              <a:extLst>
                <a:ext uri="{FF2B5EF4-FFF2-40B4-BE49-F238E27FC236}">
                  <a16:creationId xmlns:a16="http://schemas.microsoft.com/office/drawing/2014/main" id="{FECCDB68-9B87-6111-D82B-12ACD73B9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393" y="1635760"/>
              <a:ext cx="383232" cy="383232"/>
            </a:xfrm>
            <a:prstGeom prst="rect">
              <a:avLst/>
            </a:prstGeom>
          </p:spPr>
        </p:pic>
        <p:pic>
          <p:nvPicPr>
            <p:cNvPr id="27" name="Grafik 26" descr="Glühlampe Silhouette">
              <a:extLst>
                <a:ext uri="{FF2B5EF4-FFF2-40B4-BE49-F238E27FC236}">
                  <a16:creationId xmlns:a16="http://schemas.microsoft.com/office/drawing/2014/main" id="{31E62712-394E-092F-9B2E-D48F8E5116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840" y="4019877"/>
              <a:ext cx="404953" cy="404953"/>
            </a:xfrm>
            <a:prstGeom prst="rect">
              <a:avLst/>
            </a:prstGeom>
          </p:spPr>
        </p:pic>
        <p:pic>
          <p:nvPicPr>
            <p:cNvPr id="29" name="Grafik 28" descr="Warnung Silhouette">
              <a:extLst>
                <a:ext uri="{FF2B5EF4-FFF2-40B4-BE49-F238E27FC236}">
                  <a16:creationId xmlns:a16="http://schemas.microsoft.com/office/drawing/2014/main" id="{2E2EC1B0-FE9B-68FA-3B23-5E2A888774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2792" y="3998666"/>
              <a:ext cx="414161" cy="414161"/>
            </a:xfrm>
            <a:prstGeom prst="rect">
              <a:avLst/>
            </a:prstGeom>
          </p:spPr>
        </p:pic>
        <p:pic>
          <p:nvPicPr>
            <p:cNvPr id="31" name="Grafik 30" descr="Netzdiagramm Silhouette">
              <a:extLst>
                <a:ext uri="{FF2B5EF4-FFF2-40B4-BE49-F238E27FC236}">
                  <a16:creationId xmlns:a16="http://schemas.microsoft.com/office/drawing/2014/main" id="{961EB99F-EE3A-4BEC-3614-F4958B2326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09753" y="1644973"/>
              <a:ext cx="457200" cy="457200"/>
            </a:xfrm>
            <a:prstGeom prst="rect">
              <a:avLst/>
            </a:prstGeom>
          </p:spPr>
        </p:pic>
      </p:grpSp>
    </p:spTree>
    <p:extLst>
      <p:ext uri="{BB962C8B-B14F-4D97-AF65-F5344CB8AC3E}">
        <p14:creationId xmlns:p14="http://schemas.microsoft.com/office/powerpoint/2010/main" val="2022448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7821ED4-714C-E972-F100-D93AF8E6202E}"/>
              </a:ext>
            </a:extLst>
          </p:cNvPr>
          <p:cNvSpPr>
            <a:spLocks noGrp="1"/>
          </p:cNvSpPr>
          <p:nvPr>
            <p:ph type="body" sz="quarter" idx="10"/>
          </p:nvPr>
        </p:nvSpPr>
        <p:spPr>
          <a:xfrm>
            <a:off x="623392" y="548680"/>
            <a:ext cx="11060608" cy="504056"/>
          </a:xfrm>
        </p:spPr>
        <p:txBody>
          <a:bodyPr/>
          <a:lstStyle/>
          <a:p>
            <a:r>
              <a:rPr lang="nn-NO" dirty="0"/>
              <a:t>Talent Hybrid Architektur i.V.m. SAP HCM for S/4HANA</a:t>
            </a:r>
          </a:p>
          <a:p>
            <a:endParaRPr lang="de-DE" dirty="0"/>
          </a:p>
        </p:txBody>
      </p:sp>
      <p:grpSp>
        <p:nvGrpSpPr>
          <p:cNvPr id="33" name="Gruppieren 32">
            <a:extLst>
              <a:ext uri="{FF2B5EF4-FFF2-40B4-BE49-F238E27FC236}">
                <a16:creationId xmlns:a16="http://schemas.microsoft.com/office/drawing/2014/main" id="{460CD0E7-7E8A-0774-4928-DA68BB71B038}"/>
              </a:ext>
            </a:extLst>
          </p:cNvPr>
          <p:cNvGrpSpPr/>
          <p:nvPr/>
        </p:nvGrpSpPr>
        <p:grpSpPr>
          <a:xfrm>
            <a:off x="751840" y="1367536"/>
            <a:ext cx="11196320" cy="4838192"/>
            <a:chOff x="751840" y="1635760"/>
            <a:chExt cx="10932160" cy="4673560"/>
          </a:xfrm>
        </p:grpSpPr>
        <p:sp>
          <p:nvSpPr>
            <p:cNvPr id="3" name="Rechteck 2">
              <a:extLst>
                <a:ext uri="{FF2B5EF4-FFF2-40B4-BE49-F238E27FC236}">
                  <a16:creationId xmlns:a16="http://schemas.microsoft.com/office/drawing/2014/main" id="{503DC181-75DB-EF0A-4962-0119EDA18F2A}"/>
                </a:ext>
              </a:extLst>
            </p:cNvPr>
            <p:cNvSpPr/>
            <p:nvPr/>
          </p:nvSpPr>
          <p:spPr>
            <a:xfrm>
              <a:off x="751840"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Ins="252000" rtlCol="0" anchor="t"/>
            <a:lstStyle/>
            <a:p>
              <a:pPr>
                <a:spcBef>
                  <a:spcPts val="1800"/>
                </a:spcBef>
              </a:pPr>
              <a:r>
                <a:rPr lang="de-DE" b="1" spc="600" noProof="0">
                  <a:solidFill>
                    <a:srgbClr val="2B4787"/>
                  </a:solidFill>
                </a:rPr>
                <a:t>STRENGTHS</a:t>
              </a:r>
            </a:p>
          </p:txBody>
        </p:sp>
        <p:sp>
          <p:nvSpPr>
            <p:cNvPr id="9" name="Rechteck 8">
              <a:extLst>
                <a:ext uri="{FF2B5EF4-FFF2-40B4-BE49-F238E27FC236}">
                  <a16:creationId xmlns:a16="http://schemas.microsoft.com/office/drawing/2014/main" id="{CE423AA8-1260-364B-8AE4-4788BFB05AF9}"/>
                </a:ext>
              </a:extLst>
            </p:cNvPr>
            <p:cNvSpPr/>
            <p:nvPr/>
          </p:nvSpPr>
          <p:spPr>
            <a:xfrm>
              <a:off x="751840"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tlCol="0" anchor="t"/>
            <a:lstStyle/>
            <a:p>
              <a:r>
                <a:rPr lang="de-DE" b="1" spc="600" noProof="0">
                  <a:solidFill>
                    <a:srgbClr val="6887CF"/>
                  </a:solidFill>
                </a:rPr>
                <a:t>OPPORTUNITIES</a:t>
              </a:r>
            </a:p>
          </p:txBody>
        </p:sp>
        <p:sp>
          <p:nvSpPr>
            <p:cNvPr id="10" name="Rechteck 9">
              <a:extLst>
                <a:ext uri="{FF2B5EF4-FFF2-40B4-BE49-F238E27FC236}">
                  <a16:creationId xmlns:a16="http://schemas.microsoft.com/office/drawing/2014/main" id="{0C06869F-E1A0-9129-11C1-E3A37784E5F2}"/>
                </a:ext>
              </a:extLst>
            </p:cNvPr>
            <p:cNvSpPr/>
            <p:nvPr/>
          </p:nvSpPr>
          <p:spPr>
            <a:xfrm>
              <a:off x="6252054"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72000" rIns="504000" rtlCol="0" anchor="t"/>
            <a:lstStyle/>
            <a:p>
              <a:pPr lvl="4" algn="r"/>
              <a:r>
                <a:rPr lang="de-DE" b="1" spc="600" noProof="0">
                  <a:solidFill>
                    <a:schemeClr val="tx2">
                      <a:lumMod val="50000"/>
                    </a:schemeClr>
                  </a:solidFill>
                </a:rPr>
                <a:t>WEAKNESS</a:t>
              </a:r>
            </a:p>
          </p:txBody>
        </p:sp>
        <p:sp>
          <p:nvSpPr>
            <p:cNvPr id="11" name="Rechteck 10">
              <a:extLst>
                <a:ext uri="{FF2B5EF4-FFF2-40B4-BE49-F238E27FC236}">
                  <a16:creationId xmlns:a16="http://schemas.microsoft.com/office/drawing/2014/main" id="{1708516C-10F8-2633-C63F-5064661162A0}"/>
                </a:ext>
              </a:extLst>
            </p:cNvPr>
            <p:cNvSpPr/>
            <p:nvPr/>
          </p:nvSpPr>
          <p:spPr>
            <a:xfrm>
              <a:off x="6252054"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Ins="504000" rtlCol="0" anchor="t"/>
            <a:lstStyle/>
            <a:p>
              <a:pPr algn="r"/>
              <a:r>
                <a:rPr lang="de-DE" b="1" spc="600" noProof="0">
                  <a:solidFill>
                    <a:schemeClr val="accent5">
                      <a:lumMod val="75000"/>
                    </a:schemeClr>
                  </a:solidFill>
                </a:rPr>
                <a:t>THREATS</a:t>
              </a:r>
            </a:p>
            <a:p>
              <a:pPr algn="r"/>
              <a:endParaRPr lang="de-DE" noProof="0"/>
            </a:p>
          </p:txBody>
        </p:sp>
        <p:sp>
          <p:nvSpPr>
            <p:cNvPr id="12" name="Rechteck 11">
              <a:extLst>
                <a:ext uri="{FF2B5EF4-FFF2-40B4-BE49-F238E27FC236}">
                  <a16:creationId xmlns:a16="http://schemas.microsoft.com/office/drawing/2014/main" id="{AAC54775-DA6C-7EE8-D519-AC9E76688642}"/>
                </a:ext>
              </a:extLst>
            </p:cNvPr>
            <p:cNvSpPr/>
            <p:nvPr/>
          </p:nvSpPr>
          <p:spPr>
            <a:xfrm>
              <a:off x="5216231" y="2899473"/>
              <a:ext cx="917558" cy="965027"/>
            </a:xfrm>
            <a:prstGeom prst="rect">
              <a:avLst/>
            </a:prstGeom>
            <a:solidFill>
              <a:srgbClr val="2B4787"/>
            </a:solidFill>
            <a:ln>
              <a:solidFill>
                <a:srgbClr val="2B47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S</a:t>
              </a:r>
            </a:p>
          </p:txBody>
        </p:sp>
        <p:sp>
          <p:nvSpPr>
            <p:cNvPr id="13" name="Rechteck 12">
              <a:extLst>
                <a:ext uri="{FF2B5EF4-FFF2-40B4-BE49-F238E27FC236}">
                  <a16:creationId xmlns:a16="http://schemas.microsoft.com/office/drawing/2014/main" id="{C78B74DA-A70E-8D63-4B7B-57CC4CE44098}"/>
                </a:ext>
              </a:extLst>
            </p:cNvPr>
            <p:cNvSpPr/>
            <p:nvPr/>
          </p:nvSpPr>
          <p:spPr>
            <a:xfrm>
              <a:off x="6306551" y="2899473"/>
              <a:ext cx="917558" cy="965027"/>
            </a:xfrm>
            <a:prstGeom prst="rect">
              <a:avLst/>
            </a:prstGeom>
            <a:solidFill>
              <a:schemeClr val="tx2">
                <a:lumMod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W</a:t>
              </a:r>
            </a:p>
          </p:txBody>
        </p:sp>
        <p:sp>
          <p:nvSpPr>
            <p:cNvPr id="14" name="Rechteck 13">
              <a:extLst>
                <a:ext uri="{FF2B5EF4-FFF2-40B4-BE49-F238E27FC236}">
                  <a16:creationId xmlns:a16="http://schemas.microsoft.com/office/drawing/2014/main" id="{0DAAB57F-5CD6-8D30-1EA5-59AD25D257D7}"/>
                </a:ext>
              </a:extLst>
            </p:cNvPr>
            <p:cNvSpPr/>
            <p:nvPr/>
          </p:nvSpPr>
          <p:spPr>
            <a:xfrm>
              <a:off x="5213981" y="4077046"/>
              <a:ext cx="917558" cy="965027"/>
            </a:xfrm>
            <a:prstGeom prst="rect">
              <a:avLst/>
            </a:prstGeom>
            <a:solidFill>
              <a:srgbClr val="6887CF"/>
            </a:solidFill>
            <a:ln>
              <a:solidFill>
                <a:srgbClr val="688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0</a:t>
              </a:r>
            </a:p>
          </p:txBody>
        </p:sp>
        <p:sp>
          <p:nvSpPr>
            <p:cNvPr id="15" name="Rechteck 14">
              <a:extLst>
                <a:ext uri="{FF2B5EF4-FFF2-40B4-BE49-F238E27FC236}">
                  <a16:creationId xmlns:a16="http://schemas.microsoft.com/office/drawing/2014/main" id="{1439D801-85F4-EDEA-D883-78DF7C2C3979}"/>
                </a:ext>
              </a:extLst>
            </p:cNvPr>
            <p:cNvSpPr/>
            <p:nvPr/>
          </p:nvSpPr>
          <p:spPr>
            <a:xfrm>
              <a:off x="6304301" y="4077046"/>
              <a:ext cx="917558" cy="965027"/>
            </a:xfrm>
            <a:prstGeom prst="rect">
              <a:avLst/>
            </a:prstGeom>
            <a:solidFill>
              <a:srgbClr val="569AAD"/>
            </a:solidFill>
            <a:ln>
              <a:solidFill>
                <a:srgbClr val="569A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T</a:t>
              </a:r>
            </a:p>
          </p:txBody>
        </p:sp>
        <p:sp>
          <p:nvSpPr>
            <p:cNvPr id="16" name="Rectangle 11">
              <a:extLst>
                <a:ext uri="{FF2B5EF4-FFF2-40B4-BE49-F238E27FC236}">
                  <a16:creationId xmlns:a16="http://schemas.microsoft.com/office/drawing/2014/main" id="{8456A7C9-1944-9838-CC46-07C994336D95}"/>
                </a:ext>
              </a:extLst>
            </p:cNvPr>
            <p:cNvSpPr/>
            <p:nvPr/>
          </p:nvSpPr>
          <p:spPr>
            <a:xfrm>
              <a:off x="751840" y="2164696"/>
              <a:ext cx="4462141" cy="1962204"/>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Kein Implementierungsaufwand für ein </a:t>
              </a:r>
              <a:r>
                <a:rPr lang="de-DE" sz="1200" noProof="0" dirty="0" err="1">
                  <a:solidFill>
                    <a:srgbClr val="000000"/>
                  </a:solidFill>
                  <a:latin typeface="Century Gothic" panose="020B0502020202020204" pitchFamily="34" charset="0"/>
                </a:rPr>
                <a:t>Payroll</a:t>
              </a:r>
              <a:r>
                <a:rPr lang="de-DE" sz="1200" noProof="0" dirty="0">
                  <a:solidFill>
                    <a:srgbClr val="000000"/>
                  </a:solidFill>
                  <a:latin typeface="Century Gothic" panose="020B0502020202020204" pitchFamily="34" charset="0"/>
                </a:rPr>
                <a:t> und SF Time Projekt </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Geringer Migrationsaufwand auf </a:t>
              </a:r>
              <a:r>
                <a:rPr lang="de-DE" sz="1200" noProof="0">
                  <a:solidFill>
                    <a:srgbClr val="000000"/>
                  </a:solidFill>
                  <a:latin typeface="Century Gothic" panose="020B0502020202020204" pitchFamily="34" charset="0"/>
                </a:rPr>
                <a:t>SAP HCM for</a:t>
              </a:r>
              <a:r>
                <a:rPr lang="de-DE" sz="1200" noProof="0" dirty="0">
                  <a:solidFill>
                    <a:srgbClr val="000000"/>
                  </a:solidFill>
                  <a:latin typeface="Century Gothic" panose="020B0502020202020204" pitchFamily="34" charset="0"/>
                </a:rPr>
                <a:t> SAP S/4HANA</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Enthalten der ESS/MSS-Lizenzen </a:t>
              </a:r>
              <a:r>
                <a:rPr lang="de-DE" sz="1200" dirty="0">
                  <a:solidFill>
                    <a:srgbClr val="000000"/>
                  </a:solidFill>
                  <a:latin typeface="Century Gothic" panose="020B0502020202020204" pitchFamily="34" charset="0"/>
                </a:rPr>
                <a:t>in on-Prem-Lizenz</a:t>
              </a:r>
              <a:endParaRPr lang="de-DE" sz="1200" noProof="0" dirty="0">
                <a:solidFill>
                  <a:srgbClr val="000000"/>
                </a:solidFill>
                <a:latin typeface="Century Gothic" panose="020B0502020202020204" pitchFamily="34" charset="0"/>
              </a:endParaRP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Investitionssicherheit und Zeitgewinn bis 2040 </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Schaffung moderner Talentprozesse </a:t>
              </a:r>
            </a:p>
            <a:p>
              <a:pPr marL="171450" lvl="1" indent="-180000" fontAlgn="base">
                <a:spcAft>
                  <a:spcPts val="600"/>
                </a:spcAft>
                <a:buClr>
                  <a:schemeClr val="tx1"/>
                </a:buClr>
                <a:buSzPct val="80000"/>
                <a:buFont typeface="Wingdings" panose="05000000000000000000" pitchFamily="2" charset="2"/>
                <a:buChar char="§"/>
              </a:pPr>
              <a:endParaRPr lang="de-DE" sz="1200" noProof="0" dirty="0">
                <a:solidFill>
                  <a:srgbClr val="000000"/>
                </a:solidFill>
                <a:latin typeface="Century Gothic" panose="020B0502020202020204" pitchFamily="34" charset="0"/>
              </a:endParaRPr>
            </a:p>
          </p:txBody>
        </p:sp>
        <p:sp>
          <p:nvSpPr>
            <p:cNvPr id="17" name="Rectangle 11">
              <a:extLst>
                <a:ext uri="{FF2B5EF4-FFF2-40B4-BE49-F238E27FC236}">
                  <a16:creationId xmlns:a16="http://schemas.microsoft.com/office/drawing/2014/main" id="{D5B0717B-C39D-4672-EAE8-6C640D4AEB25}"/>
                </a:ext>
              </a:extLst>
            </p:cNvPr>
            <p:cNvSpPr/>
            <p:nvPr/>
          </p:nvSpPr>
          <p:spPr>
            <a:xfrm>
              <a:off x="751840" y="4517435"/>
              <a:ext cx="4393872" cy="1426544"/>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Ganzheitliche Abbildung der Talentprozesse in SAP SuccessFactors</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Nutzung moderner Cloud‑Innovation im Talentbereich </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Geringerer Einstiegsaufwand und eine sukzessive HR‑Transformation</a:t>
              </a:r>
            </a:p>
            <a:p>
              <a:pPr marL="171450" lvl="1" indent="-180000" fontAlgn="base">
                <a:spcAft>
                  <a:spcPts val="600"/>
                </a:spcAft>
                <a:buClr>
                  <a:schemeClr val="tx1"/>
                </a:buClr>
                <a:buSzPct val="80000"/>
                <a:buFont typeface="Wingdings" panose="05000000000000000000" pitchFamily="2" charset="2"/>
                <a:buChar char="§"/>
              </a:pPr>
              <a:endParaRPr lang="de-DE" sz="1200" noProof="0">
                <a:solidFill>
                  <a:srgbClr val="000000"/>
                </a:solidFill>
                <a:latin typeface="Century Gothic" panose="020B0502020202020204" pitchFamily="34" charset="0"/>
              </a:endParaRPr>
            </a:p>
          </p:txBody>
        </p:sp>
        <p:sp>
          <p:nvSpPr>
            <p:cNvPr id="18" name="Rectangle 11">
              <a:extLst>
                <a:ext uri="{FF2B5EF4-FFF2-40B4-BE49-F238E27FC236}">
                  <a16:creationId xmlns:a16="http://schemas.microsoft.com/office/drawing/2014/main" id="{581D3F74-C2E0-54C2-0B92-2DD3474CA54C}"/>
                </a:ext>
              </a:extLst>
            </p:cNvPr>
            <p:cNvSpPr/>
            <p:nvPr/>
          </p:nvSpPr>
          <p:spPr>
            <a:xfrm>
              <a:off x="7266766" y="1986312"/>
              <a:ext cx="4374576" cy="1991935"/>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SAP HCM </a:t>
              </a:r>
              <a:r>
                <a:rPr lang="de-DE" sz="1200" noProof="0" err="1">
                  <a:solidFill>
                    <a:srgbClr val="000000"/>
                  </a:solidFill>
                  <a:latin typeface="Century Gothic" panose="020B0502020202020204" pitchFamily="34" charset="0"/>
                </a:rPr>
                <a:t>for</a:t>
              </a:r>
              <a:r>
                <a:rPr lang="de-DE" sz="1200" noProof="0">
                  <a:solidFill>
                    <a:srgbClr val="000000"/>
                  </a:solidFill>
                  <a:latin typeface="Century Gothic" panose="020B0502020202020204" pitchFamily="34" charset="0"/>
                </a:rPr>
                <a:t> SAP S/4HANA mit sehr geringem Mehrwert und begrenzte Cloud-Vorteile, da Kern-HR nicht profitiert</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Höhere Kosten der SAP HCM </a:t>
              </a:r>
              <a:r>
                <a:rPr lang="de-DE" sz="1200" noProof="0" err="1">
                  <a:solidFill>
                    <a:srgbClr val="000000"/>
                  </a:solidFill>
                  <a:latin typeface="Century Gothic" panose="020B0502020202020204" pitchFamily="34" charset="0"/>
                </a:rPr>
                <a:t>for</a:t>
              </a:r>
              <a:r>
                <a:rPr lang="de-DE" sz="1200" noProof="0">
                  <a:solidFill>
                    <a:srgbClr val="000000"/>
                  </a:solidFill>
                  <a:latin typeface="Century Gothic" panose="020B0502020202020204" pitchFamily="34" charset="0"/>
                </a:rPr>
                <a:t> SAP S/4HANA Lizenzmigration und keine Lizenzsubventionierung</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Einrichtung und  Wartung von Schnittstellen</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FIORI Investitionen</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Nahezu keine Innovationen seitens SAP in HCM </a:t>
              </a:r>
              <a:r>
                <a:rPr lang="de-DE" sz="1200" noProof="0" err="1">
                  <a:solidFill>
                    <a:srgbClr val="000000"/>
                  </a:solidFill>
                  <a:latin typeface="Century Gothic" panose="020B0502020202020204" pitchFamily="34" charset="0"/>
                </a:rPr>
                <a:t>for</a:t>
              </a:r>
              <a:r>
                <a:rPr lang="de-DE" sz="1200" noProof="0">
                  <a:solidFill>
                    <a:srgbClr val="000000"/>
                  </a:solidFill>
                  <a:latin typeface="Century Gothic" panose="020B0502020202020204" pitchFamily="34" charset="0"/>
                </a:rPr>
                <a:t> SAP S/4HANAmehr </a:t>
              </a:r>
            </a:p>
          </p:txBody>
        </p:sp>
        <p:sp>
          <p:nvSpPr>
            <p:cNvPr id="21" name="Textfeld 20">
              <a:extLst>
                <a:ext uri="{FF2B5EF4-FFF2-40B4-BE49-F238E27FC236}">
                  <a16:creationId xmlns:a16="http://schemas.microsoft.com/office/drawing/2014/main" id="{1F7801C3-CD25-7AA9-37CE-BFB36142F3DA}"/>
                </a:ext>
              </a:extLst>
            </p:cNvPr>
            <p:cNvSpPr txBox="1"/>
            <p:nvPr/>
          </p:nvSpPr>
          <p:spPr bwMode="auto">
            <a:xfrm>
              <a:off x="7412104" y="4559146"/>
              <a:ext cx="4135120" cy="1204080"/>
            </a:xfrm>
            <a:prstGeom prst="rect">
              <a:avLst/>
            </a:prstGeom>
          </p:spPr>
          <p:txBody>
            <a:bodyPr wrap="square">
              <a:spAutoFit/>
            </a:bodyPr>
            <a:lstStyle>
              <a:defPPr>
                <a:defRPr lang="de-DE"/>
              </a:defPPr>
              <a:lvl2pPr marL="171450" lvl="1" indent="-180000" fontAlgn="base">
                <a:spcAft>
                  <a:spcPts val="600"/>
                </a:spcAft>
                <a:buClr>
                  <a:schemeClr val="tx1"/>
                </a:buClr>
                <a:buSzPct val="80000"/>
                <a:buFont typeface="Wingdings" panose="05000000000000000000" pitchFamily="2" charset="2"/>
                <a:buChar char="§"/>
                <a:defRPr sz="1200">
                  <a:solidFill>
                    <a:srgbClr val="000000"/>
                  </a:solidFill>
                  <a:latin typeface="Century Gothic" panose="020B0502020202020204" pitchFamily="34" charset="0"/>
                </a:defRPr>
              </a:lvl2pPr>
            </a:lstStyle>
            <a:p>
              <a:pPr lvl="1"/>
              <a:r>
                <a:rPr lang="de-DE" noProof="0"/>
                <a:t>Fehlende Nachfolgeintegration für SAP HCM</a:t>
              </a:r>
            </a:p>
            <a:p>
              <a:pPr lvl="1"/>
              <a:r>
                <a:rPr lang="de-DE" noProof="0" err="1"/>
                <a:t>for</a:t>
              </a:r>
              <a:r>
                <a:rPr lang="de-DE" noProof="0"/>
                <a:t> SAP S/4HANA zu SF ohne EC</a:t>
              </a:r>
            </a:p>
            <a:p>
              <a:pPr lvl="1"/>
              <a:r>
                <a:rPr lang="de-DE" noProof="0"/>
                <a:t>Erforderlichkeit eines </a:t>
              </a:r>
              <a:r>
                <a:rPr lang="de-DE" noProof="0" err="1"/>
                <a:t>Payroll</a:t>
              </a:r>
              <a:r>
                <a:rPr lang="de-DE" noProof="0"/>
                <a:t>-Projekts bis 2040</a:t>
              </a:r>
            </a:p>
            <a:p>
              <a:pPr lvl="1"/>
              <a:r>
                <a:rPr lang="de-DE" noProof="0"/>
                <a:t>Vendor-Lock-in: SAP zwingt langfristig zu EC-führender Cloud-Strategie.</a:t>
              </a:r>
            </a:p>
          </p:txBody>
        </p:sp>
        <p:pic>
          <p:nvPicPr>
            <p:cNvPr id="25" name="Grafik 24" descr="Stern Silhouette">
              <a:extLst>
                <a:ext uri="{FF2B5EF4-FFF2-40B4-BE49-F238E27FC236}">
                  <a16:creationId xmlns:a16="http://schemas.microsoft.com/office/drawing/2014/main" id="{968FABC1-3325-0DF8-3BD0-E50EDAE04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393" y="1635760"/>
              <a:ext cx="383232" cy="383232"/>
            </a:xfrm>
            <a:prstGeom prst="rect">
              <a:avLst/>
            </a:prstGeom>
          </p:spPr>
        </p:pic>
        <p:pic>
          <p:nvPicPr>
            <p:cNvPr id="27" name="Grafik 26" descr="Glühlampe Silhouette">
              <a:extLst>
                <a:ext uri="{FF2B5EF4-FFF2-40B4-BE49-F238E27FC236}">
                  <a16:creationId xmlns:a16="http://schemas.microsoft.com/office/drawing/2014/main" id="{B2EC9077-7339-0AD3-D5D7-1964820D31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840" y="4019877"/>
              <a:ext cx="404953" cy="404953"/>
            </a:xfrm>
            <a:prstGeom prst="rect">
              <a:avLst/>
            </a:prstGeom>
          </p:spPr>
        </p:pic>
        <p:pic>
          <p:nvPicPr>
            <p:cNvPr id="29" name="Grafik 28" descr="Warnung Silhouette">
              <a:extLst>
                <a:ext uri="{FF2B5EF4-FFF2-40B4-BE49-F238E27FC236}">
                  <a16:creationId xmlns:a16="http://schemas.microsoft.com/office/drawing/2014/main" id="{F4755BD6-A24A-8DA2-C272-5922A447C9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2792" y="3998666"/>
              <a:ext cx="414161" cy="414161"/>
            </a:xfrm>
            <a:prstGeom prst="rect">
              <a:avLst/>
            </a:prstGeom>
          </p:spPr>
        </p:pic>
        <p:pic>
          <p:nvPicPr>
            <p:cNvPr id="31" name="Grafik 30" descr="Netzdiagramm Silhouette">
              <a:extLst>
                <a:ext uri="{FF2B5EF4-FFF2-40B4-BE49-F238E27FC236}">
                  <a16:creationId xmlns:a16="http://schemas.microsoft.com/office/drawing/2014/main" id="{92AEE77F-EA1A-D178-2066-7E0A18DDF8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09753" y="1644973"/>
              <a:ext cx="457200" cy="457200"/>
            </a:xfrm>
            <a:prstGeom prst="rect">
              <a:avLst/>
            </a:prstGeom>
          </p:spPr>
        </p:pic>
      </p:grpSp>
    </p:spTree>
    <p:extLst>
      <p:ext uri="{BB962C8B-B14F-4D97-AF65-F5344CB8AC3E}">
        <p14:creationId xmlns:p14="http://schemas.microsoft.com/office/powerpoint/2010/main" val="363843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F71D-69E1-F826-C5A5-D7472783F25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9531A12-F486-F3FC-9008-C0534383AAA7}"/>
              </a:ext>
            </a:extLst>
          </p:cNvPr>
          <p:cNvSpPr>
            <a:spLocks noGrp="1"/>
          </p:cNvSpPr>
          <p:nvPr>
            <p:ph type="body" sz="quarter" idx="10"/>
          </p:nvPr>
        </p:nvSpPr>
        <p:spPr>
          <a:xfrm>
            <a:off x="623392" y="548680"/>
            <a:ext cx="11060608" cy="504056"/>
          </a:xfrm>
        </p:spPr>
        <p:txBody>
          <a:bodyPr/>
          <a:lstStyle/>
          <a:p>
            <a:r>
              <a:rPr lang="nn-NO" dirty="0"/>
              <a:t>Core Hybrid Architektur i.V.m. SAP HCM for S/4HANA</a:t>
            </a:r>
          </a:p>
          <a:p>
            <a:endParaRPr lang="de-DE" dirty="0"/>
          </a:p>
        </p:txBody>
      </p:sp>
      <p:grpSp>
        <p:nvGrpSpPr>
          <p:cNvPr id="33" name="Gruppieren 32">
            <a:extLst>
              <a:ext uri="{FF2B5EF4-FFF2-40B4-BE49-F238E27FC236}">
                <a16:creationId xmlns:a16="http://schemas.microsoft.com/office/drawing/2014/main" id="{D87B24A7-30B7-57D8-E414-13A2654D55CB}"/>
              </a:ext>
            </a:extLst>
          </p:cNvPr>
          <p:cNvGrpSpPr/>
          <p:nvPr/>
        </p:nvGrpSpPr>
        <p:grpSpPr>
          <a:xfrm>
            <a:off x="751840" y="1367536"/>
            <a:ext cx="11196320" cy="4838192"/>
            <a:chOff x="751840" y="1635760"/>
            <a:chExt cx="10932160" cy="4673560"/>
          </a:xfrm>
        </p:grpSpPr>
        <p:sp>
          <p:nvSpPr>
            <p:cNvPr id="3" name="Rechteck 2">
              <a:extLst>
                <a:ext uri="{FF2B5EF4-FFF2-40B4-BE49-F238E27FC236}">
                  <a16:creationId xmlns:a16="http://schemas.microsoft.com/office/drawing/2014/main" id="{281BB139-0A47-C901-7926-DB061B0C9E95}"/>
                </a:ext>
              </a:extLst>
            </p:cNvPr>
            <p:cNvSpPr/>
            <p:nvPr/>
          </p:nvSpPr>
          <p:spPr>
            <a:xfrm>
              <a:off x="751840"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Ins="252000" rtlCol="0" anchor="t"/>
            <a:lstStyle/>
            <a:p>
              <a:pPr>
                <a:spcBef>
                  <a:spcPts val="1800"/>
                </a:spcBef>
              </a:pPr>
              <a:r>
                <a:rPr lang="de-DE" b="1" spc="600" noProof="0">
                  <a:solidFill>
                    <a:srgbClr val="2B4787"/>
                  </a:solidFill>
                </a:rPr>
                <a:t>STRENGTHS</a:t>
              </a:r>
            </a:p>
          </p:txBody>
        </p:sp>
        <p:sp>
          <p:nvSpPr>
            <p:cNvPr id="9" name="Rechteck 8">
              <a:extLst>
                <a:ext uri="{FF2B5EF4-FFF2-40B4-BE49-F238E27FC236}">
                  <a16:creationId xmlns:a16="http://schemas.microsoft.com/office/drawing/2014/main" id="{0A834E30-4712-4A0A-DB7F-BD7A20FD0452}"/>
                </a:ext>
              </a:extLst>
            </p:cNvPr>
            <p:cNvSpPr/>
            <p:nvPr/>
          </p:nvSpPr>
          <p:spPr>
            <a:xfrm>
              <a:off x="751840"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tlCol="0" anchor="t"/>
            <a:lstStyle/>
            <a:p>
              <a:r>
                <a:rPr lang="de-DE" b="1" spc="600" noProof="0">
                  <a:solidFill>
                    <a:srgbClr val="6887CF"/>
                  </a:solidFill>
                </a:rPr>
                <a:t>OPPORTUNITIES</a:t>
              </a:r>
            </a:p>
          </p:txBody>
        </p:sp>
        <p:sp>
          <p:nvSpPr>
            <p:cNvPr id="10" name="Rechteck 9">
              <a:extLst>
                <a:ext uri="{FF2B5EF4-FFF2-40B4-BE49-F238E27FC236}">
                  <a16:creationId xmlns:a16="http://schemas.microsoft.com/office/drawing/2014/main" id="{A518AE79-DFE8-26DD-CFF5-8A05E4E96E5C}"/>
                </a:ext>
              </a:extLst>
            </p:cNvPr>
            <p:cNvSpPr/>
            <p:nvPr/>
          </p:nvSpPr>
          <p:spPr>
            <a:xfrm>
              <a:off x="6252054"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72000" rIns="504000" rtlCol="0" anchor="t"/>
            <a:lstStyle/>
            <a:p>
              <a:pPr lvl="4" algn="r"/>
              <a:r>
                <a:rPr lang="de-DE" b="1" spc="600" noProof="0">
                  <a:solidFill>
                    <a:schemeClr val="tx2">
                      <a:lumMod val="50000"/>
                    </a:schemeClr>
                  </a:solidFill>
                </a:rPr>
                <a:t>WEAKNESS</a:t>
              </a:r>
            </a:p>
          </p:txBody>
        </p:sp>
        <p:sp>
          <p:nvSpPr>
            <p:cNvPr id="11" name="Rechteck 10">
              <a:extLst>
                <a:ext uri="{FF2B5EF4-FFF2-40B4-BE49-F238E27FC236}">
                  <a16:creationId xmlns:a16="http://schemas.microsoft.com/office/drawing/2014/main" id="{DF78F88F-972D-5227-B7C3-7C077407AC7C}"/>
                </a:ext>
              </a:extLst>
            </p:cNvPr>
            <p:cNvSpPr/>
            <p:nvPr/>
          </p:nvSpPr>
          <p:spPr>
            <a:xfrm>
              <a:off x="6252054"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Ins="504000" rtlCol="0" anchor="t"/>
            <a:lstStyle/>
            <a:p>
              <a:pPr algn="r"/>
              <a:r>
                <a:rPr lang="de-DE" b="1" spc="600" noProof="0">
                  <a:solidFill>
                    <a:schemeClr val="accent5">
                      <a:lumMod val="75000"/>
                    </a:schemeClr>
                  </a:solidFill>
                </a:rPr>
                <a:t>THREATS</a:t>
              </a:r>
            </a:p>
            <a:p>
              <a:pPr algn="r"/>
              <a:endParaRPr lang="de-DE" noProof="0"/>
            </a:p>
          </p:txBody>
        </p:sp>
        <p:sp>
          <p:nvSpPr>
            <p:cNvPr id="12" name="Rechteck 11">
              <a:extLst>
                <a:ext uri="{FF2B5EF4-FFF2-40B4-BE49-F238E27FC236}">
                  <a16:creationId xmlns:a16="http://schemas.microsoft.com/office/drawing/2014/main" id="{4A73CF2B-FBF3-4D9D-F889-59B92EDC1AFD}"/>
                </a:ext>
              </a:extLst>
            </p:cNvPr>
            <p:cNvSpPr/>
            <p:nvPr/>
          </p:nvSpPr>
          <p:spPr>
            <a:xfrm>
              <a:off x="5216231" y="2899473"/>
              <a:ext cx="917558" cy="965027"/>
            </a:xfrm>
            <a:prstGeom prst="rect">
              <a:avLst/>
            </a:prstGeom>
            <a:solidFill>
              <a:srgbClr val="2B4787"/>
            </a:solidFill>
            <a:ln>
              <a:solidFill>
                <a:srgbClr val="2B47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S</a:t>
              </a:r>
            </a:p>
          </p:txBody>
        </p:sp>
        <p:sp>
          <p:nvSpPr>
            <p:cNvPr id="13" name="Rechteck 12">
              <a:extLst>
                <a:ext uri="{FF2B5EF4-FFF2-40B4-BE49-F238E27FC236}">
                  <a16:creationId xmlns:a16="http://schemas.microsoft.com/office/drawing/2014/main" id="{8AD641AE-04F9-0BA9-9152-DDEE749EA7FD}"/>
                </a:ext>
              </a:extLst>
            </p:cNvPr>
            <p:cNvSpPr/>
            <p:nvPr/>
          </p:nvSpPr>
          <p:spPr>
            <a:xfrm>
              <a:off x="6306551" y="2899473"/>
              <a:ext cx="917558" cy="965027"/>
            </a:xfrm>
            <a:prstGeom prst="rect">
              <a:avLst/>
            </a:prstGeom>
            <a:solidFill>
              <a:schemeClr val="tx2">
                <a:lumMod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W</a:t>
              </a:r>
            </a:p>
          </p:txBody>
        </p:sp>
        <p:sp>
          <p:nvSpPr>
            <p:cNvPr id="14" name="Rechteck 13">
              <a:extLst>
                <a:ext uri="{FF2B5EF4-FFF2-40B4-BE49-F238E27FC236}">
                  <a16:creationId xmlns:a16="http://schemas.microsoft.com/office/drawing/2014/main" id="{C8B93AF2-273B-4B24-44C8-78DB3EFAEC54}"/>
                </a:ext>
              </a:extLst>
            </p:cNvPr>
            <p:cNvSpPr/>
            <p:nvPr/>
          </p:nvSpPr>
          <p:spPr>
            <a:xfrm>
              <a:off x="5213981" y="4077046"/>
              <a:ext cx="917558" cy="965027"/>
            </a:xfrm>
            <a:prstGeom prst="rect">
              <a:avLst/>
            </a:prstGeom>
            <a:solidFill>
              <a:srgbClr val="6887CF"/>
            </a:solidFill>
            <a:ln>
              <a:solidFill>
                <a:srgbClr val="688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0</a:t>
              </a:r>
            </a:p>
          </p:txBody>
        </p:sp>
        <p:sp>
          <p:nvSpPr>
            <p:cNvPr id="15" name="Rechteck 14">
              <a:extLst>
                <a:ext uri="{FF2B5EF4-FFF2-40B4-BE49-F238E27FC236}">
                  <a16:creationId xmlns:a16="http://schemas.microsoft.com/office/drawing/2014/main" id="{E773EF40-F436-C24B-94DA-16917647A17B}"/>
                </a:ext>
              </a:extLst>
            </p:cNvPr>
            <p:cNvSpPr/>
            <p:nvPr/>
          </p:nvSpPr>
          <p:spPr>
            <a:xfrm>
              <a:off x="6304301" y="4077046"/>
              <a:ext cx="917558" cy="965027"/>
            </a:xfrm>
            <a:prstGeom prst="rect">
              <a:avLst/>
            </a:prstGeom>
            <a:solidFill>
              <a:srgbClr val="569AAD"/>
            </a:solidFill>
            <a:ln>
              <a:solidFill>
                <a:srgbClr val="569A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T</a:t>
              </a:r>
            </a:p>
          </p:txBody>
        </p:sp>
        <p:sp>
          <p:nvSpPr>
            <p:cNvPr id="16" name="Rectangle 11">
              <a:extLst>
                <a:ext uri="{FF2B5EF4-FFF2-40B4-BE49-F238E27FC236}">
                  <a16:creationId xmlns:a16="http://schemas.microsoft.com/office/drawing/2014/main" id="{FB63CEE5-2C3E-0E93-8220-796C159ADA0F}"/>
                </a:ext>
              </a:extLst>
            </p:cNvPr>
            <p:cNvSpPr/>
            <p:nvPr/>
          </p:nvSpPr>
          <p:spPr>
            <a:xfrm>
              <a:off x="751840" y="2000048"/>
              <a:ext cx="4462141" cy="1991935"/>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Kein Implementierungsaufwand für ein </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 und SF Time Projekt </a:t>
              </a:r>
            </a:p>
            <a:p>
              <a:pPr marL="171450" lvl="1" indent="-180000" fontAlgn="base">
                <a:spcAft>
                  <a:spcPts val="600"/>
                </a:spcAft>
                <a:buClr>
                  <a:schemeClr val="tx1"/>
                </a:buClr>
                <a:buSzPct val="80000"/>
                <a:buFont typeface="Wingdings" panose="05000000000000000000" pitchFamily="2" charset="2"/>
                <a:buChar char="§"/>
              </a:pPr>
              <a:r>
                <a:rPr lang="de-DE" sz="1200" noProof="0" err="1">
                  <a:solidFill>
                    <a:srgbClr val="000000"/>
                  </a:solidFill>
                  <a:latin typeface="Century Gothic" panose="020B0502020202020204" pitchFamily="34" charset="0"/>
                </a:rPr>
                <a:t>Employee</a:t>
              </a:r>
              <a:r>
                <a:rPr lang="de-DE" sz="1200" noProof="0">
                  <a:solidFill>
                    <a:srgbClr val="000000"/>
                  </a:solidFill>
                  <a:latin typeface="Century Gothic" panose="020B0502020202020204" pitchFamily="34" charset="0"/>
                </a:rPr>
                <a:t> Central als globales Core-HR mit moderner UI, People Analytics und Self-Services</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Lizenzsubventionierung der SAP </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Standardisierte Kernprozesse mit Cloud-Innovationen, ohne </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-Komplexität sofort zu lösen</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Integration via SAP HCM Integration Add-on zu EC ist stabil und produktiv.</a:t>
              </a:r>
            </a:p>
          </p:txBody>
        </p:sp>
        <p:sp>
          <p:nvSpPr>
            <p:cNvPr id="17" name="Rectangle 11">
              <a:extLst>
                <a:ext uri="{FF2B5EF4-FFF2-40B4-BE49-F238E27FC236}">
                  <a16:creationId xmlns:a16="http://schemas.microsoft.com/office/drawing/2014/main" id="{3DF7B995-3CFA-A709-B333-499C11CA982E}"/>
                </a:ext>
              </a:extLst>
            </p:cNvPr>
            <p:cNvSpPr/>
            <p:nvPr/>
          </p:nvSpPr>
          <p:spPr>
            <a:xfrm>
              <a:off x="751840" y="4517435"/>
              <a:ext cx="4393872" cy="1560844"/>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Perfekte Brücke von Talent Hybrid zu </a:t>
              </a:r>
              <a:r>
                <a:rPr lang="de-DE" sz="1200" noProof="0" dirty="0" err="1">
                  <a:solidFill>
                    <a:srgbClr val="000000"/>
                  </a:solidFill>
                  <a:latin typeface="Century Gothic" panose="020B0502020202020204" pitchFamily="34" charset="0"/>
                </a:rPr>
                <a:t>Full</a:t>
              </a:r>
              <a:r>
                <a:rPr lang="de-DE" sz="1200" noProof="0" dirty="0">
                  <a:solidFill>
                    <a:srgbClr val="000000"/>
                  </a:solidFill>
                  <a:latin typeface="Century Gothic" panose="020B0502020202020204" pitchFamily="34" charset="0"/>
                </a:rPr>
                <a:t> Cloud: EC als Basis für alle Module (Learning, Recruiting).</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Cloud-Vorteile (Analytics, Mobile) bei bewährter </a:t>
              </a:r>
              <a:r>
                <a:rPr lang="de-DE" sz="1200" noProof="0" dirty="0" err="1">
                  <a:solidFill>
                    <a:srgbClr val="000000"/>
                  </a:solidFill>
                  <a:latin typeface="Century Gothic" panose="020B0502020202020204" pitchFamily="34" charset="0"/>
                </a:rPr>
                <a:t>Payroll</a:t>
              </a:r>
              <a:r>
                <a:rPr lang="de-DE" sz="1200" noProof="0" dirty="0">
                  <a:solidFill>
                    <a:srgbClr val="000000"/>
                  </a:solidFill>
                  <a:latin typeface="Century Gothic" panose="020B0502020202020204" pitchFamily="34" charset="0"/>
                </a:rPr>
                <a:t>-Lokalität; Budget über Jahre verteilt.</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Vorbereitung auf SAP GROW-Szenario</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SAP SF Time Tracking kann genutzt, somit Zeitwirtschaft </a:t>
              </a:r>
              <a:r>
                <a:rPr lang="de-DE" sz="1200" dirty="0">
                  <a:solidFill>
                    <a:srgbClr val="000000"/>
                  </a:solidFill>
                  <a:latin typeface="Century Gothic" panose="020B0502020202020204" pitchFamily="34" charset="0"/>
                </a:rPr>
                <a:t>O</a:t>
              </a:r>
              <a:r>
                <a:rPr lang="de-DE" sz="1200" noProof="0" dirty="0">
                  <a:solidFill>
                    <a:srgbClr val="000000"/>
                  </a:solidFill>
                  <a:latin typeface="Century Gothic" panose="020B0502020202020204" pitchFamily="34" charset="0"/>
                </a:rPr>
                <a:t>n-</a:t>
              </a:r>
              <a:r>
                <a:rPr lang="de-DE" sz="1200" dirty="0">
                  <a:solidFill>
                    <a:srgbClr val="000000"/>
                  </a:solidFill>
                  <a:latin typeface="Century Gothic" panose="020B0502020202020204" pitchFamily="34" charset="0"/>
                </a:rPr>
                <a:t>P</a:t>
              </a:r>
              <a:r>
                <a:rPr lang="de-DE" sz="1200" noProof="0" dirty="0" err="1">
                  <a:solidFill>
                    <a:srgbClr val="000000"/>
                  </a:solidFill>
                  <a:latin typeface="Century Gothic" panose="020B0502020202020204" pitchFamily="34" charset="0"/>
                </a:rPr>
                <a:t>rem</a:t>
              </a:r>
              <a:r>
                <a:rPr lang="de-DE" sz="1200" noProof="0" dirty="0">
                  <a:solidFill>
                    <a:srgbClr val="000000"/>
                  </a:solidFill>
                  <a:latin typeface="Century Gothic" panose="020B0502020202020204" pitchFamily="34" charset="0"/>
                </a:rPr>
                <a:t> abgelöst werden</a:t>
              </a:r>
            </a:p>
          </p:txBody>
        </p:sp>
        <p:sp>
          <p:nvSpPr>
            <p:cNvPr id="18" name="Rectangle 11">
              <a:extLst>
                <a:ext uri="{FF2B5EF4-FFF2-40B4-BE49-F238E27FC236}">
                  <a16:creationId xmlns:a16="http://schemas.microsoft.com/office/drawing/2014/main" id="{1A41C09A-8FD5-7519-2B33-9652EC63E5A4}"/>
                </a:ext>
              </a:extLst>
            </p:cNvPr>
            <p:cNvSpPr/>
            <p:nvPr/>
          </p:nvSpPr>
          <p:spPr>
            <a:xfrm>
              <a:off x="7292377" y="2178431"/>
              <a:ext cx="4374576" cy="1560844"/>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Erhöhte Integrationsaufwände und Schnittstellenfehler-Risiken bei zwei Systeme für HR-Core </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Erforderlichkeit von Customizing und Wartung bei der </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-Replikation aus EC nach HCM bis 2040 </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Change-Management: Mitarbeiter wechseln zwischen Cloud-UI und on-</a:t>
              </a:r>
              <a:r>
                <a:rPr lang="de-DE" sz="1200">
                  <a:solidFill>
                    <a:srgbClr val="000000"/>
                  </a:solidFill>
                  <a:latin typeface="Century Gothic" panose="020B0502020202020204" pitchFamily="34" charset="0"/>
                </a:rPr>
                <a:t>P</a:t>
              </a:r>
              <a:r>
                <a:rPr lang="de-DE" sz="1200" noProof="0" err="1">
                  <a:solidFill>
                    <a:srgbClr val="000000"/>
                  </a:solidFill>
                  <a:latin typeface="Century Gothic" panose="020B0502020202020204" pitchFamily="34" charset="0"/>
                </a:rPr>
                <a:t>remise</a:t>
              </a:r>
              <a:r>
                <a:rPr lang="de-DE" sz="1200" noProof="0">
                  <a:solidFill>
                    <a:srgbClr val="000000"/>
                  </a:solidFill>
                  <a:latin typeface="Century Gothic" panose="020B0502020202020204" pitchFamily="34" charset="0"/>
                </a:rPr>
                <a:t> </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-Transaktionen.</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Nahezu keine Innovationen seitens SAP in H4S4 mehr </a:t>
              </a:r>
            </a:p>
          </p:txBody>
        </p:sp>
        <p:sp>
          <p:nvSpPr>
            <p:cNvPr id="21" name="Textfeld 20">
              <a:extLst>
                <a:ext uri="{FF2B5EF4-FFF2-40B4-BE49-F238E27FC236}">
                  <a16:creationId xmlns:a16="http://schemas.microsoft.com/office/drawing/2014/main" id="{D7F62360-0A8D-B043-8DB5-311135F46038}"/>
                </a:ext>
              </a:extLst>
            </p:cNvPr>
            <p:cNvSpPr txBox="1"/>
            <p:nvPr/>
          </p:nvSpPr>
          <p:spPr bwMode="auto">
            <a:xfrm>
              <a:off x="7412104" y="4559146"/>
              <a:ext cx="4135120" cy="267573"/>
            </a:xfrm>
            <a:prstGeom prst="rect">
              <a:avLst/>
            </a:prstGeom>
          </p:spPr>
          <p:txBody>
            <a:bodyPr wrap="square">
              <a:spAutoFit/>
            </a:bodyPr>
            <a:lstStyle>
              <a:defPPr>
                <a:defRPr lang="de-DE"/>
              </a:defPPr>
              <a:lvl2pPr marL="171450" lvl="1" indent="-180000" fontAlgn="base">
                <a:spcAft>
                  <a:spcPts val="600"/>
                </a:spcAft>
                <a:buClr>
                  <a:schemeClr val="tx1"/>
                </a:buClr>
                <a:buSzPct val="80000"/>
                <a:buFont typeface="Wingdings" panose="05000000000000000000" pitchFamily="2" charset="2"/>
                <a:buChar char="§"/>
                <a:defRPr sz="1200">
                  <a:solidFill>
                    <a:srgbClr val="000000"/>
                  </a:solidFill>
                  <a:latin typeface="Century Gothic" panose="020B0502020202020204" pitchFamily="34" charset="0"/>
                </a:defRPr>
              </a:lvl2pPr>
            </a:lstStyle>
            <a:p>
              <a:pPr lvl="1"/>
              <a:r>
                <a:rPr lang="de-DE" noProof="0"/>
                <a:t>Erforderlichkeit eines </a:t>
              </a:r>
              <a:r>
                <a:rPr lang="de-DE" noProof="0" err="1"/>
                <a:t>Payroll</a:t>
              </a:r>
              <a:r>
                <a:rPr lang="de-DE" noProof="0"/>
                <a:t> Projekts bis 2040</a:t>
              </a:r>
            </a:p>
          </p:txBody>
        </p:sp>
        <p:pic>
          <p:nvPicPr>
            <p:cNvPr id="25" name="Grafik 24" descr="Stern Silhouette">
              <a:extLst>
                <a:ext uri="{FF2B5EF4-FFF2-40B4-BE49-F238E27FC236}">
                  <a16:creationId xmlns:a16="http://schemas.microsoft.com/office/drawing/2014/main" id="{B1F39A36-1E03-BCE8-34F7-2BC18EFFF8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393" y="1635760"/>
              <a:ext cx="383232" cy="383232"/>
            </a:xfrm>
            <a:prstGeom prst="rect">
              <a:avLst/>
            </a:prstGeom>
          </p:spPr>
        </p:pic>
        <p:pic>
          <p:nvPicPr>
            <p:cNvPr id="27" name="Grafik 26" descr="Glühlampe Silhouette">
              <a:extLst>
                <a:ext uri="{FF2B5EF4-FFF2-40B4-BE49-F238E27FC236}">
                  <a16:creationId xmlns:a16="http://schemas.microsoft.com/office/drawing/2014/main" id="{48A4AF51-A498-701E-2213-A3AD95C07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840" y="4019877"/>
              <a:ext cx="404953" cy="404953"/>
            </a:xfrm>
            <a:prstGeom prst="rect">
              <a:avLst/>
            </a:prstGeom>
          </p:spPr>
        </p:pic>
        <p:pic>
          <p:nvPicPr>
            <p:cNvPr id="29" name="Grafik 28" descr="Warnung Silhouette">
              <a:extLst>
                <a:ext uri="{FF2B5EF4-FFF2-40B4-BE49-F238E27FC236}">
                  <a16:creationId xmlns:a16="http://schemas.microsoft.com/office/drawing/2014/main" id="{E01034DD-2669-47DA-5858-BEA493B1FF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2792" y="3998666"/>
              <a:ext cx="414161" cy="414161"/>
            </a:xfrm>
            <a:prstGeom prst="rect">
              <a:avLst/>
            </a:prstGeom>
          </p:spPr>
        </p:pic>
        <p:pic>
          <p:nvPicPr>
            <p:cNvPr id="31" name="Grafik 30" descr="Netzdiagramm Silhouette">
              <a:extLst>
                <a:ext uri="{FF2B5EF4-FFF2-40B4-BE49-F238E27FC236}">
                  <a16:creationId xmlns:a16="http://schemas.microsoft.com/office/drawing/2014/main" id="{10771203-03A8-027A-495B-8F8902FFF0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09753" y="1644973"/>
              <a:ext cx="457200" cy="457200"/>
            </a:xfrm>
            <a:prstGeom prst="rect">
              <a:avLst/>
            </a:prstGeom>
          </p:spPr>
        </p:pic>
      </p:grpSp>
    </p:spTree>
    <p:extLst>
      <p:ext uri="{BB962C8B-B14F-4D97-AF65-F5344CB8AC3E}">
        <p14:creationId xmlns:p14="http://schemas.microsoft.com/office/powerpoint/2010/main" val="2613039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EBEE-2E5B-5994-FF17-87AEB957FDE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2F47DBD-588A-0F48-81F8-60B5DE9298F0}"/>
              </a:ext>
            </a:extLst>
          </p:cNvPr>
          <p:cNvSpPr>
            <a:spLocks noGrp="1"/>
          </p:cNvSpPr>
          <p:nvPr>
            <p:ph type="body" sz="quarter" idx="10"/>
          </p:nvPr>
        </p:nvSpPr>
        <p:spPr>
          <a:xfrm>
            <a:off x="623392" y="548680"/>
            <a:ext cx="11060608" cy="504056"/>
          </a:xfrm>
        </p:spPr>
        <p:txBody>
          <a:bodyPr/>
          <a:lstStyle/>
          <a:p>
            <a:r>
              <a:rPr lang="nn-NO"/>
              <a:t>Full Cloud Architektur mit EC Payroll</a:t>
            </a:r>
          </a:p>
          <a:p>
            <a:endParaRPr lang="de-DE"/>
          </a:p>
        </p:txBody>
      </p:sp>
      <p:grpSp>
        <p:nvGrpSpPr>
          <p:cNvPr id="33" name="Gruppieren 32">
            <a:extLst>
              <a:ext uri="{FF2B5EF4-FFF2-40B4-BE49-F238E27FC236}">
                <a16:creationId xmlns:a16="http://schemas.microsoft.com/office/drawing/2014/main" id="{9BC1F568-6D08-378C-2D7D-7DDA89431ED2}"/>
              </a:ext>
            </a:extLst>
          </p:cNvPr>
          <p:cNvGrpSpPr/>
          <p:nvPr/>
        </p:nvGrpSpPr>
        <p:grpSpPr>
          <a:xfrm>
            <a:off x="751840" y="1367536"/>
            <a:ext cx="11196320" cy="4838191"/>
            <a:chOff x="751840" y="1635760"/>
            <a:chExt cx="10932160" cy="4673560"/>
          </a:xfrm>
        </p:grpSpPr>
        <p:sp>
          <p:nvSpPr>
            <p:cNvPr id="3" name="Rechteck 2">
              <a:extLst>
                <a:ext uri="{FF2B5EF4-FFF2-40B4-BE49-F238E27FC236}">
                  <a16:creationId xmlns:a16="http://schemas.microsoft.com/office/drawing/2014/main" id="{D7DEF6E8-8697-25AF-616B-C9DAF99029CC}"/>
                </a:ext>
              </a:extLst>
            </p:cNvPr>
            <p:cNvSpPr/>
            <p:nvPr/>
          </p:nvSpPr>
          <p:spPr>
            <a:xfrm>
              <a:off x="751840"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Ins="252000" rtlCol="0" anchor="t"/>
            <a:lstStyle/>
            <a:p>
              <a:pPr>
                <a:spcBef>
                  <a:spcPts val="1800"/>
                </a:spcBef>
              </a:pPr>
              <a:r>
                <a:rPr lang="de-DE" b="1" spc="600" noProof="0">
                  <a:solidFill>
                    <a:srgbClr val="2B4787"/>
                  </a:solidFill>
                </a:rPr>
                <a:t>STRENGTHS</a:t>
              </a:r>
            </a:p>
          </p:txBody>
        </p:sp>
        <p:sp>
          <p:nvSpPr>
            <p:cNvPr id="9" name="Rechteck 8">
              <a:extLst>
                <a:ext uri="{FF2B5EF4-FFF2-40B4-BE49-F238E27FC236}">
                  <a16:creationId xmlns:a16="http://schemas.microsoft.com/office/drawing/2014/main" id="{8CA15379-2E37-F270-46E2-4402FFAB53E1}"/>
                </a:ext>
              </a:extLst>
            </p:cNvPr>
            <p:cNvSpPr/>
            <p:nvPr/>
          </p:nvSpPr>
          <p:spPr>
            <a:xfrm>
              <a:off x="751840"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504000" tIns="72000" rtlCol="0" anchor="t"/>
            <a:lstStyle/>
            <a:p>
              <a:r>
                <a:rPr lang="de-DE" b="1" spc="600" noProof="0">
                  <a:solidFill>
                    <a:srgbClr val="6887CF"/>
                  </a:solidFill>
                </a:rPr>
                <a:t>OPPORTUNITIES</a:t>
              </a:r>
            </a:p>
          </p:txBody>
        </p:sp>
        <p:sp>
          <p:nvSpPr>
            <p:cNvPr id="10" name="Rechteck 9">
              <a:extLst>
                <a:ext uri="{FF2B5EF4-FFF2-40B4-BE49-F238E27FC236}">
                  <a16:creationId xmlns:a16="http://schemas.microsoft.com/office/drawing/2014/main" id="{BE90BAFB-C9FA-E47A-AE8E-5DC9451B82DE}"/>
                </a:ext>
              </a:extLst>
            </p:cNvPr>
            <p:cNvSpPr/>
            <p:nvPr/>
          </p:nvSpPr>
          <p:spPr>
            <a:xfrm>
              <a:off x="6252054" y="1635760"/>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tIns="72000" rIns="504000" rtlCol="0" anchor="t"/>
            <a:lstStyle/>
            <a:p>
              <a:pPr lvl="4" algn="r"/>
              <a:r>
                <a:rPr lang="de-DE" b="1" spc="600" noProof="0">
                  <a:solidFill>
                    <a:schemeClr val="tx2">
                      <a:lumMod val="50000"/>
                    </a:schemeClr>
                  </a:solidFill>
                </a:rPr>
                <a:t>WEAKNESS</a:t>
              </a:r>
            </a:p>
          </p:txBody>
        </p:sp>
        <p:sp>
          <p:nvSpPr>
            <p:cNvPr id="11" name="Rechteck 10">
              <a:extLst>
                <a:ext uri="{FF2B5EF4-FFF2-40B4-BE49-F238E27FC236}">
                  <a16:creationId xmlns:a16="http://schemas.microsoft.com/office/drawing/2014/main" id="{6BC0C1D3-3B37-66AB-8CF6-7D7F29FCD250}"/>
                </a:ext>
              </a:extLst>
            </p:cNvPr>
            <p:cNvSpPr/>
            <p:nvPr/>
          </p:nvSpPr>
          <p:spPr>
            <a:xfrm>
              <a:off x="6252054" y="4010669"/>
              <a:ext cx="5431946" cy="22986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Ins="504000" rtlCol="0" anchor="t"/>
            <a:lstStyle/>
            <a:p>
              <a:pPr algn="r"/>
              <a:r>
                <a:rPr lang="de-DE" b="1" spc="600" noProof="0">
                  <a:solidFill>
                    <a:schemeClr val="accent5">
                      <a:lumMod val="75000"/>
                    </a:schemeClr>
                  </a:solidFill>
                </a:rPr>
                <a:t>THREATS</a:t>
              </a:r>
            </a:p>
            <a:p>
              <a:pPr algn="r"/>
              <a:endParaRPr lang="de-DE" noProof="0"/>
            </a:p>
          </p:txBody>
        </p:sp>
        <p:sp>
          <p:nvSpPr>
            <p:cNvPr id="12" name="Rechteck 11">
              <a:extLst>
                <a:ext uri="{FF2B5EF4-FFF2-40B4-BE49-F238E27FC236}">
                  <a16:creationId xmlns:a16="http://schemas.microsoft.com/office/drawing/2014/main" id="{59ADF295-4E8E-7801-0410-0023785B7E77}"/>
                </a:ext>
              </a:extLst>
            </p:cNvPr>
            <p:cNvSpPr/>
            <p:nvPr/>
          </p:nvSpPr>
          <p:spPr>
            <a:xfrm>
              <a:off x="5216231" y="2899473"/>
              <a:ext cx="917558" cy="965027"/>
            </a:xfrm>
            <a:prstGeom prst="rect">
              <a:avLst/>
            </a:prstGeom>
            <a:solidFill>
              <a:srgbClr val="2B4787"/>
            </a:solidFill>
            <a:ln>
              <a:solidFill>
                <a:srgbClr val="2B47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S</a:t>
              </a:r>
            </a:p>
          </p:txBody>
        </p:sp>
        <p:sp>
          <p:nvSpPr>
            <p:cNvPr id="13" name="Rechteck 12">
              <a:extLst>
                <a:ext uri="{FF2B5EF4-FFF2-40B4-BE49-F238E27FC236}">
                  <a16:creationId xmlns:a16="http://schemas.microsoft.com/office/drawing/2014/main" id="{0CAC6C1A-0850-3B02-0EEC-1DA0C661F35F}"/>
                </a:ext>
              </a:extLst>
            </p:cNvPr>
            <p:cNvSpPr/>
            <p:nvPr/>
          </p:nvSpPr>
          <p:spPr>
            <a:xfrm>
              <a:off x="6306551" y="2899473"/>
              <a:ext cx="917558" cy="965027"/>
            </a:xfrm>
            <a:prstGeom prst="rect">
              <a:avLst/>
            </a:prstGeom>
            <a:solidFill>
              <a:schemeClr val="tx2">
                <a:lumMod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W</a:t>
              </a:r>
            </a:p>
          </p:txBody>
        </p:sp>
        <p:sp>
          <p:nvSpPr>
            <p:cNvPr id="14" name="Rechteck 13">
              <a:extLst>
                <a:ext uri="{FF2B5EF4-FFF2-40B4-BE49-F238E27FC236}">
                  <a16:creationId xmlns:a16="http://schemas.microsoft.com/office/drawing/2014/main" id="{211678C9-AE11-545F-FB22-D017555EF20C}"/>
                </a:ext>
              </a:extLst>
            </p:cNvPr>
            <p:cNvSpPr/>
            <p:nvPr/>
          </p:nvSpPr>
          <p:spPr>
            <a:xfrm>
              <a:off x="5213981" y="4077046"/>
              <a:ext cx="917558" cy="965027"/>
            </a:xfrm>
            <a:prstGeom prst="rect">
              <a:avLst/>
            </a:prstGeom>
            <a:solidFill>
              <a:srgbClr val="6887CF"/>
            </a:solidFill>
            <a:ln>
              <a:solidFill>
                <a:srgbClr val="688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0</a:t>
              </a:r>
            </a:p>
          </p:txBody>
        </p:sp>
        <p:sp>
          <p:nvSpPr>
            <p:cNvPr id="15" name="Rechteck 14">
              <a:extLst>
                <a:ext uri="{FF2B5EF4-FFF2-40B4-BE49-F238E27FC236}">
                  <a16:creationId xmlns:a16="http://schemas.microsoft.com/office/drawing/2014/main" id="{82581FA4-BF1C-8008-464D-BC8AB2371C40}"/>
                </a:ext>
              </a:extLst>
            </p:cNvPr>
            <p:cNvSpPr/>
            <p:nvPr/>
          </p:nvSpPr>
          <p:spPr>
            <a:xfrm>
              <a:off x="6304301" y="4077046"/>
              <a:ext cx="917558" cy="965027"/>
            </a:xfrm>
            <a:prstGeom prst="rect">
              <a:avLst/>
            </a:prstGeom>
            <a:solidFill>
              <a:srgbClr val="569AAD"/>
            </a:solidFill>
            <a:ln>
              <a:solidFill>
                <a:srgbClr val="569A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noProof="0"/>
                <a:t>T</a:t>
              </a:r>
            </a:p>
          </p:txBody>
        </p:sp>
        <p:sp>
          <p:nvSpPr>
            <p:cNvPr id="16" name="Rectangle 11">
              <a:extLst>
                <a:ext uri="{FF2B5EF4-FFF2-40B4-BE49-F238E27FC236}">
                  <a16:creationId xmlns:a16="http://schemas.microsoft.com/office/drawing/2014/main" id="{EBC683C2-03FA-ED1C-037A-6606F72F89FE}"/>
                </a:ext>
              </a:extLst>
            </p:cNvPr>
            <p:cNvSpPr/>
            <p:nvPr/>
          </p:nvSpPr>
          <p:spPr>
            <a:xfrm>
              <a:off x="751840" y="2111597"/>
              <a:ext cx="4462141" cy="1887879"/>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Einheitliche Cloud-Plattform mit globaler </a:t>
              </a:r>
              <a:r>
                <a:rPr lang="de-DE" sz="1200" noProof="0" err="1">
                  <a:solidFill>
                    <a:srgbClr val="000000"/>
                  </a:solidFill>
                  <a:latin typeface="Century Gothic" panose="020B0502020202020204" pitchFamily="34" charset="0"/>
                </a:rPr>
                <a:t>Payroll</a:t>
              </a:r>
              <a:r>
                <a:rPr lang="de-DE" sz="1200" noProof="0">
                  <a:solidFill>
                    <a:srgbClr val="000000"/>
                  </a:solidFill>
                  <a:latin typeface="Century Gothic" panose="020B0502020202020204" pitchFamily="34" charset="0"/>
                </a:rPr>
                <a:t>, People Analytics und KI-Funktionen</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Stark vereinfachte Schnittstelle EC zu ECP</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Kontinuierliche Innovation (halbjährliche Releases), moderne Mobile UI und hohe User Adoption.</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Zukunftssicher bis 2040+</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Keine SAP HCM </a:t>
              </a:r>
              <a:r>
                <a:rPr lang="de-DE" sz="1200" noProof="0" err="1">
                  <a:solidFill>
                    <a:srgbClr val="000000"/>
                  </a:solidFill>
                  <a:latin typeface="Century Gothic" panose="020B0502020202020204" pitchFamily="34" charset="0"/>
                </a:rPr>
                <a:t>for</a:t>
              </a:r>
              <a:r>
                <a:rPr lang="de-DE" sz="1200" noProof="0">
                  <a:solidFill>
                    <a:srgbClr val="000000"/>
                  </a:solidFill>
                  <a:latin typeface="Century Gothic" panose="020B0502020202020204" pitchFamily="34" charset="0"/>
                </a:rPr>
                <a:t> SAP S/4HANA Lizenzmigration</a:t>
              </a:r>
            </a:p>
            <a:p>
              <a:pPr marL="171450" lvl="1" indent="-180000" fontAlgn="base">
                <a:spcAft>
                  <a:spcPts val="600"/>
                </a:spcAft>
                <a:buClr>
                  <a:schemeClr val="tx1"/>
                </a:buClr>
                <a:buSzPct val="80000"/>
                <a:buFont typeface="Wingdings" panose="05000000000000000000" pitchFamily="2" charset="2"/>
                <a:buChar char="§"/>
              </a:pPr>
              <a:endParaRPr lang="de-DE" sz="1200" noProof="0">
                <a:solidFill>
                  <a:srgbClr val="000000"/>
                </a:solidFill>
                <a:latin typeface="Century Gothic" panose="020B0502020202020204" pitchFamily="34" charset="0"/>
              </a:endParaRPr>
            </a:p>
          </p:txBody>
        </p:sp>
        <p:sp>
          <p:nvSpPr>
            <p:cNvPr id="17" name="Rectangle 11">
              <a:extLst>
                <a:ext uri="{FF2B5EF4-FFF2-40B4-BE49-F238E27FC236}">
                  <a16:creationId xmlns:a16="http://schemas.microsoft.com/office/drawing/2014/main" id="{791C9C1D-98C2-4E20-0BA2-CD64B4F92F0B}"/>
                </a:ext>
              </a:extLst>
            </p:cNvPr>
            <p:cNvSpPr/>
            <p:nvPr/>
          </p:nvSpPr>
          <p:spPr>
            <a:xfrm>
              <a:off x="751840" y="4517435"/>
              <a:ext cx="4393872" cy="1129754"/>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Globale HR-Standardisierung und Analytics über alle Module hinweg</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Perfekte Basis für KI-gestützte HR (z.B. Skills </a:t>
              </a:r>
              <a:r>
                <a:rPr lang="de-DE" sz="1200" noProof="0" dirty="0" err="1">
                  <a:solidFill>
                    <a:srgbClr val="000000"/>
                  </a:solidFill>
                  <a:latin typeface="Century Gothic" panose="020B0502020202020204" pitchFamily="34" charset="0"/>
                </a:rPr>
                <a:t>Intelligence</a:t>
              </a:r>
              <a:r>
                <a:rPr lang="de-DE" sz="1200" noProof="0" dirty="0">
                  <a:solidFill>
                    <a:srgbClr val="000000"/>
                  </a:solidFill>
                  <a:latin typeface="Century Gothic" panose="020B0502020202020204" pitchFamily="34" charset="0"/>
                </a:rPr>
                <a:t>)</a:t>
              </a:r>
            </a:p>
            <a:p>
              <a:pPr marL="171450" lvl="1" indent="-180000" fontAlgn="base">
                <a:spcAft>
                  <a:spcPts val="600"/>
                </a:spcAft>
                <a:buClr>
                  <a:schemeClr val="tx1"/>
                </a:buClr>
                <a:buSzPct val="80000"/>
                <a:buFont typeface="Wingdings" panose="05000000000000000000" pitchFamily="2" charset="2"/>
                <a:buChar char="§"/>
              </a:pPr>
              <a:r>
                <a:rPr lang="de-DE" sz="1200" noProof="0" dirty="0">
                  <a:solidFill>
                    <a:srgbClr val="000000"/>
                  </a:solidFill>
                  <a:latin typeface="Century Gothic" panose="020B0502020202020204" pitchFamily="34" charset="0"/>
                </a:rPr>
                <a:t>Vereinheitlichung und Beschleunigung aller HR-Prozesse in der Cloud</a:t>
              </a:r>
            </a:p>
          </p:txBody>
        </p:sp>
        <p:sp>
          <p:nvSpPr>
            <p:cNvPr id="18" name="Rectangle 11">
              <a:extLst>
                <a:ext uri="{FF2B5EF4-FFF2-40B4-BE49-F238E27FC236}">
                  <a16:creationId xmlns:a16="http://schemas.microsoft.com/office/drawing/2014/main" id="{D7D65877-BED0-D5FD-CA20-0DC63B708582}"/>
                </a:ext>
              </a:extLst>
            </p:cNvPr>
            <p:cNvSpPr/>
            <p:nvPr/>
          </p:nvSpPr>
          <p:spPr>
            <a:xfrm>
              <a:off x="7292377" y="2178431"/>
              <a:ext cx="4374576" cy="1204080"/>
            </a:xfrm>
            <a:prstGeom prst="rect">
              <a:avLst/>
            </a:prstGeom>
          </p:spPr>
          <p:txBody>
            <a:bodyPr wrap="square">
              <a:spAutoFit/>
            </a:bodyPr>
            <a:lstStyle/>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Initialaufwand im Lift- und Shift-Projekt</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Geringe Vendor-Diversität und vollständige Abhängigkeit von der SAP</a:t>
              </a:r>
            </a:p>
            <a:p>
              <a:pPr marL="171450" lvl="1" indent="-180000" fontAlgn="base">
                <a:spcAft>
                  <a:spcPts val="600"/>
                </a:spcAft>
                <a:buClr>
                  <a:schemeClr val="tx1"/>
                </a:buClr>
                <a:buSzPct val="80000"/>
                <a:buFont typeface="Wingdings" panose="05000000000000000000" pitchFamily="2" charset="2"/>
                <a:buChar char="§"/>
              </a:pPr>
              <a:r>
                <a:rPr lang="de-DE" sz="1200" noProof="0">
                  <a:solidFill>
                    <a:srgbClr val="000000"/>
                  </a:solidFill>
                  <a:latin typeface="Century Gothic" panose="020B0502020202020204" pitchFamily="34" charset="0"/>
                </a:rPr>
                <a:t>Zwang der Implementierung von SAP SF Time Tracking</a:t>
              </a:r>
            </a:p>
            <a:p>
              <a:pPr marL="171450" lvl="1" indent="-180000" fontAlgn="base">
                <a:spcAft>
                  <a:spcPts val="600"/>
                </a:spcAft>
                <a:buClr>
                  <a:schemeClr val="tx1"/>
                </a:buClr>
                <a:buSzPct val="80000"/>
                <a:buFont typeface="Wingdings" panose="05000000000000000000" pitchFamily="2" charset="2"/>
                <a:buChar char="§"/>
              </a:pPr>
              <a:endParaRPr lang="de-DE" sz="1200" noProof="0">
                <a:solidFill>
                  <a:srgbClr val="000000"/>
                </a:solidFill>
                <a:latin typeface="Century Gothic" panose="020B0502020202020204" pitchFamily="34" charset="0"/>
              </a:endParaRPr>
            </a:p>
          </p:txBody>
        </p:sp>
        <p:sp>
          <p:nvSpPr>
            <p:cNvPr id="21" name="Textfeld 20">
              <a:extLst>
                <a:ext uri="{FF2B5EF4-FFF2-40B4-BE49-F238E27FC236}">
                  <a16:creationId xmlns:a16="http://schemas.microsoft.com/office/drawing/2014/main" id="{713AC04A-CC82-8D50-DF29-391CDF16D9BF}"/>
                </a:ext>
              </a:extLst>
            </p:cNvPr>
            <p:cNvSpPr txBox="1"/>
            <p:nvPr/>
          </p:nvSpPr>
          <p:spPr bwMode="auto">
            <a:xfrm>
              <a:off x="7412104" y="4515674"/>
              <a:ext cx="4135120" cy="1129754"/>
            </a:xfrm>
            <a:prstGeom prst="rect">
              <a:avLst/>
            </a:prstGeom>
          </p:spPr>
          <p:txBody>
            <a:bodyPr wrap="square">
              <a:spAutoFit/>
            </a:bodyPr>
            <a:lstStyle>
              <a:defPPr>
                <a:defRPr lang="de-DE"/>
              </a:defPPr>
              <a:lvl2pPr marL="171450" lvl="1" indent="-180000" fontAlgn="base">
                <a:spcAft>
                  <a:spcPts val="600"/>
                </a:spcAft>
                <a:buClr>
                  <a:schemeClr val="tx1"/>
                </a:buClr>
                <a:buSzPct val="80000"/>
                <a:buFont typeface="Wingdings" panose="05000000000000000000" pitchFamily="2" charset="2"/>
                <a:buChar char="§"/>
                <a:defRPr sz="1200">
                  <a:solidFill>
                    <a:srgbClr val="000000"/>
                  </a:solidFill>
                  <a:latin typeface="Century Gothic" panose="020B0502020202020204" pitchFamily="34" charset="0"/>
                </a:defRPr>
              </a:lvl2pPr>
            </a:lstStyle>
            <a:p>
              <a:pPr lvl="1"/>
              <a:r>
                <a:rPr lang="de-DE" noProof="0" dirty="0"/>
                <a:t>Vendor Lock-in: Schwieriger Wechsel zu anderen HCM-Anbietern später</a:t>
              </a:r>
            </a:p>
            <a:p>
              <a:pPr lvl="1"/>
              <a:r>
                <a:rPr lang="de-DE" noProof="0" dirty="0"/>
                <a:t>Funktionsdefizite in SAP SF Time Tracking gegenüber </a:t>
              </a:r>
              <a:r>
                <a:rPr lang="de-DE" dirty="0"/>
                <a:t>O</a:t>
              </a:r>
              <a:r>
                <a:rPr lang="de-DE" noProof="0" dirty="0"/>
                <a:t>n-</a:t>
              </a:r>
              <a:r>
                <a:rPr lang="de-DE" dirty="0"/>
                <a:t>P</a:t>
              </a:r>
              <a:r>
                <a:rPr lang="de-DE" noProof="0" dirty="0" err="1"/>
                <a:t>rem</a:t>
              </a:r>
              <a:endParaRPr lang="de-DE" noProof="0" dirty="0"/>
            </a:p>
            <a:p>
              <a:pPr lvl="1"/>
              <a:endParaRPr lang="de-DE" noProof="0" dirty="0"/>
            </a:p>
          </p:txBody>
        </p:sp>
        <p:pic>
          <p:nvPicPr>
            <p:cNvPr id="25" name="Grafik 24" descr="Stern Silhouette">
              <a:extLst>
                <a:ext uri="{FF2B5EF4-FFF2-40B4-BE49-F238E27FC236}">
                  <a16:creationId xmlns:a16="http://schemas.microsoft.com/office/drawing/2014/main" id="{F266F992-AA74-0DBC-8943-73445B0CBE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393" y="1635760"/>
              <a:ext cx="383232" cy="383232"/>
            </a:xfrm>
            <a:prstGeom prst="rect">
              <a:avLst/>
            </a:prstGeom>
          </p:spPr>
        </p:pic>
        <p:pic>
          <p:nvPicPr>
            <p:cNvPr id="27" name="Grafik 26" descr="Glühlampe Silhouette">
              <a:extLst>
                <a:ext uri="{FF2B5EF4-FFF2-40B4-BE49-F238E27FC236}">
                  <a16:creationId xmlns:a16="http://schemas.microsoft.com/office/drawing/2014/main" id="{3565D262-26EA-D715-9FBE-A4745F4F4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840" y="4019877"/>
              <a:ext cx="404953" cy="404953"/>
            </a:xfrm>
            <a:prstGeom prst="rect">
              <a:avLst/>
            </a:prstGeom>
          </p:spPr>
        </p:pic>
        <p:pic>
          <p:nvPicPr>
            <p:cNvPr id="29" name="Grafik 28" descr="Warnung Silhouette">
              <a:extLst>
                <a:ext uri="{FF2B5EF4-FFF2-40B4-BE49-F238E27FC236}">
                  <a16:creationId xmlns:a16="http://schemas.microsoft.com/office/drawing/2014/main" id="{624DD7B2-A81E-F756-767B-12DF241EB3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2792" y="3998666"/>
              <a:ext cx="414161" cy="414161"/>
            </a:xfrm>
            <a:prstGeom prst="rect">
              <a:avLst/>
            </a:prstGeom>
          </p:spPr>
        </p:pic>
        <p:pic>
          <p:nvPicPr>
            <p:cNvPr id="31" name="Grafik 30" descr="Netzdiagramm Silhouette">
              <a:extLst>
                <a:ext uri="{FF2B5EF4-FFF2-40B4-BE49-F238E27FC236}">
                  <a16:creationId xmlns:a16="http://schemas.microsoft.com/office/drawing/2014/main" id="{4D74C899-F39F-4331-3CF6-5D623C47CA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09753" y="1644973"/>
              <a:ext cx="457200" cy="457200"/>
            </a:xfrm>
            <a:prstGeom prst="rect">
              <a:avLst/>
            </a:prstGeom>
          </p:spPr>
        </p:pic>
      </p:grpSp>
    </p:spTree>
    <p:extLst>
      <p:ext uri="{BB962C8B-B14F-4D97-AF65-F5344CB8AC3E}">
        <p14:creationId xmlns:p14="http://schemas.microsoft.com/office/powerpoint/2010/main" val="10066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393D50-04E7-20ED-DE3D-5ED49B73C94B}"/>
              </a:ext>
            </a:extLst>
          </p:cNvPr>
          <p:cNvSpPr>
            <a:spLocks noGrp="1"/>
          </p:cNvSpPr>
          <p:nvPr>
            <p:ph type="body" sz="quarter" idx="10"/>
          </p:nvPr>
        </p:nvSpPr>
        <p:spPr/>
        <p:txBody>
          <a:bodyPr/>
          <a:lstStyle/>
          <a:p>
            <a:r>
              <a:rPr lang="de-DE" err="1"/>
              <a:t>Readiness</a:t>
            </a:r>
            <a:r>
              <a:rPr lang="de-DE"/>
              <a:t> Check für SAP SuccessFactors</a:t>
            </a:r>
            <a:endParaRPr lang="en-GB"/>
          </a:p>
        </p:txBody>
      </p:sp>
      <p:sp>
        <p:nvSpPr>
          <p:cNvPr id="5" name="Rechteck 4">
            <a:extLst>
              <a:ext uri="{FF2B5EF4-FFF2-40B4-BE49-F238E27FC236}">
                <a16:creationId xmlns:a16="http://schemas.microsoft.com/office/drawing/2014/main" id="{1FDE93D9-7D3B-7105-BBED-4F0F5B58297D}"/>
              </a:ext>
            </a:extLst>
          </p:cNvPr>
          <p:cNvSpPr/>
          <p:nvPr/>
        </p:nvSpPr>
        <p:spPr>
          <a:xfrm>
            <a:off x="623392" y="1578137"/>
            <a:ext cx="11422964" cy="61102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18F5DDEB-FE71-03C5-55D9-B52EEA0582C7}"/>
              </a:ext>
            </a:extLst>
          </p:cNvPr>
          <p:cNvSpPr txBox="1"/>
          <p:nvPr/>
        </p:nvSpPr>
        <p:spPr bwMode="auto">
          <a:xfrm>
            <a:off x="1074420" y="1578137"/>
            <a:ext cx="10857637" cy="584775"/>
          </a:xfrm>
          <a:prstGeom prst="rect">
            <a:avLst/>
          </a:prstGeom>
          <a:noFill/>
          <a:ln w="9525">
            <a:noFill/>
            <a:miter lim="800000"/>
            <a:headEnd/>
            <a:tailEnd/>
          </a:ln>
        </p:spPr>
        <p:txBody>
          <a:bodyPr wrap="square">
            <a:spAutoFit/>
          </a:bodyPr>
          <a:lstStyle/>
          <a:p>
            <a:r>
              <a:rPr lang="en-GB" sz="1600"/>
              <a:t>Der SAP Readiness Check für SAP SuccessFactors-</a:t>
            </a:r>
            <a:r>
              <a:rPr lang="en-GB" sz="1600" err="1"/>
              <a:t>Lösungen</a:t>
            </a:r>
            <a:r>
              <a:rPr lang="en-GB" sz="1600"/>
              <a:t> </a:t>
            </a:r>
            <a:r>
              <a:rPr lang="en-GB" sz="1600" err="1"/>
              <a:t>ist</a:t>
            </a:r>
            <a:r>
              <a:rPr lang="en-GB" sz="1600"/>
              <a:t> </a:t>
            </a:r>
            <a:r>
              <a:rPr lang="en-GB" sz="1600" err="1"/>
              <a:t>ein</a:t>
            </a:r>
            <a:r>
              <a:rPr lang="en-GB" sz="1600"/>
              <a:t> Tool, </a:t>
            </a:r>
            <a:r>
              <a:rPr lang="en-GB" sz="1600" err="1"/>
              <a:t>mit</a:t>
            </a:r>
            <a:r>
              <a:rPr lang="en-GB" sz="1600"/>
              <a:t> </a:t>
            </a:r>
            <a:r>
              <a:rPr lang="en-GB" sz="1600" err="1"/>
              <a:t>dem</a:t>
            </a:r>
            <a:r>
              <a:rPr lang="en-GB" sz="1600"/>
              <a:t> die </a:t>
            </a:r>
            <a:r>
              <a:rPr lang="en-GB" sz="1600" err="1"/>
              <a:t>bestehende</a:t>
            </a:r>
            <a:r>
              <a:rPr lang="en-GB" sz="1600"/>
              <a:t> SAP ERP HCM-</a:t>
            </a:r>
            <a:r>
              <a:rPr lang="en-GB" sz="1600" err="1"/>
              <a:t>Implementierung</a:t>
            </a:r>
            <a:r>
              <a:rPr lang="en-GB" sz="1600"/>
              <a:t> </a:t>
            </a:r>
            <a:r>
              <a:rPr lang="en-GB" sz="1600" err="1"/>
              <a:t>als</a:t>
            </a:r>
            <a:r>
              <a:rPr lang="en-GB" sz="1600"/>
              <a:t> </a:t>
            </a:r>
            <a:r>
              <a:rPr lang="en-GB" sz="1600" err="1"/>
              <a:t>Vorbereitung</a:t>
            </a:r>
            <a:r>
              <a:rPr lang="en-GB" sz="1600"/>
              <a:t> für </a:t>
            </a:r>
            <a:r>
              <a:rPr lang="en-GB" sz="1600" err="1"/>
              <a:t>einen</a:t>
            </a:r>
            <a:r>
              <a:rPr lang="en-GB" sz="1600"/>
              <a:t> </a:t>
            </a:r>
            <a:r>
              <a:rPr lang="en-GB" sz="1600" err="1"/>
              <a:t>Übergang</a:t>
            </a:r>
            <a:r>
              <a:rPr lang="en-GB" sz="1600"/>
              <a:t> </a:t>
            </a:r>
            <a:r>
              <a:rPr lang="en-GB" sz="1600" err="1"/>
              <a:t>zu</a:t>
            </a:r>
            <a:r>
              <a:rPr lang="en-GB" sz="1600"/>
              <a:t> SAP SuccessFactors </a:t>
            </a:r>
            <a:r>
              <a:rPr lang="en-GB" sz="1600" err="1"/>
              <a:t>analysiert</a:t>
            </a:r>
            <a:r>
              <a:rPr lang="en-GB" sz="1600"/>
              <a:t> </a:t>
            </a:r>
            <a:r>
              <a:rPr lang="en-GB" sz="1600" err="1"/>
              <a:t>werden</a:t>
            </a:r>
            <a:r>
              <a:rPr lang="en-GB" sz="1600"/>
              <a:t> </a:t>
            </a:r>
            <a:r>
              <a:rPr lang="en-GB" sz="1600" err="1"/>
              <a:t>kann</a:t>
            </a:r>
            <a:r>
              <a:rPr lang="en-GB" sz="1600"/>
              <a:t>.</a:t>
            </a:r>
          </a:p>
        </p:txBody>
      </p:sp>
      <p:sp>
        <p:nvSpPr>
          <p:cNvPr id="8" name="Pfeil: Chevron 7">
            <a:extLst>
              <a:ext uri="{FF2B5EF4-FFF2-40B4-BE49-F238E27FC236}">
                <a16:creationId xmlns:a16="http://schemas.microsoft.com/office/drawing/2014/main" id="{658DBAF3-8E6A-2309-87D9-41A26A267102}"/>
              </a:ext>
            </a:extLst>
          </p:cNvPr>
          <p:cNvSpPr/>
          <p:nvPr/>
        </p:nvSpPr>
        <p:spPr>
          <a:xfrm>
            <a:off x="811529" y="1604390"/>
            <a:ext cx="262891" cy="553581"/>
          </a:xfrm>
          <a:prstGeom prst="chevron">
            <a:avLst>
              <a:gd name="adj" fmla="val 775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6" name="Picture 2">
            <a:extLst>
              <a:ext uri="{FF2B5EF4-FFF2-40B4-BE49-F238E27FC236}">
                <a16:creationId xmlns:a16="http://schemas.microsoft.com/office/drawing/2014/main" id="{25570FCD-CB43-A71F-4A28-5F9C4D03E2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663" y="2926797"/>
            <a:ext cx="5667693" cy="32913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82298AD9-3AAE-A628-7E4F-5C5D5DFDB585}"/>
              </a:ext>
            </a:extLst>
          </p:cNvPr>
          <p:cNvSpPr/>
          <p:nvPr/>
        </p:nvSpPr>
        <p:spPr>
          <a:xfrm>
            <a:off x="623392" y="3028846"/>
            <a:ext cx="5433328" cy="3067125"/>
          </a:xfrm>
          <a:prstGeom prst="rect">
            <a:avLst/>
          </a:prstGeom>
          <a:no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1">
            <a:extLst>
              <a:ext uri="{FF2B5EF4-FFF2-40B4-BE49-F238E27FC236}">
                <a16:creationId xmlns:a16="http://schemas.microsoft.com/office/drawing/2014/main" id="{F0A293B7-562D-0C85-C86B-0AF184F8592E}"/>
              </a:ext>
            </a:extLst>
          </p:cNvPr>
          <p:cNvSpPr txBox="1"/>
          <p:nvPr/>
        </p:nvSpPr>
        <p:spPr bwMode="auto">
          <a:xfrm>
            <a:off x="623392" y="3048983"/>
            <a:ext cx="5433328" cy="3046988"/>
          </a:xfrm>
          <a:prstGeom prst="rect">
            <a:avLst/>
          </a:prstGeom>
          <a:noFill/>
          <a:ln w="9525">
            <a:noFill/>
            <a:miter lim="800000"/>
            <a:headEnd/>
            <a:tailEnd/>
          </a:ln>
        </p:spPr>
        <p:txBody>
          <a:bodyPr wrap="square">
            <a:spAutoFit/>
          </a:bodyPr>
          <a:lstStyle/>
          <a:p>
            <a:r>
              <a:rPr lang="de-DE" sz="1400" b="1" dirty="0">
                <a:solidFill>
                  <a:schemeClr val="tx2"/>
                </a:solidFill>
              </a:rPr>
              <a:t>HILFESTELLUNG ZUR BEANTWORTUNG DER FOLGENDEN FRAGESTELLUNGEN:</a:t>
            </a:r>
          </a:p>
          <a:p>
            <a:pPr marL="285750" indent="-285750">
              <a:buFont typeface="Wingdings" panose="05000000000000000000" pitchFamily="2" charset="2"/>
              <a:buChar char="§"/>
            </a:pPr>
            <a:endParaRPr lang="de-DE" sz="1400" dirty="0"/>
          </a:p>
          <a:p>
            <a:pPr marL="285750" indent="-285750">
              <a:spcAft>
                <a:spcPts val="300"/>
              </a:spcAft>
              <a:buFont typeface="Wingdings" panose="05000000000000000000" pitchFamily="2" charset="2"/>
              <a:buChar char="§"/>
            </a:pPr>
            <a:r>
              <a:rPr lang="de-DE" sz="1400" dirty="0"/>
              <a:t>Welche Funktionen werden in SAP ERP HCM verwendet?</a:t>
            </a:r>
          </a:p>
          <a:p>
            <a:pPr marL="285750" indent="-285750">
              <a:spcAft>
                <a:spcPts val="300"/>
              </a:spcAft>
              <a:buFont typeface="Wingdings" panose="05000000000000000000" pitchFamily="2" charset="2"/>
              <a:buChar char="§"/>
            </a:pPr>
            <a:r>
              <a:rPr lang="de-DE" sz="1400" dirty="0"/>
              <a:t>Wie groß ist das Datenvolumen, das mit einer bestimmten Funktion verbunden ist?</a:t>
            </a:r>
          </a:p>
          <a:p>
            <a:pPr marL="285750" indent="-285750">
              <a:spcAft>
                <a:spcPts val="300"/>
              </a:spcAft>
              <a:buFont typeface="Wingdings" panose="05000000000000000000" pitchFamily="2" charset="2"/>
              <a:buChar char="§"/>
            </a:pPr>
            <a:r>
              <a:rPr lang="de-DE" sz="1400" dirty="0"/>
              <a:t>Wie viele Daten müssten in etwa auf neue Ziellösungen migriert werden?</a:t>
            </a:r>
          </a:p>
          <a:p>
            <a:pPr marL="285750" indent="-285750">
              <a:spcAft>
                <a:spcPts val="300"/>
              </a:spcAft>
              <a:buFont typeface="Wingdings" panose="05000000000000000000" pitchFamily="2" charset="2"/>
              <a:buChar char="§"/>
            </a:pPr>
            <a:r>
              <a:rPr lang="de-DE" sz="1400" dirty="0"/>
              <a:t>Wie können die Transaktions- und Stammdaten in einem produktiven SAP ERP HCM-System leicht identifiziert, gemessen und kategorisiert werden?</a:t>
            </a:r>
          </a:p>
          <a:p>
            <a:pPr marL="285750" indent="-285750">
              <a:spcAft>
                <a:spcPts val="300"/>
              </a:spcAft>
              <a:buFont typeface="Wingdings" panose="05000000000000000000" pitchFamily="2" charset="2"/>
              <a:buChar char="§"/>
            </a:pPr>
            <a:r>
              <a:rPr lang="de-DE" sz="1400" dirty="0"/>
              <a:t>Wie viele Erweiterungen hat das SAP ERP HCM-System derzeit?</a:t>
            </a:r>
            <a:endParaRPr lang="en-GB" sz="1400" dirty="0"/>
          </a:p>
        </p:txBody>
      </p:sp>
      <p:sp>
        <p:nvSpPr>
          <p:cNvPr id="13" name="Rechteck 12">
            <a:extLst>
              <a:ext uri="{FF2B5EF4-FFF2-40B4-BE49-F238E27FC236}">
                <a16:creationId xmlns:a16="http://schemas.microsoft.com/office/drawing/2014/main" id="{95976A62-B3CA-4E72-F4BE-5C83FF40D6DE}"/>
              </a:ext>
            </a:extLst>
          </p:cNvPr>
          <p:cNvSpPr/>
          <p:nvPr/>
        </p:nvSpPr>
        <p:spPr>
          <a:xfrm>
            <a:off x="623392" y="2377440"/>
            <a:ext cx="2817038" cy="29718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a:t>Einblicke in die Mitarbeiterstruktur</a:t>
            </a:r>
            <a:endParaRPr lang="en-GB" sz="1200"/>
          </a:p>
        </p:txBody>
      </p:sp>
      <p:sp>
        <p:nvSpPr>
          <p:cNvPr id="14" name="Rechteck 13">
            <a:extLst>
              <a:ext uri="{FF2B5EF4-FFF2-40B4-BE49-F238E27FC236}">
                <a16:creationId xmlns:a16="http://schemas.microsoft.com/office/drawing/2014/main" id="{7245E1BB-5152-A66E-C483-553BD727A783}"/>
              </a:ext>
            </a:extLst>
          </p:cNvPr>
          <p:cNvSpPr/>
          <p:nvPr/>
        </p:nvSpPr>
        <p:spPr>
          <a:xfrm>
            <a:off x="3529266" y="2368548"/>
            <a:ext cx="2817038" cy="29718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a:t>Analyse der Organisationsstruktur</a:t>
            </a:r>
            <a:endParaRPr lang="en-GB" sz="1200"/>
          </a:p>
        </p:txBody>
      </p:sp>
      <p:sp>
        <p:nvSpPr>
          <p:cNvPr id="15" name="Rechteck 14">
            <a:extLst>
              <a:ext uri="{FF2B5EF4-FFF2-40B4-BE49-F238E27FC236}">
                <a16:creationId xmlns:a16="http://schemas.microsoft.com/office/drawing/2014/main" id="{4F0A7631-1ED6-2B89-80B2-B59F5AC35D1E}"/>
              </a:ext>
            </a:extLst>
          </p:cNvPr>
          <p:cNvSpPr/>
          <p:nvPr/>
        </p:nvSpPr>
        <p:spPr>
          <a:xfrm>
            <a:off x="6435140" y="2365872"/>
            <a:ext cx="2817038" cy="29718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a:t>Wichtige HCM Daten</a:t>
            </a:r>
            <a:endParaRPr lang="en-GB" sz="1200"/>
          </a:p>
        </p:txBody>
      </p:sp>
      <p:sp>
        <p:nvSpPr>
          <p:cNvPr id="16" name="Rechteck 15">
            <a:extLst>
              <a:ext uri="{FF2B5EF4-FFF2-40B4-BE49-F238E27FC236}">
                <a16:creationId xmlns:a16="http://schemas.microsoft.com/office/drawing/2014/main" id="{2B1C4B5F-55F3-4E44-B71C-34DAD79D1574}"/>
              </a:ext>
            </a:extLst>
          </p:cNvPr>
          <p:cNvSpPr/>
          <p:nvPr/>
        </p:nvSpPr>
        <p:spPr>
          <a:xfrm>
            <a:off x="9329926" y="2349154"/>
            <a:ext cx="2716430" cy="32546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a:t>Analyse des kundenspezifischen </a:t>
            </a:r>
            <a:r>
              <a:rPr lang="de-DE" sz="1200" err="1"/>
              <a:t>Codings</a:t>
            </a:r>
            <a:endParaRPr lang="en-GB" sz="1200"/>
          </a:p>
        </p:txBody>
      </p:sp>
    </p:spTree>
    <p:extLst>
      <p:ext uri="{BB962C8B-B14F-4D97-AF65-F5344CB8AC3E}">
        <p14:creationId xmlns:p14="http://schemas.microsoft.com/office/powerpoint/2010/main" val="418311717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84A8C84-BD74-14D0-6843-7DAA439BE4E5}"/>
              </a:ext>
            </a:extLst>
          </p:cNvPr>
          <p:cNvSpPr>
            <a:spLocks noGrp="1"/>
          </p:cNvSpPr>
          <p:nvPr>
            <p:ph type="body" sz="quarter" idx="10"/>
          </p:nvPr>
        </p:nvSpPr>
        <p:spPr/>
        <p:txBody>
          <a:bodyPr/>
          <a:lstStyle/>
          <a:p>
            <a:r>
              <a:rPr lang="de-DE"/>
              <a:t>SAP SuccessFactors als Innovationslösung</a:t>
            </a:r>
            <a:endParaRPr lang="en-GB"/>
          </a:p>
        </p:txBody>
      </p:sp>
      <p:sp>
        <p:nvSpPr>
          <p:cNvPr id="4" name="Textfeld 3">
            <a:extLst>
              <a:ext uri="{FF2B5EF4-FFF2-40B4-BE49-F238E27FC236}">
                <a16:creationId xmlns:a16="http://schemas.microsoft.com/office/drawing/2014/main" id="{AA6EC1F1-7936-F60E-F008-DD53C2D512BF}"/>
              </a:ext>
            </a:extLst>
          </p:cNvPr>
          <p:cNvSpPr txBox="1"/>
          <p:nvPr/>
        </p:nvSpPr>
        <p:spPr bwMode="auto">
          <a:xfrm>
            <a:off x="623393" y="2818407"/>
            <a:ext cx="4324642" cy="2554545"/>
          </a:xfrm>
          <a:prstGeom prst="rect">
            <a:avLst/>
          </a:prstGeom>
          <a:noFill/>
          <a:ln w="9525">
            <a:solidFill>
              <a:schemeClr val="tx2"/>
            </a:solidFill>
            <a:miter lim="800000"/>
            <a:headEnd/>
            <a:tailEnd/>
          </a:ln>
        </p:spPr>
        <p:txBody>
          <a:bodyPr wrap="square">
            <a:spAutoFit/>
          </a:bodyPr>
          <a:lstStyle/>
          <a:p>
            <a:pPr marL="171450" indent="-171450" fontAlgn="base">
              <a:spcAft>
                <a:spcPts val="600"/>
              </a:spcAft>
              <a:buClr>
                <a:srgbClr val="2B4787"/>
              </a:buClr>
              <a:buFont typeface="Wingdings" panose="05000000000000000000" pitchFamily="2" charset="2"/>
              <a:buChar char="§"/>
              <a:defRPr/>
            </a:pPr>
            <a:r>
              <a:rPr lang="de-DE" sz="1400" dirty="0"/>
              <a:t>Mitarbeiter und Führungskräfte werden in den Mittelpunkt von Personalprozessen gestellt</a:t>
            </a:r>
            <a:r>
              <a:rPr lang="en-US" sz="1400" dirty="0"/>
              <a:t>​ </a:t>
            </a:r>
            <a:r>
              <a:rPr lang="en-US" sz="1400" dirty="0" err="1"/>
              <a:t>inkl</a:t>
            </a:r>
            <a:r>
              <a:rPr lang="en-US" sz="1400" dirty="0"/>
              <a:t>. Self-Services</a:t>
            </a:r>
          </a:p>
          <a:p>
            <a:pPr marL="171450" indent="-171450" fontAlgn="base">
              <a:spcAft>
                <a:spcPts val="600"/>
              </a:spcAft>
              <a:buClr>
                <a:srgbClr val="2B4787"/>
              </a:buClr>
              <a:buFont typeface="Wingdings" panose="05000000000000000000" pitchFamily="2" charset="2"/>
              <a:buChar char="§"/>
              <a:defRPr/>
            </a:pPr>
            <a:r>
              <a:rPr lang="de-DE" sz="1400" dirty="0"/>
              <a:t>Auslieferung von Innovationen z.B. KI</a:t>
            </a:r>
          </a:p>
          <a:p>
            <a:pPr marL="171450" indent="-171450" fontAlgn="base">
              <a:spcAft>
                <a:spcPts val="600"/>
              </a:spcAft>
              <a:buClr>
                <a:srgbClr val="2B4787"/>
              </a:buClr>
              <a:buFont typeface="Wingdings" panose="05000000000000000000" pitchFamily="2" charset="2"/>
              <a:buChar char="§"/>
              <a:defRPr/>
            </a:pPr>
            <a:r>
              <a:rPr lang="de-DE" sz="1400" dirty="0"/>
              <a:t>Ablösung von Prozesssilos und Umsetzung von Prozessen, welche direkt ineinandergreifen</a:t>
            </a:r>
          </a:p>
          <a:p>
            <a:pPr marL="171450" indent="-171450" fontAlgn="base">
              <a:spcAft>
                <a:spcPts val="600"/>
              </a:spcAft>
              <a:buClr>
                <a:srgbClr val="2B4787"/>
              </a:buClr>
              <a:buFont typeface="Wingdings" panose="05000000000000000000" pitchFamily="2" charset="2"/>
              <a:buChar char="§"/>
              <a:defRPr/>
            </a:pPr>
            <a:r>
              <a:rPr lang="de-DE" sz="1400" dirty="0"/>
              <a:t>Verbesserung der Datenqualität und Reduktion der redundanten Dateneingabe (geringerer Administrationsaufwand)</a:t>
            </a:r>
          </a:p>
          <a:p>
            <a:pPr marL="171450" indent="-171450" fontAlgn="base">
              <a:spcAft>
                <a:spcPts val="600"/>
              </a:spcAft>
              <a:buClr>
                <a:srgbClr val="2B4787"/>
              </a:buClr>
              <a:buFont typeface="Wingdings" panose="05000000000000000000" pitchFamily="2" charset="2"/>
              <a:buChar char="§"/>
              <a:defRPr/>
            </a:pPr>
            <a:r>
              <a:rPr lang="de-DE" sz="1400" dirty="0"/>
              <a:t>Reduktion der Betriebskosten</a:t>
            </a:r>
          </a:p>
        </p:txBody>
      </p:sp>
      <p:sp>
        <p:nvSpPr>
          <p:cNvPr id="5" name="Rechteck 4">
            <a:extLst>
              <a:ext uri="{FF2B5EF4-FFF2-40B4-BE49-F238E27FC236}">
                <a16:creationId xmlns:a16="http://schemas.microsoft.com/office/drawing/2014/main" id="{4EF0E91D-EB57-9F42-B8A7-A5F34C4B6743}"/>
              </a:ext>
            </a:extLst>
          </p:cNvPr>
          <p:cNvSpPr/>
          <p:nvPr/>
        </p:nvSpPr>
        <p:spPr>
          <a:xfrm>
            <a:off x="623393" y="5472264"/>
            <a:ext cx="4324642" cy="75895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Nutzen von Innovationen| Ein Modernes Personalwesen |HR &amp; HR-Prozesse Neudenken | Kontinuierliche Weiterentwicklung über halbjährliche Release-Zyklen</a:t>
            </a:r>
          </a:p>
        </p:txBody>
      </p:sp>
      <p:sp>
        <p:nvSpPr>
          <p:cNvPr id="6" name="Rechteck 5">
            <a:extLst>
              <a:ext uri="{FF2B5EF4-FFF2-40B4-BE49-F238E27FC236}">
                <a16:creationId xmlns:a16="http://schemas.microsoft.com/office/drawing/2014/main" id="{C39884B5-ED95-B3DC-34A4-F49DA7717DCD}"/>
              </a:ext>
            </a:extLst>
          </p:cNvPr>
          <p:cNvSpPr/>
          <p:nvPr/>
        </p:nvSpPr>
        <p:spPr>
          <a:xfrm>
            <a:off x="623392" y="1578137"/>
            <a:ext cx="11422964" cy="61102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556B68DF-0C3D-BD26-6BD7-64E15B7C847C}"/>
              </a:ext>
            </a:extLst>
          </p:cNvPr>
          <p:cNvSpPr txBox="1"/>
          <p:nvPr/>
        </p:nvSpPr>
        <p:spPr bwMode="auto">
          <a:xfrm>
            <a:off x="1074420" y="1684663"/>
            <a:ext cx="10857637" cy="338554"/>
          </a:xfrm>
          <a:prstGeom prst="rect">
            <a:avLst/>
          </a:prstGeom>
          <a:noFill/>
          <a:ln w="9525">
            <a:noFill/>
            <a:miter lim="800000"/>
            <a:headEnd/>
            <a:tailEnd/>
          </a:ln>
        </p:spPr>
        <p:txBody>
          <a:bodyPr wrap="square">
            <a:spAutoFit/>
          </a:bodyPr>
          <a:lstStyle/>
          <a:p>
            <a:r>
              <a:rPr lang="en-GB" sz="1600"/>
              <a:t>SAP SuccessFactors </a:t>
            </a:r>
            <a:r>
              <a:rPr lang="en-GB" sz="1600" err="1"/>
              <a:t>ist</a:t>
            </a:r>
            <a:r>
              <a:rPr lang="en-GB" sz="1600"/>
              <a:t> </a:t>
            </a:r>
            <a:r>
              <a:rPr lang="en-GB" sz="1600" err="1"/>
              <a:t>eine</a:t>
            </a:r>
            <a:r>
              <a:rPr lang="en-GB" sz="1600"/>
              <a:t> </a:t>
            </a:r>
            <a:r>
              <a:rPr lang="en-GB" sz="1600" err="1"/>
              <a:t>vollständig</a:t>
            </a:r>
            <a:r>
              <a:rPr lang="en-GB" sz="1600"/>
              <a:t> “</a:t>
            </a:r>
            <a:r>
              <a:rPr lang="en-GB" sz="1600" err="1"/>
              <a:t>neues</a:t>
            </a:r>
            <a:r>
              <a:rPr lang="en-GB" sz="1600"/>
              <a:t>” rein cloud </a:t>
            </a:r>
            <a:r>
              <a:rPr lang="en-GB" sz="1600" err="1"/>
              <a:t>basiertes</a:t>
            </a:r>
            <a:r>
              <a:rPr lang="en-GB" sz="1600"/>
              <a:t> SAP </a:t>
            </a:r>
            <a:r>
              <a:rPr lang="en-GB" sz="1600" err="1"/>
              <a:t>Produkt</a:t>
            </a:r>
            <a:r>
              <a:rPr lang="en-GB" sz="1600"/>
              <a:t> für HR-</a:t>
            </a:r>
            <a:r>
              <a:rPr lang="en-GB" sz="1600" err="1"/>
              <a:t>Prozesse</a:t>
            </a:r>
            <a:r>
              <a:rPr lang="en-GB" sz="1600"/>
              <a:t>.</a:t>
            </a:r>
          </a:p>
        </p:txBody>
      </p:sp>
      <p:sp>
        <p:nvSpPr>
          <p:cNvPr id="8" name="Pfeil: Chevron 7">
            <a:extLst>
              <a:ext uri="{FF2B5EF4-FFF2-40B4-BE49-F238E27FC236}">
                <a16:creationId xmlns:a16="http://schemas.microsoft.com/office/drawing/2014/main" id="{DFA81503-EA5D-0646-81BB-BF1024E30412}"/>
              </a:ext>
            </a:extLst>
          </p:cNvPr>
          <p:cNvSpPr/>
          <p:nvPr/>
        </p:nvSpPr>
        <p:spPr>
          <a:xfrm>
            <a:off x="811529" y="1658820"/>
            <a:ext cx="262891" cy="418827"/>
          </a:xfrm>
          <a:prstGeom prst="chevron">
            <a:avLst>
              <a:gd name="adj" fmla="val 775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hteck 8">
            <a:extLst>
              <a:ext uri="{FF2B5EF4-FFF2-40B4-BE49-F238E27FC236}">
                <a16:creationId xmlns:a16="http://schemas.microsoft.com/office/drawing/2014/main" id="{1B67C1D4-AC23-A804-4D45-58B24427DDEF}"/>
              </a:ext>
            </a:extLst>
          </p:cNvPr>
          <p:cNvSpPr/>
          <p:nvPr/>
        </p:nvSpPr>
        <p:spPr>
          <a:xfrm>
            <a:off x="6132513" y="2425700"/>
            <a:ext cx="5913843" cy="3805516"/>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elle 9">
            <a:extLst>
              <a:ext uri="{FF2B5EF4-FFF2-40B4-BE49-F238E27FC236}">
                <a16:creationId xmlns:a16="http://schemas.microsoft.com/office/drawing/2014/main" id="{C2F3EBB7-B77B-86C7-9B59-548EA4B568E8}"/>
              </a:ext>
            </a:extLst>
          </p:cNvPr>
          <p:cNvGraphicFramePr>
            <a:graphicFrameLocks noGrp="1"/>
          </p:cNvGraphicFramePr>
          <p:nvPr>
            <p:extLst>
              <p:ext uri="{D42A27DB-BD31-4B8C-83A1-F6EECF244321}">
                <p14:modId xmlns:p14="http://schemas.microsoft.com/office/powerpoint/2010/main" val="3259412510"/>
              </p:ext>
            </p:extLst>
          </p:nvPr>
        </p:nvGraphicFramePr>
        <p:xfrm>
          <a:off x="6132513" y="2434166"/>
          <a:ext cx="5913843" cy="401191"/>
        </p:xfrm>
        <a:graphic>
          <a:graphicData uri="http://schemas.openxmlformats.org/drawingml/2006/table">
            <a:tbl>
              <a:tblPr firstRow="1" bandRow="1">
                <a:tableStyleId>{5C22544A-7EE6-4342-B048-85BDC9FD1C3A}</a:tableStyleId>
              </a:tblPr>
              <a:tblGrid>
                <a:gridCol w="1971281">
                  <a:extLst>
                    <a:ext uri="{9D8B030D-6E8A-4147-A177-3AD203B41FA5}">
                      <a16:colId xmlns:a16="http://schemas.microsoft.com/office/drawing/2014/main" val="1001496092"/>
                    </a:ext>
                  </a:extLst>
                </a:gridCol>
                <a:gridCol w="1971281">
                  <a:extLst>
                    <a:ext uri="{9D8B030D-6E8A-4147-A177-3AD203B41FA5}">
                      <a16:colId xmlns:a16="http://schemas.microsoft.com/office/drawing/2014/main" val="14543131"/>
                    </a:ext>
                  </a:extLst>
                </a:gridCol>
                <a:gridCol w="1971281">
                  <a:extLst>
                    <a:ext uri="{9D8B030D-6E8A-4147-A177-3AD203B41FA5}">
                      <a16:colId xmlns:a16="http://schemas.microsoft.com/office/drawing/2014/main" val="2101227178"/>
                    </a:ext>
                  </a:extLst>
                </a:gridCol>
              </a:tblGrid>
              <a:tr h="401191">
                <a:tc>
                  <a:txBody>
                    <a:bodyPr/>
                    <a:lstStyle/>
                    <a:p>
                      <a:pPr algn="ctr"/>
                      <a:r>
                        <a:rPr lang="de-DE" sz="1400">
                          <a:solidFill>
                            <a:schemeClr val="tx2"/>
                          </a:solidFill>
                        </a:rPr>
                        <a:t>EMPLOYEE CENTRAL</a:t>
                      </a:r>
                      <a:endParaRPr lang="en-GB" sz="140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400">
                          <a:solidFill>
                            <a:schemeClr val="accent1"/>
                          </a:solidFill>
                        </a:rPr>
                        <a:t>RECRUITING</a:t>
                      </a:r>
                      <a:endParaRPr lang="en-GB" sz="140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400">
                          <a:solidFill>
                            <a:schemeClr val="accent5"/>
                          </a:solidFill>
                        </a:rPr>
                        <a:t>ONBOARDING</a:t>
                      </a:r>
                      <a:endParaRPr lang="en-GB" sz="1400">
                        <a:solidFill>
                          <a:schemeClr val="accent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2726757"/>
                  </a:ext>
                </a:extLst>
              </a:tr>
            </a:tbl>
          </a:graphicData>
        </a:graphic>
      </p:graphicFrame>
      <p:sp>
        <p:nvSpPr>
          <p:cNvPr id="12" name="Rechteck 11">
            <a:extLst>
              <a:ext uri="{FF2B5EF4-FFF2-40B4-BE49-F238E27FC236}">
                <a16:creationId xmlns:a16="http://schemas.microsoft.com/office/drawing/2014/main" id="{29ACF1F9-D38C-D121-1561-B45D1FA54EE0}"/>
              </a:ext>
            </a:extLst>
          </p:cNvPr>
          <p:cNvSpPr/>
          <p:nvPr/>
        </p:nvSpPr>
        <p:spPr>
          <a:xfrm>
            <a:off x="6273800" y="2982320"/>
            <a:ext cx="1625600" cy="44668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Planstellendaten</a:t>
            </a:r>
            <a:endParaRPr lang="en-GB" sz="1400">
              <a:solidFill>
                <a:schemeClr val="tx1"/>
              </a:solidFill>
            </a:endParaRPr>
          </a:p>
        </p:txBody>
      </p:sp>
      <p:sp>
        <p:nvSpPr>
          <p:cNvPr id="13" name="Rechteck 12">
            <a:extLst>
              <a:ext uri="{FF2B5EF4-FFF2-40B4-BE49-F238E27FC236}">
                <a16:creationId xmlns:a16="http://schemas.microsoft.com/office/drawing/2014/main" id="{364DF813-C02A-D154-DCEB-9B826524B774}"/>
              </a:ext>
            </a:extLst>
          </p:cNvPr>
          <p:cNvSpPr/>
          <p:nvPr/>
        </p:nvSpPr>
        <p:spPr>
          <a:xfrm>
            <a:off x="8271078" y="2982320"/>
            <a:ext cx="1625600" cy="4466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Stellen-anforderung</a:t>
            </a:r>
            <a:endParaRPr lang="en-GB" sz="1400">
              <a:solidFill>
                <a:schemeClr val="tx1"/>
              </a:solidFill>
            </a:endParaRPr>
          </a:p>
        </p:txBody>
      </p:sp>
      <p:sp>
        <p:nvSpPr>
          <p:cNvPr id="14" name="Rechteck 13">
            <a:extLst>
              <a:ext uri="{FF2B5EF4-FFF2-40B4-BE49-F238E27FC236}">
                <a16:creationId xmlns:a16="http://schemas.microsoft.com/office/drawing/2014/main" id="{0EBA5084-FBD3-49F0-34FE-DE69712666B1}"/>
              </a:ext>
            </a:extLst>
          </p:cNvPr>
          <p:cNvSpPr/>
          <p:nvPr/>
        </p:nvSpPr>
        <p:spPr>
          <a:xfrm>
            <a:off x="8271078" y="3612352"/>
            <a:ext cx="1625600" cy="4466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Stellen-veröffentlichung</a:t>
            </a:r>
            <a:endParaRPr lang="en-GB" sz="1400">
              <a:solidFill>
                <a:schemeClr val="tx1"/>
              </a:solidFill>
            </a:endParaRPr>
          </a:p>
        </p:txBody>
      </p:sp>
      <p:sp>
        <p:nvSpPr>
          <p:cNvPr id="15" name="Rechteck 14">
            <a:extLst>
              <a:ext uri="{FF2B5EF4-FFF2-40B4-BE49-F238E27FC236}">
                <a16:creationId xmlns:a16="http://schemas.microsoft.com/office/drawing/2014/main" id="{D188B9A5-BFD3-7DAD-8B32-73DDFA8CBA29}"/>
              </a:ext>
            </a:extLst>
          </p:cNvPr>
          <p:cNvSpPr/>
          <p:nvPr/>
        </p:nvSpPr>
        <p:spPr>
          <a:xfrm>
            <a:off x="8271078" y="4242384"/>
            <a:ext cx="1625600" cy="4466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Angebot</a:t>
            </a:r>
          </a:p>
        </p:txBody>
      </p:sp>
      <p:sp>
        <p:nvSpPr>
          <p:cNvPr id="16" name="Rechteck 15">
            <a:extLst>
              <a:ext uri="{FF2B5EF4-FFF2-40B4-BE49-F238E27FC236}">
                <a16:creationId xmlns:a16="http://schemas.microsoft.com/office/drawing/2014/main" id="{20DDD9D6-3BCC-28E8-060F-471A7BA4842B}"/>
              </a:ext>
            </a:extLst>
          </p:cNvPr>
          <p:cNvSpPr/>
          <p:nvPr/>
        </p:nvSpPr>
        <p:spPr>
          <a:xfrm>
            <a:off x="8271078" y="4872416"/>
            <a:ext cx="1625600" cy="4466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Einstellung</a:t>
            </a:r>
            <a:endParaRPr lang="en-GB" sz="1400">
              <a:solidFill>
                <a:schemeClr val="tx1"/>
              </a:solidFill>
            </a:endParaRPr>
          </a:p>
        </p:txBody>
      </p:sp>
      <p:sp>
        <p:nvSpPr>
          <p:cNvPr id="17" name="Rechteck 16">
            <a:extLst>
              <a:ext uri="{FF2B5EF4-FFF2-40B4-BE49-F238E27FC236}">
                <a16:creationId xmlns:a16="http://schemas.microsoft.com/office/drawing/2014/main" id="{6E6AA57D-5E39-4DCF-AA0F-F821666E1913}"/>
              </a:ext>
            </a:extLst>
          </p:cNvPr>
          <p:cNvSpPr/>
          <p:nvPr/>
        </p:nvSpPr>
        <p:spPr>
          <a:xfrm>
            <a:off x="8271078" y="5502448"/>
            <a:ext cx="1625600" cy="44668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Initiierung des Onboardings</a:t>
            </a:r>
            <a:endParaRPr lang="en-GB" sz="1400">
              <a:solidFill>
                <a:schemeClr val="tx1"/>
              </a:solidFill>
            </a:endParaRPr>
          </a:p>
        </p:txBody>
      </p:sp>
      <p:sp>
        <p:nvSpPr>
          <p:cNvPr id="18" name="Rechteck 17">
            <a:extLst>
              <a:ext uri="{FF2B5EF4-FFF2-40B4-BE49-F238E27FC236}">
                <a16:creationId xmlns:a16="http://schemas.microsoft.com/office/drawing/2014/main" id="{7591BF63-6DDE-C97C-8E31-869BEF7B0D93}"/>
              </a:ext>
            </a:extLst>
          </p:cNvPr>
          <p:cNvSpPr/>
          <p:nvPr/>
        </p:nvSpPr>
        <p:spPr>
          <a:xfrm>
            <a:off x="10268356" y="2982320"/>
            <a:ext cx="1625600" cy="446680"/>
          </a:xfrm>
          <a:prstGeom prst="rect">
            <a:avLst/>
          </a:prstGeom>
          <a:solidFill>
            <a:schemeClr val="accent5">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Validierung der Personaldaten</a:t>
            </a:r>
            <a:endParaRPr lang="en-GB" sz="1400">
              <a:solidFill>
                <a:schemeClr val="tx1"/>
              </a:solidFill>
            </a:endParaRPr>
          </a:p>
        </p:txBody>
      </p:sp>
      <p:sp>
        <p:nvSpPr>
          <p:cNvPr id="19" name="Rechteck 18">
            <a:extLst>
              <a:ext uri="{FF2B5EF4-FFF2-40B4-BE49-F238E27FC236}">
                <a16:creationId xmlns:a16="http://schemas.microsoft.com/office/drawing/2014/main" id="{11683CA5-5256-1F0D-E466-E0C96190B495}"/>
              </a:ext>
            </a:extLst>
          </p:cNvPr>
          <p:cNvSpPr/>
          <p:nvPr/>
        </p:nvSpPr>
        <p:spPr>
          <a:xfrm>
            <a:off x="10268356" y="3575964"/>
            <a:ext cx="1625600" cy="919836"/>
          </a:xfrm>
          <a:prstGeom prst="rect">
            <a:avLst/>
          </a:prstGeom>
          <a:solidFill>
            <a:schemeClr val="accent5">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err="1">
                <a:solidFill>
                  <a:schemeClr val="tx1"/>
                </a:solidFill>
              </a:rPr>
              <a:t>Vervollständi-gung</a:t>
            </a:r>
            <a:r>
              <a:rPr lang="de-DE" sz="1400">
                <a:solidFill>
                  <a:schemeClr val="tx1"/>
                </a:solidFill>
              </a:rPr>
              <a:t> der Einstellungs-daten</a:t>
            </a:r>
            <a:endParaRPr lang="en-GB" sz="1400">
              <a:solidFill>
                <a:schemeClr val="tx1"/>
              </a:solidFill>
            </a:endParaRPr>
          </a:p>
        </p:txBody>
      </p:sp>
      <p:sp>
        <p:nvSpPr>
          <p:cNvPr id="21" name="Rechteck 20">
            <a:extLst>
              <a:ext uri="{FF2B5EF4-FFF2-40B4-BE49-F238E27FC236}">
                <a16:creationId xmlns:a16="http://schemas.microsoft.com/office/drawing/2014/main" id="{91B74E05-180B-671C-5A4A-2BE2E2E4F2DF}"/>
              </a:ext>
            </a:extLst>
          </p:cNvPr>
          <p:cNvSpPr/>
          <p:nvPr/>
        </p:nvSpPr>
        <p:spPr>
          <a:xfrm>
            <a:off x="6277178" y="4314949"/>
            <a:ext cx="1625600" cy="44668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Einstellung abgeschlossen</a:t>
            </a:r>
            <a:endParaRPr lang="en-GB" sz="1400">
              <a:solidFill>
                <a:schemeClr val="tx1"/>
              </a:solidFill>
            </a:endParaRPr>
          </a:p>
        </p:txBody>
      </p:sp>
      <p:sp>
        <p:nvSpPr>
          <p:cNvPr id="22" name="Rechteck 21">
            <a:extLst>
              <a:ext uri="{FF2B5EF4-FFF2-40B4-BE49-F238E27FC236}">
                <a16:creationId xmlns:a16="http://schemas.microsoft.com/office/drawing/2014/main" id="{CC17ABBA-9ABD-9975-53F2-6563473CE600}"/>
              </a:ext>
            </a:extLst>
          </p:cNvPr>
          <p:cNvSpPr/>
          <p:nvPr/>
        </p:nvSpPr>
        <p:spPr>
          <a:xfrm>
            <a:off x="6273800" y="5502448"/>
            <a:ext cx="1625600" cy="44668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Mitarbeiter-anlage</a:t>
            </a:r>
            <a:endParaRPr lang="en-GB" sz="1400">
              <a:solidFill>
                <a:schemeClr val="tx1"/>
              </a:solidFill>
            </a:endParaRPr>
          </a:p>
        </p:txBody>
      </p:sp>
      <p:cxnSp>
        <p:nvCxnSpPr>
          <p:cNvPr id="24" name="Gerade Verbindung mit Pfeil 23">
            <a:extLst>
              <a:ext uri="{FF2B5EF4-FFF2-40B4-BE49-F238E27FC236}">
                <a16:creationId xmlns:a16="http://schemas.microsoft.com/office/drawing/2014/main" id="{4D9EC63F-C676-E823-0DC4-E3232BD5F6E8}"/>
              </a:ext>
            </a:extLst>
          </p:cNvPr>
          <p:cNvCxnSpPr>
            <a:stCxn id="12" idx="3"/>
          </p:cNvCxnSpPr>
          <p:nvPr/>
        </p:nvCxnSpPr>
        <p:spPr>
          <a:xfrm>
            <a:off x="7899400" y="3205660"/>
            <a:ext cx="37167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A91A07D-5025-8FF3-E6A3-EA3CA48CDC5B}"/>
              </a:ext>
            </a:extLst>
          </p:cNvPr>
          <p:cNvCxnSpPr>
            <a:cxnSpLocks/>
            <a:stCxn id="13" idx="2"/>
            <a:endCxn id="14" idx="0"/>
          </p:cNvCxnSpPr>
          <p:nvPr/>
        </p:nvCxnSpPr>
        <p:spPr>
          <a:xfrm>
            <a:off x="9083878" y="3429000"/>
            <a:ext cx="0" cy="18335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0B53BECF-BD0B-A582-0AEE-C799216004D1}"/>
              </a:ext>
            </a:extLst>
          </p:cNvPr>
          <p:cNvCxnSpPr>
            <a:cxnSpLocks/>
            <a:stCxn id="14" idx="2"/>
            <a:endCxn id="15" idx="0"/>
          </p:cNvCxnSpPr>
          <p:nvPr/>
        </p:nvCxnSpPr>
        <p:spPr>
          <a:xfrm>
            <a:off x="9083878" y="4059032"/>
            <a:ext cx="0" cy="18335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7CF19F2F-BB37-EDED-C5D5-FA01F444D509}"/>
              </a:ext>
            </a:extLst>
          </p:cNvPr>
          <p:cNvCxnSpPr>
            <a:cxnSpLocks/>
            <a:stCxn id="15" idx="2"/>
            <a:endCxn id="16" idx="0"/>
          </p:cNvCxnSpPr>
          <p:nvPr/>
        </p:nvCxnSpPr>
        <p:spPr>
          <a:xfrm>
            <a:off x="9083878" y="4689064"/>
            <a:ext cx="0" cy="18335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21C8005D-E7ED-D759-EC2A-8F4379084C71}"/>
              </a:ext>
            </a:extLst>
          </p:cNvPr>
          <p:cNvCxnSpPr>
            <a:cxnSpLocks/>
            <a:endCxn id="17" idx="0"/>
          </p:cNvCxnSpPr>
          <p:nvPr/>
        </p:nvCxnSpPr>
        <p:spPr>
          <a:xfrm>
            <a:off x="9083878" y="5337175"/>
            <a:ext cx="0" cy="16527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Verbinder: gewinkelt 37">
            <a:extLst>
              <a:ext uri="{FF2B5EF4-FFF2-40B4-BE49-F238E27FC236}">
                <a16:creationId xmlns:a16="http://schemas.microsoft.com/office/drawing/2014/main" id="{2F4ABC6E-4158-0983-C0F2-688EDE23681A}"/>
              </a:ext>
            </a:extLst>
          </p:cNvPr>
          <p:cNvCxnSpPr>
            <a:stCxn id="17" idx="3"/>
            <a:endCxn id="18" idx="1"/>
          </p:cNvCxnSpPr>
          <p:nvPr/>
        </p:nvCxnSpPr>
        <p:spPr>
          <a:xfrm flipV="1">
            <a:off x="9896678" y="3205660"/>
            <a:ext cx="371678" cy="2520128"/>
          </a:xfrm>
          <a:prstGeom prst="bentConnector3">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6CE1EC30-1A2B-28E9-1B19-795A95DBE6DC}"/>
              </a:ext>
            </a:extLst>
          </p:cNvPr>
          <p:cNvCxnSpPr>
            <a:cxnSpLocks/>
            <a:stCxn id="18" idx="2"/>
            <a:endCxn id="19" idx="0"/>
          </p:cNvCxnSpPr>
          <p:nvPr/>
        </p:nvCxnSpPr>
        <p:spPr>
          <a:xfrm>
            <a:off x="11081156" y="3429000"/>
            <a:ext cx="0" cy="14696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Verbinder: gewinkelt 41">
            <a:extLst>
              <a:ext uri="{FF2B5EF4-FFF2-40B4-BE49-F238E27FC236}">
                <a16:creationId xmlns:a16="http://schemas.microsoft.com/office/drawing/2014/main" id="{286146B1-6D34-ED86-9C22-9ED738E3C354}"/>
              </a:ext>
            </a:extLst>
          </p:cNvPr>
          <p:cNvCxnSpPr>
            <a:cxnSpLocks/>
            <a:stCxn id="19" idx="2"/>
            <a:endCxn id="22" idx="2"/>
          </p:cNvCxnSpPr>
          <p:nvPr/>
        </p:nvCxnSpPr>
        <p:spPr>
          <a:xfrm rot="5400000">
            <a:off x="8357214" y="3225186"/>
            <a:ext cx="1453328" cy="3994556"/>
          </a:xfrm>
          <a:prstGeom prst="bentConnector3">
            <a:avLst>
              <a:gd name="adj1" fmla="val 110486"/>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B3106970-F671-F73F-D79D-35182E0FDC40}"/>
              </a:ext>
            </a:extLst>
          </p:cNvPr>
          <p:cNvCxnSpPr>
            <a:cxnSpLocks/>
            <a:stCxn id="22" idx="0"/>
            <a:endCxn id="21" idx="2"/>
          </p:cNvCxnSpPr>
          <p:nvPr/>
        </p:nvCxnSpPr>
        <p:spPr>
          <a:xfrm flipV="1">
            <a:off x="7086600" y="4761629"/>
            <a:ext cx="3378" cy="74081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Pfeil: Chevron 48">
            <a:extLst>
              <a:ext uri="{FF2B5EF4-FFF2-40B4-BE49-F238E27FC236}">
                <a16:creationId xmlns:a16="http://schemas.microsoft.com/office/drawing/2014/main" id="{7A01E56F-3A4C-717A-E783-D95A4C81941F}"/>
              </a:ext>
            </a:extLst>
          </p:cNvPr>
          <p:cNvSpPr/>
          <p:nvPr/>
        </p:nvSpPr>
        <p:spPr>
          <a:xfrm>
            <a:off x="5748842" y="3464049"/>
            <a:ext cx="237115" cy="1807459"/>
          </a:xfrm>
          <a:prstGeom prst="chevron">
            <a:avLst>
              <a:gd name="adj" fmla="val 775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Textfeld 50">
            <a:extLst>
              <a:ext uri="{FF2B5EF4-FFF2-40B4-BE49-F238E27FC236}">
                <a16:creationId xmlns:a16="http://schemas.microsoft.com/office/drawing/2014/main" id="{0E50A27B-2B35-882A-2D22-07E56647B93E}"/>
              </a:ext>
            </a:extLst>
          </p:cNvPr>
          <p:cNvSpPr txBox="1"/>
          <p:nvPr/>
        </p:nvSpPr>
        <p:spPr bwMode="auto">
          <a:xfrm>
            <a:off x="5011737" y="2315854"/>
            <a:ext cx="738664" cy="3935525"/>
          </a:xfrm>
          <a:prstGeom prst="rect">
            <a:avLst/>
          </a:prstGeom>
          <a:noFill/>
          <a:ln w="9525">
            <a:noFill/>
            <a:miter lim="800000"/>
            <a:headEnd/>
            <a:tailEnd/>
          </a:ln>
        </p:spPr>
        <p:txBody>
          <a:bodyPr vert="vert270" wrap="square">
            <a:spAutoFit/>
          </a:bodyPr>
          <a:lstStyle/>
          <a:p>
            <a:pPr algn="ctr" fontAlgn="base">
              <a:spcAft>
                <a:spcPts val="600"/>
              </a:spcAft>
              <a:buClr>
                <a:srgbClr val="2B4787"/>
              </a:buClr>
              <a:defRPr/>
            </a:pPr>
            <a:r>
              <a:rPr lang="de-DE" sz="1800" dirty="0"/>
              <a:t>Beispielhafter Datenfluss über die Planstellendaten</a:t>
            </a:r>
          </a:p>
        </p:txBody>
      </p:sp>
    </p:spTree>
    <p:extLst>
      <p:ext uri="{BB962C8B-B14F-4D97-AF65-F5344CB8AC3E}">
        <p14:creationId xmlns:p14="http://schemas.microsoft.com/office/powerpoint/2010/main" val="1368461593"/>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49510C3-CAD9-17EA-EDE1-06D8BCDE04FC}"/>
              </a:ext>
            </a:extLst>
          </p:cNvPr>
          <p:cNvSpPr>
            <a:spLocks noGrp="1"/>
          </p:cNvSpPr>
          <p:nvPr>
            <p:ph type="body" sz="quarter" idx="12"/>
          </p:nvPr>
        </p:nvSpPr>
        <p:spPr>
          <a:xfrm>
            <a:off x="-288436" y="3429000"/>
            <a:ext cx="4680520" cy="3672408"/>
          </a:xfrm>
        </p:spPr>
        <p:txBody>
          <a:bodyPr/>
          <a:lstStyle/>
          <a:p>
            <a:r>
              <a:rPr lang="de-DE" sz="26800"/>
              <a:t>05</a:t>
            </a:r>
          </a:p>
        </p:txBody>
      </p:sp>
      <p:sp>
        <p:nvSpPr>
          <p:cNvPr id="4" name="Textplatzhalter 3">
            <a:extLst>
              <a:ext uri="{FF2B5EF4-FFF2-40B4-BE49-F238E27FC236}">
                <a16:creationId xmlns:a16="http://schemas.microsoft.com/office/drawing/2014/main" id="{F8325A15-08B9-68C2-E870-3403B9A2B3FD}"/>
              </a:ext>
            </a:extLst>
          </p:cNvPr>
          <p:cNvSpPr>
            <a:spLocks noGrp="1"/>
          </p:cNvSpPr>
          <p:nvPr>
            <p:ph type="body" sz="quarter" idx="10"/>
          </p:nvPr>
        </p:nvSpPr>
        <p:spPr/>
        <p:txBody>
          <a:bodyPr/>
          <a:lstStyle/>
          <a:p>
            <a:r>
              <a:rPr lang="de-DE"/>
              <a:t>Inhalt einer Vorstudie</a:t>
            </a:r>
          </a:p>
        </p:txBody>
      </p:sp>
    </p:spTree>
    <p:extLst>
      <p:ext uri="{BB962C8B-B14F-4D97-AF65-F5344CB8AC3E}">
        <p14:creationId xmlns:p14="http://schemas.microsoft.com/office/powerpoint/2010/main" val="199507670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E24FC0A-7AAC-6E13-6B46-66D15B31D877}"/>
              </a:ext>
            </a:extLst>
          </p:cNvPr>
          <p:cNvSpPr>
            <a:spLocks noGrp="1"/>
          </p:cNvSpPr>
          <p:nvPr>
            <p:ph type="body" sz="quarter" idx="10"/>
          </p:nvPr>
        </p:nvSpPr>
        <p:spPr>
          <a:xfrm>
            <a:off x="623392" y="427888"/>
            <a:ext cx="11136808" cy="597795"/>
          </a:xfrm>
        </p:spPr>
        <p:txBody>
          <a:bodyPr/>
          <a:lstStyle/>
          <a:p>
            <a:r>
              <a:rPr lang="en-US" err="1"/>
              <a:t>Unsere</a:t>
            </a:r>
            <a:r>
              <a:rPr lang="en-US"/>
              <a:t> </a:t>
            </a:r>
            <a:r>
              <a:rPr lang="en-US" err="1"/>
              <a:t>Phasen</a:t>
            </a:r>
            <a:r>
              <a:rPr lang="en-US"/>
              <a:t> </a:t>
            </a:r>
            <a:r>
              <a:rPr lang="en-US" err="1"/>
              <a:t>zur</a:t>
            </a:r>
            <a:r>
              <a:rPr lang="en-US"/>
              <a:t> </a:t>
            </a:r>
            <a:r>
              <a:rPr lang="en-US" err="1"/>
              <a:t>Durchführung</a:t>
            </a:r>
            <a:r>
              <a:rPr lang="en-US"/>
              <a:t> der </a:t>
            </a:r>
            <a:r>
              <a:rPr lang="en-US" err="1"/>
              <a:t>Vorstudie</a:t>
            </a:r>
            <a:r>
              <a:rPr lang="en-US"/>
              <a:t> </a:t>
            </a:r>
          </a:p>
        </p:txBody>
      </p:sp>
      <p:grpSp>
        <p:nvGrpSpPr>
          <p:cNvPr id="20" name="Gruppieren 19">
            <a:extLst>
              <a:ext uri="{FF2B5EF4-FFF2-40B4-BE49-F238E27FC236}">
                <a16:creationId xmlns:a16="http://schemas.microsoft.com/office/drawing/2014/main" id="{BEC202DA-DD63-537B-5BAE-E3A88A3BC20A}"/>
              </a:ext>
            </a:extLst>
          </p:cNvPr>
          <p:cNvGrpSpPr/>
          <p:nvPr/>
        </p:nvGrpSpPr>
        <p:grpSpPr>
          <a:xfrm>
            <a:off x="623392" y="2432275"/>
            <a:ext cx="2243469" cy="2052084"/>
            <a:chOff x="623392" y="2432275"/>
            <a:chExt cx="2243469" cy="2052084"/>
          </a:xfrm>
        </p:grpSpPr>
        <p:sp>
          <p:nvSpPr>
            <p:cNvPr id="4" name="Rechteck 3">
              <a:extLst>
                <a:ext uri="{FF2B5EF4-FFF2-40B4-BE49-F238E27FC236}">
                  <a16:creationId xmlns:a16="http://schemas.microsoft.com/office/drawing/2014/main" id="{9A21BF96-2DC8-FDC9-036D-8E1C2BA85165}"/>
                </a:ext>
              </a:extLst>
            </p:cNvPr>
            <p:cNvSpPr/>
            <p:nvPr/>
          </p:nvSpPr>
          <p:spPr>
            <a:xfrm>
              <a:off x="623392" y="2432275"/>
              <a:ext cx="2243469" cy="205208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DBC58407-8D07-F7AF-713F-08C0F149E375}"/>
                </a:ext>
              </a:extLst>
            </p:cNvPr>
            <p:cNvSpPr txBox="1"/>
            <p:nvPr/>
          </p:nvSpPr>
          <p:spPr bwMode="auto">
            <a:xfrm>
              <a:off x="623392" y="2432275"/>
              <a:ext cx="2243469" cy="107721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de-DE" sz="1600" b="1">
                  <a:solidFill>
                    <a:schemeClr val="bg1"/>
                  </a:solidFill>
                </a:rPr>
                <a:t>FÜLLEN SIE UNSEREN FRAGEBOGEN ZUR WORKSHOP- VORBEREITUNG AUS</a:t>
              </a:r>
            </a:p>
          </p:txBody>
        </p:sp>
        <p:pic>
          <p:nvPicPr>
            <p:cNvPr id="6" name="Grafik 5" descr="Liste Silhouette">
              <a:extLst>
                <a:ext uri="{FF2B5EF4-FFF2-40B4-BE49-F238E27FC236}">
                  <a16:creationId xmlns:a16="http://schemas.microsoft.com/office/drawing/2014/main" id="{8F06F363-31BA-0C89-371C-CB2A2F5FB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926" y="3500849"/>
              <a:ext cx="914400" cy="914400"/>
            </a:xfrm>
            <a:prstGeom prst="rect">
              <a:avLst/>
            </a:prstGeom>
          </p:spPr>
        </p:pic>
      </p:grpSp>
      <p:grpSp>
        <p:nvGrpSpPr>
          <p:cNvPr id="21" name="Gruppieren 20">
            <a:extLst>
              <a:ext uri="{FF2B5EF4-FFF2-40B4-BE49-F238E27FC236}">
                <a16:creationId xmlns:a16="http://schemas.microsoft.com/office/drawing/2014/main" id="{B2F32FC1-F834-5A5B-FABF-0D968775CB55}"/>
              </a:ext>
            </a:extLst>
          </p:cNvPr>
          <p:cNvGrpSpPr/>
          <p:nvPr/>
        </p:nvGrpSpPr>
        <p:grpSpPr>
          <a:xfrm>
            <a:off x="3619273" y="2440949"/>
            <a:ext cx="2280297" cy="2052084"/>
            <a:chOff x="3433931" y="2432275"/>
            <a:chExt cx="2280297" cy="2052084"/>
          </a:xfrm>
        </p:grpSpPr>
        <p:sp>
          <p:nvSpPr>
            <p:cNvPr id="7" name="Rechteck 6">
              <a:extLst>
                <a:ext uri="{FF2B5EF4-FFF2-40B4-BE49-F238E27FC236}">
                  <a16:creationId xmlns:a16="http://schemas.microsoft.com/office/drawing/2014/main" id="{B6939D02-A3DB-E013-F446-926639C1D8CB}"/>
                </a:ext>
              </a:extLst>
            </p:cNvPr>
            <p:cNvSpPr/>
            <p:nvPr/>
          </p:nvSpPr>
          <p:spPr>
            <a:xfrm>
              <a:off x="3433931" y="2432275"/>
              <a:ext cx="2243469" cy="2052084"/>
            </a:xfrm>
            <a:prstGeom prst="rect">
              <a:avLst/>
            </a:prstGeom>
            <a:solidFill>
              <a:srgbClr val="6897F4"/>
            </a:solidFill>
            <a:ln>
              <a:solidFill>
                <a:srgbClr val="6897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a:extLst>
                <a:ext uri="{FF2B5EF4-FFF2-40B4-BE49-F238E27FC236}">
                  <a16:creationId xmlns:a16="http://schemas.microsoft.com/office/drawing/2014/main" id="{C3D861FE-D1E9-ECF7-D588-5C7D62FAC337}"/>
                </a:ext>
              </a:extLst>
            </p:cNvPr>
            <p:cNvSpPr txBox="1"/>
            <p:nvPr/>
          </p:nvSpPr>
          <p:spPr bwMode="auto">
            <a:xfrm>
              <a:off x="3470759" y="2458297"/>
              <a:ext cx="2243469" cy="5847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de-DE" sz="1600" b="1">
                  <a:solidFill>
                    <a:schemeClr val="bg1"/>
                  </a:solidFill>
                </a:rPr>
                <a:t>DURCHFÜHRUNG DER WORKSHOPS</a:t>
              </a:r>
            </a:p>
          </p:txBody>
        </p:sp>
        <p:pic>
          <p:nvPicPr>
            <p:cNvPr id="11" name="Grafik 10" descr="Besprechung Silhouette">
              <a:extLst>
                <a:ext uri="{FF2B5EF4-FFF2-40B4-BE49-F238E27FC236}">
                  <a16:creationId xmlns:a16="http://schemas.microsoft.com/office/drawing/2014/main" id="{1C5938D4-DB2B-ABD5-FDEE-EA008C8774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5293" y="3458317"/>
              <a:ext cx="914400" cy="914400"/>
            </a:xfrm>
            <a:prstGeom prst="rect">
              <a:avLst/>
            </a:prstGeom>
          </p:spPr>
        </p:pic>
      </p:grpSp>
      <p:grpSp>
        <p:nvGrpSpPr>
          <p:cNvPr id="22" name="Gruppieren 21">
            <a:extLst>
              <a:ext uri="{FF2B5EF4-FFF2-40B4-BE49-F238E27FC236}">
                <a16:creationId xmlns:a16="http://schemas.microsoft.com/office/drawing/2014/main" id="{B227D928-60C5-1B23-98FA-5F88403E9109}"/>
              </a:ext>
            </a:extLst>
          </p:cNvPr>
          <p:cNvGrpSpPr/>
          <p:nvPr/>
        </p:nvGrpSpPr>
        <p:grpSpPr>
          <a:xfrm>
            <a:off x="6651982" y="2458297"/>
            <a:ext cx="2280297" cy="2052084"/>
            <a:chOff x="6096000" y="2458297"/>
            <a:chExt cx="2280297" cy="2052084"/>
          </a:xfrm>
        </p:grpSpPr>
        <p:sp>
          <p:nvSpPr>
            <p:cNvPr id="12" name="Rechteck 11">
              <a:extLst>
                <a:ext uri="{FF2B5EF4-FFF2-40B4-BE49-F238E27FC236}">
                  <a16:creationId xmlns:a16="http://schemas.microsoft.com/office/drawing/2014/main" id="{96CFABCE-E90F-1E27-C3DB-CBE2DAF4C1F5}"/>
                </a:ext>
              </a:extLst>
            </p:cNvPr>
            <p:cNvSpPr/>
            <p:nvPr/>
          </p:nvSpPr>
          <p:spPr>
            <a:xfrm>
              <a:off x="6096000" y="2458297"/>
              <a:ext cx="2243469" cy="2052084"/>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2650132D-0BBC-8DA1-5B6D-BAFB05B80592}"/>
                </a:ext>
              </a:extLst>
            </p:cNvPr>
            <p:cNvSpPr txBox="1"/>
            <p:nvPr/>
          </p:nvSpPr>
          <p:spPr bwMode="auto">
            <a:xfrm>
              <a:off x="6132828" y="2472224"/>
              <a:ext cx="2243469" cy="83099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de-DE" sz="1600" b="1">
                  <a:solidFill>
                    <a:schemeClr val="bg1"/>
                  </a:solidFill>
                </a:rPr>
                <a:t>ANALYSE DER WORKSHOP ERGEBNISSE</a:t>
              </a:r>
            </a:p>
          </p:txBody>
        </p:sp>
        <p:pic>
          <p:nvPicPr>
            <p:cNvPr id="15" name="Grafik 14" descr="Lupe Silhouette">
              <a:extLst>
                <a:ext uri="{FF2B5EF4-FFF2-40B4-BE49-F238E27FC236}">
                  <a16:creationId xmlns:a16="http://schemas.microsoft.com/office/drawing/2014/main" id="{5EFD0342-1C40-A7AC-54F4-AC59D737D4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4077" y="3554779"/>
              <a:ext cx="817937" cy="817937"/>
            </a:xfrm>
            <a:prstGeom prst="roundRect">
              <a:avLst/>
            </a:prstGeom>
          </p:spPr>
        </p:pic>
      </p:grpSp>
      <p:grpSp>
        <p:nvGrpSpPr>
          <p:cNvPr id="23" name="Gruppieren 22">
            <a:extLst>
              <a:ext uri="{FF2B5EF4-FFF2-40B4-BE49-F238E27FC236}">
                <a16:creationId xmlns:a16="http://schemas.microsoft.com/office/drawing/2014/main" id="{5A6CFCB6-CE0C-2783-35DE-58743B8DB6D6}"/>
              </a:ext>
            </a:extLst>
          </p:cNvPr>
          <p:cNvGrpSpPr/>
          <p:nvPr/>
        </p:nvGrpSpPr>
        <p:grpSpPr>
          <a:xfrm>
            <a:off x="9684691" y="2449623"/>
            <a:ext cx="2280297" cy="2052084"/>
            <a:chOff x="8721241" y="2432275"/>
            <a:chExt cx="2280297" cy="2052084"/>
          </a:xfrm>
        </p:grpSpPr>
        <p:sp>
          <p:nvSpPr>
            <p:cNvPr id="16" name="Rechteck 15">
              <a:extLst>
                <a:ext uri="{FF2B5EF4-FFF2-40B4-BE49-F238E27FC236}">
                  <a16:creationId xmlns:a16="http://schemas.microsoft.com/office/drawing/2014/main" id="{E0A6479E-BFD2-77D6-EF4D-0265C8D9DB0B}"/>
                </a:ext>
              </a:extLst>
            </p:cNvPr>
            <p:cNvSpPr/>
            <p:nvPr/>
          </p:nvSpPr>
          <p:spPr>
            <a:xfrm>
              <a:off x="8721241" y="2432275"/>
              <a:ext cx="2243469" cy="2052084"/>
            </a:xfrm>
            <a:prstGeom prst="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feld 16">
              <a:extLst>
                <a:ext uri="{FF2B5EF4-FFF2-40B4-BE49-F238E27FC236}">
                  <a16:creationId xmlns:a16="http://schemas.microsoft.com/office/drawing/2014/main" id="{B26AB223-C0C4-3E0A-8E93-B6D6E767DF52}"/>
                </a:ext>
              </a:extLst>
            </p:cNvPr>
            <p:cNvSpPr txBox="1"/>
            <p:nvPr/>
          </p:nvSpPr>
          <p:spPr bwMode="auto">
            <a:xfrm>
              <a:off x="8758069" y="2569313"/>
              <a:ext cx="2243469" cy="5847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r>
                <a:rPr lang="de-DE" sz="1600" b="1">
                  <a:solidFill>
                    <a:schemeClr val="bg1"/>
                  </a:solidFill>
                </a:rPr>
                <a:t>ERGEBNIS-PRÄSENTATION</a:t>
              </a:r>
            </a:p>
          </p:txBody>
        </p:sp>
        <p:pic>
          <p:nvPicPr>
            <p:cNvPr id="19" name="Grafik 18" descr="Ordnersuche Silhouette">
              <a:extLst>
                <a:ext uri="{FF2B5EF4-FFF2-40B4-BE49-F238E27FC236}">
                  <a16:creationId xmlns:a16="http://schemas.microsoft.com/office/drawing/2014/main" id="{28CDDF15-2AC8-D045-814F-9B5A94B7F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0867" y="3500004"/>
              <a:ext cx="901880" cy="901880"/>
            </a:xfrm>
            <a:prstGeom prst="rect">
              <a:avLst/>
            </a:prstGeom>
          </p:spPr>
        </p:pic>
      </p:grpSp>
      <p:sp>
        <p:nvSpPr>
          <p:cNvPr id="35" name="Pfeil: Chevron 34">
            <a:extLst>
              <a:ext uri="{FF2B5EF4-FFF2-40B4-BE49-F238E27FC236}">
                <a16:creationId xmlns:a16="http://schemas.microsoft.com/office/drawing/2014/main" id="{77F3494F-2F00-3407-231F-F92BABCABE2B}"/>
              </a:ext>
            </a:extLst>
          </p:cNvPr>
          <p:cNvSpPr/>
          <p:nvPr/>
        </p:nvSpPr>
        <p:spPr>
          <a:xfrm>
            <a:off x="3136118" y="3058809"/>
            <a:ext cx="209550" cy="816364"/>
          </a:xfrm>
          <a:prstGeom prst="chevron">
            <a:avLst>
              <a:gd name="adj" fmla="val 83333"/>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Pfeil: Chevron 35">
            <a:extLst>
              <a:ext uri="{FF2B5EF4-FFF2-40B4-BE49-F238E27FC236}">
                <a16:creationId xmlns:a16="http://schemas.microsoft.com/office/drawing/2014/main" id="{754AB9C7-FF04-E89D-1366-08C36DFBA85E}"/>
              </a:ext>
            </a:extLst>
          </p:cNvPr>
          <p:cNvSpPr/>
          <p:nvPr/>
        </p:nvSpPr>
        <p:spPr>
          <a:xfrm>
            <a:off x="6207829" y="3020818"/>
            <a:ext cx="209550" cy="816364"/>
          </a:xfrm>
          <a:prstGeom prst="chevron">
            <a:avLst>
              <a:gd name="adj" fmla="val 83333"/>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Pfeil: Chevron 36">
            <a:extLst>
              <a:ext uri="{FF2B5EF4-FFF2-40B4-BE49-F238E27FC236}">
                <a16:creationId xmlns:a16="http://schemas.microsoft.com/office/drawing/2014/main" id="{D31A224A-313E-9EB6-41FB-E27CB5F8630A}"/>
              </a:ext>
            </a:extLst>
          </p:cNvPr>
          <p:cNvSpPr/>
          <p:nvPr/>
        </p:nvSpPr>
        <p:spPr>
          <a:xfrm>
            <a:off x="9170225" y="3020818"/>
            <a:ext cx="209550" cy="816364"/>
          </a:xfrm>
          <a:prstGeom prst="chevron">
            <a:avLst>
              <a:gd name="adj" fmla="val 83333"/>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4205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a:extLst>
              <a:ext uri="{FF2B5EF4-FFF2-40B4-BE49-F238E27FC236}">
                <a16:creationId xmlns:a16="http://schemas.microsoft.com/office/drawing/2014/main" id="{3A24BDCA-2924-320B-9E90-5AECC815D0A3}"/>
              </a:ext>
            </a:extLst>
          </p:cNvPr>
          <p:cNvSpPr/>
          <p:nvPr/>
        </p:nvSpPr>
        <p:spPr>
          <a:xfrm>
            <a:off x="169083" y="2104779"/>
            <a:ext cx="1783604" cy="418716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1400" b="1">
              <a:solidFill>
                <a:schemeClr val="bg1"/>
              </a:solidFill>
            </a:endParaRPr>
          </a:p>
        </p:txBody>
      </p:sp>
      <p:sp>
        <p:nvSpPr>
          <p:cNvPr id="49" name="Rechteck 48">
            <a:extLst>
              <a:ext uri="{FF2B5EF4-FFF2-40B4-BE49-F238E27FC236}">
                <a16:creationId xmlns:a16="http://schemas.microsoft.com/office/drawing/2014/main" id="{25318BFF-B313-BA1D-8193-C6E56BD0A172}"/>
              </a:ext>
            </a:extLst>
          </p:cNvPr>
          <p:cNvSpPr/>
          <p:nvPr/>
        </p:nvSpPr>
        <p:spPr>
          <a:xfrm>
            <a:off x="9594124" y="1663032"/>
            <a:ext cx="2322933" cy="4613452"/>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1400" b="1">
              <a:solidFill>
                <a:schemeClr val="bg1"/>
              </a:solidFill>
            </a:endParaRPr>
          </a:p>
        </p:txBody>
      </p:sp>
      <p:sp>
        <p:nvSpPr>
          <p:cNvPr id="48" name="Rechteck 47">
            <a:extLst>
              <a:ext uri="{FF2B5EF4-FFF2-40B4-BE49-F238E27FC236}">
                <a16:creationId xmlns:a16="http://schemas.microsoft.com/office/drawing/2014/main" id="{463AE0DF-1817-C7E6-939E-8A1EFF583BA1}"/>
              </a:ext>
            </a:extLst>
          </p:cNvPr>
          <p:cNvSpPr/>
          <p:nvPr/>
        </p:nvSpPr>
        <p:spPr>
          <a:xfrm>
            <a:off x="7146357" y="1663032"/>
            <a:ext cx="2322933" cy="4613452"/>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1400" b="1">
              <a:solidFill>
                <a:schemeClr val="bg1"/>
              </a:solidFill>
            </a:endParaRPr>
          </a:p>
        </p:txBody>
      </p:sp>
      <p:sp>
        <p:nvSpPr>
          <p:cNvPr id="47" name="Rechteck 46">
            <a:extLst>
              <a:ext uri="{FF2B5EF4-FFF2-40B4-BE49-F238E27FC236}">
                <a16:creationId xmlns:a16="http://schemas.microsoft.com/office/drawing/2014/main" id="{F8812705-E764-0BA3-CD6E-FAB923DED821}"/>
              </a:ext>
            </a:extLst>
          </p:cNvPr>
          <p:cNvSpPr/>
          <p:nvPr/>
        </p:nvSpPr>
        <p:spPr>
          <a:xfrm>
            <a:off x="4707201" y="1692052"/>
            <a:ext cx="2322933" cy="4613452"/>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1400" b="1">
              <a:solidFill>
                <a:schemeClr val="bg1"/>
              </a:solidFill>
            </a:endParaRPr>
          </a:p>
        </p:txBody>
      </p:sp>
      <p:sp>
        <p:nvSpPr>
          <p:cNvPr id="46" name="Rechteck 45">
            <a:extLst>
              <a:ext uri="{FF2B5EF4-FFF2-40B4-BE49-F238E27FC236}">
                <a16:creationId xmlns:a16="http://schemas.microsoft.com/office/drawing/2014/main" id="{5F5EA5A4-BCC8-01DC-5EC9-4C759FB111A6}"/>
              </a:ext>
            </a:extLst>
          </p:cNvPr>
          <p:cNvSpPr/>
          <p:nvPr/>
        </p:nvSpPr>
        <p:spPr>
          <a:xfrm>
            <a:off x="2243990" y="1706578"/>
            <a:ext cx="2322933" cy="459892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1400" b="1">
              <a:solidFill>
                <a:schemeClr val="bg1"/>
              </a:solidFill>
            </a:endParaRPr>
          </a:p>
        </p:txBody>
      </p:sp>
      <p:sp>
        <p:nvSpPr>
          <p:cNvPr id="3" name="Textplatzhalter 2">
            <a:extLst>
              <a:ext uri="{FF2B5EF4-FFF2-40B4-BE49-F238E27FC236}">
                <a16:creationId xmlns:a16="http://schemas.microsoft.com/office/drawing/2014/main" id="{D3D790AA-5B44-2AAE-7EA3-B23AE859C576}"/>
              </a:ext>
            </a:extLst>
          </p:cNvPr>
          <p:cNvSpPr>
            <a:spLocks noGrp="1"/>
          </p:cNvSpPr>
          <p:nvPr>
            <p:ph type="body" sz="quarter" idx="10"/>
          </p:nvPr>
        </p:nvSpPr>
        <p:spPr>
          <a:xfrm>
            <a:off x="623392" y="427889"/>
            <a:ext cx="11644808" cy="504056"/>
          </a:xfrm>
        </p:spPr>
        <p:txBody>
          <a:bodyPr/>
          <a:lstStyle/>
          <a:p>
            <a:r>
              <a:rPr lang="de-DE"/>
              <a:t>Unsere Vorstudie kann auf Basis Ihrer individuellen Ausgangssituation modular zusammengestellt werden</a:t>
            </a:r>
          </a:p>
        </p:txBody>
      </p:sp>
      <p:sp>
        <p:nvSpPr>
          <p:cNvPr id="8" name="Rechteck 7">
            <a:extLst>
              <a:ext uri="{FF2B5EF4-FFF2-40B4-BE49-F238E27FC236}">
                <a16:creationId xmlns:a16="http://schemas.microsoft.com/office/drawing/2014/main" id="{B9579516-CD63-47A0-1B5B-7DB0FFD5999C}"/>
              </a:ext>
            </a:extLst>
          </p:cNvPr>
          <p:cNvSpPr/>
          <p:nvPr/>
        </p:nvSpPr>
        <p:spPr>
          <a:xfrm>
            <a:off x="2098053" y="2104779"/>
            <a:ext cx="9924864" cy="1479138"/>
          </a:xfrm>
          <a:prstGeom prst="rect">
            <a:avLst/>
          </a:prstGeom>
          <a:noFill/>
          <a:ln w="63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de-DE" sz="1400" b="1" spc="300">
                <a:solidFill>
                  <a:schemeClr val="tx1"/>
                </a:solidFill>
              </a:rPr>
              <a:t>STARTERPAKET HR-IT-STRATEGIE</a:t>
            </a:r>
          </a:p>
        </p:txBody>
      </p:sp>
      <p:sp>
        <p:nvSpPr>
          <p:cNvPr id="11" name="Rechteck 10">
            <a:extLst>
              <a:ext uri="{FF2B5EF4-FFF2-40B4-BE49-F238E27FC236}">
                <a16:creationId xmlns:a16="http://schemas.microsoft.com/office/drawing/2014/main" id="{2A2861B8-FC24-5D92-F3F0-38B4C23641E1}"/>
              </a:ext>
            </a:extLst>
          </p:cNvPr>
          <p:cNvSpPr/>
          <p:nvPr/>
        </p:nvSpPr>
        <p:spPr>
          <a:xfrm>
            <a:off x="4699124" y="1545928"/>
            <a:ext cx="2322933" cy="398201"/>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b="1">
                <a:solidFill>
                  <a:schemeClr val="bg1"/>
                </a:solidFill>
              </a:rPr>
              <a:t>02 READINESS CHECK</a:t>
            </a:r>
          </a:p>
        </p:txBody>
      </p:sp>
      <p:sp>
        <p:nvSpPr>
          <p:cNvPr id="12" name="Rechteck 11">
            <a:extLst>
              <a:ext uri="{FF2B5EF4-FFF2-40B4-BE49-F238E27FC236}">
                <a16:creationId xmlns:a16="http://schemas.microsoft.com/office/drawing/2014/main" id="{982BB9BC-6D35-F1B3-B4ED-E261D38B3E9C}"/>
              </a:ext>
            </a:extLst>
          </p:cNvPr>
          <p:cNvSpPr/>
          <p:nvPr/>
        </p:nvSpPr>
        <p:spPr>
          <a:xfrm>
            <a:off x="2249080" y="1545928"/>
            <a:ext cx="2322933" cy="398201"/>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b="1">
                <a:solidFill>
                  <a:schemeClr val="bg1"/>
                </a:solidFill>
              </a:rPr>
              <a:t>01 BEWERTUNG</a:t>
            </a:r>
          </a:p>
        </p:txBody>
      </p:sp>
      <p:sp>
        <p:nvSpPr>
          <p:cNvPr id="13" name="Rechteck 12">
            <a:extLst>
              <a:ext uri="{FF2B5EF4-FFF2-40B4-BE49-F238E27FC236}">
                <a16:creationId xmlns:a16="http://schemas.microsoft.com/office/drawing/2014/main" id="{8A5377F0-F800-D0E6-FF72-C370EEFA4151}"/>
              </a:ext>
            </a:extLst>
          </p:cNvPr>
          <p:cNvSpPr/>
          <p:nvPr/>
        </p:nvSpPr>
        <p:spPr>
          <a:xfrm>
            <a:off x="7149169" y="1545928"/>
            <a:ext cx="2322933" cy="398201"/>
          </a:xfrm>
          <a:prstGeom prst="rect">
            <a:avLst/>
          </a:prstGeom>
          <a:solidFill>
            <a:srgbClr val="6897F4"/>
          </a:solidFill>
          <a:ln>
            <a:solidFill>
              <a:srgbClr val="6897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b="1">
                <a:solidFill>
                  <a:schemeClr val="bg1"/>
                </a:solidFill>
              </a:rPr>
              <a:t>03 ZIELARCHITEKTUR</a:t>
            </a:r>
          </a:p>
        </p:txBody>
      </p:sp>
      <p:sp>
        <p:nvSpPr>
          <p:cNvPr id="14" name="Rechteck 13">
            <a:extLst>
              <a:ext uri="{FF2B5EF4-FFF2-40B4-BE49-F238E27FC236}">
                <a16:creationId xmlns:a16="http://schemas.microsoft.com/office/drawing/2014/main" id="{F569F423-C6CC-D2B8-783B-07EE8C446A0A}"/>
              </a:ext>
            </a:extLst>
          </p:cNvPr>
          <p:cNvSpPr/>
          <p:nvPr/>
        </p:nvSpPr>
        <p:spPr>
          <a:xfrm>
            <a:off x="9599213" y="1545928"/>
            <a:ext cx="2322933" cy="398201"/>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b="1">
                <a:solidFill>
                  <a:schemeClr val="bg1"/>
                </a:solidFill>
              </a:rPr>
              <a:t>04 PROJEKTSCOPE</a:t>
            </a:r>
          </a:p>
        </p:txBody>
      </p:sp>
      <p:sp>
        <p:nvSpPr>
          <p:cNvPr id="15" name="Rechteck 14">
            <a:extLst>
              <a:ext uri="{FF2B5EF4-FFF2-40B4-BE49-F238E27FC236}">
                <a16:creationId xmlns:a16="http://schemas.microsoft.com/office/drawing/2014/main" id="{BA3E6223-48A3-0BD0-4B09-ECEE8B6A2572}"/>
              </a:ext>
            </a:extLst>
          </p:cNvPr>
          <p:cNvSpPr/>
          <p:nvPr/>
        </p:nvSpPr>
        <p:spPr>
          <a:xfrm>
            <a:off x="2098052" y="3678512"/>
            <a:ext cx="9924865" cy="2613428"/>
          </a:xfrm>
          <a:prstGeom prst="rect">
            <a:avLst/>
          </a:prstGeom>
          <a:noFill/>
          <a:ln w="63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de-DE" sz="1400" b="1" spc="300">
                <a:solidFill>
                  <a:schemeClr val="tx1"/>
                </a:solidFill>
              </a:rPr>
              <a:t>WEITERE MODULARE BAUSTEINE</a:t>
            </a:r>
          </a:p>
        </p:txBody>
      </p:sp>
      <p:sp>
        <p:nvSpPr>
          <p:cNvPr id="16" name="Rechteck 15">
            <a:extLst>
              <a:ext uri="{FF2B5EF4-FFF2-40B4-BE49-F238E27FC236}">
                <a16:creationId xmlns:a16="http://schemas.microsoft.com/office/drawing/2014/main" id="{E27DA2F9-7D51-0B19-149B-42CE19ADB434}"/>
              </a:ext>
            </a:extLst>
          </p:cNvPr>
          <p:cNvSpPr/>
          <p:nvPr/>
        </p:nvSpPr>
        <p:spPr>
          <a:xfrm>
            <a:off x="2249080" y="2310214"/>
            <a:ext cx="2322933" cy="534135"/>
          </a:xfrm>
          <a:prstGeom prst="rect">
            <a:avLst/>
          </a:prstGeom>
          <a:solidFill>
            <a:srgbClr val="4BACC6"/>
          </a:solidFill>
          <a:ln w="6350">
            <a:solidFill>
              <a:srgbClr val="4BAC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01.1 Migrationsoptionen für SAP HCM for S/4HANA</a:t>
            </a:r>
          </a:p>
        </p:txBody>
      </p:sp>
      <p:sp>
        <p:nvSpPr>
          <p:cNvPr id="17" name="Rechteck 16">
            <a:extLst>
              <a:ext uri="{FF2B5EF4-FFF2-40B4-BE49-F238E27FC236}">
                <a16:creationId xmlns:a16="http://schemas.microsoft.com/office/drawing/2014/main" id="{8E16C30A-BB7E-220B-1B20-07A0E4386181}"/>
              </a:ext>
            </a:extLst>
          </p:cNvPr>
          <p:cNvSpPr/>
          <p:nvPr/>
        </p:nvSpPr>
        <p:spPr>
          <a:xfrm>
            <a:off x="2249079" y="2876898"/>
            <a:ext cx="2322933" cy="534135"/>
          </a:xfrm>
          <a:prstGeom prst="rect">
            <a:avLst/>
          </a:prstGeom>
          <a:solidFill>
            <a:srgbClr val="4BACC6"/>
          </a:solidFill>
          <a:ln w="6350">
            <a:solidFill>
              <a:srgbClr val="4BAC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01.2 Transformationsoptionen für  SAP SuccessFactors</a:t>
            </a:r>
          </a:p>
        </p:txBody>
      </p:sp>
      <p:sp>
        <p:nvSpPr>
          <p:cNvPr id="18" name="Rechteck 17">
            <a:extLst>
              <a:ext uri="{FF2B5EF4-FFF2-40B4-BE49-F238E27FC236}">
                <a16:creationId xmlns:a16="http://schemas.microsoft.com/office/drawing/2014/main" id="{71BAF83E-C1D5-8B55-FCE0-90D617732D2F}"/>
              </a:ext>
            </a:extLst>
          </p:cNvPr>
          <p:cNvSpPr/>
          <p:nvPr/>
        </p:nvSpPr>
        <p:spPr>
          <a:xfrm>
            <a:off x="2249080" y="3985185"/>
            <a:ext cx="2322933" cy="534136"/>
          </a:xfrm>
          <a:prstGeom prst="rect">
            <a:avLst/>
          </a:prstGeom>
          <a:solidFill>
            <a:srgbClr val="4BACC6"/>
          </a:solidFill>
          <a:ln w="6350">
            <a:solidFill>
              <a:srgbClr val="4BAC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01.3 Roll-out Szenarien für  SAP SuccessFactors</a:t>
            </a:r>
          </a:p>
        </p:txBody>
      </p:sp>
      <p:sp>
        <p:nvSpPr>
          <p:cNvPr id="19" name="Rechteck 18">
            <a:extLst>
              <a:ext uri="{FF2B5EF4-FFF2-40B4-BE49-F238E27FC236}">
                <a16:creationId xmlns:a16="http://schemas.microsoft.com/office/drawing/2014/main" id="{036EB097-FE1E-6282-91C4-79CDCB676E65}"/>
              </a:ext>
            </a:extLst>
          </p:cNvPr>
          <p:cNvSpPr/>
          <p:nvPr/>
        </p:nvSpPr>
        <p:spPr>
          <a:xfrm>
            <a:off x="2249077" y="4558129"/>
            <a:ext cx="2322933" cy="534136"/>
          </a:xfrm>
          <a:prstGeom prst="rect">
            <a:avLst/>
          </a:prstGeom>
          <a:solidFill>
            <a:srgbClr val="4BACC6"/>
          </a:solidFill>
          <a:ln w="6350">
            <a:solidFill>
              <a:srgbClr val="4BAC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01.4 Identifizierung von Quick </a:t>
            </a:r>
            <a:r>
              <a:rPr lang="de-DE" sz="1100" err="1">
                <a:solidFill>
                  <a:schemeClr val="bg1"/>
                </a:solidFill>
              </a:rPr>
              <a:t>Wins</a:t>
            </a:r>
            <a:r>
              <a:rPr lang="de-DE" sz="1100">
                <a:solidFill>
                  <a:schemeClr val="bg1"/>
                </a:solidFill>
              </a:rPr>
              <a:t> &amp; Optimierungs-potenzialen</a:t>
            </a:r>
          </a:p>
        </p:txBody>
      </p:sp>
      <p:sp>
        <p:nvSpPr>
          <p:cNvPr id="20" name="Rechteck 19">
            <a:extLst>
              <a:ext uri="{FF2B5EF4-FFF2-40B4-BE49-F238E27FC236}">
                <a16:creationId xmlns:a16="http://schemas.microsoft.com/office/drawing/2014/main" id="{AE3AD4CE-8B0A-BAD4-37E1-BECED50C0094}"/>
              </a:ext>
            </a:extLst>
          </p:cNvPr>
          <p:cNvSpPr/>
          <p:nvPr/>
        </p:nvSpPr>
        <p:spPr>
          <a:xfrm>
            <a:off x="4714573" y="2867499"/>
            <a:ext cx="2322933" cy="534135"/>
          </a:xfrm>
          <a:prstGeom prst="rect">
            <a:avLst/>
          </a:prstGeom>
          <a:solidFill>
            <a:srgbClr val="2B4787"/>
          </a:solidFill>
          <a:ln w="6350">
            <a:solidFill>
              <a:srgbClr val="2B47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02.2 SAP SuccessFactors Cloud </a:t>
            </a:r>
            <a:r>
              <a:rPr lang="de-DE" sz="1100" err="1">
                <a:solidFill>
                  <a:schemeClr val="bg1"/>
                </a:solidFill>
              </a:rPr>
              <a:t>Readiness</a:t>
            </a:r>
            <a:r>
              <a:rPr lang="de-DE" sz="1100">
                <a:solidFill>
                  <a:schemeClr val="bg1"/>
                </a:solidFill>
              </a:rPr>
              <a:t> Check</a:t>
            </a:r>
          </a:p>
        </p:txBody>
      </p:sp>
      <p:sp>
        <p:nvSpPr>
          <p:cNvPr id="21" name="Rechteck 20">
            <a:extLst>
              <a:ext uri="{FF2B5EF4-FFF2-40B4-BE49-F238E27FC236}">
                <a16:creationId xmlns:a16="http://schemas.microsoft.com/office/drawing/2014/main" id="{EA20EA9D-18A5-A631-A781-6EBA5A17B0BD}"/>
              </a:ext>
            </a:extLst>
          </p:cNvPr>
          <p:cNvSpPr/>
          <p:nvPr/>
        </p:nvSpPr>
        <p:spPr>
          <a:xfrm>
            <a:off x="4714573" y="2301037"/>
            <a:ext cx="2322933" cy="534135"/>
          </a:xfrm>
          <a:prstGeom prst="rect">
            <a:avLst/>
          </a:prstGeom>
          <a:solidFill>
            <a:srgbClr val="2B4787"/>
          </a:solidFill>
          <a:ln w="6350">
            <a:solidFill>
              <a:srgbClr val="2B47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02.1 SAP HCM for S/4HANA </a:t>
            </a:r>
            <a:r>
              <a:rPr lang="de-DE" sz="1100" err="1">
                <a:solidFill>
                  <a:schemeClr val="bg1"/>
                </a:solidFill>
              </a:rPr>
              <a:t>Readiness</a:t>
            </a:r>
            <a:r>
              <a:rPr lang="de-DE" sz="1100">
                <a:solidFill>
                  <a:schemeClr val="bg1"/>
                </a:solidFill>
              </a:rPr>
              <a:t> Check </a:t>
            </a:r>
          </a:p>
        </p:txBody>
      </p:sp>
      <p:sp>
        <p:nvSpPr>
          <p:cNvPr id="31" name="Rechteck 30">
            <a:extLst>
              <a:ext uri="{FF2B5EF4-FFF2-40B4-BE49-F238E27FC236}">
                <a16:creationId xmlns:a16="http://schemas.microsoft.com/office/drawing/2014/main" id="{0E1433FA-3C16-51D8-7427-C11C25EE0C3D}"/>
              </a:ext>
            </a:extLst>
          </p:cNvPr>
          <p:cNvSpPr/>
          <p:nvPr/>
        </p:nvSpPr>
        <p:spPr>
          <a:xfrm>
            <a:off x="7138278" y="2582828"/>
            <a:ext cx="2322933" cy="534135"/>
          </a:xfrm>
          <a:prstGeom prst="rect">
            <a:avLst/>
          </a:prstGeom>
          <a:solidFill>
            <a:srgbClr val="6897F4"/>
          </a:solidFill>
          <a:ln w="6350">
            <a:solidFill>
              <a:srgbClr val="6897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03.1  Definition der Zielarchitektur</a:t>
            </a:r>
          </a:p>
        </p:txBody>
      </p:sp>
      <p:sp>
        <p:nvSpPr>
          <p:cNvPr id="32" name="Rechteck 31">
            <a:extLst>
              <a:ext uri="{FF2B5EF4-FFF2-40B4-BE49-F238E27FC236}">
                <a16:creationId xmlns:a16="http://schemas.microsoft.com/office/drawing/2014/main" id="{4D8B6CAB-6620-4569-CED1-078752509ECE}"/>
              </a:ext>
            </a:extLst>
          </p:cNvPr>
          <p:cNvSpPr/>
          <p:nvPr/>
        </p:nvSpPr>
        <p:spPr>
          <a:xfrm>
            <a:off x="7149168" y="3996155"/>
            <a:ext cx="2322933" cy="534135"/>
          </a:xfrm>
          <a:prstGeom prst="rect">
            <a:avLst/>
          </a:prstGeom>
          <a:solidFill>
            <a:srgbClr val="6897F4"/>
          </a:solidFill>
          <a:ln w="6350">
            <a:solidFill>
              <a:srgbClr val="6897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03.2  Schnittstellen- &amp; Integrationskonzept</a:t>
            </a:r>
          </a:p>
        </p:txBody>
      </p:sp>
      <p:sp>
        <p:nvSpPr>
          <p:cNvPr id="33" name="Rechteck 32">
            <a:extLst>
              <a:ext uri="{FF2B5EF4-FFF2-40B4-BE49-F238E27FC236}">
                <a16:creationId xmlns:a16="http://schemas.microsoft.com/office/drawing/2014/main" id="{D4DF7D7B-0D96-0CEB-6126-F844C3106897}"/>
              </a:ext>
            </a:extLst>
          </p:cNvPr>
          <p:cNvSpPr/>
          <p:nvPr/>
        </p:nvSpPr>
        <p:spPr>
          <a:xfrm>
            <a:off x="7149168" y="4591736"/>
            <a:ext cx="2322933" cy="534135"/>
          </a:xfrm>
          <a:prstGeom prst="rect">
            <a:avLst/>
          </a:prstGeom>
          <a:solidFill>
            <a:srgbClr val="6897F4"/>
          </a:solidFill>
          <a:ln w="6350">
            <a:solidFill>
              <a:srgbClr val="6897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03.3  Betrachtung der betroffenen Umfeldsystem</a:t>
            </a:r>
          </a:p>
        </p:txBody>
      </p:sp>
      <p:sp>
        <p:nvSpPr>
          <p:cNvPr id="34" name="Rechteck 33">
            <a:extLst>
              <a:ext uri="{FF2B5EF4-FFF2-40B4-BE49-F238E27FC236}">
                <a16:creationId xmlns:a16="http://schemas.microsoft.com/office/drawing/2014/main" id="{2E6E18B8-DE0A-AE77-D011-E700742AE585}"/>
              </a:ext>
            </a:extLst>
          </p:cNvPr>
          <p:cNvSpPr/>
          <p:nvPr/>
        </p:nvSpPr>
        <p:spPr>
          <a:xfrm>
            <a:off x="179259" y="2104778"/>
            <a:ext cx="1791683" cy="1479138"/>
          </a:xfrm>
          <a:prstGeom prst="rect">
            <a:avLst/>
          </a:prstGeom>
          <a:solidFill>
            <a:schemeClr val="bg1"/>
          </a:solidFill>
          <a:ln w="63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de-DE" sz="1200">
                <a:solidFill>
                  <a:schemeClr val="tx1"/>
                </a:solidFill>
              </a:rPr>
              <a:t>Unsere Empfehlung, um Ihre HR-IT-Strategie und Roadmap zu entwickeln</a:t>
            </a:r>
          </a:p>
        </p:txBody>
      </p:sp>
      <p:sp>
        <p:nvSpPr>
          <p:cNvPr id="35" name="Rechteck 34">
            <a:extLst>
              <a:ext uri="{FF2B5EF4-FFF2-40B4-BE49-F238E27FC236}">
                <a16:creationId xmlns:a16="http://schemas.microsoft.com/office/drawing/2014/main" id="{EC572ABC-69BC-A288-AF9F-6F9366FDE711}"/>
              </a:ext>
            </a:extLst>
          </p:cNvPr>
          <p:cNvSpPr/>
          <p:nvPr/>
        </p:nvSpPr>
        <p:spPr>
          <a:xfrm>
            <a:off x="179258" y="3678512"/>
            <a:ext cx="1791683" cy="2613427"/>
          </a:xfrm>
          <a:prstGeom prst="rect">
            <a:avLst/>
          </a:prstGeom>
          <a:solidFill>
            <a:schemeClr val="bg1"/>
          </a:solidFill>
          <a:ln w="63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de-DE" sz="1200">
                <a:solidFill>
                  <a:schemeClr val="tx1"/>
                </a:solidFill>
              </a:rPr>
              <a:t>Unsere Empfehlung, um Ihre Transformation und Migration vorzubereiten</a:t>
            </a:r>
          </a:p>
        </p:txBody>
      </p:sp>
      <p:sp>
        <p:nvSpPr>
          <p:cNvPr id="36" name="Rechteck 35">
            <a:extLst>
              <a:ext uri="{FF2B5EF4-FFF2-40B4-BE49-F238E27FC236}">
                <a16:creationId xmlns:a16="http://schemas.microsoft.com/office/drawing/2014/main" id="{C75237BA-7CAF-4C31-C222-61C09C54223F}"/>
              </a:ext>
            </a:extLst>
          </p:cNvPr>
          <p:cNvSpPr/>
          <p:nvPr/>
        </p:nvSpPr>
        <p:spPr>
          <a:xfrm>
            <a:off x="9599212" y="2586264"/>
            <a:ext cx="2322933" cy="534135"/>
          </a:xfrm>
          <a:prstGeom prst="rect">
            <a:avLst/>
          </a:prstGeom>
          <a:solidFill>
            <a:srgbClr val="00B0F0"/>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04.1 Grobe Aufwandseinschätzung</a:t>
            </a:r>
          </a:p>
        </p:txBody>
      </p:sp>
      <p:sp>
        <p:nvSpPr>
          <p:cNvPr id="37" name="Rechteck 36">
            <a:extLst>
              <a:ext uri="{FF2B5EF4-FFF2-40B4-BE49-F238E27FC236}">
                <a16:creationId xmlns:a16="http://schemas.microsoft.com/office/drawing/2014/main" id="{FE086E71-8DDA-05F9-1FAB-7283DC1ABDF0}"/>
              </a:ext>
            </a:extLst>
          </p:cNvPr>
          <p:cNvSpPr/>
          <p:nvPr/>
        </p:nvSpPr>
        <p:spPr>
          <a:xfrm>
            <a:off x="9586041" y="3985185"/>
            <a:ext cx="2322933" cy="534135"/>
          </a:xfrm>
          <a:prstGeom prst="rect">
            <a:avLst/>
          </a:prstGeom>
          <a:solidFill>
            <a:srgbClr val="00B0F0"/>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04.2  Definierter </a:t>
            </a:r>
            <a:r>
              <a:rPr lang="de-DE" sz="1100" err="1">
                <a:solidFill>
                  <a:schemeClr val="bg1"/>
                </a:solidFill>
              </a:rPr>
              <a:t>Implementierungsscope</a:t>
            </a:r>
            <a:r>
              <a:rPr lang="de-DE" sz="1100">
                <a:solidFill>
                  <a:schemeClr val="bg1"/>
                </a:solidFill>
              </a:rPr>
              <a:t> inkl. Zielszenario </a:t>
            </a:r>
          </a:p>
        </p:txBody>
      </p:sp>
      <p:sp>
        <p:nvSpPr>
          <p:cNvPr id="38" name="Rechteck 37">
            <a:extLst>
              <a:ext uri="{FF2B5EF4-FFF2-40B4-BE49-F238E27FC236}">
                <a16:creationId xmlns:a16="http://schemas.microsoft.com/office/drawing/2014/main" id="{3BFB62C8-C13F-C4BD-6EBD-D04994CA0EB5}"/>
              </a:ext>
            </a:extLst>
          </p:cNvPr>
          <p:cNvSpPr/>
          <p:nvPr/>
        </p:nvSpPr>
        <p:spPr>
          <a:xfrm>
            <a:off x="9586040" y="4558129"/>
            <a:ext cx="2322933" cy="534135"/>
          </a:xfrm>
          <a:prstGeom prst="rect">
            <a:avLst/>
          </a:prstGeom>
          <a:solidFill>
            <a:srgbClr val="00B0F0"/>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04.3  Zeitliche- &amp; fachliche Planung (Projektplan)</a:t>
            </a:r>
          </a:p>
        </p:txBody>
      </p:sp>
      <p:sp>
        <p:nvSpPr>
          <p:cNvPr id="39" name="Rechteck 38">
            <a:extLst>
              <a:ext uri="{FF2B5EF4-FFF2-40B4-BE49-F238E27FC236}">
                <a16:creationId xmlns:a16="http://schemas.microsoft.com/office/drawing/2014/main" id="{8ECED68E-9B02-8238-B2C5-EAB27ACB79FD}"/>
              </a:ext>
            </a:extLst>
          </p:cNvPr>
          <p:cNvSpPr/>
          <p:nvPr/>
        </p:nvSpPr>
        <p:spPr>
          <a:xfrm>
            <a:off x="9586038" y="5148087"/>
            <a:ext cx="2322933" cy="528717"/>
          </a:xfrm>
          <a:prstGeom prst="rect">
            <a:avLst/>
          </a:prstGeom>
          <a:solidFill>
            <a:srgbClr val="00B0F0"/>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04.4  Identifizierte Teilprojekte</a:t>
            </a:r>
          </a:p>
        </p:txBody>
      </p:sp>
      <p:sp>
        <p:nvSpPr>
          <p:cNvPr id="41" name="Rechteck 40">
            <a:extLst>
              <a:ext uri="{FF2B5EF4-FFF2-40B4-BE49-F238E27FC236}">
                <a16:creationId xmlns:a16="http://schemas.microsoft.com/office/drawing/2014/main" id="{85C1DF92-6499-ECB4-28C2-7DEADEDF25F3}"/>
              </a:ext>
            </a:extLst>
          </p:cNvPr>
          <p:cNvSpPr/>
          <p:nvPr/>
        </p:nvSpPr>
        <p:spPr>
          <a:xfrm>
            <a:off x="9580950" y="5723864"/>
            <a:ext cx="2322933" cy="534135"/>
          </a:xfrm>
          <a:prstGeom prst="rect">
            <a:avLst/>
          </a:prstGeom>
          <a:solidFill>
            <a:srgbClr val="00B0F0"/>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04.5  </a:t>
            </a:r>
            <a:r>
              <a:rPr lang="de-DE" sz="1100" kern="0">
                <a:solidFill>
                  <a:schemeClr val="bg1"/>
                </a:solidFill>
                <a:ea typeface="Arial Unicode MS" pitchFamily="34" charset="-128"/>
              </a:rPr>
              <a:t>Change-Management -Identifizierte Prozesse betroffen vom Wandel</a:t>
            </a:r>
          </a:p>
        </p:txBody>
      </p:sp>
      <p:pic>
        <p:nvPicPr>
          <p:cNvPr id="43" name="Grafik 42" descr="Rakete Silhouette">
            <a:extLst>
              <a:ext uri="{FF2B5EF4-FFF2-40B4-BE49-F238E27FC236}">
                <a16:creationId xmlns:a16="http://schemas.microsoft.com/office/drawing/2014/main" id="{329FF191-344E-B076-9D5D-352248A15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5770" y="2953834"/>
            <a:ext cx="630083" cy="630083"/>
          </a:xfrm>
          <a:prstGeom prst="rect">
            <a:avLst/>
          </a:prstGeom>
        </p:spPr>
      </p:pic>
      <p:pic>
        <p:nvPicPr>
          <p:cNvPr id="45" name="Grafik 44" descr="Ambition Silhouette">
            <a:extLst>
              <a:ext uri="{FF2B5EF4-FFF2-40B4-BE49-F238E27FC236}">
                <a16:creationId xmlns:a16="http://schemas.microsoft.com/office/drawing/2014/main" id="{B4B7DC54-0D7E-C6D7-D521-4493B23226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5517" y="5405630"/>
            <a:ext cx="914400" cy="914400"/>
          </a:xfrm>
          <a:prstGeom prst="rect">
            <a:avLst/>
          </a:prstGeom>
        </p:spPr>
      </p:pic>
      <p:sp>
        <p:nvSpPr>
          <p:cNvPr id="2" name="Rechteck 1">
            <a:extLst>
              <a:ext uri="{FF2B5EF4-FFF2-40B4-BE49-F238E27FC236}">
                <a16:creationId xmlns:a16="http://schemas.microsoft.com/office/drawing/2014/main" id="{7EF5AE0F-2D84-8805-4434-FB221D2BB639}"/>
              </a:ext>
            </a:extLst>
          </p:cNvPr>
          <p:cNvSpPr/>
          <p:nvPr/>
        </p:nvSpPr>
        <p:spPr>
          <a:xfrm>
            <a:off x="7157245" y="5174770"/>
            <a:ext cx="2322933" cy="534135"/>
          </a:xfrm>
          <a:prstGeom prst="rect">
            <a:avLst/>
          </a:prstGeom>
          <a:solidFill>
            <a:srgbClr val="6897F4"/>
          </a:solidFill>
          <a:ln w="6350">
            <a:solidFill>
              <a:srgbClr val="6897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a:solidFill>
                  <a:schemeClr val="bg1"/>
                </a:solidFill>
              </a:rPr>
              <a:t>03.4  Fit Gap Analyse</a:t>
            </a:r>
          </a:p>
        </p:txBody>
      </p:sp>
    </p:spTree>
    <p:extLst>
      <p:ext uri="{BB962C8B-B14F-4D97-AF65-F5344CB8AC3E}">
        <p14:creationId xmlns:p14="http://schemas.microsoft.com/office/powerpoint/2010/main" val="1461872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48" grpId="0" animBg="1"/>
      <p:bldP spid="47" grpId="0" animBg="1"/>
      <p:bldP spid="46"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1611FEA0-71A9-2710-02D0-CECB6711E873}"/>
              </a:ext>
            </a:extLst>
          </p:cNvPr>
          <p:cNvGraphicFramePr>
            <a:graphicFrameLocks noGrp="1"/>
          </p:cNvGraphicFramePr>
          <p:nvPr>
            <p:extLst>
              <p:ext uri="{D42A27DB-BD31-4B8C-83A1-F6EECF244321}">
                <p14:modId xmlns:p14="http://schemas.microsoft.com/office/powerpoint/2010/main" val="3548242879"/>
              </p:ext>
            </p:extLst>
          </p:nvPr>
        </p:nvGraphicFramePr>
        <p:xfrm>
          <a:off x="4192270" y="1574800"/>
          <a:ext cx="7162496" cy="4114800"/>
        </p:xfrm>
        <a:graphic>
          <a:graphicData uri="http://schemas.openxmlformats.org/drawingml/2006/table">
            <a:tbl>
              <a:tblPr bandRow="1">
                <a:tableStyleId>{5C22544A-7EE6-4342-B048-85BDC9FD1C3A}</a:tableStyleId>
              </a:tblPr>
              <a:tblGrid>
                <a:gridCol w="1108935">
                  <a:extLst>
                    <a:ext uri="{9D8B030D-6E8A-4147-A177-3AD203B41FA5}">
                      <a16:colId xmlns:a16="http://schemas.microsoft.com/office/drawing/2014/main" val="902205992"/>
                    </a:ext>
                  </a:extLst>
                </a:gridCol>
                <a:gridCol w="6053561">
                  <a:extLst>
                    <a:ext uri="{9D8B030D-6E8A-4147-A177-3AD203B41FA5}">
                      <a16:colId xmlns:a16="http://schemas.microsoft.com/office/drawing/2014/main" val="2426326057"/>
                    </a:ext>
                  </a:extLst>
                </a:gridCol>
              </a:tblGrid>
              <a:tr h="370840">
                <a:tc>
                  <a:txBody>
                    <a:bodyPr/>
                    <a:lstStyle/>
                    <a:p>
                      <a:r>
                        <a:rPr lang="de-DE" sz="4000" b="1">
                          <a:solidFill>
                            <a:schemeClr val="tx2"/>
                          </a:solidFill>
                        </a:rPr>
                        <a:t>01</a:t>
                      </a:r>
                    </a:p>
                  </a:txBody>
                  <a:tcPr anchor="c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400">
                          <a:solidFill>
                            <a:schemeClr val="tx2"/>
                          </a:solidFill>
                        </a:rPr>
                        <a:t>Warum sollte man jetzt handeln?</a:t>
                      </a:r>
                    </a:p>
                  </a:txBody>
                  <a:tcPr anchor="ctr">
                    <a:noFill/>
                  </a:tcPr>
                </a:tc>
                <a:extLst>
                  <a:ext uri="{0D108BD9-81ED-4DB2-BD59-A6C34878D82A}">
                    <a16:rowId xmlns:a16="http://schemas.microsoft.com/office/drawing/2014/main" val="153113380"/>
                  </a:ext>
                </a:extLst>
              </a:tr>
              <a:tr h="370840">
                <a:tc>
                  <a:txBody>
                    <a:bodyPr/>
                    <a:lstStyle/>
                    <a:p>
                      <a:r>
                        <a:rPr lang="de-DE" sz="4000" b="1">
                          <a:solidFill>
                            <a:schemeClr val="tx2"/>
                          </a:solidFill>
                        </a:rPr>
                        <a:t>02</a:t>
                      </a:r>
                    </a:p>
                  </a:txBody>
                  <a:tcPr anchor="c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400" b="0">
                          <a:solidFill>
                            <a:srgbClr val="2B4787"/>
                          </a:solidFill>
                          <a:latin typeface="+mn-lt"/>
                          <a:ea typeface="+mn-ea"/>
                          <a:cs typeface="+mn-cs"/>
                        </a:rPr>
                        <a:t>Funktionsumfang von SAP HCM </a:t>
                      </a:r>
                      <a:r>
                        <a:rPr lang="de-DE" sz="2400" b="0" err="1">
                          <a:solidFill>
                            <a:srgbClr val="2B4787"/>
                          </a:solidFill>
                          <a:latin typeface="+mn-lt"/>
                          <a:ea typeface="+mn-ea"/>
                          <a:cs typeface="+mn-cs"/>
                        </a:rPr>
                        <a:t>for</a:t>
                      </a:r>
                      <a:r>
                        <a:rPr lang="de-DE" sz="2400" b="0">
                          <a:solidFill>
                            <a:srgbClr val="2B4787"/>
                          </a:solidFill>
                          <a:latin typeface="+mn-lt"/>
                          <a:ea typeface="+mn-ea"/>
                          <a:cs typeface="+mn-cs"/>
                        </a:rPr>
                        <a:t> SAP S4/HANA </a:t>
                      </a:r>
                      <a:endParaRPr lang="de-DE" sz="2400"/>
                    </a:p>
                  </a:txBody>
                  <a:tcPr anchor="ctr">
                    <a:noFill/>
                  </a:tcPr>
                </a:tc>
                <a:extLst>
                  <a:ext uri="{0D108BD9-81ED-4DB2-BD59-A6C34878D82A}">
                    <a16:rowId xmlns:a16="http://schemas.microsoft.com/office/drawing/2014/main" val="3301005115"/>
                  </a:ext>
                </a:extLst>
              </a:tr>
              <a:tr h="370840">
                <a:tc>
                  <a:txBody>
                    <a:bodyPr/>
                    <a:lstStyle/>
                    <a:p>
                      <a:r>
                        <a:rPr lang="de-DE" sz="4000" b="1">
                          <a:solidFill>
                            <a:schemeClr val="tx2"/>
                          </a:solidFill>
                        </a:rPr>
                        <a:t>03</a:t>
                      </a:r>
                    </a:p>
                  </a:txBody>
                  <a:tcPr anchor="c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400" b="0" kern="1200">
                          <a:solidFill>
                            <a:srgbClr val="2B4787"/>
                          </a:solidFill>
                          <a:latin typeface="+mn-lt"/>
                          <a:ea typeface="+mn-ea"/>
                          <a:cs typeface="+mn-cs"/>
                        </a:rPr>
                        <a:t>Typische Projektvorgehensweise</a:t>
                      </a:r>
                    </a:p>
                  </a:txBody>
                  <a:tcPr anchor="ctr">
                    <a:noFill/>
                  </a:tcPr>
                </a:tc>
                <a:extLst>
                  <a:ext uri="{0D108BD9-81ED-4DB2-BD59-A6C34878D82A}">
                    <a16:rowId xmlns:a16="http://schemas.microsoft.com/office/drawing/2014/main" val="192588713"/>
                  </a:ext>
                </a:extLst>
              </a:tr>
              <a:tr h="370840">
                <a:tc>
                  <a:txBody>
                    <a:bodyPr/>
                    <a:lstStyle/>
                    <a:p>
                      <a:r>
                        <a:rPr lang="de-DE" sz="4000" b="1">
                          <a:solidFill>
                            <a:schemeClr val="tx2"/>
                          </a:solidFill>
                        </a:rPr>
                        <a:t>04</a:t>
                      </a:r>
                    </a:p>
                  </a:txBody>
                  <a:tcPr anchor="c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400" b="0" kern="1200">
                          <a:solidFill>
                            <a:srgbClr val="2B4787"/>
                          </a:solidFill>
                          <a:latin typeface="+mn-lt"/>
                          <a:ea typeface="+mn-ea"/>
                          <a:cs typeface="+mn-cs"/>
                        </a:rPr>
                        <a:t>Transformationsoptionen und Zusammenspiel mit SAP                 SuccessFactors</a:t>
                      </a:r>
                    </a:p>
                  </a:txBody>
                  <a:tcPr anchor="ctr">
                    <a:noFill/>
                  </a:tcPr>
                </a:tc>
                <a:extLst>
                  <a:ext uri="{0D108BD9-81ED-4DB2-BD59-A6C34878D82A}">
                    <a16:rowId xmlns:a16="http://schemas.microsoft.com/office/drawing/2014/main" val="2389542118"/>
                  </a:ext>
                </a:extLst>
              </a:tr>
              <a:tr h="370840">
                <a:tc>
                  <a:txBody>
                    <a:bodyPr/>
                    <a:lstStyle/>
                    <a:p>
                      <a:r>
                        <a:rPr lang="de-DE" sz="4000" b="1">
                          <a:solidFill>
                            <a:schemeClr val="tx2"/>
                          </a:solidFill>
                        </a:rPr>
                        <a:t>05</a:t>
                      </a:r>
                    </a:p>
                  </a:txBody>
                  <a:tcPr anchor="c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400" b="0" kern="1200">
                          <a:solidFill>
                            <a:srgbClr val="2B4787"/>
                          </a:solidFill>
                          <a:latin typeface="+mn-lt"/>
                          <a:ea typeface="+mn-ea"/>
                          <a:cs typeface="+mn-cs"/>
                        </a:rPr>
                        <a:t>Inhalt einer Vorstudie</a:t>
                      </a:r>
                    </a:p>
                  </a:txBody>
                  <a:tcPr anchor="ctr">
                    <a:noFill/>
                  </a:tcPr>
                </a:tc>
                <a:extLst>
                  <a:ext uri="{0D108BD9-81ED-4DB2-BD59-A6C34878D82A}">
                    <a16:rowId xmlns:a16="http://schemas.microsoft.com/office/drawing/2014/main" val="533308592"/>
                  </a:ext>
                </a:extLst>
              </a:tr>
            </a:tbl>
          </a:graphicData>
        </a:graphic>
      </p:graphicFrame>
    </p:spTree>
    <p:extLst>
      <p:ext uri="{BB962C8B-B14F-4D97-AF65-F5344CB8AC3E}">
        <p14:creationId xmlns:p14="http://schemas.microsoft.com/office/powerpoint/2010/main" val="31575513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D3981-26E9-6E65-D382-B1EB7308D2D8}"/>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B1F39E30-43D9-44F7-330E-858DCE2E4867}"/>
              </a:ext>
            </a:extLst>
          </p:cNvPr>
          <p:cNvSpPr>
            <a:spLocks noGrp="1"/>
          </p:cNvSpPr>
          <p:nvPr>
            <p:ph type="body" sz="quarter" idx="12"/>
          </p:nvPr>
        </p:nvSpPr>
        <p:spPr>
          <a:xfrm>
            <a:off x="-456728" y="4269906"/>
            <a:ext cx="4680520" cy="3672408"/>
          </a:xfrm>
        </p:spPr>
        <p:txBody>
          <a:bodyPr>
            <a:normAutofit fontScale="92500" lnSpcReduction="20000"/>
          </a:bodyPr>
          <a:lstStyle/>
          <a:p>
            <a:r>
              <a:rPr lang="de-DE"/>
              <a:t>01</a:t>
            </a:r>
          </a:p>
        </p:txBody>
      </p:sp>
      <p:sp>
        <p:nvSpPr>
          <p:cNvPr id="2" name="Textplatzhalter 1">
            <a:extLst>
              <a:ext uri="{FF2B5EF4-FFF2-40B4-BE49-F238E27FC236}">
                <a16:creationId xmlns:a16="http://schemas.microsoft.com/office/drawing/2014/main" id="{A44839EB-B09F-64C2-4FDD-0423704B9832}"/>
              </a:ext>
            </a:extLst>
          </p:cNvPr>
          <p:cNvSpPr>
            <a:spLocks noGrp="1"/>
          </p:cNvSpPr>
          <p:nvPr>
            <p:ph type="body" sz="quarter" idx="10"/>
          </p:nvPr>
        </p:nvSpPr>
        <p:spPr/>
        <p:txBody>
          <a:bodyPr/>
          <a:lstStyle/>
          <a:p>
            <a:pPr lvl="0"/>
            <a:r>
              <a:rPr lang="de-DE"/>
              <a:t>Warum sollte man jetzt handeln</a:t>
            </a:r>
            <a:r>
              <a:rPr lang="de-DE" sz="2800">
                <a:solidFill>
                  <a:srgbClr val="2B4787"/>
                </a:solidFill>
              </a:rPr>
              <a:t>?</a:t>
            </a:r>
            <a:endParaRPr lang="de-DE"/>
          </a:p>
          <a:p>
            <a:endParaRPr lang="de-DE"/>
          </a:p>
        </p:txBody>
      </p:sp>
    </p:spTree>
    <p:extLst>
      <p:ext uri="{BB962C8B-B14F-4D97-AF65-F5344CB8AC3E}">
        <p14:creationId xmlns:p14="http://schemas.microsoft.com/office/powerpoint/2010/main" val="49929995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A06C94A7-1A09-A33E-C79F-E485ED491BDE}"/>
              </a:ext>
            </a:extLst>
          </p:cNvPr>
          <p:cNvSpPr/>
          <p:nvPr/>
        </p:nvSpPr>
        <p:spPr>
          <a:xfrm>
            <a:off x="1297005" y="4951459"/>
            <a:ext cx="4142119" cy="294063"/>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SAP ERP HCM</a:t>
            </a:r>
          </a:p>
        </p:txBody>
      </p:sp>
      <p:sp>
        <p:nvSpPr>
          <p:cNvPr id="3" name="Textplatzhalter 2">
            <a:extLst>
              <a:ext uri="{FF2B5EF4-FFF2-40B4-BE49-F238E27FC236}">
                <a16:creationId xmlns:a16="http://schemas.microsoft.com/office/drawing/2014/main" id="{D1069D62-5444-5CB1-8D91-4A292E9849AD}"/>
              </a:ext>
            </a:extLst>
          </p:cNvPr>
          <p:cNvSpPr>
            <a:spLocks noGrp="1"/>
          </p:cNvSpPr>
          <p:nvPr>
            <p:ph type="body" sz="quarter" idx="10"/>
          </p:nvPr>
        </p:nvSpPr>
        <p:spPr>
          <a:xfrm>
            <a:off x="623391" y="427889"/>
            <a:ext cx="11376522" cy="512756"/>
          </a:xfrm>
        </p:spPr>
        <p:txBody>
          <a:bodyPr/>
          <a:lstStyle/>
          <a:p>
            <a:r>
              <a:rPr lang="de-DE" sz="2400"/>
              <a:t>Migrations- und Transformationspfade (Fokus </a:t>
            </a:r>
            <a:r>
              <a:rPr lang="de-DE" sz="2400" err="1"/>
              <a:t>Payroll</a:t>
            </a:r>
            <a:r>
              <a:rPr lang="de-DE" sz="2400"/>
              <a:t>)</a:t>
            </a:r>
          </a:p>
        </p:txBody>
      </p:sp>
      <p:sp>
        <p:nvSpPr>
          <p:cNvPr id="4" name="Rectangle 67">
            <a:extLst>
              <a:ext uri="{FF2B5EF4-FFF2-40B4-BE49-F238E27FC236}">
                <a16:creationId xmlns:a16="http://schemas.microsoft.com/office/drawing/2014/main" id="{54791D1E-45D2-1E23-F9DF-432AEDDF38B6}"/>
              </a:ext>
            </a:extLst>
          </p:cNvPr>
          <p:cNvSpPr/>
          <p:nvPr/>
        </p:nvSpPr>
        <p:spPr bwMode="gray">
          <a:xfrm>
            <a:off x="192087" y="1433894"/>
            <a:ext cx="1435363" cy="49139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400" b="1" kern="0">
                <a:solidFill>
                  <a:schemeClr val="tx2"/>
                </a:solidFill>
                <a:ea typeface="Arial Unicode MS" pitchFamily="34" charset="-128"/>
                <a:cs typeface="Arial Unicode MS" pitchFamily="34" charset="-128"/>
              </a:rPr>
              <a:t>Cloud</a:t>
            </a:r>
          </a:p>
        </p:txBody>
      </p:sp>
      <p:cxnSp>
        <p:nvCxnSpPr>
          <p:cNvPr id="6" name="Gerade Verbindung mit Pfeil 5">
            <a:extLst>
              <a:ext uri="{FF2B5EF4-FFF2-40B4-BE49-F238E27FC236}">
                <a16:creationId xmlns:a16="http://schemas.microsoft.com/office/drawing/2014/main" id="{3FA14731-269E-75E6-1188-B7F6C7451E99}"/>
              </a:ext>
            </a:extLst>
          </p:cNvPr>
          <p:cNvCxnSpPr>
            <a:cxnSpLocks/>
          </p:cNvCxnSpPr>
          <p:nvPr/>
        </p:nvCxnSpPr>
        <p:spPr>
          <a:xfrm flipV="1">
            <a:off x="1297005" y="1603430"/>
            <a:ext cx="0" cy="4194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2788FFB2-C3BE-1B72-CC74-0B2E45FCF8E3}"/>
              </a:ext>
            </a:extLst>
          </p:cNvPr>
          <p:cNvCxnSpPr>
            <a:cxnSpLocks/>
          </p:cNvCxnSpPr>
          <p:nvPr/>
        </p:nvCxnSpPr>
        <p:spPr>
          <a:xfrm>
            <a:off x="1297005" y="5772150"/>
            <a:ext cx="107029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4FFF460C-46B6-5FA6-C720-2683F5463414}"/>
              </a:ext>
            </a:extLst>
          </p:cNvPr>
          <p:cNvGrpSpPr/>
          <p:nvPr/>
        </p:nvGrpSpPr>
        <p:grpSpPr>
          <a:xfrm>
            <a:off x="2319596" y="1653633"/>
            <a:ext cx="9518404" cy="1569627"/>
            <a:chOff x="2319596" y="1653633"/>
            <a:chExt cx="9518404" cy="1721084"/>
          </a:xfrm>
        </p:grpSpPr>
        <p:grpSp>
          <p:nvGrpSpPr>
            <p:cNvPr id="18" name="Gruppieren 17">
              <a:extLst>
                <a:ext uri="{FF2B5EF4-FFF2-40B4-BE49-F238E27FC236}">
                  <a16:creationId xmlns:a16="http://schemas.microsoft.com/office/drawing/2014/main" id="{AC610E30-FB74-4D0A-360A-166EFB8E5D12}"/>
                </a:ext>
              </a:extLst>
            </p:cNvPr>
            <p:cNvGrpSpPr/>
            <p:nvPr/>
          </p:nvGrpSpPr>
          <p:grpSpPr>
            <a:xfrm>
              <a:off x="2605790" y="1653633"/>
              <a:ext cx="9232210" cy="1311319"/>
              <a:chOff x="2605790" y="1653633"/>
              <a:chExt cx="9232210" cy="1480687"/>
            </a:xfrm>
          </p:grpSpPr>
          <p:sp>
            <p:nvSpPr>
              <p:cNvPr id="14" name="Rechteck 13">
                <a:extLst>
                  <a:ext uri="{FF2B5EF4-FFF2-40B4-BE49-F238E27FC236}">
                    <a16:creationId xmlns:a16="http://schemas.microsoft.com/office/drawing/2014/main" id="{EB2AEBE6-D80A-8751-ACBD-20E17B251A34}"/>
                  </a:ext>
                </a:extLst>
              </p:cNvPr>
              <p:cNvSpPr/>
              <p:nvPr/>
            </p:nvSpPr>
            <p:spPr>
              <a:xfrm>
                <a:off x="7452368" y="1653633"/>
                <a:ext cx="4377681" cy="308610"/>
              </a:xfrm>
              <a:prstGeom prst="rect">
                <a:avLst/>
              </a:prstGeom>
              <a:solidFill>
                <a:srgbClr val="9CB1E0"/>
              </a:solidFill>
              <a:ln>
                <a:solidFill>
                  <a:srgbClr val="9CB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a:solidFill>
                      <a:schemeClr val="tx1"/>
                    </a:solidFill>
                  </a:rPr>
                  <a:t>SAP SuccessFactors </a:t>
                </a:r>
                <a:r>
                  <a:rPr lang="de-DE" sz="1400" err="1">
                    <a:solidFill>
                      <a:schemeClr val="tx1"/>
                    </a:solidFill>
                  </a:rPr>
                  <a:t>Payroll</a:t>
                </a:r>
                <a:endParaRPr lang="de-DE" sz="1400">
                  <a:solidFill>
                    <a:schemeClr val="tx1"/>
                  </a:solidFill>
                </a:endParaRPr>
              </a:p>
            </p:txBody>
          </p:sp>
          <p:sp>
            <p:nvSpPr>
              <p:cNvPr id="15" name="Rechteck 14">
                <a:extLst>
                  <a:ext uri="{FF2B5EF4-FFF2-40B4-BE49-F238E27FC236}">
                    <a16:creationId xmlns:a16="http://schemas.microsoft.com/office/drawing/2014/main" id="{A5651E1A-D9A0-01FD-547E-EB6F61F0E1BC}"/>
                  </a:ext>
                </a:extLst>
              </p:cNvPr>
              <p:cNvSpPr/>
              <p:nvPr/>
            </p:nvSpPr>
            <p:spPr>
              <a:xfrm>
                <a:off x="3000191" y="2018894"/>
                <a:ext cx="8829858" cy="308610"/>
              </a:xfrm>
              <a:prstGeom prst="rect">
                <a:avLst/>
              </a:prstGeom>
              <a:solidFill>
                <a:srgbClr val="B3C3E7"/>
              </a:solidFill>
              <a:ln>
                <a:solidFill>
                  <a:srgbClr val="B3C3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a:solidFill>
                      <a:schemeClr val="tx1"/>
                    </a:solidFill>
                  </a:rPr>
                  <a:t>SAP SuccessFactors </a:t>
                </a:r>
                <a:r>
                  <a:rPr lang="de-DE" sz="1400" err="1">
                    <a:solidFill>
                      <a:schemeClr val="tx1"/>
                    </a:solidFill>
                  </a:rPr>
                  <a:t>Employee</a:t>
                </a:r>
                <a:r>
                  <a:rPr lang="de-DE" sz="1400">
                    <a:solidFill>
                      <a:schemeClr val="tx1"/>
                    </a:solidFill>
                  </a:rPr>
                  <a:t> Central </a:t>
                </a:r>
                <a:r>
                  <a:rPr lang="de-DE" sz="1400" err="1">
                    <a:solidFill>
                      <a:schemeClr val="tx1"/>
                    </a:solidFill>
                  </a:rPr>
                  <a:t>Payroll</a:t>
                </a:r>
                <a:endParaRPr lang="de-DE" sz="1400">
                  <a:solidFill>
                    <a:schemeClr val="tx1"/>
                  </a:solidFill>
                </a:endParaRPr>
              </a:p>
            </p:txBody>
          </p:sp>
          <p:sp>
            <p:nvSpPr>
              <p:cNvPr id="16" name="Rechteck 15">
                <a:extLst>
                  <a:ext uri="{FF2B5EF4-FFF2-40B4-BE49-F238E27FC236}">
                    <a16:creationId xmlns:a16="http://schemas.microsoft.com/office/drawing/2014/main" id="{315E3808-CA8A-FDB0-0908-2631B185060C}"/>
                  </a:ext>
                </a:extLst>
              </p:cNvPr>
              <p:cNvSpPr/>
              <p:nvPr/>
            </p:nvSpPr>
            <p:spPr>
              <a:xfrm>
                <a:off x="3004009" y="2384155"/>
                <a:ext cx="8829858" cy="308610"/>
              </a:xfrm>
              <a:prstGeom prst="rect">
                <a:avLst/>
              </a:prstGeom>
              <a:solidFill>
                <a:srgbClr val="C5D1ED"/>
              </a:solidFill>
              <a:ln>
                <a:solidFill>
                  <a:srgbClr val="C5D1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a:solidFill>
                      <a:schemeClr val="tx1"/>
                    </a:solidFill>
                  </a:rPr>
                  <a:t>SAP SuccessFactors Time Tracking</a:t>
                </a:r>
              </a:p>
            </p:txBody>
          </p:sp>
          <p:sp>
            <p:nvSpPr>
              <p:cNvPr id="17" name="Rechteck 16">
                <a:extLst>
                  <a:ext uri="{FF2B5EF4-FFF2-40B4-BE49-F238E27FC236}">
                    <a16:creationId xmlns:a16="http://schemas.microsoft.com/office/drawing/2014/main" id="{CD968207-1867-ABD9-A202-2C84E899BDD1}"/>
                  </a:ext>
                </a:extLst>
              </p:cNvPr>
              <p:cNvSpPr/>
              <p:nvPr/>
            </p:nvSpPr>
            <p:spPr>
              <a:xfrm>
                <a:off x="2605790" y="2749417"/>
                <a:ext cx="9232210" cy="384903"/>
              </a:xfrm>
              <a:prstGeom prst="rect">
                <a:avLst/>
              </a:prstGeom>
              <a:solidFill>
                <a:srgbClr val="D6DFF2"/>
              </a:solidFill>
              <a:ln>
                <a:solidFill>
                  <a:srgbClr val="D6D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a:solidFill>
                      <a:schemeClr val="tx1"/>
                    </a:solidFill>
                  </a:rPr>
                  <a:t>SAP SuccessFactors </a:t>
                </a:r>
                <a:r>
                  <a:rPr lang="de-DE" sz="1400" err="1">
                    <a:solidFill>
                      <a:schemeClr val="tx1"/>
                    </a:solidFill>
                  </a:rPr>
                  <a:t>Employee</a:t>
                </a:r>
                <a:r>
                  <a:rPr lang="de-DE" sz="1400">
                    <a:solidFill>
                      <a:schemeClr val="tx1"/>
                    </a:solidFill>
                  </a:rPr>
                  <a:t> Central (</a:t>
                </a:r>
                <a:r>
                  <a:rPr lang="de-DE" sz="1400" err="1">
                    <a:solidFill>
                      <a:schemeClr val="tx1"/>
                    </a:solidFill>
                  </a:rPr>
                  <a:t>ink</a:t>
                </a:r>
                <a:r>
                  <a:rPr lang="de-DE" sz="1400">
                    <a:solidFill>
                      <a:schemeClr val="tx1"/>
                    </a:solidFill>
                  </a:rPr>
                  <a:t>. Time Off + Benefits)</a:t>
                </a:r>
              </a:p>
            </p:txBody>
          </p:sp>
        </p:grpSp>
        <p:sp>
          <p:nvSpPr>
            <p:cNvPr id="19" name="Rechteck 18">
              <a:extLst>
                <a:ext uri="{FF2B5EF4-FFF2-40B4-BE49-F238E27FC236}">
                  <a16:creationId xmlns:a16="http://schemas.microsoft.com/office/drawing/2014/main" id="{00A5F6A1-B217-FCC1-AC55-F7977A43BF5F}"/>
                </a:ext>
              </a:extLst>
            </p:cNvPr>
            <p:cNvSpPr/>
            <p:nvPr/>
          </p:nvSpPr>
          <p:spPr>
            <a:xfrm>
              <a:off x="2319596" y="3015125"/>
              <a:ext cx="9517992" cy="359592"/>
            </a:xfrm>
            <a:prstGeom prst="rect">
              <a:avLst/>
            </a:prstGeom>
            <a:solidFill>
              <a:srgbClr val="E5EAF7"/>
            </a:solidFill>
            <a:ln>
              <a:solidFill>
                <a:srgbClr val="E5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a:solidFill>
                    <a:schemeClr val="tx1"/>
                  </a:solidFill>
                </a:rPr>
                <a:t>SAP SuccessFactors Talent Management</a:t>
              </a:r>
            </a:p>
          </p:txBody>
        </p:sp>
      </p:grpSp>
      <p:sp>
        <p:nvSpPr>
          <p:cNvPr id="22" name="Rectangle 67">
            <a:extLst>
              <a:ext uri="{FF2B5EF4-FFF2-40B4-BE49-F238E27FC236}">
                <a16:creationId xmlns:a16="http://schemas.microsoft.com/office/drawing/2014/main" id="{2A781D07-F34C-4A51-57EA-1044F0FB887C}"/>
              </a:ext>
            </a:extLst>
          </p:cNvPr>
          <p:cNvSpPr/>
          <p:nvPr/>
        </p:nvSpPr>
        <p:spPr bwMode="gray">
          <a:xfrm>
            <a:off x="202131" y="3397560"/>
            <a:ext cx="1435363" cy="49139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400" b="1" kern="0">
                <a:solidFill>
                  <a:schemeClr val="accent1"/>
                </a:solidFill>
                <a:ea typeface="Arial Unicode MS" pitchFamily="34" charset="-128"/>
                <a:cs typeface="Arial Unicode MS" pitchFamily="34" charset="-128"/>
              </a:rPr>
              <a:t>Hybrid</a:t>
            </a:r>
          </a:p>
        </p:txBody>
      </p:sp>
      <p:cxnSp>
        <p:nvCxnSpPr>
          <p:cNvPr id="24" name="Straight Connector 17">
            <a:extLst>
              <a:ext uri="{FF2B5EF4-FFF2-40B4-BE49-F238E27FC236}">
                <a16:creationId xmlns:a16="http://schemas.microsoft.com/office/drawing/2014/main" id="{3D85D502-3ED1-204E-8514-22C54153859C}"/>
              </a:ext>
            </a:extLst>
          </p:cNvPr>
          <p:cNvCxnSpPr>
            <a:cxnSpLocks/>
          </p:cNvCxnSpPr>
          <p:nvPr/>
        </p:nvCxnSpPr>
        <p:spPr>
          <a:xfrm flipH="1">
            <a:off x="3379990" y="5731509"/>
            <a:ext cx="2720" cy="1334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5" name="TextBox 21">
            <a:extLst>
              <a:ext uri="{FF2B5EF4-FFF2-40B4-BE49-F238E27FC236}">
                <a16:creationId xmlns:a16="http://schemas.microsoft.com/office/drawing/2014/main" id="{8AF26292-EEE5-EF3D-D3D8-6255216BE3F1}"/>
              </a:ext>
            </a:extLst>
          </p:cNvPr>
          <p:cNvSpPr txBox="1"/>
          <p:nvPr/>
        </p:nvSpPr>
        <p:spPr>
          <a:xfrm>
            <a:off x="3014868" y="5876584"/>
            <a:ext cx="880049" cy="369332"/>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p>
            <a:pPr algn="ctr" defTabSz="1088122" fontAlgn="base">
              <a:spcAft>
                <a:spcPct val="0"/>
              </a:spcAft>
              <a:buClr>
                <a:srgbClr val="F0AB00"/>
              </a:buClr>
              <a:buSzPct val="80000"/>
              <a:defRPr/>
            </a:pPr>
            <a:r>
              <a:rPr lang="de-DE" sz="1200" kern="0">
                <a:ea typeface="Arial Unicode MS" pitchFamily="34" charset="-128"/>
                <a:cs typeface="Arial Unicode MS" pitchFamily="34" charset="-128"/>
              </a:rPr>
              <a:t>November  </a:t>
            </a:r>
          </a:p>
          <a:p>
            <a:pPr algn="ctr" defTabSz="1088122" fontAlgn="base">
              <a:spcAft>
                <a:spcPct val="0"/>
              </a:spcAft>
              <a:buClr>
                <a:srgbClr val="F0AB00"/>
              </a:buClr>
              <a:buSzPct val="80000"/>
              <a:defRPr/>
            </a:pPr>
            <a:r>
              <a:rPr lang="de-DE" sz="1200" kern="0">
                <a:ea typeface="Arial Unicode MS" pitchFamily="34" charset="-128"/>
                <a:cs typeface="Arial Unicode MS" pitchFamily="34" charset="-128"/>
              </a:rPr>
              <a:t>2022</a:t>
            </a:r>
          </a:p>
        </p:txBody>
      </p:sp>
      <p:cxnSp>
        <p:nvCxnSpPr>
          <p:cNvPr id="34" name="Gerade Verbindung mit Pfeil 33">
            <a:extLst>
              <a:ext uri="{FF2B5EF4-FFF2-40B4-BE49-F238E27FC236}">
                <a16:creationId xmlns:a16="http://schemas.microsoft.com/office/drawing/2014/main" id="{A290C635-7548-6D8A-94EA-902F83DEA0E8}"/>
              </a:ext>
            </a:extLst>
          </p:cNvPr>
          <p:cNvCxnSpPr>
            <a:cxnSpLocks/>
            <a:stCxn id="23" idx="0"/>
          </p:cNvCxnSpPr>
          <p:nvPr/>
        </p:nvCxnSpPr>
        <p:spPr>
          <a:xfrm flipV="1">
            <a:off x="6452597" y="3302371"/>
            <a:ext cx="17739" cy="59956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41D153E4-BC24-28CE-B0F7-827B7919DA6C}"/>
              </a:ext>
            </a:extLst>
          </p:cNvPr>
          <p:cNvSpPr/>
          <p:nvPr/>
        </p:nvSpPr>
        <p:spPr>
          <a:xfrm>
            <a:off x="3379990" y="4559102"/>
            <a:ext cx="6145214" cy="252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SAP HCM für SAP S/4HANA, On-</a:t>
            </a:r>
            <a:r>
              <a:rPr lang="de-DE" sz="1400" err="1">
                <a:solidFill>
                  <a:schemeClr val="tx1"/>
                </a:solidFill>
              </a:rPr>
              <a:t>Premise</a:t>
            </a:r>
            <a:r>
              <a:rPr lang="de-DE" sz="1400">
                <a:solidFill>
                  <a:schemeClr val="tx1"/>
                </a:solidFill>
              </a:rPr>
              <a:t> Edition</a:t>
            </a:r>
          </a:p>
        </p:txBody>
      </p:sp>
      <p:cxnSp>
        <p:nvCxnSpPr>
          <p:cNvPr id="48" name="Straight Connector 17">
            <a:extLst>
              <a:ext uri="{FF2B5EF4-FFF2-40B4-BE49-F238E27FC236}">
                <a16:creationId xmlns:a16="http://schemas.microsoft.com/office/drawing/2014/main" id="{B3634C71-21C1-2182-6FD5-20AD4932160A}"/>
              </a:ext>
            </a:extLst>
          </p:cNvPr>
          <p:cNvCxnSpPr>
            <a:cxnSpLocks/>
          </p:cNvCxnSpPr>
          <p:nvPr/>
        </p:nvCxnSpPr>
        <p:spPr>
          <a:xfrm flipH="1">
            <a:off x="5439129" y="5730460"/>
            <a:ext cx="2720" cy="1334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9" name="TextBox 21">
            <a:extLst>
              <a:ext uri="{FF2B5EF4-FFF2-40B4-BE49-F238E27FC236}">
                <a16:creationId xmlns:a16="http://schemas.microsoft.com/office/drawing/2014/main" id="{2810CBCB-500F-BB03-B545-DBFF18F3A01B}"/>
              </a:ext>
            </a:extLst>
          </p:cNvPr>
          <p:cNvSpPr txBox="1"/>
          <p:nvPr/>
        </p:nvSpPr>
        <p:spPr>
          <a:xfrm>
            <a:off x="5060644" y="5876584"/>
            <a:ext cx="815928" cy="369332"/>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defPPr>
              <a:defRPr lang="de-DE"/>
            </a:defPPr>
            <a:lvl1pPr algn="ctr" defTabSz="1088122" fontAlgn="base">
              <a:spcAft>
                <a:spcPct val="0"/>
              </a:spcAft>
              <a:buClr>
                <a:srgbClr val="F0AB00"/>
              </a:buClr>
              <a:buSzPct val="80000"/>
              <a:defRPr sz="1200" kern="0">
                <a:ea typeface="Arial Unicode MS" pitchFamily="34" charset="-128"/>
                <a:cs typeface="Arial Unicode MS" pitchFamily="34" charset="-128"/>
              </a:defRPr>
            </a:lvl1pPr>
          </a:lstStyle>
          <a:p>
            <a:r>
              <a:rPr lang="de-DE"/>
              <a:t>Dezember </a:t>
            </a:r>
          </a:p>
          <a:p>
            <a:r>
              <a:rPr lang="de-DE"/>
              <a:t>2027</a:t>
            </a:r>
          </a:p>
        </p:txBody>
      </p:sp>
      <p:cxnSp>
        <p:nvCxnSpPr>
          <p:cNvPr id="60" name="Verbinder: gewinkelt 59">
            <a:extLst>
              <a:ext uri="{FF2B5EF4-FFF2-40B4-BE49-F238E27FC236}">
                <a16:creationId xmlns:a16="http://schemas.microsoft.com/office/drawing/2014/main" id="{3306A8CD-8FBC-85E5-5E29-F8F7271F5742}"/>
              </a:ext>
            </a:extLst>
          </p:cNvPr>
          <p:cNvCxnSpPr>
            <a:cxnSpLocks/>
          </p:cNvCxnSpPr>
          <p:nvPr/>
        </p:nvCxnSpPr>
        <p:spPr>
          <a:xfrm flipV="1">
            <a:off x="2599210" y="4705072"/>
            <a:ext cx="774201" cy="277816"/>
          </a:xfrm>
          <a:prstGeom prst="bentConnector3">
            <a:avLst>
              <a:gd name="adj1" fmla="val 78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21">
            <a:extLst>
              <a:ext uri="{FF2B5EF4-FFF2-40B4-BE49-F238E27FC236}">
                <a16:creationId xmlns:a16="http://schemas.microsoft.com/office/drawing/2014/main" id="{F2B49882-CC97-B864-07F3-7A41BC8D4ECF}"/>
              </a:ext>
            </a:extLst>
          </p:cNvPr>
          <p:cNvSpPr txBox="1"/>
          <p:nvPr/>
        </p:nvSpPr>
        <p:spPr>
          <a:xfrm>
            <a:off x="3793895" y="5312390"/>
            <a:ext cx="1534074" cy="184666"/>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p>
            <a:pPr defTabSz="1088122" fontAlgn="base">
              <a:spcBef>
                <a:spcPct val="50000"/>
              </a:spcBef>
              <a:spcAft>
                <a:spcPct val="0"/>
              </a:spcAft>
              <a:buClr>
                <a:srgbClr val="F0AB00"/>
              </a:buClr>
              <a:buSzPct val="80000"/>
              <a:defRPr/>
            </a:pPr>
            <a:r>
              <a:rPr lang="de-DE" sz="1200" kern="0">
                <a:ea typeface="Arial Unicode MS" pitchFamily="34" charset="-128"/>
                <a:cs typeface="Arial Unicode MS" pitchFamily="34" charset="-128"/>
              </a:rPr>
              <a:t>Allgemeine Wartung</a:t>
            </a:r>
          </a:p>
        </p:txBody>
      </p:sp>
      <p:sp>
        <p:nvSpPr>
          <p:cNvPr id="63" name="TextBox 21">
            <a:extLst>
              <a:ext uri="{FF2B5EF4-FFF2-40B4-BE49-F238E27FC236}">
                <a16:creationId xmlns:a16="http://schemas.microsoft.com/office/drawing/2014/main" id="{CA944FC9-3BAB-A9B6-0FFB-53F0FC967E5C}"/>
              </a:ext>
            </a:extLst>
          </p:cNvPr>
          <p:cNvSpPr txBox="1"/>
          <p:nvPr/>
        </p:nvSpPr>
        <p:spPr>
          <a:xfrm>
            <a:off x="5809237" y="5298936"/>
            <a:ext cx="1425070" cy="184666"/>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p>
            <a:pPr defTabSz="1088122" fontAlgn="base">
              <a:spcBef>
                <a:spcPct val="50000"/>
              </a:spcBef>
              <a:spcAft>
                <a:spcPct val="0"/>
              </a:spcAft>
              <a:buClr>
                <a:srgbClr val="F0AB00"/>
              </a:buClr>
              <a:buSzPct val="80000"/>
              <a:defRPr/>
            </a:pPr>
            <a:r>
              <a:rPr lang="de-DE" sz="1200" kern="0">
                <a:ea typeface="Arial Unicode MS" pitchFamily="34" charset="-128"/>
                <a:cs typeface="Arial Unicode MS" pitchFamily="34" charset="-128"/>
              </a:rPr>
              <a:t>Erweiterte Wartung</a:t>
            </a:r>
          </a:p>
        </p:txBody>
      </p:sp>
      <p:cxnSp>
        <p:nvCxnSpPr>
          <p:cNvPr id="2048" name="Straight Connector 17">
            <a:extLst>
              <a:ext uri="{FF2B5EF4-FFF2-40B4-BE49-F238E27FC236}">
                <a16:creationId xmlns:a16="http://schemas.microsoft.com/office/drawing/2014/main" id="{277967D1-BD41-31B9-20DC-0ADF836B1E80}"/>
              </a:ext>
            </a:extLst>
          </p:cNvPr>
          <p:cNvCxnSpPr>
            <a:cxnSpLocks/>
          </p:cNvCxnSpPr>
          <p:nvPr/>
        </p:nvCxnSpPr>
        <p:spPr>
          <a:xfrm flipH="1">
            <a:off x="7468789" y="5717799"/>
            <a:ext cx="2720" cy="1334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49" name="TextBox 21">
            <a:extLst>
              <a:ext uri="{FF2B5EF4-FFF2-40B4-BE49-F238E27FC236}">
                <a16:creationId xmlns:a16="http://schemas.microsoft.com/office/drawing/2014/main" id="{46AD7509-0780-C021-DA7E-BB1A07C310EB}"/>
              </a:ext>
            </a:extLst>
          </p:cNvPr>
          <p:cNvSpPr txBox="1"/>
          <p:nvPr/>
        </p:nvSpPr>
        <p:spPr>
          <a:xfrm>
            <a:off x="7117062" y="5863923"/>
            <a:ext cx="815929" cy="369332"/>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defPPr>
              <a:defRPr lang="de-DE"/>
            </a:defPPr>
            <a:lvl1pPr algn="ctr" defTabSz="1088122" fontAlgn="base">
              <a:spcAft>
                <a:spcPct val="0"/>
              </a:spcAft>
              <a:buClr>
                <a:srgbClr val="F0AB00"/>
              </a:buClr>
              <a:buSzPct val="80000"/>
              <a:defRPr sz="1200" kern="0">
                <a:ea typeface="Arial Unicode MS" pitchFamily="34" charset="-128"/>
                <a:cs typeface="Arial Unicode MS" pitchFamily="34" charset="-128"/>
              </a:defRPr>
            </a:lvl1pPr>
          </a:lstStyle>
          <a:p>
            <a:r>
              <a:rPr lang="de-DE"/>
              <a:t>Dezember </a:t>
            </a:r>
          </a:p>
          <a:p>
            <a:r>
              <a:rPr lang="de-DE"/>
              <a:t>2030</a:t>
            </a:r>
          </a:p>
        </p:txBody>
      </p:sp>
      <p:cxnSp>
        <p:nvCxnSpPr>
          <p:cNvPr id="2051" name="Straight Connector 17">
            <a:extLst>
              <a:ext uri="{FF2B5EF4-FFF2-40B4-BE49-F238E27FC236}">
                <a16:creationId xmlns:a16="http://schemas.microsoft.com/office/drawing/2014/main" id="{A601B996-527A-A023-2EDF-9A2A4605F5BD}"/>
              </a:ext>
            </a:extLst>
          </p:cNvPr>
          <p:cNvCxnSpPr>
            <a:cxnSpLocks/>
          </p:cNvCxnSpPr>
          <p:nvPr/>
        </p:nvCxnSpPr>
        <p:spPr>
          <a:xfrm flipH="1">
            <a:off x="9525208" y="5705138"/>
            <a:ext cx="2720" cy="1334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52" name="TextBox 21">
            <a:extLst>
              <a:ext uri="{FF2B5EF4-FFF2-40B4-BE49-F238E27FC236}">
                <a16:creationId xmlns:a16="http://schemas.microsoft.com/office/drawing/2014/main" id="{4D737C36-7528-CCD9-626C-5E0767DE4C6F}"/>
              </a:ext>
            </a:extLst>
          </p:cNvPr>
          <p:cNvSpPr txBox="1"/>
          <p:nvPr/>
        </p:nvSpPr>
        <p:spPr>
          <a:xfrm>
            <a:off x="9150191" y="5851262"/>
            <a:ext cx="815929" cy="369332"/>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defPPr>
              <a:defRPr lang="de-DE"/>
            </a:defPPr>
            <a:lvl1pPr algn="ctr" defTabSz="1088122" fontAlgn="base">
              <a:spcAft>
                <a:spcPct val="0"/>
              </a:spcAft>
              <a:buClr>
                <a:srgbClr val="F0AB00"/>
              </a:buClr>
              <a:buSzPct val="80000"/>
              <a:defRPr sz="1200" kern="0">
                <a:ea typeface="Arial Unicode MS" pitchFamily="34" charset="-128"/>
                <a:cs typeface="Arial Unicode MS" pitchFamily="34" charset="-128"/>
              </a:defRPr>
            </a:lvl1pPr>
          </a:lstStyle>
          <a:p>
            <a:r>
              <a:rPr lang="de-DE"/>
              <a:t>Dezember </a:t>
            </a:r>
          </a:p>
          <a:p>
            <a:r>
              <a:rPr lang="de-DE"/>
              <a:t>2040</a:t>
            </a:r>
          </a:p>
        </p:txBody>
      </p:sp>
      <p:sp>
        <p:nvSpPr>
          <p:cNvPr id="2055" name="Rectangle 67">
            <a:extLst>
              <a:ext uri="{FF2B5EF4-FFF2-40B4-BE49-F238E27FC236}">
                <a16:creationId xmlns:a16="http://schemas.microsoft.com/office/drawing/2014/main" id="{2751B259-D628-8B48-D395-7AFAA95D9AD6}"/>
              </a:ext>
            </a:extLst>
          </p:cNvPr>
          <p:cNvSpPr/>
          <p:nvPr/>
        </p:nvSpPr>
        <p:spPr bwMode="gray">
          <a:xfrm>
            <a:off x="35290" y="5387212"/>
            <a:ext cx="1435363" cy="49139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400" b="1" kern="0">
                <a:solidFill>
                  <a:schemeClr val="accent5"/>
                </a:solidFill>
                <a:ea typeface="Arial Unicode MS" pitchFamily="34" charset="-128"/>
                <a:cs typeface="Arial Unicode MS" pitchFamily="34" charset="-128"/>
              </a:rPr>
              <a:t>On-</a:t>
            </a:r>
            <a:r>
              <a:rPr lang="de-DE" sz="1400" b="1" kern="0" err="1">
                <a:solidFill>
                  <a:schemeClr val="accent5"/>
                </a:solidFill>
                <a:ea typeface="Arial Unicode MS" pitchFamily="34" charset="-128"/>
                <a:cs typeface="Arial Unicode MS" pitchFamily="34" charset="-128"/>
              </a:rPr>
              <a:t>Premise</a:t>
            </a:r>
            <a:endParaRPr lang="de-DE" sz="1400" b="1" kern="0">
              <a:solidFill>
                <a:schemeClr val="accent5"/>
              </a:solidFill>
              <a:ea typeface="Arial Unicode MS" pitchFamily="34" charset="-128"/>
              <a:cs typeface="Arial Unicode MS" pitchFamily="34" charset="-128"/>
            </a:endParaRPr>
          </a:p>
        </p:txBody>
      </p:sp>
      <p:sp>
        <p:nvSpPr>
          <p:cNvPr id="2072" name="Rechteck 2071">
            <a:extLst>
              <a:ext uri="{FF2B5EF4-FFF2-40B4-BE49-F238E27FC236}">
                <a16:creationId xmlns:a16="http://schemas.microsoft.com/office/drawing/2014/main" id="{CE30DF97-DF12-EF70-0951-6F0434172A93}"/>
              </a:ext>
            </a:extLst>
          </p:cNvPr>
          <p:cNvSpPr/>
          <p:nvPr/>
        </p:nvSpPr>
        <p:spPr>
          <a:xfrm>
            <a:off x="5463832" y="4951459"/>
            <a:ext cx="2004957" cy="294063"/>
          </a:xfrm>
          <a:prstGeom prst="rect">
            <a:avLst/>
          </a:prstGeom>
          <a:noFill/>
          <a:ln w="31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tx1"/>
              </a:solidFill>
            </a:endParaRPr>
          </a:p>
        </p:txBody>
      </p:sp>
      <p:cxnSp>
        <p:nvCxnSpPr>
          <p:cNvPr id="2073" name="Verbinder: gewinkelt 2072">
            <a:extLst>
              <a:ext uri="{FF2B5EF4-FFF2-40B4-BE49-F238E27FC236}">
                <a16:creationId xmlns:a16="http://schemas.microsoft.com/office/drawing/2014/main" id="{5B438156-8277-32A3-11CB-8BF3F5C06DAF}"/>
              </a:ext>
            </a:extLst>
          </p:cNvPr>
          <p:cNvCxnSpPr>
            <a:cxnSpLocks/>
            <a:endCxn id="14" idx="3"/>
          </p:cNvCxnSpPr>
          <p:nvPr/>
        </p:nvCxnSpPr>
        <p:spPr>
          <a:xfrm flipV="1">
            <a:off x="7478314" y="1778262"/>
            <a:ext cx="4351735" cy="3320229"/>
          </a:xfrm>
          <a:prstGeom prst="bentConnector3">
            <a:avLst>
              <a:gd name="adj1" fmla="val 10525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CB16A6AC-D28D-D528-BEB7-073B55A9F6F3}"/>
              </a:ext>
            </a:extLst>
          </p:cNvPr>
          <p:cNvSpPr/>
          <p:nvPr/>
        </p:nvSpPr>
        <p:spPr>
          <a:xfrm>
            <a:off x="3379990" y="3901940"/>
            <a:ext cx="6145214" cy="277687"/>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SAP HCM für SAP S/4HANA, Private Cloud Edition</a:t>
            </a:r>
          </a:p>
        </p:txBody>
      </p:sp>
      <p:sp>
        <p:nvSpPr>
          <p:cNvPr id="2083" name="Rectangle 67">
            <a:extLst>
              <a:ext uri="{FF2B5EF4-FFF2-40B4-BE49-F238E27FC236}">
                <a16:creationId xmlns:a16="http://schemas.microsoft.com/office/drawing/2014/main" id="{E65E2EDE-1B24-B54D-C353-EF1B1D3CADFA}"/>
              </a:ext>
            </a:extLst>
          </p:cNvPr>
          <p:cNvSpPr/>
          <p:nvPr/>
        </p:nvSpPr>
        <p:spPr bwMode="gray">
          <a:xfrm>
            <a:off x="2856187" y="3542015"/>
            <a:ext cx="2935593" cy="49139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100" kern="0">
                <a:ea typeface="Arial Unicode MS" pitchFamily="34" charset="-128"/>
                <a:cs typeface="Arial Unicode MS" pitchFamily="34" charset="-128"/>
              </a:rPr>
              <a:t>Lift + Shift als Ablösung</a:t>
            </a:r>
          </a:p>
        </p:txBody>
      </p:sp>
      <p:sp>
        <p:nvSpPr>
          <p:cNvPr id="2084" name="Rectangle 67">
            <a:extLst>
              <a:ext uri="{FF2B5EF4-FFF2-40B4-BE49-F238E27FC236}">
                <a16:creationId xmlns:a16="http://schemas.microsoft.com/office/drawing/2014/main" id="{7842E83A-A503-6711-5E72-98542F007690}"/>
              </a:ext>
            </a:extLst>
          </p:cNvPr>
          <p:cNvSpPr/>
          <p:nvPr/>
        </p:nvSpPr>
        <p:spPr bwMode="gray">
          <a:xfrm>
            <a:off x="2856187" y="4322914"/>
            <a:ext cx="2935593" cy="23405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100" kern="0">
                <a:ea typeface="Arial Unicode MS" pitchFamily="34" charset="-128"/>
                <a:cs typeface="Arial Unicode MS" pitchFamily="34" charset="-128"/>
              </a:rPr>
              <a:t>Technische Migration</a:t>
            </a:r>
          </a:p>
        </p:txBody>
      </p:sp>
      <p:sp>
        <p:nvSpPr>
          <p:cNvPr id="2095" name="Ellipse 2094">
            <a:extLst>
              <a:ext uri="{FF2B5EF4-FFF2-40B4-BE49-F238E27FC236}">
                <a16:creationId xmlns:a16="http://schemas.microsoft.com/office/drawing/2014/main" id="{55292641-13FE-E795-ACCF-4C0ECF4BB8FB}"/>
              </a:ext>
            </a:extLst>
          </p:cNvPr>
          <p:cNvSpPr/>
          <p:nvPr/>
        </p:nvSpPr>
        <p:spPr>
          <a:xfrm>
            <a:off x="1915517" y="4589868"/>
            <a:ext cx="252000" cy="252000"/>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A</a:t>
            </a:r>
          </a:p>
        </p:txBody>
      </p:sp>
      <p:sp>
        <p:nvSpPr>
          <p:cNvPr id="2097" name="Ellipse 2096">
            <a:extLst>
              <a:ext uri="{FF2B5EF4-FFF2-40B4-BE49-F238E27FC236}">
                <a16:creationId xmlns:a16="http://schemas.microsoft.com/office/drawing/2014/main" id="{66311C62-97F2-C40B-4AA3-7912ED9EF998}"/>
              </a:ext>
            </a:extLst>
          </p:cNvPr>
          <p:cNvSpPr/>
          <p:nvPr/>
        </p:nvSpPr>
        <p:spPr>
          <a:xfrm>
            <a:off x="6565245" y="3427175"/>
            <a:ext cx="252000" cy="252000"/>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A</a:t>
            </a:r>
          </a:p>
        </p:txBody>
      </p:sp>
      <p:sp>
        <p:nvSpPr>
          <p:cNvPr id="2098" name="Ellipse 2097">
            <a:extLst>
              <a:ext uri="{FF2B5EF4-FFF2-40B4-BE49-F238E27FC236}">
                <a16:creationId xmlns:a16="http://schemas.microsoft.com/office/drawing/2014/main" id="{8751E879-B105-13BA-8A59-85AC59F21FAC}"/>
              </a:ext>
            </a:extLst>
          </p:cNvPr>
          <p:cNvSpPr/>
          <p:nvPr/>
        </p:nvSpPr>
        <p:spPr>
          <a:xfrm>
            <a:off x="8612089" y="5162228"/>
            <a:ext cx="252000" cy="252000"/>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D</a:t>
            </a:r>
          </a:p>
        </p:txBody>
      </p:sp>
      <p:sp>
        <p:nvSpPr>
          <p:cNvPr id="2099" name="Ellipse 2098">
            <a:extLst>
              <a:ext uri="{FF2B5EF4-FFF2-40B4-BE49-F238E27FC236}">
                <a16:creationId xmlns:a16="http://schemas.microsoft.com/office/drawing/2014/main" id="{DF58D0D6-6CBA-7EEC-2917-22B5D30B4CE8}"/>
              </a:ext>
            </a:extLst>
          </p:cNvPr>
          <p:cNvSpPr/>
          <p:nvPr/>
        </p:nvSpPr>
        <p:spPr>
          <a:xfrm>
            <a:off x="9773680" y="4410326"/>
            <a:ext cx="252000" cy="252000"/>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B</a:t>
            </a:r>
          </a:p>
        </p:txBody>
      </p:sp>
      <p:sp>
        <p:nvSpPr>
          <p:cNvPr id="2100" name="Ellipse 2099">
            <a:extLst>
              <a:ext uri="{FF2B5EF4-FFF2-40B4-BE49-F238E27FC236}">
                <a16:creationId xmlns:a16="http://schemas.microsoft.com/office/drawing/2014/main" id="{5FC44599-5527-596F-B5C0-A1DD211277D5}"/>
              </a:ext>
            </a:extLst>
          </p:cNvPr>
          <p:cNvSpPr/>
          <p:nvPr/>
        </p:nvSpPr>
        <p:spPr>
          <a:xfrm>
            <a:off x="1826951" y="2638830"/>
            <a:ext cx="252000" cy="252000"/>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C</a:t>
            </a:r>
          </a:p>
        </p:txBody>
      </p:sp>
      <p:pic>
        <p:nvPicPr>
          <p:cNvPr id="2101" name="Grafik 2100">
            <a:extLst>
              <a:ext uri="{FF2B5EF4-FFF2-40B4-BE49-F238E27FC236}">
                <a16:creationId xmlns:a16="http://schemas.microsoft.com/office/drawing/2014/main" id="{A2C4491C-1E56-64D7-81C1-8C2E6BB721C1}"/>
              </a:ext>
            </a:extLst>
          </p:cNvPr>
          <p:cNvPicPr>
            <a:picLocks noChangeAspect="1"/>
          </p:cNvPicPr>
          <p:nvPr/>
        </p:nvPicPr>
        <p:blipFill>
          <a:blip r:embed="rId3"/>
          <a:stretch>
            <a:fillRect/>
          </a:stretch>
        </p:blipFill>
        <p:spPr>
          <a:xfrm>
            <a:off x="8434881" y="4681034"/>
            <a:ext cx="1489516" cy="267672"/>
          </a:xfrm>
          <a:prstGeom prst="rect">
            <a:avLst/>
          </a:prstGeom>
        </p:spPr>
      </p:pic>
      <p:pic>
        <p:nvPicPr>
          <p:cNvPr id="2103" name="Grafik 2102">
            <a:extLst>
              <a:ext uri="{FF2B5EF4-FFF2-40B4-BE49-F238E27FC236}">
                <a16:creationId xmlns:a16="http://schemas.microsoft.com/office/drawing/2014/main" id="{87CE1382-2272-63E6-4FA9-4D0EEC72F79C}"/>
              </a:ext>
            </a:extLst>
          </p:cNvPr>
          <p:cNvPicPr>
            <a:picLocks noChangeAspect="1"/>
          </p:cNvPicPr>
          <p:nvPr/>
        </p:nvPicPr>
        <p:blipFill>
          <a:blip r:embed="rId4"/>
          <a:stretch>
            <a:fillRect/>
          </a:stretch>
        </p:blipFill>
        <p:spPr>
          <a:xfrm>
            <a:off x="1342725" y="5018507"/>
            <a:ext cx="676431" cy="344980"/>
          </a:xfrm>
          <a:prstGeom prst="rect">
            <a:avLst/>
          </a:prstGeom>
        </p:spPr>
      </p:pic>
      <p:pic>
        <p:nvPicPr>
          <p:cNvPr id="2109" name="Grafik 2108">
            <a:extLst>
              <a:ext uri="{FF2B5EF4-FFF2-40B4-BE49-F238E27FC236}">
                <a16:creationId xmlns:a16="http://schemas.microsoft.com/office/drawing/2014/main" id="{AF888966-C025-76D8-E840-38114C750772}"/>
              </a:ext>
            </a:extLst>
          </p:cNvPr>
          <p:cNvPicPr>
            <a:picLocks noChangeAspect="1"/>
          </p:cNvPicPr>
          <p:nvPr/>
        </p:nvPicPr>
        <p:blipFill>
          <a:blip r:embed="rId3"/>
          <a:stretch>
            <a:fillRect/>
          </a:stretch>
        </p:blipFill>
        <p:spPr>
          <a:xfrm>
            <a:off x="8584004" y="4082726"/>
            <a:ext cx="1489516" cy="267672"/>
          </a:xfrm>
          <a:prstGeom prst="rect">
            <a:avLst/>
          </a:prstGeom>
        </p:spPr>
      </p:pic>
      <p:cxnSp>
        <p:nvCxnSpPr>
          <p:cNvPr id="8" name="Straight Connector 17">
            <a:extLst>
              <a:ext uri="{FF2B5EF4-FFF2-40B4-BE49-F238E27FC236}">
                <a16:creationId xmlns:a16="http://schemas.microsoft.com/office/drawing/2014/main" id="{9E3ADDAC-7933-EBFC-AE61-B4EED186E212}"/>
              </a:ext>
            </a:extLst>
          </p:cNvPr>
          <p:cNvCxnSpPr>
            <a:cxnSpLocks/>
          </p:cNvCxnSpPr>
          <p:nvPr/>
        </p:nvCxnSpPr>
        <p:spPr>
          <a:xfrm flipH="1">
            <a:off x="4565365" y="5702484"/>
            <a:ext cx="2720" cy="1334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TextBox 21">
            <a:extLst>
              <a:ext uri="{FF2B5EF4-FFF2-40B4-BE49-F238E27FC236}">
                <a16:creationId xmlns:a16="http://schemas.microsoft.com/office/drawing/2014/main" id="{5901C5B1-125A-C4E4-7E1B-C0F971902BC7}"/>
              </a:ext>
            </a:extLst>
          </p:cNvPr>
          <p:cNvSpPr txBox="1"/>
          <p:nvPr/>
        </p:nvSpPr>
        <p:spPr>
          <a:xfrm>
            <a:off x="4424925" y="5867658"/>
            <a:ext cx="339837" cy="369332"/>
          </a:xfrm>
          <a:prstGeom prst="rect">
            <a:avLst/>
          </a:prstGeom>
          <a:ln w="34925" cap="rnd">
            <a:no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defPPr>
              <a:defRPr lang="de-DE"/>
            </a:defPPr>
            <a:lvl1pPr algn="ctr" defTabSz="1088122" fontAlgn="base">
              <a:spcAft>
                <a:spcPct val="0"/>
              </a:spcAft>
              <a:buClr>
                <a:srgbClr val="F0AB00"/>
              </a:buClr>
              <a:buSzPct val="80000"/>
              <a:defRPr sz="1200" kern="0">
                <a:ea typeface="Arial Unicode MS" pitchFamily="34" charset="-128"/>
                <a:cs typeface="Arial Unicode MS" pitchFamily="34" charset="-128"/>
              </a:defRPr>
            </a:lvl1pPr>
          </a:lstStyle>
          <a:p>
            <a:r>
              <a:rPr lang="de-DE"/>
              <a:t>Mai </a:t>
            </a:r>
          </a:p>
          <a:p>
            <a:r>
              <a:rPr lang="de-DE"/>
              <a:t>2026</a:t>
            </a:r>
          </a:p>
        </p:txBody>
      </p:sp>
      <p:pic>
        <p:nvPicPr>
          <p:cNvPr id="12" name="Grafik 11" descr="Blitz Silhouette">
            <a:extLst>
              <a:ext uri="{FF2B5EF4-FFF2-40B4-BE49-F238E27FC236}">
                <a16:creationId xmlns:a16="http://schemas.microsoft.com/office/drawing/2014/main" id="{58E77748-AB16-82D7-0851-2668D6DF41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7184" y="4892346"/>
            <a:ext cx="720596" cy="879801"/>
          </a:xfrm>
          <a:prstGeom prst="rect">
            <a:avLst/>
          </a:prstGeom>
        </p:spPr>
      </p:pic>
      <p:pic>
        <p:nvPicPr>
          <p:cNvPr id="2" name="Grafik 1" descr="Blitz Silhouette">
            <a:extLst>
              <a:ext uri="{FF2B5EF4-FFF2-40B4-BE49-F238E27FC236}">
                <a16:creationId xmlns:a16="http://schemas.microsoft.com/office/drawing/2014/main" id="{B4D5CA94-E8F5-0F9B-EDC0-3CF5B87E1F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9943" y="6001297"/>
            <a:ext cx="294065" cy="359034"/>
          </a:xfrm>
          <a:prstGeom prst="rect">
            <a:avLst/>
          </a:prstGeom>
        </p:spPr>
      </p:pic>
      <p:sp>
        <p:nvSpPr>
          <p:cNvPr id="7" name="Rechteck 6">
            <a:extLst>
              <a:ext uri="{FF2B5EF4-FFF2-40B4-BE49-F238E27FC236}">
                <a16:creationId xmlns:a16="http://schemas.microsoft.com/office/drawing/2014/main" id="{3FD7981C-3D4B-8444-022D-36CD9B0269C2}"/>
              </a:ext>
            </a:extLst>
          </p:cNvPr>
          <p:cNvSpPr/>
          <p:nvPr/>
        </p:nvSpPr>
        <p:spPr>
          <a:xfrm>
            <a:off x="104543" y="5824675"/>
            <a:ext cx="2577871" cy="529639"/>
          </a:xfrm>
          <a:prstGeom prst="rect">
            <a:avLst/>
          </a:prstGeom>
          <a:solidFill>
            <a:srgbClr val="FFE89F"/>
          </a:solidFill>
          <a:ln>
            <a:solidFill>
              <a:srgbClr val="FFE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de-DE" sz="1100">
                <a:solidFill>
                  <a:schemeClr val="tx1"/>
                </a:solidFill>
              </a:rPr>
              <a:t>SAP S/4 HANA Kompatibilitäts-pack Nutzungsrechte enden</a:t>
            </a:r>
          </a:p>
          <a:p>
            <a:pPr marL="171450" indent="-171450">
              <a:buFont typeface="Arial" panose="020B0604020202020204" pitchFamily="34" charset="0"/>
              <a:buChar char="•"/>
            </a:pPr>
            <a:r>
              <a:rPr lang="de-DE" sz="1100">
                <a:solidFill>
                  <a:schemeClr val="tx1"/>
                </a:solidFill>
              </a:rPr>
              <a:t>EHP 0-5 Wartungsende (05/26) </a:t>
            </a:r>
          </a:p>
        </p:txBody>
      </p:sp>
      <p:cxnSp>
        <p:nvCxnSpPr>
          <p:cNvPr id="5" name="Verbinder: gewinkelt 4">
            <a:extLst>
              <a:ext uri="{FF2B5EF4-FFF2-40B4-BE49-F238E27FC236}">
                <a16:creationId xmlns:a16="http://schemas.microsoft.com/office/drawing/2014/main" id="{558CE66B-123C-0580-4339-5984E4DB2152}"/>
              </a:ext>
            </a:extLst>
          </p:cNvPr>
          <p:cNvCxnSpPr>
            <a:cxnSpLocks/>
            <a:endCxn id="23" idx="1"/>
          </p:cNvCxnSpPr>
          <p:nvPr/>
        </p:nvCxnSpPr>
        <p:spPr>
          <a:xfrm flipV="1">
            <a:off x="2257547" y="4040784"/>
            <a:ext cx="1122443" cy="942979"/>
          </a:xfrm>
          <a:prstGeom prst="bentConnector3">
            <a:avLst>
              <a:gd name="adj1" fmla="val -9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Verbinder: gewinkelt 25">
            <a:extLst>
              <a:ext uri="{FF2B5EF4-FFF2-40B4-BE49-F238E27FC236}">
                <a16:creationId xmlns:a16="http://schemas.microsoft.com/office/drawing/2014/main" id="{4853234B-9273-E94F-3463-233EAEBCBF7A}"/>
              </a:ext>
            </a:extLst>
          </p:cNvPr>
          <p:cNvCxnSpPr>
            <a:cxnSpLocks/>
            <a:stCxn id="41" idx="3"/>
          </p:cNvCxnSpPr>
          <p:nvPr/>
        </p:nvCxnSpPr>
        <p:spPr>
          <a:xfrm flipV="1">
            <a:off x="9525204" y="3229030"/>
            <a:ext cx="749096" cy="145607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F783944F-6AD9-D49D-C9D4-53DBFBB52FFB}"/>
              </a:ext>
            </a:extLst>
          </p:cNvPr>
          <p:cNvSpPr/>
          <p:nvPr/>
        </p:nvSpPr>
        <p:spPr>
          <a:xfrm>
            <a:off x="2319596" y="4586061"/>
            <a:ext cx="252000" cy="252000"/>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B</a:t>
            </a:r>
          </a:p>
        </p:txBody>
      </p:sp>
      <p:cxnSp>
        <p:nvCxnSpPr>
          <p:cNvPr id="33" name="Verbinder: gewinkelt 32">
            <a:extLst>
              <a:ext uri="{FF2B5EF4-FFF2-40B4-BE49-F238E27FC236}">
                <a16:creationId xmlns:a16="http://schemas.microsoft.com/office/drawing/2014/main" id="{A4A0A561-62DF-C589-4545-67D48D7A18EC}"/>
              </a:ext>
            </a:extLst>
          </p:cNvPr>
          <p:cNvCxnSpPr>
            <a:cxnSpLocks/>
            <a:endCxn id="15" idx="1"/>
          </p:cNvCxnSpPr>
          <p:nvPr/>
        </p:nvCxnSpPr>
        <p:spPr>
          <a:xfrm rot="5400000" flipH="1" flipV="1">
            <a:off x="891393" y="2862822"/>
            <a:ext cx="2898344" cy="131925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SAP SuccessFactors Integration | Leapsome">
            <a:extLst>
              <a:ext uri="{FF2B5EF4-FFF2-40B4-BE49-F238E27FC236}">
                <a16:creationId xmlns:a16="http://schemas.microsoft.com/office/drawing/2014/main" id="{58370ACC-18F6-D7E5-5E21-A954E17A3D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887" y="2174791"/>
            <a:ext cx="999438" cy="9994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7">
            <a:extLst>
              <a:ext uri="{FF2B5EF4-FFF2-40B4-BE49-F238E27FC236}">
                <a16:creationId xmlns:a16="http://schemas.microsoft.com/office/drawing/2014/main" id="{6EA06B1E-E292-30E5-E96D-852106D535E3}"/>
              </a:ext>
            </a:extLst>
          </p:cNvPr>
          <p:cNvSpPr/>
          <p:nvPr/>
        </p:nvSpPr>
        <p:spPr bwMode="gray">
          <a:xfrm>
            <a:off x="1637151" y="2093029"/>
            <a:ext cx="2935593" cy="49139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100" kern="0">
                <a:ea typeface="Arial Unicode MS" pitchFamily="34" charset="-128"/>
                <a:cs typeface="Arial Unicode MS" pitchFamily="34" charset="-128"/>
              </a:rPr>
              <a:t>Lift + Shift </a:t>
            </a:r>
          </a:p>
          <a:p>
            <a:pPr defTabSz="914217" fontAlgn="base">
              <a:spcBef>
                <a:spcPct val="50000"/>
              </a:spcBef>
              <a:spcAft>
                <a:spcPct val="0"/>
              </a:spcAft>
              <a:buClr>
                <a:srgbClr val="F0AB00"/>
              </a:buClr>
              <a:buSzPct val="80000"/>
              <a:defRPr/>
            </a:pPr>
            <a:r>
              <a:rPr lang="de-DE" sz="1100" kern="0">
                <a:ea typeface="Arial Unicode MS" pitchFamily="34" charset="-128"/>
                <a:cs typeface="Arial Unicode MS" pitchFamily="34" charset="-128"/>
              </a:rPr>
              <a:t>als Ablösung</a:t>
            </a:r>
          </a:p>
        </p:txBody>
      </p:sp>
      <p:sp>
        <p:nvSpPr>
          <p:cNvPr id="13" name="Rectangle 67">
            <a:extLst>
              <a:ext uri="{FF2B5EF4-FFF2-40B4-BE49-F238E27FC236}">
                <a16:creationId xmlns:a16="http://schemas.microsoft.com/office/drawing/2014/main" id="{D13F72CB-CF60-4139-5235-ED14808D5A4F}"/>
              </a:ext>
            </a:extLst>
          </p:cNvPr>
          <p:cNvSpPr/>
          <p:nvPr/>
        </p:nvSpPr>
        <p:spPr bwMode="gray">
          <a:xfrm>
            <a:off x="8894393" y="5040523"/>
            <a:ext cx="2935593" cy="491398"/>
          </a:xfrm>
          <a:prstGeom prst="rect">
            <a:avLst/>
          </a:prstGeom>
          <a:ln w="25400" cap="rnd">
            <a:no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lIns="89979" tIns="71983" rIns="89979" bIns="71983" rtlCol="0" anchor="ctr"/>
          <a:lstStyle/>
          <a:p>
            <a:pPr defTabSz="914217" fontAlgn="base">
              <a:spcBef>
                <a:spcPct val="50000"/>
              </a:spcBef>
              <a:spcAft>
                <a:spcPct val="0"/>
              </a:spcAft>
              <a:buClr>
                <a:srgbClr val="F0AB00"/>
              </a:buClr>
              <a:buSzPct val="80000"/>
              <a:defRPr/>
            </a:pPr>
            <a:r>
              <a:rPr lang="de-DE" sz="1100" kern="0">
                <a:ea typeface="Arial Unicode MS" pitchFamily="34" charset="-128"/>
                <a:cs typeface="Arial Unicode MS" pitchFamily="34" charset="-128"/>
              </a:rPr>
              <a:t>Aktuell für DE nicht verfügbar</a:t>
            </a:r>
          </a:p>
        </p:txBody>
      </p:sp>
    </p:spTree>
    <p:extLst>
      <p:ext uri="{BB962C8B-B14F-4D97-AF65-F5344CB8AC3E}">
        <p14:creationId xmlns:p14="http://schemas.microsoft.com/office/powerpoint/2010/main" val="198780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BE9707E9-622D-5C74-B83A-9A06CC432A07}"/>
              </a:ext>
            </a:extLst>
          </p:cNvPr>
          <p:cNvSpPr>
            <a:spLocks noGrp="1"/>
          </p:cNvSpPr>
          <p:nvPr>
            <p:ph type="body" sz="quarter" idx="10"/>
          </p:nvPr>
        </p:nvSpPr>
        <p:spPr>
          <a:xfrm>
            <a:off x="623391" y="427889"/>
            <a:ext cx="11212293" cy="504056"/>
          </a:xfrm>
        </p:spPr>
        <p:txBody>
          <a:bodyPr/>
          <a:lstStyle/>
          <a:p>
            <a:pPr lvl="0"/>
            <a:r>
              <a:rPr lang="de-DE" sz="2800">
                <a:latin typeface="Century Gothic" panose="020B0502020202020204" pitchFamily="34" charset="0"/>
              </a:rPr>
              <a:t>Die unterschiedlichen Wartungszusagen im Überblick</a:t>
            </a:r>
          </a:p>
        </p:txBody>
      </p:sp>
      <p:sp>
        <p:nvSpPr>
          <p:cNvPr id="9" name="Pfeil: nach rechts 8">
            <a:extLst>
              <a:ext uri="{FF2B5EF4-FFF2-40B4-BE49-F238E27FC236}">
                <a16:creationId xmlns:a16="http://schemas.microsoft.com/office/drawing/2014/main" id="{1888DE11-34FC-AD9A-2109-022740914F07}"/>
              </a:ext>
            </a:extLst>
          </p:cNvPr>
          <p:cNvSpPr/>
          <p:nvPr/>
        </p:nvSpPr>
        <p:spPr>
          <a:xfrm>
            <a:off x="623392" y="5252987"/>
            <a:ext cx="10876946" cy="185694"/>
          </a:xfrm>
          <a:prstGeom prst="rightArrow">
            <a:avLst>
              <a:gd name="adj1" fmla="val 50000"/>
              <a:gd name="adj2" fmla="val 4863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Century Gothic" panose="020B0502020202020204" pitchFamily="34" charset="0"/>
            </a:endParaRPr>
          </a:p>
        </p:txBody>
      </p:sp>
      <p:sp>
        <p:nvSpPr>
          <p:cNvPr id="10" name="Rechteck: abgerundete Ecken 9">
            <a:extLst>
              <a:ext uri="{FF2B5EF4-FFF2-40B4-BE49-F238E27FC236}">
                <a16:creationId xmlns:a16="http://schemas.microsoft.com/office/drawing/2014/main" id="{4218FA0F-6EA6-63A7-1153-0EB1520EAF1C}"/>
              </a:ext>
            </a:extLst>
          </p:cNvPr>
          <p:cNvSpPr/>
          <p:nvPr/>
        </p:nvSpPr>
        <p:spPr>
          <a:xfrm rot="17065572">
            <a:off x="1810745" y="5315354"/>
            <a:ext cx="303393" cy="609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Century Gothic" panose="020B0502020202020204" pitchFamily="34" charset="0"/>
            </a:endParaRPr>
          </a:p>
        </p:txBody>
      </p:sp>
      <p:sp>
        <p:nvSpPr>
          <p:cNvPr id="11" name="Textfeld 10">
            <a:extLst>
              <a:ext uri="{FF2B5EF4-FFF2-40B4-BE49-F238E27FC236}">
                <a16:creationId xmlns:a16="http://schemas.microsoft.com/office/drawing/2014/main" id="{2D40B9F8-C5A0-C2A5-4BBB-941091487E51}"/>
              </a:ext>
            </a:extLst>
          </p:cNvPr>
          <p:cNvSpPr txBox="1"/>
          <p:nvPr/>
        </p:nvSpPr>
        <p:spPr>
          <a:xfrm>
            <a:off x="1487656" y="5500341"/>
            <a:ext cx="1020766" cy="338554"/>
          </a:xfrm>
          <a:prstGeom prst="rect">
            <a:avLst/>
          </a:prstGeom>
          <a:noFill/>
        </p:spPr>
        <p:txBody>
          <a:bodyPr wrap="square" rtlCol="0">
            <a:spAutoFit/>
          </a:bodyPr>
          <a:lstStyle/>
          <a:p>
            <a:r>
              <a:rPr lang="de-DE" sz="1600" b="1">
                <a:latin typeface="Century Gothic" panose="020B0502020202020204" pitchFamily="34" charset="0"/>
              </a:rPr>
              <a:t>05/2026</a:t>
            </a:r>
          </a:p>
        </p:txBody>
      </p:sp>
      <p:sp>
        <p:nvSpPr>
          <p:cNvPr id="12" name="Rechteck: abgerundete Ecken 11">
            <a:extLst>
              <a:ext uri="{FF2B5EF4-FFF2-40B4-BE49-F238E27FC236}">
                <a16:creationId xmlns:a16="http://schemas.microsoft.com/office/drawing/2014/main" id="{44F4C366-4457-FF91-B8BE-790A8C276F8D}"/>
              </a:ext>
            </a:extLst>
          </p:cNvPr>
          <p:cNvSpPr/>
          <p:nvPr/>
        </p:nvSpPr>
        <p:spPr>
          <a:xfrm rot="17065572">
            <a:off x="3557267" y="5315354"/>
            <a:ext cx="303393" cy="609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Century Gothic" panose="020B0502020202020204" pitchFamily="34" charset="0"/>
            </a:endParaRPr>
          </a:p>
        </p:txBody>
      </p:sp>
      <p:sp>
        <p:nvSpPr>
          <p:cNvPr id="13" name="Textfeld 12">
            <a:extLst>
              <a:ext uri="{FF2B5EF4-FFF2-40B4-BE49-F238E27FC236}">
                <a16:creationId xmlns:a16="http://schemas.microsoft.com/office/drawing/2014/main" id="{839658F4-4F76-4A9B-DC5A-BF340C4A8887}"/>
              </a:ext>
            </a:extLst>
          </p:cNvPr>
          <p:cNvSpPr txBox="1"/>
          <p:nvPr/>
        </p:nvSpPr>
        <p:spPr>
          <a:xfrm>
            <a:off x="3234178" y="5500341"/>
            <a:ext cx="1020766" cy="338554"/>
          </a:xfrm>
          <a:prstGeom prst="rect">
            <a:avLst/>
          </a:prstGeom>
          <a:noFill/>
        </p:spPr>
        <p:txBody>
          <a:bodyPr wrap="square" rtlCol="0">
            <a:spAutoFit/>
          </a:bodyPr>
          <a:lstStyle/>
          <a:p>
            <a:r>
              <a:rPr lang="de-DE" sz="1600" b="1">
                <a:latin typeface="Century Gothic" panose="020B0502020202020204" pitchFamily="34" charset="0"/>
              </a:rPr>
              <a:t>12/2027</a:t>
            </a:r>
          </a:p>
        </p:txBody>
      </p:sp>
      <p:sp>
        <p:nvSpPr>
          <p:cNvPr id="14" name="Rechteck: abgerundete Ecken 13">
            <a:extLst>
              <a:ext uri="{FF2B5EF4-FFF2-40B4-BE49-F238E27FC236}">
                <a16:creationId xmlns:a16="http://schemas.microsoft.com/office/drawing/2014/main" id="{BBB27D06-5231-5B73-F46E-36C5B65C3669}"/>
              </a:ext>
            </a:extLst>
          </p:cNvPr>
          <p:cNvSpPr/>
          <p:nvPr/>
        </p:nvSpPr>
        <p:spPr>
          <a:xfrm rot="17065572">
            <a:off x="5845828" y="5315354"/>
            <a:ext cx="303393" cy="609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Century Gothic" panose="020B0502020202020204" pitchFamily="34" charset="0"/>
            </a:endParaRPr>
          </a:p>
        </p:txBody>
      </p:sp>
      <p:sp>
        <p:nvSpPr>
          <p:cNvPr id="15" name="Textfeld 14">
            <a:extLst>
              <a:ext uri="{FF2B5EF4-FFF2-40B4-BE49-F238E27FC236}">
                <a16:creationId xmlns:a16="http://schemas.microsoft.com/office/drawing/2014/main" id="{67620E3E-15BD-DD82-EAF4-726111FE842B}"/>
              </a:ext>
            </a:extLst>
          </p:cNvPr>
          <p:cNvSpPr txBox="1"/>
          <p:nvPr/>
        </p:nvSpPr>
        <p:spPr>
          <a:xfrm>
            <a:off x="5522739" y="5500341"/>
            <a:ext cx="1020766" cy="338554"/>
          </a:xfrm>
          <a:prstGeom prst="rect">
            <a:avLst/>
          </a:prstGeom>
          <a:noFill/>
        </p:spPr>
        <p:txBody>
          <a:bodyPr wrap="square" rtlCol="0">
            <a:spAutoFit/>
          </a:bodyPr>
          <a:lstStyle/>
          <a:p>
            <a:r>
              <a:rPr lang="de-DE" sz="1600" b="1">
                <a:latin typeface="Century Gothic" panose="020B0502020202020204" pitchFamily="34" charset="0"/>
              </a:rPr>
              <a:t>12/2030</a:t>
            </a:r>
          </a:p>
        </p:txBody>
      </p:sp>
      <p:sp>
        <p:nvSpPr>
          <p:cNvPr id="16" name="Rechteck: abgerundete Ecken 15">
            <a:extLst>
              <a:ext uri="{FF2B5EF4-FFF2-40B4-BE49-F238E27FC236}">
                <a16:creationId xmlns:a16="http://schemas.microsoft.com/office/drawing/2014/main" id="{A4A7C531-4D86-FF7F-CF0D-0C43F0C82FF8}"/>
              </a:ext>
            </a:extLst>
          </p:cNvPr>
          <p:cNvSpPr/>
          <p:nvPr/>
        </p:nvSpPr>
        <p:spPr>
          <a:xfrm rot="17065572">
            <a:off x="8282410" y="5315354"/>
            <a:ext cx="303393" cy="609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Century Gothic" panose="020B0502020202020204" pitchFamily="34" charset="0"/>
            </a:endParaRPr>
          </a:p>
        </p:txBody>
      </p:sp>
      <p:sp>
        <p:nvSpPr>
          <p:cNvPr id="17" name="Textfeld 16">
            <a:extLst>
              <a:ext uri="{FF2B5EF4-FFF2-40B4-BE49-F238E27FC236}">
                <a16:creationId xmlns:a16="http://schemas.microsoft.com/office/drawing/2014/main" id="{B1675C3A-FD16-6000-B9F8-BA06ACE6CEC7}"/>
              </a:ext>
            </a:extLst>
          </p:cNvPr>
          <p:cNvSpPr txBox="1"/>
          <p:nvPr/>
        </p:nvSpPr>
        <p:spPr>
          <a:xfrm>
            <a:off x="7959321" y="5500341"/>
            <a:ext cx="1020766" cy="338554"/>
          </a:xfrm>
          <a:prstGeom prst="rect">
            <a:avLst/>
          </a:prstGeom>
          <a:noFill/>
        </p:spPr>
        <p:txBody>
          <a:bodyPr wrap="square" rtlCol="0">
            <a:spAutoFit/>
          </a:bodyPr>
          <a:lstStyle/>
          <a:p>
            <a:r>
              <a:rPr lang="de-DE" sz="1600" b="1">
                <a:latin typeface="Century Gothic" panose="020B0502020202020204" pitchFamily="34" charset="0"/>
              </a:rPr>
              <a:t>12/2040</a:t>
            </a:r>
          </a:p>
        </p:txBody>
      </p:sp>
      <p:sp>
        <p:nvSpPr>
          <p:cNvPr id="18" name="Rechteck: abgerundete Ecken 17">
            <a:extLst>
              <a:ext uri="{FF2B5EF4-FFF2-40B4-BE49-F238E27FC236}">
                <a16:creationId xmlns:a16="http://schemas.microsoft.com/office/drawing/2014/main" id="{55342F45-3F17-8C03-12DF-B07C52954262}"/>
              </a:ext>
            </a:extLst>
          </p:cNvPr>
          <p:cNvSpPr/>
          <p:nvPr/>
        </p:nvSpPr>
        <p:spPr>
          <a:xfrm rot="17065572">
            <a:off x="10268266" y="5315354"/>
            <a:ext cx="303393" cy="609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Century Gothic" panose="020B0502020202020204" pitchFamily="34" charset="0"/>
            </a:endParaRPr>
          </a:p>
        </p:txBody>
      </p:sp>
      <p:sp>
        <p:nvSpPr>
          <p:cNvPr id="19" name="Textfeld 18">
            <a:extLst>
              <a:ext uri="{FF2B5EF4-FFF2-40B4-BE49-F238E27FC236}">
                <a16:creationId xmlns:a16="http://schemas.microsoft.com/office/drawing/2014/main" id="{3A976B7F-801C-F607-6108-523955EA9B75}"/>
              </a:ext>
            </a:extLst>
          </p:cNvPr>
          <p:cNvSpPr txBox="1"/>
          <p:nvPr/>
        </p:nvSpPr>
        <p:spPr>
          <a:xfrm>
            <a:off x="10044209" y="5500341"/>
            <a:ext cx="816087" cy="338554"/>
          </a:xfrm>
          <a:prstGeom prst="rect">
            <a:avLst/>
          </a:prstGeom>
          <a:noFill/>
        </p:spPr>
        <p:txBody>
          <a:bodyPr wrap="square" rtlCol="0">
            <a:spAutoFit/>
          </a:bodyPr>
          <a:lstStyle/>
          <a:p>
            <a:r>
              <a:rPr lang="de-DE" sz="1600" b="1">
                <a:latin typeface="Century Gothic" panose="020B0502020202020204" pitchFamily="34" charset="0"/>
              </a:rPr>
              <a:t>2040+</a:t>
            </a:r>
          </a:p>
        </p:txBody>
      </p:sp>
      <p:sp>
        <p:nvSpPr>
          <p:cNvPr id="35" name="Textfeld 34">
            <a:extLst>
              <a:ext uri="{FF2B5EF4-FFF2-40B4-BE49-F238E27FC236}">
                <a16:creationId xmlns:a16="http://schemas.microsoft.com/office/drawing/2014/main" id="{123ED076-7572-E443-BC38-784BEBC90DF6}"/>
              </a:ext>
            </a:extLst>
          </p:cNvPr>
          <p:cNvSpPr txBox="1"/>
          <p:nvPr/>
        </p:nvSpPr>
        <p:spPr>
          <a:xfrm>
            <a:off x="228685" y="1785573"/>
            <a:ext cx="3530579" cy="1461939"/>
          </a:xfrm>
          <a:prstGeom prst="rect">
            <a:avLst/>
          </a:prstGeom>
          <a:noFill/>
        </p:spPr>
        <p:txBody>
          <a:bodyPr wrap="square" rtlCol="0">
            <a:spAutoFit/>
          </a:bodyPr>
          <a:lstStyle/>
          <a:p>
            <a:pPr marL="285750" indent="-285750">
              <a:buFont typeface="Wingdings" panose="05000000000000000000" pitchFamily="2" charset="2"/>
              <a:buChar char="§"/>
            </a:pPr>
            <a:r>
              <a:rPr lang="en-US" sz="1400">
                <a:latin typeface="Century Gothic" panose="020B0502020202020204" pitchFamily="34" charset="0"/>
              </a:rPr>
              <a:t>SAP HCM R/3 on prem bis EHP 5</a:t>
            </a:r>
          </a:p>
          <a:p>
            <a:pPr marL="285750" indent="-285750">
              <a:spcBef>
                <a:spcPts val="600"/>
              </a:spcBef>
              <a:buFont typeface="Wingdings" panose="05000000000000000000" pitchFamily="2" charset="2"/>
              <a:buChar char="§"/>
            </a:pPr>
            <a:r>
              <a:rPr lang="en-US" sz="1400">
                <a:latin typeface="Century Gothic" panose="020B0502020202020204" pitchFamily="34" charset="0"/>
              </a:rPr>
              <a:t>SAP HCM R/3 on prem </a:t>
            </a:r>
            <a:r>
              <a:rPr lang="en-US" sz="1400" err="1">
                <a:latin typeface="Century Gothic" panose="020B0502020202020204" pitchFamily="34" charset="0"/>
              </a:rPr>
              <a:t>mit</a:t>
            </a:r>
            <a:r>
              <a:rPr lang="en-US" sz="1400">
                <a:latin typeface="Century Gothic" panose="020B0502020202020204" pitchFamily="34" charset="0"/>
              </a:rPr>
              <a:t> </a:t>
            </a:r>
            <a:r>
              <a:rPr lang="en-US" sz="1400" err="1">
                <a:latin typeface="Century Gothic" panose="020B0502020202020204" pitchFamily="34" charset="0"/>
              </a:rPr>
              <a:t>anderen</a:t>
            </a:r>
            <a:r>
              <a:rPr lang="en-US" sz="1400">
                <a:latin typeface="Century Gothic" panose="020B0502020202020204" pitchFamily="34" charset="0"/>
              </a:rPr>
              <a:t> </a:t>
            </a:r>
            <a:r>
              <a:rPr lang="en-US" sz="1400" err="1">
                <a:latin typeface="Century Gothic" panose="020B0502020202020204" pitchFamily="34" charset="0"/>
              </a:rPr>
              <a:t>Modulen</a:t>
            </a:r>
            <a:r>
              <a:rPr lang="en-US" sz="1400">
                <a:latin typeface="Century Gothic" panose="020B0502020202020204" pitchFamily="34" charset="0"/>
              </a:rPr>
              <a:t> auf </a:t>
            </a:r>
            <a:r>
              <a:rPr lang="en-US" sz="1400" err="1">
                <a:latin typeface="Century Gothic" panose="020B0502020202020204" pitchFamily="34" charset="0"/>
              </a:rPr>
              <a:t>einer</a:t>
            </a:r>
            <a:r>
              <a:rPr lang="en-US" sz="1400">
                <a:latin typeface="Century Gothic" panose="020B0502020202020204" pitchFamily="34" charset="0"/>
              </a:rPr>
              <a:t> </a:t>
            </a:r>
            <a:r>
              <a:rPr lang="en-US" sz="1400" err="1">
                <a:latin typeface="Century Gothic" panose="020B0502020202020204" pitchFamily="34" charset="0"/>
              </a:rPr>
              <a:t>Instanz</a:t>
            </a:r>
            <a:r>
              <a:rPr lang="en-US" sz="1400">
                <a:latin typeface="Century Gothic" panose="020B0502020202020204" pitchFamily="34" charset="0"/>
              </a:rPr>
              <a:t> die </a:t>
            </a:r>
            <a:r>
              <a:rPr lang="en-US" sz="1400" err="1">
                <a:latin typeface="Century Gothic" panose="020B0502020202020204" pitchFamily="34" charset="0"/>
              </a:rPr>
              <a:t>bereits</a:t>
            </a:r>
            <a:r>
              <a:rPr lang="en-US" sz="1400">
                <a:latin typeface="Century Gothic" panose="020B0502020202020204" pitchFamily="34" charset="0"/>
              </a:rPr>
              <a:t> auf S/4 HANA-Version </a:t>
            </a:r>
            <a:r>
              <a:rPr lang="en-US" sz="1400" err="1">
                <a:latin typeface="Century Gothic" panose="020B0502020202020204" pitchFamily="34" charset="0"/>
              </a:rPr>
              <a:t>betrieben</a:t>
            </a:r>
            <a:r>
              <a:rPr lang="en-US" sz="1400">
                <a:latin typeface="Century Gothic" panose="020B0502020202020204" pitchFamily="34" charset="0"/>
              </a:rPr>
              <a:t> </a:t>
            </a:r>
            <a:r>
              <a:rPr lang="en-US" sz="1400" err="1">
                <a:latin typeface="Century Gothic" panose="020B0502020202020204" pitchFamily="34" charset="0"/>
              </a:rPr>
              <a:t>werden</a:t>
            </a:r>
            <a:r>
              <a:rPr lang="en-US" sz="1400">
                <a:latin typeface="Century Gothic" panose="020B0502020202020204" pitchFamily="34" charset="0"/>
              </a:rPr>
              <a:t>  (</a:t>
            </a:r>
            <a:r>
              <a:rPr lang="en-US" sz="1400" err="1">
                <a:latin typeface="Century Gothic" panose="020B0502020202020204" pitchFamily="34" charset="0"/>
              </a:rPr>
              <a:t>Kompatiblitätspakete</a:t>
            </a:r>
            <a:r>
              <a:rPr lang="en-US" sz="1400">
                <a:latin typeface="Century Gothic" panose="020B0502020202020204" pitchFamily="34" charset="0"/>
              </a:rPr>
              <a:t>)</a:t>
            </a:r>
          </a:p>
        </p:txBody>
      </p:sp>
      <p:sp>
        <p:nvSpPr>
          <p:cNvPr id="36" name="Textfeld 35">
            <a:extLst>
              <a:ext uri="{FF2B5EF4-FFF2-40B4-BE49-F238E27FC236}">
                <a16:creationId xmlns:a16="http://schemas.microsoft.com/office/drawing/2014/main" id="{750AEE30-95C4-95E2-1AB2-801F11B88DBB}"/>
              </a:ext>
            </a:extLst>
          </p:cNvPr>
          <p:cNvSpPr txBox="1"/>
          <p:nvPr/>
        </p:nvSpPr>
        <p:spPr>
          <a:xfrm>
            <a:off x="2354248" y="3801226"/>
            <a:ext cx="2928279" cy="307777"/>
          </a:xfrm>
          <a:prstGeom prst="rect">
            <a:avLst/>
          </a:prstGeom>
          <a:noFill/>
        </p:spPr>
        <p:txBody>
          <a:bodyPr wrap="square" rtlCol="0">
            <a:spAutoFit/>
          </a:bodyPr>
          <a:lstStyle/>
          <a:p>
            <a:r>
              <a:rPr lang="en-US" sz="1400">
                <a:latin typeface="Century Gothic" panose="020B0502020202020204" pitchFamily="34" charset="0"/>
              </a:rPr>
              <a:t>SAP HCM R/3 on prem EHP 6-8</a:t>
            </a:r>
          </a:p>
        </p:txBody>
      </p:sp>
      <p:sp>
        <p:nvSpPr>
          <p:cNvPr id="59" name="Textfeld 58">
            <a:extLst>
              <a:ext uri="{FF2B5EF4-FFF2-40B4-BE49-F238E27FC236}">
                <a16:creationId xmlns:a16="http://schemas.microsoft.com/office/drawing/2014/main" id="{F4D191FF-775F-003F-4314-2E488D8E61B2}"/>
              </a:ext>
            </a:extLst>
          </p:cNvPr>
          <p:cNvSpPr txBox="1"/>
          <p:nvPr/>
        </p:nvSpPr>
        <p:spPr>
          <a:xfrm>
            <a:off x="7288412" y="4001304"/>
            <a:ext cx="2591972" cy="523220"/>
          </a:xfrm>
          <a:prstGeom prst="rect">
            <a:avLst/>
          </a:prstGeom>
          <a:noFill/>
        </p:spPr>
        <p:txBody>
          <a:bodyPr wrap="square">
            <a:spAutoFit/>
          </a:bodyPr>
          <a:lstStyle/>
          <a:p>
            <a:r>
              <a:rPr lang="en-US" sz="1400">
                <a:latin typeface="Century Gothic" panose="020B0502020202020204" pitchFamily="34" charset="0"/>
              </a:rPr>
              <a:t>SAP HCM S/4 HANA on prem und cloud</a:t>
            </a:r>
          </a:p>
        </p:txBody>
      </p:sp>
      <p:sp>
        <p:nvSpPr>
          <p:cNvPr id="61" name="Textfeld 60">
            <a:extLst>
              <a:ext uri="{FF2B5EF4-FFF2-40B4-BE49-F238E27FC236}">
                <a16:creationId xmlns:a16="http://schemas.microsoft.com/office/drawing/2014/main" id="{3D10D54D-F19E-A565-D7BE-F4FE2FDCE3C1}"/>
              </a:ext>
            </a:extLst>
          </p:cNvPr>
          <p:cNvSpPr txBox="1"/>
          <p:nvPr/>
        </p:nvSpPr>
        <p:spPr>
          <a:xfrm>
            <a:off x="8857085" y="1785572"/>
            <a:ext cx="3210951" cy="1031051"/>
          </a:xfrm>
          <a:prstGeom prst="rect">
            <a:avLst/>
          </a:prstGeom>
          <a:noFill/>
        </p:spPr>
        <p:txBody>
          <a:bodyPr wrap="square">
            <a:spAutoFit/>
          </a:bodyPr>
          <a:lstStyle/>
          <a:p>
            <a:pPr marL="285750" indent="-285750">
              <a:buFont typeface="Wingdings" panose="05000000000000000000" pitchFamily="2" charset="2"/>
              <a:buChar char="§"/>
            </a:pPr>
            <a:r>
              <a:rPr lang="en-US" sz="1400">
                <a:latin typeface="Century Gothic" panose="020B0502020202020204" pitchFamily="34" charset="0"/>
              </a:rPr>
              <a:t>SAP SuccessFactors Employee Central Payroll</a:t>
            </a:r>
          </a:p>
          <a:p>
            <a:pPr marL="285750" indent="-285750">
              <a:spcBef>
                <a:spcPts val="600"/>
              </a:spcBef>
              <a:buFont typeface="Wingdings" panose="05000000000000000000" pitchFamily="2" charset="2"/>
              <a:buChar char="§"/>
            </a:pPr>
            <a:r>
              <a:rPr lang="en-US" sz="1400">
                <a:latin typeface="Century Gothic" panose="020B0502020202020204" pitchFamily="34" charset="0"/>
              </a:rPr>
              <a:t>SAP SuccessFactors Payroll </a:t>
            </a:r>
            <a:r>
              <a:rPr lang="en-US" sz="1200" i="1">
                <a:solidFill>
                  <a:schemeClr val="tx2"/>
                </a:solidFill>
                <a:latin typeface="Century Gothic" panose="020B0502020202020204" pitchFamily="34" charset="0"/>
              </a:rPr>
              <a:t>(</a:t>
            </a:r>
            <a:r>
              <a:rPr lang="en-US" sz="1200" i="1" err="1">
                <a:solidFill>
                  <a:schemeClr val="tx2"/>
                </a:solidFill>
                <a:latin typeface="Century Gothic" panose="020B0502020202020204" pitchFamily="34" charset="0"/>
              </a:rPr>
              <a:t>aktuell</a:t>
            </a:r>
            <a:r>
              <a:rPr lang="en-US" sz="1200" i="1">
                <a:solidFill>
                  <a:schemeClr val="tx2"/>
                </a:solidFill>
                <a:latin typeface="Century Gothic" panose="020B0502020202020204" pitchFamily="34" charset="0"/>
              </a:rPr>
              <a:t> </a:t>
            </a:r>
            <a:r>
              <a:rPr lang="en-US" sz="1200" i="1" err="1">
                <a:solidFill>
                  <a:schemeClr val="tx2"/>
                </a:solidFill>
                <a:latin typeface="Century Gothic" panose="020B0502020202020204" pitchFamily="34" charset="0"/>
              </a:rPr>
              <a:t>noch</a:t>
            </a:r>
            <a:r>
              <a:rPr lang="en-US" sz="1200" i="1">
                <a:solidFill>
                  <a:schemeClr val="tx2"/>
                </a:solidFill>
                <a:latin typeface="Century Gothic" panose="020B0502020202020204" pitchFamily="34" charset="0"/>
              </a:rPr>
              <a:t> </a:t>
            </a:r>
            <a:r>
              <a:rPr lang="en-US" sz="1200" i="1" err="1">
                <a:solidFill>
                  <a:schemeClr val="tx2"/>
                </a:solidFill>
                <a:latin typeface="Century Gothic" panose="020B0502020202020204" pitchFamily="34" charset="0"/>
              </a:rPr>
              <a:t>nicht</a:t>
            </a:r>
            <a:r>
              <a:rPr lang="en-US" sz="1200" i="1">
                <a:solidFill>
                  <a:schemeClr val="tx2"/>
                </a:solidFill>
                <a:latin typeface="Century Gothic" panose="020B0502020202020204" pitchFamily="34" charset="0"/>
              </a:rPr>
              <a:t> f</a:t>
            </a:r>
            <a:r>
              <a:rPr lang="de-DE" sz="1200" i="1">
                <a:solidFill>
                  <a:schemeClr val="tx2"/>
                </a:solidFill>
                <a:latin typeface="Century Gothic" panose="020B0502020202020204" pitchFamily="34" charset="0"/>
              </a:rPr>
              <a:t>ü</a:t>
            </a:r>
            <a:r>
              <a:rPr lang="en-US" sz="1200" i="1">
                <a:solidFill>
                  <a:schemeClr val="tx2"/>
                </a:solidFill>
                <a:latin typeface="Century Gothic" panose="020B0502020202020204" pitchFamily="34" charset="0"/>
              </a:rPr>
              <a:t>r DE)</a:t>
            </a:r>
            <a:endParaRPr lang="de-DE" sz="1050" i="1">
              <a:solidFill>
                <a:schemeClr val="tx2"/>
              </a:solidFill>
              <a:latin typeface="Century Gothic" panose="020B0502020202020204" pitchFamily="34" charset="0"/>
            </a:endParaRPr>
          </a:p>
        </p:txBody>
      </p:sp>
      <p:sp>
        <p:nvSpPr>
          <p:cNvPr id="43" name="Textfeld 42">
            <a:extLst>
              <a:ext uri="{FF2B5EF4-FFF2-40B4-BE49-F238E27FC236}">
                <a16:creationId xmlns:a16="http://schemas.microsoft.com/office/drawing/2014/main" id="{40F0FE0B-76AB-8E62-10F2-46154E1C8DB1}"/>
              </a:ext>
            </a:extLst>
          </p:cNvPr>
          <p:cNvSpPr txBox="1"/>
          <p:nvPr/>
        </p:nvSpPr>
        <p:spPr>
          <a:xfrm>
            <a:off x="4611094" y="1787064"/>
            <a:ext cx="2928279" cy="677108"/>
          </a:xfrm>
          <a:prstGeom prst="rect">
            <a:avLst/>
          </a:prstGeom>
          <a:noFill/>
        </p:spPr>
        <p:txBody>
          <a:bodyPr wrap="square">
            <a:spAutoFit/>
          </a:bodyPr>
          <a:lstStyle/>
          <a:p>
            <a:r>
              <a:rPr lang="en-US" sz="1400">
                <a:latin typeface="Century Gothic" panose="020B0502020202020204" pitchFamily="34" charset="0"/>
              </a:rPr>
              <a:t>SAP HCM R/3 on prem EHP 6-8</a:t>
            </a:r>
          </a:p>
          <a:p>
            <a:r>
              <a:rPr lang="en-US" sz="1200" i="1">
                <a:solidFill>
                  <a:schemeClr val="tx2"/>
                </a:solidFill>
                <a:latin typeface="Century Gothic" panose="020B0502020202020204" pitchFamily="34" charset="0"/>
              </a:rPr>
              <a:t>(</a:t>
            </a:r>
            <a:r>
              <a:rPr lang="en-US" sz="1200" i="1" err="1">
                <a:solidFill>
                  <a:schemeClr val="tx2"/>
                </a:solidFill>
                <a:latin typeface="Century Gothic" panose="020B0502020202020204" pitchFamily="34" charset="0"/>
              </a:rPr>
              <a:t>Erweiterte</a:t>
            </a:r>
            <a:r>
              <a:rPr lang="en-US" sz="1200" i="1">
                <a:solidFill>
                  <a:schemeClr val="tx2"/>
                </a:solidFill>
                <a:latin typeface="Century Gothic" panose="020B0502020202020204" pitchFamily="34" charset="0"/>
              </a:rPr>
              <a:t> </a:t>
            </a:r>
            <a:r>
              <a:rPr lang="en-US" sz="1200" i="1" err="1">
                <a:solidFill>
                  <a:schemeClr val="tx2"/>
                </a:solidFill>
                <a:latin typeface="Century Gothic" panose="020B0502020202020204" pitchFamily="34" charset="0"/>
              </a:rPr>
              <a:t>Wartung</a:t>
            </a:r>
            <a:r>
              <a:rPr lang="en-US" sz="1200" i="1">
                <a:solidFill>
                  <a:schemeClr val="tx2"/>
                </a:solidFill>
                <a:latin typeface="Century Gothic" panose="020B0502020202020204" pitchFamily="34" charset="0"/>
              </a:rPr>
              <a:t> </a:t>
            </a:r>
            <a:r>
              <a:rPr lang="en-US" sz="1200" i="1" err="1">
                <a:solidFill>
                  <a:schemeClr val="tx2"/>
                </a:solidFill>
                <a:latin typeface="Century Gothic" panose="020B0502020202020204" pitchFamily="34" charset="0"/>
              </a:rPr>
              <a:t>mit</a:t>
            </a:r>
            <a:r>
              <a:rPr lang="en-US" sz="1200" i="1">
                <a:solidFill>
                  <a:schemeClr val="tx2"/>
                </a:solidFill>
                <a:latin typeface="Century Gothic" panose="020B0502020202020204" pitchFamily="34" charset="0"/>
              </a:rPr>
              <a:t> h</a:t>
            </a:r>
            <a:r>
              <a:rPr lang="de-DE" sz="1200" i="1">
                <a:solidFill>
                  <a:schemeClr val="tx2"/>
                </a:solidFill>
                <a:latin typeface="Century Gothic" panose="020B0502020202020204" pitchFamily="34" charset="0"/>
              </a:rPr>
              <a:t>ö</a:t>
            </a:r>
            <a:r>
              <a:rPr lang="en-US" sz="1200" i="1" err="1">
                <a:solidFill>
                  <a:schemeClr val="tx2"/>
                </a:solidFill>
                <a:latin typeface="Century Gothic" panose="020B0502020202020204" pitchFamily="34" charset="0"/>
              </a:rPr>
              <a:t>heren</a:t>
            </a:r>
            <a:r>
              <a:rPr lang="en-US" sz="1200" i="1">
                <a:solidFill>
                  <a:schemeClr val="tx2"/>
                </a:solidFill>
                <a:latin typeface="Century Gothic" panose="020B0502020202020204" pitchFamily="34" charset="0"/>
              </a:rPr>
              <a:t> Kosten m</a:t>
            </a:r>
            <a:r>
              <a:rPr lang="de-DE" sz="1200" i="1">
                <a:solidFill>
                  <a:schemeClr val="tx2"/>
                </a:solidFill>
                <a:latin typeface="Century Gothic" panose="020B0502020202020204" pitchFamily="34" charset="0"/>
              </a:rPr>
              <a:t>ö</a:t>
            </a:r>
            <a:r>
              <a:rPr lang="en-US" sz="1200" i="1" err="1">
                <a:solidFill>
                  <a:schemeClr val="tx2"/>
                </a:solidFill>
                <a:latin typeface="Century Gothic" panose="020B0502020202020204" pitchFamily="34" charset="0"/>
              </a:rPr>
              <a:t>glich</a:t>
            </a:r>
            <a:r>
              <a:rPr lang="en-US" sz="1200" i="1">
                <a:solidFill>
                  <a:schemeClr val="tx2"/>
                </a:solidFill>
                <a:latin typeface="Century Gothic" panose="020B0502020202020204" pitchFamily="34" charset="0"/>
              </a:rPr>
              <a:t>*)</a:t>
            </a:r>
            <a:endParaRPr lang="en-US" sz="1200">
              <a:latin typeface="Century Gothic" panose="020B0502020202020204" pitchFamily="34" charset="0"/>
            </a:endParaRPr>
          </a:p>
        </p:txBody>
      </p:sp>
      <p:cxnSp>
        <p:nvCxnSpPr>
          <p:cNvPr id="4" name="Gerader Verbinder 3">
            <a:extLst>
              <a:ext uri="{FF2B5EF4-FFF2-40B4-BE49-F238E27FC236}">
                <a16:creationId xmlns:a16="http://schemas.microsoft.com/office/drawing/2014/main" id="{3895DBF5-579D-DD13-1D81-C90B8B62BA61}"/>
              </a:ext>
            </a:extLst>
          </p:cNvPr>
          <p:cNvCxnSpPr>
            <a:cxnSpLocks/>
          </p:cNvCxnSpPr>
          <p:nvPr/>
        </p:nvCxnSpPr>
        <p:spPr>
          <a:xfrm>
            <a:off x="1982913" y="3309538"/>
            <a:ext cx="0" cy="173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9A166186-AC08-461E-4C5A-01DB8A1571A1}"/>
              </a:ext>
            </a:extLst>
          </p:cNvPr>
          <p:cNvCxnSpPr>
            <a:cxnSpLocks/>
          </p:cNvCxnSpPr>
          <p:nvPr/>
        </p:nvCxnSpPr>
        <p:spPr>
          <a:xfrm>
            <a:off x="3759267" y="4715301"/>
            <a:ext cx="0" cy="329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63CD7753-5FB7-2CE3-4F89-19E82063D0A8}"/>
              </a:ext>
            </a:extLst>
          </p:cNvPr>
          <p:cNvCxnSpPr>
            <a:cxnSpLocks/>
          </p:cNvCxnSpPr>
          <p:nvPr/>
        </p:nvCxnSpPr>
        <p:spPr>
          <a:xfrm>
            <a:off x="6034008" y="3118513"/>
            <a:ext cx="0" cy="1926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366D92CE-C7E9-DFF1-EEBC-BBEB7FFD7D87}"/>
              </a:ext>
            </a:extLst>
          </p:cNvPr>
          <p:cNvCxnSpPr>
            <a:cxnSpLocks/>
          </p:cNvCxnSpPr>
          <p:nvPr/>
        </p:nvCxnSpPr>
        <p:spPr>
          <a:xfrm>
            <a:off x="8496243" y="4653891"/>
            <a:ext cx="0" cy="390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109739B-CA72-11BE-6D6B-F44825D4ABC9}"/>
              </a:ext>
            </a:extLst>
          </p:cNvPr>
          <p:cNvCxnSpPr>
            <a:cxnSpLocks/>
          </p:cNvCxnSpPr>
          <p:nvPr/>
        </p:nvCxnSpPr>
        <p:spPr>
          <a:xfrm>
            <a:off x="10462560" y="3268243"/>
            <a:ext cx="1" cy="1776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061DDE4F-F650-B646-3B41-EF1FDB23647C}"/>
              </a:ext>
            </a:extLst>
          </p:cNvPr>
          <p:cNvSpPr txBox="1"/>
          <p:nvPr/>
        </p:nvSpPr>
        <p:spPr>
          <a:xfrm>
            <a:off x="173291" y="6090223"/>
            <a:ext cx="6596186" cy="261610"/>
          </a:xfrm>
          <a:prstGeom prst="rect">
            <a:avLst/>
          </a:prstGeom>
          <a:noFill/>
          <a:ln>
            <a:noFill/>
          </a:ln>
        </p:spPr>
        <p:txBody>
          <a:bodyPr wrap="square" rtlCol="0">
            <a:spAutoFit/>
          </a:bodyPr>
          <a:lstStyle/>
          <a:p>
            <a:r>
              <a:rPr lang="de-DE" sz="1050" i="1">
                <a:latin typeface="Century Gothic" panose="020B0502020202020204" pitchFamily="34" charset="0"/>
              </a:rPr>
              <a:t>*Diese ist bei der SAP zu beantragen</a:t>
            </a:r>
          </a:p>
        </p:txBody>
      </p:sp>
    </p:spTree>
    <p:extLst>
      <p:ext uri="{BB962C8B-B14F-4D97-AF65-F5344CB8AC3E}">
        <p14:creationId xmlns:p14="http://schemas.microsoft.com/office/powerpoint/2010/main" val="4155995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P spid="16" grpId="0" animBg="1"/>
      <p:bldP spid="17" grpId="0"/>
      <p:bldP spid="18" grpId="0" animBg="1"/>
      <p:bldP spid="19" grpId="0"/>
      <p:bldP spid="35" grpId="0"/>
      <p:bldP spid="36" grpId="0"/>
      <p:bldP spid="59" grpId="0"/>
      <p:bldP spid="6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5ABD7B0-D39F-176C-8DF4-800F88DBA3C9}"/>
              </a:ext>
            </a:extLst>
          </p:cNvPr>
          <p:cNvSpPr>
            <a:spLocks noGrp="1"/>
          </p:cNvSpPr>
          <p:nvPr>
            <p:ph type="body" sz="quarter" idx="10"/>
          </p:nvPr>
        </p:nvSpPr>
        <p:spPr>
          <a:xfrm>
            <a:off x="623391" y="427889"/>
            <a:ext cx="11290185" cy="504056"/>
          </a:xfrm>
        </p:spPr>
        <p:txBody>
          <a:bodyPr/>
          <a:lstStyle/>
          <a:p>
            <a:r>
              <a:rPr lang="de-DE" dirty="0"/>
              <a:t>Wie viele Unternehmen </a:t>
            </a:r>
            <a:r>
              <a:rPr lang="de-DE"/>
              <a:t>im DACH-Raum </a:t>
            </a:r>
            <a:r>
              <a:rPr lang="de-DE" dirty="0"/>
              <a:t>nutzen noch SAP ECC HCM on-</a:t>
            </a:r>
            <a:r>
              <a:rPr lang="de-DE" dirty="0" err="1"/>
              <a:t>premise</a:t>
            </a:r>
            <a:r>
              <a:rPr lang="de-DE" dirty="0"/>
              <a:t>? </a:t>
            </a:r>
          </a:p>
        </p:txBody>
      </p:sp>
      <p:pic>
        <p:nvPicPr>
          <p:cNvPr id="5" name="Grafik 4" descr="Ein Bild, das Text, Screenshot enthält.&#10;&#10;KI-generierte Inhalte können fehlerhaft sein.">
            <a:extLst>
              <a:ext uri="{FF2B5EF4-FFF2-40B4-BE49-F238E27FC236}">
                <a16:creationId xmlns:a16="http://schemas.microsoft.com/office/drawing/2014/main" id="{DBFC2CEF-23E3-0E65-489A-16A37EB932CE}"/>
              </a:ext>
            </a:extLst>
          </p:cNvPr>
          <p:cNvPicPr>
            <a:picLocks noChangeAspect="1"/>
          </p:cNvPicPr>
          <p:nvPr/>
        </p:nvPicPr>
        <p:blipFill>
          <a:blip r:embed="rId2"/>
          <a:stretch>
            <a:fillRect/>
          </a:stretch>
        </p:blipFill>
        <p:spPr>
          <a:xfrm>
            <a:off x="623391" y="1680374"/>
            <a:ext cx="7333647" cy="4144705"/>
          </a:xfrm>
          <a:prstGeom prst="rect">
            <a:avLst/>
          </a:prstGeom>
        </p:spPr>
      </p:pic>
      <p:sp>
        <p:nvSpPr>
          <p:cNvPr id="6" name="Textfeld 5">
            <a:extLst>
              <a:ext uri="{FF2B5EF4-FFF2-40B4-BE49-F238E27FC236}">
                <a16:creationId xmlns:a16="http://schemas.microsoft.com/office/drawing/2014/main" id="{86A52626-6AA7-EFB8-07DB-FD5C3221D3E4}"/>
              </a:ext>
            </a:extLst>
          </p:cNvPr>
          <p:cNvSpPr txBox="1"/>
          <p:nvPr/>
        </p:nvSpPr>
        <p:spPr bwMode="auto">
          <a:xfrm>
            <a:off x="570639" y="5967759"/>
            <a:ext cx="4474302" cy="215444"/>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p>
            <a:pPr>
              <a:spcBef>
                <a:spcPct val="0"/>
              </a:spcBef>
            </a:pPr>
            <a:r>
              <a:rPr lang="de-DE" sz="800" b="1" dirty="0">
                <a:latin typeface="+mj-lt"/>
                <a:ea typeface="Verdana" pitchFamily="34" charset="0"/>
                <a:cs typeface="Verdana" pitchFamily="34" charset="0"/>
              </a:rPr>
              <a:t>https://dsag.de/presse/dsag-personaltage-hr-transformation-mit-h4s4-successfactors/</a:t>
            </a:r>
          </a:p>
        </p:txBody>
      </p:sp>
      <p:sp>
        <p:nvSpPr>
          <p:cNvPr id="8" name="Textfeld 7">
            <a:extLst>
              <a:ext uri="{FF2B5EF4-FFF2-40B4-BE49-F238E27FC236}">
                <a16:creationId xmlns:a16="http://schemas.microsoft.com/office/drawing/2014/main" id="{A9DE6A51-1E86-3FA4-6D0E-6FCDD5876C93}"/>
              </a:ext>
            </a:extLst>
          </p:cNvPr>
          <p:cNvSpPr txBox="1"/>
          <p:nvPr/>
        </p:nvSpPr>
        <p:spPr bwMode="auto">
          <a:xfrm>
            <a:off x="8097714" y="1774889"/>
            <a:ext cx="4094286" cy="403187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600"/>
              <a:t>Auf die Frage, welche SAP-Systeme sie derzeit im HR einsetzen, gaben </a:t>
            </a:r>
          </a:p>
          <a:p>
            <a:pPr>
              <a:spcBef>
                <a:spcPct val="0"/>
              </a:spcBef>
            </a:pPr>
            <a:r>
              <a:rPr lang="de-DE" sz="1600" b="1"/>
              <a:t>71 Prozent </a:t>
            </a:r>
            <a:r>
              <a:rPr lang="de-DE" sz="1600"/>
              <a:t>der Befragten an, noch mit </a:t>
            </a:r>
            <a:r>
              <a:rPr lang="de-DE" sz="1600" b="1"/>
              <a:t>SAP ECC HCM </a:t>
            </a:r>
            <a:r>
              <a:rPr lang="de-DE" sz="1600"/>
              <a:t>(On-</a:t>
            </a:r>
            <a:r>
              <a:rPr lang="de-DE" sz="1600" err="1"/>
              <a:t>Premises</a:t>
            </a:r>
            <a:r>
              <a:rPr lang="de-DE" sz="1600"/>
              <a:t>) zu arbeiten. </a:t>
            </a:r>
          </a:p>
          <a:p>
            <a:pPr>
              <a:spcBef>
                <a:spcPct val="0"/>
              </a:spcBef>
            </a:pPr>
            <a:r>
              <a:rPr lang="de-DE" sz="1600" b="1"/>
              <a:t>39 Prozent </a:t>
            </a:r>
            <a:r>
              <a:rPr lang="de-DE" sz="1600"/>
              <a:t>nutzen SAP SuccessFactors, </a:t>
            </a:r>
            <a:r>
              <a:rPr lang="de-DE" sz="1600" b="1"/>
              <a:t>23 Prozent SAP S/4HANA HCM (H4S4) On-</a:t>
            </a:r>
            <a:r>
              <a:rPr lang="de-DE" sz="1600" b="1" err="1"/>
              <a:t>Premises</a:t>
            </a:r>
            <a:r>
              <a:rPr lang="de-DE" sz="1600" b="1"/>
              <a:t> </a:t>
            </a:r>
            <a:r>
              <a:rPr lang="de-DE" sz="1600"/>
              <a:t>und </a:t>
            </a:r>
          </a:p>
          <a:p>
            <a:pPr>
              <a:spcBef>
                <a:spcPct val="0"/>
              </a:spcBef>
            </a:pPr>
            <a:r>
              <a:rPr lang="de-DE" sz="1600" b="1"/>
              <a:t>9 Prozent SAP S/4HANA HCM in der Private Cloud</a:t>
            </a:r>
            <a:r>
              <a:rPr lang="de-DE" sz="1600"/>
              <a:t>. </a:t>
            </a:r>
          </a:p>
          <a:p>
            <a:pPr>
              <a:spcBef>
                <a:spcPct val="0"/>
              </a:spcBef>
            </a:pPr>
            <a:r>
              <a:rPr lang="de-DE" sz="1600"/>
              <a:t>Bei dieser Frage waren Mehrfachnennungen möglich. „An den Antworten wird deutlich, wie heterogen die digitale Transformation in HR und IT ausfällt – und dass sie derzeit in vollem Gange ist“</a:t>
            </a:r>
            <a:endParaRPr lang="de-DE" sz="1600" b="1">
              <a:latin typeface="+mj-lt"/>
              <a:ea typeface="Verdana" pitchFamily="34" charset="0"/>
              <a:cs typeface="Verdana" pitchFamily="34" charset="0"/>
            </a:endParaRPr>
          </a:p>
        </p:txBody>
      </p:sp>
    </p:spTree>
    <p:extLst>
      <p:ext uri="{BB962C8B-B14F-4D97-AF65-F5344CB8AC3E}">
        <p14:creationId xmlns:p14="http://schemas.microsoft.com/office/powerpoint/2010/main" val="1976851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p:cNvSpPr/>
          <p:nvPr/>
        </p:nvSpPr>
        <p:spPr bwMode="auto">
          <a:xfrm>
            <a:off x="263352" y="1556791"/>
            <a:ext cx="11421311" cy="4736957"/>
          </a:xfrm>
          <a:prstGeom prst="rect">
            <a:avLst/>
          </a:prstGeom>
          <a:solidFill>
            <a:schemeClr val="bg1">
              <a:alpha val="80000"/>
            </a:schemeClr>
          </a:solidFill>
          <a:ln w="9525">
            <a:noFill/>
            <a:miter lim="800000"/>
            <a:headEnd/>
            <a:tailEnd/>
          </a:ln>
          <a:effectLst/>
        </p:spPr>
        <p:txBody>
          <a:bodyPr wrap="none" lIns="35991" tIns="35991" rIns="35991" bIns="35991" rtlCol="0" anchor="t"/>
          <a:lstStyle/>
          <a:p>
            <a:pPr marL="171450" indent="-171450">
              <a:lnSpc>
                <a:spcPct val="150000"/>
              </a:lnSpc>
              <a:buFont typeface="Arial" panose="020B0604020202020204" pitchFamily="34" charset="0"/>
              <a:buChar char="•"/>
            </a:pPr>
            <a:endParaRPr lang="de-DE" sz="1600">
              <a:solidFill>
                <a:srgbClr val="233356"/>
              </a:solidFill>
              <a:sym typeface="Arial" pitchFamily="34" charset="0"/>
            </a:endParaRPr>
          </a:p>
        </p:txBody>
      </p:sp>
      <p:sp>
        <p:nvSpPr>
          <p:cNvPr id="2" name="Textplatzhalter 1">
            <a:extLst>
              <a:ext uri="{FF2B5EF4-FFF2-40B4-BE49-F238E27FC236}">
                <a16:creationId xmlns:a16="http://schemas.microsoft.com/office/drawing/2014/main" id="{4FB242B0-9192-880A-7BF9-E9C7EBD4B37C}"/>
              </a:ext>
            </a:extLst>
          </p:cNvPr>
          <p:cNvSpPr>
            <a:spLocks noGrp="1"/>
          </p:cNvSpPr>
          <p:nvPr>
            <p:ph type="body" sz="quarter" idx="13"/>
          </p:nvPr>
        </p:nvSpPr>
        <p:spPr/>
        <p:txBody>
          <a:bodyPr/>
          <a:lstStyle/>
          <a:p>
            <a:r>
              <a:rPr lang="de-DE" sz="1600">
                <a:solidFill>
                  <a:schemeClr val="tx1"/>
                </a:solidFill>
              </a:rPr>
              <a:t>Was steckt hinter SuccessFactors und wie funktioniert das System?</a:t>
            </a:r>
          </a:p>
          <a:p>
            <a:r>
              <a:rPr lang="de-DE" sz="1600">
                <a:solidFill>
                  <a:schemeClr val="tx1"/>
                </a:solidFill>
              </a:rPr>
              <a:t>Wie verändern S/4HANA und SuccessFactors meine generelle SAP-Systemlandschaft?</a:t>
            </a:r>
          </a:p>
          <a:p>
            <a:r>
              <a:rPr lang="de-DE" sz="1600">
                <a:solidFill>
                  <a:schemeClr val="tx1"/>
                </a:solidFill>
              </a:rPr>
              <a:t>Welche Strategie verfolgt SAP mit SAP HCM for S/4HANA?</a:t>
            </a:r>
          </a:p>
          <a:p>
            <a:r>
              <a:rPr lang="de-DE" sz="1600">
                <a:solidFill>
                  <a:schemeClr val="tx1"/>
                </a:solidFill>
              </a:rPr>
              <a:t>Wird SAP HCM for S/HANA weiterentwickelt und wie lange wird das System gewartet?</a:t>
            </a:r>
          </a:p>
          <a:p>
            <a:r>
              <a:rPr lang="de-DE" sz="1600">
                <a:solidFill>
                  <a:schemeClr val="tx1"/>
                </a:solidFill>
              </a:rPr>
              <a:t>Was passiert mit den „klassischen Modulen“ wie Entgeltabrechnung, Zeitwirtschaft, OM etc. in der Cloud?</a:t>
            </a:r>
          </a:p>
          <a:p>
            <a:r>
              <a:rPr lang="de-DE" sz="1600">
                <a:solidFill>
                  <a:schemeClr val="tx1"/>
                </a:solidFill>
              </a:rPr>
              <a:t>Welche Lösungen kann mir heute SuccessFactors schon bieten?</a:t>
            </a:r>
          </a:p>
          <a:p>
            <a:r>
              <a:rPr lang="de-DE" sz="1600">
                <a:solidFill>
                  <a:schemeClr val="tx1"/>
                </a:solidFill>
              </a:rPr>
              <a:t>Werden alle fachlichen und technischen Prozesse auch weiterhin durch SAP unterstützt?</a:t>
            </a:r>
          </a:p>
          <a:p>
            <a:r>
              <a:rPr lang="de-DE" sz="1600">
                <a:solidFill>
                  <a:schemeClr val="tx1"/>
                </a:solidFill>
              </a:rPr>
              <a:t>Welche Kapazitäten werden in Zukunft für die Projekte benötigt (IT und/oder HR)?</a:t>
            </a:r>
          </a:p>
          <a:p>
            <a:r>
              <a:rPr lang="de-DE" sz="1600">
                <a:solidFill>
                  <a:schemeClr val="tx1"/>
                </a:solidFill>
              </a:rPr>
              <a:t>Sind meine Add-</a:t>
            </a:r>
            <a:r>
              <a:rPr lang="de-DE" sz="1600" err="1">
                <a:solidFill>
                  <a:schemeClr val="tx1"/>
                </a:solidFill>
              </a:rPr>
              <a:t>ons</a:t>
            </a:r>
            <a:r>
              <a:rPr lang="de-DE" sz="1600">
                <a:solidFill>
                  <a:schemeClr val="tx1"/>
                </a:solidFill>
              </a:rPr>
              <a:t> mit S/4HANA und/oder SuccessFactors kompatibel?</a:t>
            </a:r>
          </a:p>
          <a:p>
            <a:r>
              <a:rPr lang="de-DE" sz="1600">
                <a:solidFill>
                  <a:schemeClr val="tx1"/>
                </a:solidFill>
              </a:rPr>
              <a:t>Funktionieren die kundeneigenen Entwicklungen mit SAP HCM for S/4HANA, wenn nicht, was kann getan werden?</a:t>
            </a:r>
          </a:p>
          <a:p>
            <a:r>
              <a:rPr lang="de-DE" sz="1600">
                <a:solidFill>
                  <a:schemeClr val="tx1"/>
                </a:solidFill>
              </a:rPr>
              <a:t>Was ist beim Thema Integration beachten?</a:t>
            </a:r>
          </a:p>
          <a:p>
            <a:r>
              <a:rPr lang="de-DE" sz="1600">
                <a:solidFill>
                  <a:schemeClr val="tx1"/>
                </a:solidFill>
              </a:rPr>
              <a:t>Welche Kosten kommen in Zukunft auf uns zu?</a:t>
            </a:r>
          </a:p>
          <a:p>
            <a:r>
              <a:rPr lang="de-DE" sz="1600">
                <a:solidFill>
                  <a:schemeClr val="tx1"/>
                </a:solidFill>
              </a:rPr>
              <a:t>….</a:t>
            </a:r>
          </a:p>
          <a:p>
            <a:endParaRPr lang="de-DE" sz="1600">
              <a:solidFill>
                <a:schemeClr val="tx1"/>
              </a:solidFill>
            </a:endParaRPr>
          </a:p>
        </p:txBody>
      </p:sp>
      <p:sp>
        <p:nvSpPr>
          <p:cNvPr id="6" name="Textplatzhalter 5">
            <a:extLst>
              <a:ext uri="{FF2B5EF4-FFF2-40B4-BE49-F238E27FC236}">
                <a16:creationId xmlns:a16="http://schemas.microsoft.com/office/drawing/2014/main" id="{661830F0-CB71-957B-BB65-2624DD82A7DD}"/>
              </a:ext>
            </a:extLst>
          </p:cNvPr>
          <p:cNvSpPr>
            <a:spLocks noGrp="1"/>
          </p:cNvSpPr>
          <p:nvPr>
            <p:ph type="body" sz="quarter" idx="10"/>
          </p:nvPr>
        </p:nvSpPr>
        <p:spPr/>
        <p:txBody>
          <a:bodyPr/>
          <a:lstStyle/>
          <a:p>
            <a:r>
              <a:rPr lang="de-DE"/>
              <a:t>Aus dem bisher erwähnten ergeben sich diverse Fragestellungen?</a:t>
            </a:r>
          </a:p>
        </p:txBody>
      </p:sp>
    </p:spTree>
    <p:extLst>
      <p:ext uri="{BB962C8B-B14F-4D97-AF65-F5344CB8AC3E}">
        <p14:creationId xmlns:p14="http://schemas.microsoft.com/office/powerpoint/2010/main" val="13009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S Prof. Frick">
  <a:themeElements>
    <a:clrScheme name="Benutzerdefiniert 1">
      <a:dk1>
        <a:sysClr val="windowText" lastClr="000000"/>
      </a:dk1>
      <a:lt1>
        <a:sysClr val="window" lastClr="FFFFFF"/>
      </a:lt1>
      <a:dk2>
        <a:srgbClr val="2B478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spcBef>
            <a:spcPct val="0"/>
          </a:spcBef>
          <a:defRPr sz="2400" b="1" dirty="0" smtClean="0">
            <a:latin typeface="+mj-lt"/>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LM Consulting Päsentationsvorlage 2022_2.potx" id="{11B99DA2-66BC-4D63-918A-8DC2A9ED3E1F}" vid="{6E95A1DF-F29D-4DE3-9F7F-5EA727D52AE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CCC8D2ECFB4EB4C92189E41173DAEFD" ma:contentTypeVersion="12" ma:contentTypeDescription="Ein neues Dokument erstellen." ma:contentTypeScope="" ma:versionID="c12f95f0b015354bd15792b3ef49a231">
  <xsd:schema xmlns:xsd="http://www.w3.org/2001/XMLSchema" xmlns:xs="http://www.w3.org/2001/XMLSchema" xmlns:p="http://schemas.microsoft.com/office/2006/metadata/properties" xmlns:ns2="2fc9105c-44b6-40bf-a25f-f7ee804afc64" xmlns:ns3="6c57a71c-dfbb-4cf3-8a78-23f335348ea6" targetNamespace="http://schemas.microsoft.com/office/2006/metadata/properties" ma:root="true" ma:fieldsID="48942786ac787927d3eb3ebc91d8f937" ns2:_="" ns3:_="">
    <xsd:import namespace="2fc9105c-44b6-40bf-a25f-f7ee804afc64"/>
    <xsd:import namespace="6c57a71c-dfbb-4cf3-8a78-23f335348e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9105c-44b6-40bf-a25f-f7ee804af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7a71c-dfbb-4cf3-8a78-23f335348ea6"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DEB407-4F97-4001-9620-436462EABDFE}">
  <ds:schemaRefs>
    <ds:schemaRef ds:uri="http://purl.org/dc/terms/"/>
    <ds:schemaRef ds:uri="2fc9105c-44b6-40bf-a25f-f7ee804afc64"/>
    <ds:schemaRef ds:uri="6c57a71c-dfbb-4cf3-8a78-23f335348ea6"/>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9A034FA0-E313-4FBE-A176-BCF154032048}">
  <ds:schemaRefs>
    <ds:schemaRef ds:uri="http://schemas.microsoft.com/sharepoint/v3/contenttype/forms"/>
  </ds:schemaRefs>
</ds:datastoreItem>
</file>

<file path=customXml/itemProps3.xml><?xml version="1.0" encoding="utf-8"?>
<ds:datastoreItem xmlns:ds="http://schemas.openxmlformats.org/officeDocument/2006/customXml" ds:itemID="{4C07441C-C1CD-4F38-AC1D-804815969BCF}">
  <ds:schemaRefs>
    <ds:schemaRef ds:uri="2fc9105c-44b6-40bf-a25f-f7ee804afc64"/>
    <ds:schemaRef ds:uri="6c57a71c-dfbb-4cf3-8a78-23f335348e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LM Consulting Päsentationsvorlage 2022_2</Template>
  <TotalTime>0</TotalTime>
  <Words>3152</Words>
  <Application>Microsoft Office PowerPoint</Application>
  <PresentationFormat>Breitbild</PresentationFormat>
  <Paragraphs>499</Paragraphs>
  <Slides>38</Slides>
  <Notes>13</Notes>
  <HiddenSlides>5</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38</vt:i4>
      </vt:variant>
    </vt:vector>
  </HeadingPairs>
  <TitlesOfParts>
    <vt:vector size="47" baseType="lpstr">
      <vt:lpstr>Arial</vt:lpstr>
      <vt:lpstr>Arial Unicode MS</vt:lpstr>
      <vt:lpstr>Calibri</vt:lpstr>
      <vt:lpstr>Century Gothic</vt:lpstr>
      <vt:lpstr>Verdana</vt:lpstr>
      <vt:lpstr>wingdings</vt:lpstr>
      <vt:lpstr>wingdings</vt:lpstr>
      <vt:lpstr>ヒラギノ角ゴ Pro W3</vt:lpstr>
      <vt:lpstr>LS Prof. Frick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Lars Moeller</dc:creator>
  <cp:lastModifiedBy>Nadine Seitler</cp:lastModifiedBy>
  <cp:revision>1</cp:revision>
  <dcterms:created xsi:type="dcterms:W3CDTF">2023-03-01T09:25:40Z</dcterms:created>
  <dcterms:modified xsi:type="dcterms:W3CDTF">2026-02-05T11:08:26Z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0x010100DCCC8D2ECFB4EB4C92189E41173DAEFD</vt:lpwstr>
  </property>
</Properties>
</file>