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48"/>
  </p:notesMasterIdLst>
  <p:handoutMasterIdLst>
    <p:handoutMasterId r:id="rId49"/>
  </p:handoutMasterIdLst>
  <p:sldIdLst>
    <p:sldId id="258" r:id="rId5"/>
    <p:sldId id="689" r:id="rId6"/>
    <p:sldId id="804" r:id="rId7"/>
    <p:sldId id="767" r:id="rId8"/>
    <p:sldId id="772" r:id="rId9"/>
    <p:sldId id="769" r:id="rId10"/>
    <p:sldId id="261" r:id="rId11"/>
    <p:sldId id="311" r:id="rId12"/>
    <p:sldId id="313" r:id="rId13"/>
    <p:sldId id="314" r:id="rId14"/>
    <p:sldId id="315" r:id="rId15"/>
    <p:sldId id="316" r:id="rId16"/>
    <p:sldId id="318" r:id="rId17"/>
    <p:sldId id="319" r:id="rId18"/>
    <p:sldId id="320" r:id="rId19"/>
    <p:sldId id="321" r:id="rId20"/>
    <p:sldId id="322" r:id="rId21"/>
    <p:sldId id="324" r:id="rId22"/>
    <p:sldId id="325" r:id="rId23"/>
    <p:sldId id="326" r:id="rId24"/>
    <p:sldId id="327" r:id="rId25"/>
    <p:sldId id="328" r:id="rId26"/>
    <p:sldId id="773" r:id="rId27"/>
    <p:sldId id="330" r:id="rId28"/>
    <p:sldId id="334" r:id="rId29"/>
    <p:sldId id="339" r:id="rId30"/>
    <p:sldId id="774" r:id="rId31"/>
    <p:sldId id="768" r:id="rId32"/>
    <p:sldId id="748" r:id="rId33"/>
    <p:sldId id="749" r:id="rId34"/>
    <p:sldId id="762" r:id="rId35"/>
    <p:sldId id="260" r:id="rId36"/>
    <p:sldId id="751" r:id="rId37"/>
    <p:sldId id="752" r:id="rId38"/>
    <p:sldId id="263" r:id="rId39"/>
    <p:sldId id="265" r:id="rId40"/>
    <p:sldId id="757" r:id="rId41"/>
    <p:sldId id="758" r:id="rId42"/>
    <p:sldId id="764" r:id="rId43"/>
    <p:sldId id="765" r:id="rId44"/>
    <p:sldId id="759" r:id="rId45"/>
    <p:sldId id="760" r:id="rId46"/>
    <p:sldId id="763" r:id="rId47"/>
  </p:sldIdLst>
  <p:sldSz cx="12192000" cy="6858000"/>
  <p:notesSz cx="6797675" cy="9929813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D2D81BA-15CD-460A-8212-842046898384}">
          <p14:sldIdLst>
            <p14:sldId id="258"/>
            <p14:sldId id="689"/>
            <p14:sldId id="804"/>
            <p14:sldId id="767"/>
            <p14:sldId id="772"/>
            <p14:sldId id="769"/>
            <p14:sldId id="261"/>
            <p14:sldId id="311"/>
            <p14:sldId id="313"/>
            <p14:sldId id="314"/>
            <p14:sldId id="315"/>
            <p14:sldId id="316"/>
            <p14:sldId id="318"/>
            <p14:sldId id="319"/>
            <p14:sldId id="320"/>
            <p14:sldId id="321"/>
            <p14:sldId id="322"/>
            <p14:sldId id="324"/>
            <p14:sldId id="325"/>
            <p14:sldId id="326"/>
            <p14:sldId id="327"/>
            <p14:sldId id="328"/>
            <p14:sldId id="773"/>
            <p14:sldId id="330"/>
            <p14:sldId id="334"/>
            <p14:sldId id="339"/>
            <p14:sldId id="774"/>
            <p14:sldId id="768"/>
            <p14:sldId id="748"/>
            <p14:sldId id="749"/>
            <p14:sldId id="762"/>
          </p14:sldIdLst>
        </p14:section>
        <p14:section name="Genauere Informationen" id="{590315DD-08C2-416F-A318-73FEE591E790}">
          <p14:sldIdLst>
            <p14:sldId id="260"/>
            <p14:sldId id="751"/>
            <p14:sldId id="752"/>
            <p14:sldId id="263"/>
            <p14:sldId id="265"/>
            <p14:sldId id="757"/>
            <p14:sldId id="758"/>
            <p14:sldId id="764"/>
            <p14:sldId id="765"/>
            <p14:sldId id="759"/>
            <p14:sldId id="760"/>
            <p14:sldId id="7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88D350-527E-9DD4-5014-F5DD1067C75F}" name="Lars Moeller" initials="LM" userId="S::L.Moeller@lmconsulting.de::de7b85c0-8d20-468f-8aa5-af2d8bfe1347" providerId="AD"/>
  <p188:author id="{04BFB0AA-6C18-B838-BE9D-3C92F294E9F3}" name="Hagen Bornemann" initials="HB" userId="S::H.Bornemann@lmconsulting.de::83cb2bb7-6cb5-4e59-af50-17cda1d4504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.Moeller@LMC.local" initials="L" lastIdx="2" clrIdx="0">
    <p:extLst>
      <p:ext uri="{19B8F6BF-5375-455C-9EA6-DF929625EA0E}">
        <p15:presenceInfo xmlns:p15="http://schemas.microsoft.com/office/powerpoint/2012/main" userId="S-1-5-21-3396929172-1953203939-3915038759-11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787"/>
    <a:srgbClr val="FFFFFF"/>
    <a:srgbClr val="878787"/>
    <a:srgbClr val="2B4787"/>
    <a:srgbClr val="1D1D1B"/>
    <a:srgbClr val="00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DD321-01D2-4C35-A265-EC98DDD9355D}" v="4" dt="2025-06-10T10:53:23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84"/>
      </p:cViewPr>
      <p:guideLst>
        <p:guide orient="horz" pos="333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en Bornemann" userId="83cb2bb7-6cb5-4e59-af50-17cda1d4504e" providerId="ADAL" clId="{BD982045-1A8F-4080-9377-0DB803429AF3}"/>
    <pc:docChg chg="modSld">
      <pc:chgData name="Hagen Bornemann" userId="83cb2bb7-6cb5-4e59-af50-17cda1d4504e" providerId="ADAL" clId="{BD982045-1A8F-4080-9377-0DB803429AF3}" dt="2024-06-07T10:22:17.830" v="1" actId="20577"/>
      <pc:docMkLst>
        <pc:docMk/>
      </pc:docMkLst>
      <pc:sldChg chg="modSp mod">
        <pc:chgData name="Hagen Bornemann" userId="83cb2bb7-6cb5-4e59-af50-17cda1d4504e" providerId="ADAL" clId="{BD982045-1A8F-4080-9377-0DB803429AF3}" dt="2024-06-07T10:22:17.830" v="1" actId="20577"/>
        <pc:sldMkLst>
          <pc:docMk/>
          <pc:sldMk cId="4159941005" sldId="258"/>
        </pc:sldMkLst>
      </pc:sldChg>
    </pc:docChg>
  </pc:docChgLst>
  <pc:docChgLst>
    <pc:chgData name="Hagen Bornemann" userId="83cb2bb7-6cb5-4e59-af50-17cda1d4504e" providerId="ADAL" clId="{BA058E55-C60F-42A7-8A46-C228D7A7A275}"/>
    <pc:docChg chg="undo custSel delSld modSld modSection modNotesMaster modHandout">
      <pc:chgData name="Hagen Bornemann" userId="83cb2bb7-6cb5-4e59-af50-17cda1d4504e" providerId="ADAL" clId="{BA058E55-C60F-42A7-8A46-C228D7A7A275}" dt="2023-05-24T10:52:41.691" v="370" actId="6549"/>
      <pc:docMkLst>
        <pc:docMk/>
      </pc:docMkLst>
      <pc:sldChg chg="delSp modSp mod">
        <pc:chgData name="Hagen Bornemann" userId="83cb2bb7-6cb5-4e59-af50-17cda1d4504e" providerId="ADAL" clId="{BA058E55-C60F-42A7-8A46-C228D7A7A275}" dt="2023-05-24T09:45:25.186" v="253" actId="14100"/>
        <pc:sldMkLst>
          <pc:docMk/>
          <pc:sldMk cId="4159941005" sldId="258"/>
        </pc:sldMkLst>
      </pc:sldChg>
      <pc:sldChg chg="modSp mod">
        <pc:chgData name="Hagen Bornemann" userId="83cb2bb7-6cb5-4e59-af50-17cda1d4504e" providerId="ADAL" clId="{BA058E55-C60F-42A7-8A46-C228D7A7A275}" dt="2023-05-24T10:41:42.431" v="277" actId="255"/>
        <pc:sldMkLst>
          <pc:docMk/>
          <pc:sldMk cId="285658355" sldId="260"/>
        </pc:sldMkLst>
      </pc:sldChg>
      <pc:sldChg chg="modSp mod">
        <pc:chgData name="Hagen Bornemann" userId="83cb2bb7-6cb5-4e59-af50-17cda1d4504e" providerId="ADAL" clId="{BA058E55-C60F-42A7-8A46-C228D7A7A275}" dt="2023-05-24T10:52:41.691" v="370" actId="6549"/>
        <pc:sldMkLst>
          <pc:docMk/>
          <pc:sldMk cId="2185704899" sldId="263"/>
        </pc:sldMkLst>
      </pc:sldChg>
      <pc:sldChg chg="modSp del mod">
        <pc:chgData name="Hagen Bornemann" userId="83cb2bb7-6cb5-4e59-af50-17cda1d4504e" providerId="ADAL" clId="{BA058E55-C60F-42A7-8A46-C228D7A7A275}" dt="2023-05-17T08:05:10.921" v="40" actId="2696"/>
        <pc:sldMkLst>
          <pc:docMk/>
          <pc:sldMk cId="418599682" sldId="264"/>
        </pc:sldMkLst>
      </pc:sldChg>
      <pc:sldChg chg="modSp mod">
        <pc:chgData name="Hagen Bornemann" userId="83cb2bb7-6cb5-4e59-af50-17cda1d4504e" providerId="ADAL" clId="{BA058E55-C60F-42A7-8A46-C228D7A7A275}" dt="2023-05-24T10:46:06.151" v="313" actId="113"/>
        <pc:sldMkLst>
          <pc:docMk/>
          <pc:sldMk cId="244034295" sldId="265"/>
        </pc:sldMkLst>
      </pc:sldChg>
      <pc:sldChg chg="modSp mod">
        <pc:chgData name="Hagen Bornemann" userId="83cb2bb7-6cb5-4e59-af50-17cda1d4504e" providerId="ADAL" clId="{BA058E55-C60F-42A7-8A46-C228D7A7A275}" dt="2023-05-18T18:47:27.714" v="54" actId="6549"/>
        <pc:sldMkLst>
          <pc:docMk/>
          <pc:sldMk cId="2587645751" sldId="689"/>
        </pc:sldMkLst>
      </pc:sldChg>
      <pc:sldChg chg="modSp mod">
        <pc:chgData name="Hagen Bornemann" userId="83cb2bb7-6cb5-4e59-af50-17cda1d4504e" providerId="ADAL" clId="{BA058E55-C60F-42A7-8A46-C228D7A7A275}" dt="2023-05-24T09:45:57.393" v="255" actId="20577"/>
        <pc:sldMkLst>
          <pc:docMk/>
          <pc:sldMk cId="3130183991" sldId="747"/>
        </pc:sldMkLst>
      </pc:sldChg>
      <pc:sldChg chg="modSp mod">
        <pc:chgData name="Hagen Bornemann" userId="83cb2bb7-6cb5-4e59-af50-17cda1d4504e" providerId="ADAL" clId="{BA058E55-C60F-42A7-8A46-C228D7A7A275}" dt="2023-05-24T10:38:29.871" v="263" actId="113"/>
        <pc:sldMkLst>
          <pc:docMk/>
          <pc:sldMk cId="3767995122" sldId="748"/>
        </pc:sldMkLst>
      </pc:sldChg>
      <pc:sldChg chg="modSp">
        <pc:chgData name="Hagen Bornemann" userId="83cb2bb7-6cb5-4e59-af50-17cda1d4504e" providerId="ADAL" clId="{BA058E55-C60F-42A7-8A46-C228D7A7A275}" dt="2023-05-24T10:39:52.234" v="264" actId="2711"/>
        <pc:sldMkLst>
          <pc:docMk/>
          <pc:sldMk cId="1526589308" sldId="749"/>
        </pc:sldMkLst>
      </pc:sldChg>
      <pc:sldChg chg="modSp mod">
        <pc:chgData name="Hagen Bornemann" userId="83cb2bb7-6cb5-4e59-af50-17cda1d4504e" providerId="ADAL" clId="{BA058E55-C60F-42A7-8A46-C228D7A7A275}" dt="2023-05-24T10:50:44.519" v="368" actId="20577"/>
        <pc:sldMkLst>
          <pc:docMk/>
          <pc:sldMk cId="626344464" sldId="751"/>
        </pc:sldMkLst>
      </pc:sldChg>
      <pc:sldChg chg="modSp mod">
        <pc:chgData name="Hagen Bornemann" userId="83cb2bb7-6cb5-4e59-af50-17cda1d4504e" providerId="ADAL" clId="{BA058E55-C60F-42A7-8A46-C228D7A7A275}" dt="2023-05-24T10:50:04.203" v="364" actId="20577"/>
        <pc:sldMkLst>
          <pc:docMk/>
          <pc:sldMk cId="837824398" sldId="752"/>
        </pc:sldMkLst>
      </pc:sldChg>
      <pc:sldChg chg="del">
        <pc:chgData name="Hagen Bornemann" userId="83cb2bb7-6cb5-4e59-af50-17cda1d4504e" providerId="ADAL" clId="{BA058E55-C60F-42A7-8A46-C228D7A7A275}" dt="2023-05-17T08:06:11.569" v="41" actId="2696"/>
        <pc:sldMkLst>
          <pc:docMk/>
          <pc:sldMk cId="311016173" sldId="753"/>
        </pc:sldMkLst>
      </pc:sldChg>
      <pc:sldChg chg="del mod modShow">
        <pc:chgData name="Hagen Bornemann" userId="83cb2bb7-6cb5-4e59-af50-17cda1d4504e" providerId="ADAL" clId="{BA058E55-C60F-42A7-8A46-C228D7A7A275}" dt="2023-05-24T08:22:27.252" v="208" actId="47"/>
        <pc:sldMkLst>
          <pc:docMk/>
          <pc:sldMk cId="2106566653" sldId="754"/>
        </pc:sldMkLst>
      </pc:sldChg>
      <pc:sldChg chg="del mod modShow">
        <pc:chgData name="Hagen Bornemann" userId="83cb2bb7-6cb5-4e59-af50-17cda1d4504e" providerId="ADAL" clId="{BA058E55-C60F-42A7-8A46-C228D7A7A275}" dt="2023-05-24T08:22:28.869" v="210" actId="47"/>
        <pc:sldMkLst>
          <pc:docMk/>
          <pc:sldMk cId="1890583715" sldId="755"/>
        </pc:sldMkLst>
      </pc:sldChg>
      <pc:sldChg chg="del mod modShow">
        <pc:chgData name="Hagen Bornemann" userId="83cb2bb7-6cb5-4e59-af50-17cda1d4504e" providerId="ADAL" clId="{BA058E55-C60F-42A7-8A46-C228D7A7A275}" dt="2023-05-24T08:22:28.139" v="209" actId="47"/>
        <pc:sldMkLst>
          <pc:docMk/>
          <pc:sldMk cId="130749002" sldId="756"/>
        </pc:sldMkLst>
      </pc:sldChg>
      <pc:sldChg chg="modSp mod">
        <pc:chgData name="Hagen Bornemann" userId="83cb2bb7-6cb5-4e59-af50-17cda1d4504e" providerId="ADAL" clId="{BA058E55-C60F-42A7-8A46-C228D7A7A275}" dt="2023-05-24T10:46:40.022" v="343" actId="14100"/>
        <pc:sldMkLst>
          <pc:docMk/>
          <pc:sldMk cId="2707856332" sldId="757"/>
        </pc:sldMkLst>
      </pc:sldChg>
      <pc:sldChg chg="modSp mod">
        <pc:chgData name="Hagen Bornemann" userId="83cb2bb7-6cb5-4e59-af50-17cda1d4504e" providerId="ADAL" clId="{BA058E55-C60F-42A7-8A46-C228D7A7A275}" dt="2023-05-24T10:47:15.568" v="346" actId="14100"/>
        <pc:sldMkLst>
          <pc:docMk/>
          <pc:sldMk cId="2913436965" sldId="758"/>
        </pc:sldMkLst>
      </pc:sldChg>
      <pc:sldChg chg="modSp">
        <pc:chgData name="Hagen Bornemann" userId="83cb2bb7-6cb5-4e59-af50-17cda1d4504e" providerId="ADAL" clId="{BA058E55-C60F-42A7-8A46-C228D7A7A275}" dt="2023-05-24T10:49:11.441" v="362" actId="2711"/>
        <pc:sldMkLst>
          <pc:docMk/>
          <pc:sldMk cId="2048186079" sldId="759"/>
        </pc:sldMkLst>
      </pc:sldChg>
      <pc:sldChg chg="modSp mod">
        <pc:chgData name="Hagen Bornemann" userId="83cb2bb7-6cb5-4e59-af50-17cda1d4504e" providerId="ADAL" clId="{BA058E55-C60F-42A7-8A46-C228D7A7A275}" dt="2023-05-24T10:50:30.056" v="366" actId="20577"/>
        <pc:sldMkLst>
          <pc:docMk/>
          <pc:sldMk cId="230097120" sldId="762"/>
        </pc:sldMkLst>
      </pc:sldChg>
      <pc:sldChg chg="modSp mod">
        <pc:chgData name="Hagen Bornemann" userId="83cb2bb7-6cb5-4e59-af50-17cda1d4504e" providerId="ADAL" clId="{BA058E55-C60F-42A7-8A46-C228D7A7A275}" dt="2023-05-24T10:48:11.057" v="360" actId="1037"/>
        <pc:sldMkLst>
          <pc:docMk/>
          <pc:sldMk cId="1277243289" sldId="764"/>
        </pc:sldMkLst>
      </pc:sldChg>
      <pc:sldChg chg="modSp mod">
        <pc:chgData name="Hagen Bornemann" userId="83cb2bb7-6cb5-4e59-af50-17cda1d4504e" providerId="ADAL" clId="{BA058E55-C60F-42A7-8A46-C228D7A7A275}" dt="2023-05-24T09:44:55.737" v="250" actId="1038"/>
        <pc:sldMkLst>
          <pc:docMk/>
          <pc:sldMk cId="1614747141" sldId="766"/>
        </pc:sldMkLst>
      </pc:sldChg>
    </pc:docChg>
  </pc:docChgLst>
  <pc:docChgLst>
    <pc:chgData name="Hagen Bornemann" userId="83cb2bb7-6cb5-4e59-af50-17cda1d4504e" providerId="ADAL" clId="{2B69C8E7-C1C3-4430-8EB7-6DCB52E10E85}"/>
    <pc:docChg chg="addSld delSld modSld modSection">
      <pc:chgData name="Hagen Bornemann" userId="83cb2bb7-6cb5-4e59-af50-17cda1d4504e" providerId="ADAL" clId="{2B69C8E7-C1C3-4430-8EB7-6DCB52E10E85}" dt="2024-09-13T08:50:19.926" v="10" actId="6549"/>
      <pc:docMkLst>
        <pc:docMk/>
      </pc:docMkLst>
      <pc:sldChg chg="modSp del mod">
        <pc:chgData name="Hagen Bornemann" userId="83cb2bb7-6cb5-4e59-af50-17cda1d4504e" providerId="ADAL" clId="{2B69C8E7-C1C3-4430-8EB7-6DCB52E10E85}" dt="2024-09-13T08:12:47.439" v="3" actId="47"/>
        <pc:sldMkLst>
          <pc:docMk/>
          <pc:sldMk cId="1614747141" sldId="766"/>
        </pc:sldMkLst>
      </pc:sldChg>
      <pc:sldChg chg="modSp add mod">
        <pc:chgData name="Hagen Bornemann" userId="83cb2bb7-6cb5-4e59-af50-17cda1d4504e" providerId="ADAL" clId="{2B69C8E7-C1C3-4430-8EB7-6DCB52E10E85}" dt="2024-09-13T08:50:19.926" v="10" actId="6549"/>
        <pc:sldMkLst>
          <pc:docMk/>
          <pc:sldMk cId="865270983" sldId="767"/>
        </pc:sldMkLst>
      </pc:sldChg>
    </pc:docChg>
  </pc:docChgLst>
  <pc:docChgLst>
    <pc:chgData name="Hagen Bornemann" userId="83cb2bb7-6cb5-4e59-af50-17cda1d4504e" providerId="ADAL" clId="{775DD321-01D2-4C35-A265-EC98DDD9355D}"/>
    <pc:docChg chg="undo redo custSel addSld delSld modSld sldOrd modSection">
      <pc:chgData name="Hagen Bornemann" userId="83cb2bb7-6cb5-4e59-af50-17cda1d4504e" providerId="ADAL" clId="{775DD321-01D2-4C35-A265-EC98DDD9355D}" dt="2025-06-12T08:10:27.847" v="76"/>
      <pc:docMkLst>
        <pc:docMk/>
      </pc:docMkLst>
      <pc:sldChg chg="del ord">
        <pc:chgData name="Hagen Bornemann" userId="83cb2bb7-6cb5-4e59-af50-17cda1d4504e" providerId="ADAL" clId="{775DD321-01D2-4C35-A265-EC98DDD9355D}" dt="2025-06-10T13:04:55.942" v="65" actId="47"/>
        <pc:sldMkLst>
          <pc:docMk/>
          <pc:sldMk cId="1140753419" sldId="259"/>
        </pc:sldMkLst>
      </pc:sldChg>
      <pc:sldChg chg="modSp mod">
        <pc:chgData name="Hagen Bornemann" userId="83cb2bb7-6cb5-4e59-af50-17cda1d4504e" providerId="ADAL" clId="{775DD321-01D2-4C35-A265-EC98DDD9355D}" dt="2025-06-10T13:06:08.712" v="74" actId="6549"/>
        <pc:sldMkLst>
          <pc:docMk/>
          <pc:sldMk cId="3299151447" sldId="261"/>
        </pc:sldMkLst>
        <pc:spChg chg="mod">
          <ac:chgData name="Hagen Bornemann" userId="83cb2bb7-6cb5-4e59-af50-17cda1d4504e" providerId="ADAL" clId="{775DD321-01D2-4C35-A265-EC98DDD9355D}" dt="2025-06-10T10:53:28.183" v="6" actId="20577"/>
          <ac:spMkLst>
            <pc:docMk/>
            <pc:sldMk cId="3299151447" sldId="261"/>
            <ac:spMk id="4" creationId="{382AB226-3695-CB27-E786-55373D002F06}"/>
          </ac:spMkLst>
        </pc:spChg>
        <pc:spChg chg="mod">
          <ac:chgData name="Hagen Bornemann" userId="83cb2bb7-6cb5-4e59-af50-17cda1d4504e" providerId="ADAL" clId="{775DD321-01D2-4C35-A265-EC98DDD9355D}" dt="2025-06-10T13:06:08.712" v="74" actId="6549"/>
          <ac:spMkLst>
            <pc:docMk/>
            <pc:sldMk cId="3299151447" sldId="261"/>
            <ac:spMk id="5" creationId="{873411A1-16CB-D17C-18BC-FB359CE17F81}"/>
          </ac:spMkLst>
        </pc:spChg>
      </pc:sldChg>
      <pc:sldChg chg="del">
        <pc:chgData name="Hagen Bornemann" userId="83cb2bb7-6cb5-4e59-af50-17cda1d4504e" providerId="ADAL" clId="{775DD321-01D2-4C35-A265-EC98DDD9355D}" dt="2025-06-10T10:52:56.799" v="0" actId="47"/>
        <pc:sldMkLst>
          <pc:docMk/>
          <pc:sldMk cId="4070864982" sldId="300"/>
        </pc:sldMkLst>
      </pc:sldChg>
      <pc:sldChg chg="del">
        <pc:chgData name="Hagen Bornemann" userId="83cb2bb7-6cb5-4e59-af50-17cda1d4504e" providerId="ADAL" clId="{775DD321-01D2-4C35-A265-EC98DDD9355D}" dt="2025-06-10T10:52:56.799" v="0" actId="47"/>
        <pc:sldMkLst>
          <pc:docMk/>
          <pc:sldMk cId="362949296" sldId="302"/>
        </pc:sldMkLst>
      </pc:sldChg>
      <pc:sldChg chg="del">
        <pc:chgData name="Hagen Bornemann" userId="83cb2bb7-6cb5-4e59-af50-17cda1d4504e" providerId="ADAL" clId="{775DD321-01D2-4C35-A265-EC98DDD9355D}" dt="2025-06-10T10:52:56.799" v="0" actId="47"/>
        <pc:sldMkLst>
          <pc:docMk/>
          <pc:sldMk cId="1999197395" sldId="307"/>
        </pc:sldMkLst>
      </pc:sldChg>
      <pc:sldChg chg="del">
        <pc:chgData name="Hagen Bornemann" userId="83cb2bb7-6cb5-4e59-af50-17cda1d4504e" providerId="ADAL" clId="{775DD321-01D2-4C35-A265-EC98DDD9355D}" dt="2025-06-10T10:52:56.799" v="0" actId="47"/>
        <pc:sldMkLst>
          <pc:docMk/>
          <pc:sldMk cId="1442358074" sldId="310"/>
        </pc:sldMkLst>
      </pc:sldChg>
      <pc:sldChg chg="modSp mod">
        <pc:chgData name="Hagen Bornemann" userId="83cb2bb7-6cb5-4e59-af50-17cda1d4504e" providerId="ADAL" clId="{775DD321-01D2-4C35-A265-EC98DDD9355D}" dt="2025-06-10T11:25:59.322" v="24" actId="20577"/>
        <pc:sldMkLst>
          <pc:docMk/>
          <pc:sldMk cId="247164711" sldId="339"/>
        </pc:sldMkLst>
        <pc:spChg chg="mod">
          <ac:chgData name="Hagen Bornemann" userId="83cb2bb7-6cb5-4e59-af50-17cda1d4504e" providerId="ADAL" clId="{775DD321-01D2-4C35-A265-EC98DDD9355D}" dt="2025-06-10T11:25:59.322" v="24" actId="20577"/>
          <ac:spMkLst>
            <pc:docMk/>
            <pc:sldMk cId="247164711" sldId="339"/>
            <ac:spMk id="7" creationId="{9B1AAFA8-878E-1DB6-03FF-445D1511A098}"/>
          </ac:spMkLst>
        </pc:spChg>
      </pc:sldChg>
      <pc:sldChg chg="modSp mod">
        <pc:chgData name="Hagen Bornemann" userId="83cb2bb7-6cb5-4e59-af50-17cda1d4504e" providerId="ADAL" clId="{775DD321-01D2-4C35-A265-EC98DDD9355D}" dt="2025-06-10T11:33:17.660" v="51" actId="6549"/>
        <pc:sldMkLst>
          <pc:docMk/>
          <pc:sldMk cId="3767995122" sldId="748"/>
        </pc:sldMkLst>
        <pc:spChg chg="mod">
          <ac:chgData name="Hagen Bornemann" userId="83cb2bb7-6cb5-4e59-af50-17cda1d4504e" providerId="ADAL" clId="{775DD321-01D2-4C35-A265-EC98DDD9355D}" dt="2025-06-10T11:33:17.660" v="51" actId="6549"/>
          <ac:spMkLst>
            <pc:docMk/>
            <pc:sldMk cId="3767995122" sldId="748"/>
            <ac:spMk id="4" creationId="{05107DBA-C794-86CD-358F-1BBA0208A98B}"/>
          </ac:spMkLst>
        </pc:spChg>
      </pc:sldChg>
      <pc:sldChg chg="ord">
        <pc:chgData name="Hagen Bornemann" userId="83cb2bb7-6cb5-4e59-af50-17cda1d4504e" providerId="ADAL" clId="{775DD321-01D2-4C35-A265-EC98DDD9355D}" dt="2025-06-12T08:10:27.847" v="76"/>
        <pc:sldMkLst>
          <pc:docMk/>
          <pc:sldMk cId="2403169211" sldId="769"/>
        </pc:sldMkLst>
      </pc:sldChg>
      <pc:sldChg chg="modSp">
        <pc:chgData name="Hagen Bornemann" userId="83cb2bb7-6cb5-4e59-af50-17cda1d4504e" providerId="ADAL" clId="{775DD321-01D2-4C35-A265-EC98DDD9355D}" dt="2025-06-10T10:53:23.419" v="4" actId="20577"/>
        <pc:sldMkLst>
          <pc:docMk/>
          <pc:sldMk cId="1592351730" sldId="772"/>
        </pc:sldMkLst>
        <pc:graphicFrameChg chg="mod">
          <ac:chgData name="Hagen Bornemann" userId="83cb2bb7-6cb5-4e59-af50-17cda1d4504e" providerId="ADAL" clId="{775DD321-01D2-4C35-A265-EC98DDD9355D}" dt="2025-06-10T10:53:23.419" v="4" actId="20577"/>
          <ac:graphicFrameMkLst>
            <pc:docMk/>
            <pc:sldMk cId="1592351730" sldId="772"/>
            <ac:graphicFrameMk id="5" creationId="{D1A12790-6369-4684-8B8F-74FE36735708}"/>
          </ac:graphicFrameMkLst>
        </pc:graphicFrameChg>
      </pc:sldChg>
      <pc:sldChg chg="modSp mod">
        <pc:chgData name="Hagen Bornemann" userId="83cb2bb7-6cb5-4e59-af50-17cda1d4504e" providerId="ADAL" clId="{775DD321-01D2-4C35-A265-EC98DDD9355D}" dt="2025-06-10T10:53:36.020" v="8" actId="20577"/>
        <pc:sldMkLst>
          <pc:docMk/>
          <pc:sldMk cId="3616781253" sldId="773"/>
        </pc:sldMkLst>
        <pc:spChg chg="mod">
          <ac:chgData name="Hagen Bornemann" userId="83cb2bb7-6cb5-4e59-af50-17cda1d4504e" providerId="ADAL" clId="{775DD321-01D2-4C35-A265-EC98DDD9355D}" dt="2025-06-10T10:53:36.020" v="8" actId="20577"/>
          <ac:spMkLst>
            <pc:docMk/>
            <pc:sldMk cId="3616781253" sldId="773"/>
            <ac:spMk id="4" creationId="{382AB226-3695-CB27-E786-55373D002F06}"/>
          </ac:spMkLst>
        </pc:spChg>
      </pc:sldChg>
      <pc:sldChg chg="modSp mod">
        <pc:chgData name="Hagen Bornemann" userId="83cb2bb7-6cb5-4e59-af50-17cda1d4504e" providerId="ADAL" clId="{775DD321-01D2-4C35-A265-EC98DDD9355D}" dt="2025-06-10T11:26:04.948" v="26" actId="20577"/>
        <pc:sldMkLst>
          <pc:docMk/>
          <pc:sldMk cId="3521801165" sldId="774"/>
        </pc:sldMkLst>
        <pc:spChg chg="mod">
          <ac:chgData name="Hagen Bornemann" userId="83cb2bb7-6cb5-4e59-af50-17cda1d4504e" providerId="ADAL" clId="{775DD321-01D2-4C35-A265-EC98DDD9355D}" dt="2025-06-10T11:26:04.948" v="26" actId="20577"/>
          <ac:spMkLst>
            <pc:docMk/>
            <pc:sldMk cId="3521801165" sldId="774"/>
            <ac:spMk id="4" creationId="{B1A60CE5-E1A8-A996-927B-DB1956D8BE55}"/>
          </ac:spMkLst>
        </pc:spChg>
      </pc:sldChg>
      <pc:sldChg chg="del">
        <pc:chgData name="Hagen Bornemann" userId="83cb2bb7-6cb5-4e59-af50-17cda1d4504e" providerId="ADAL" clId="{775DD321-01D2-4C35-A265-EC98DDD9355D}" dt="2025-06-10T10:52:56.799" v="0" actId="47"/>
        <pc:sldMkLst>
          <pc:docMk/>
          <pc:sldMk cId="181339048" sldId="805"/>
        </pc:sldMkLst>
      </pc:sldChg>
      <pc:sldChg chg="new del">
        <pc:chgData name="Hagen Bornemann" userId="83cb2bb7-6cb5-4e59-af50-17cda1d4504e" providerId="ADAL" clId="{775DD321-01D2-4C35-A265-EC98DDD9355D}" dt="2025-06-10T11:56:22.844" v="62" actId="47"/>
        <pc:sldMkLst>
          <pc:docMk/>
          <pc:sldMk cId="1156756910" sldId="805"/>
        </pc:sldMkLst>
      </pc:sldChg>
      <pc:sldChg chg="new del ord">
        <pc:chgData name="Hagen Bornemann" userId="83cb2bb7-6cb5-4e59-af50-17cda1d4504e" providerId="ADAL" clId="{775DD321-01D2-4C35-A265-EC98DDD9355D}" dt="2025-06-10T11:55:42.725" v="60" actId="2696"/>
        <pc:sldMkLst>
          <pc:docMk/>
          <pc:sldMk cId="1931102320" sldId="805"/>
        </pc:sldMkLst>
      </pc:sldChg>
      <pc:sldChg chg="modSp new del mod">
        <pc:chgData name="Hagen Bornemann" userId="83cb2bb7-6cb5-4e59-af50-17cda1d4504e" providerId="ADAL" clId="{775DD321-01D2-4C35-A265-EC98DDD9355D}" dt="2025-06-10T11:54:54.995" v="56" actId="2696"/>
        <pc:sldMkLst>
          <pc:docMk/>
          <pc:sldMk cId="2402832127" sldId="805"/>
        </pc:sldMkLst>
      </pc:sldChg>
      <pc:sldChg chg="new del">
        <pc:chgData name="Hagen Bornemann" userId="83cb2bb7-6cb5-4e59-af50-17cda1d4504e" providerId="ADAL" clId="{775DD321-01D2-4C35-A265-EC98DDD9355D}" dt="2025-06-10T11:53:43.204" v="53" actId="2696"/>
        <pc:sldMkLst>
          <pc:docMk/>
          <pc:sldMk cId="2609493609" sldId="805"/>
        </pc:sldMkLst>
      </pc:sldChg>
    </pc:docChg>
  </pc:docChgLst>
  <pc:docChgLst>
    <pc:chgData name="Aileen Wiesner" userId="6d781bfc-a453-4bb3-b2c1-b35d962f93ac" providerId="ADAL" clId="{D9AF2F2D-515C-4D2F-87E5-F36E64054D99}"/>
    <pc:docChg chg="undo custSel modSld modMainMaster">
      <pc:chgData name="Aileen Wiesner" userId="6d781bfc-a453-4bb3-b2c1-b35d962f93ac" providerId="ADAL" clId="{D9AF2F2D-515C-4D2F-87E5-F36E64054D99}" dt="2024-09-13T08:42:59.091" v="68" actId="14100"/>
      <pc:docMkLst>
        <pc:docMk/>
      </pc:docMkLst>
      <pc:sldChg chg="delSp modSp mod">
        <pc:chgData name="Aileen Wiesner" userId="6d781bfc-a453-4bb3-b2c1-b35d962f93ac" providerId="ADAL" clId="{D9AF2F2D-515C-4D2F-87E5-F36E64054D99}" dt="2024-09-13T08:42:21.484" v="61" actId="1076"/>
        <pc:sldMkLst>
          <pc:docMk/>
          <pc:sldMk cId="4159941005" sldId="258"/>
        </pc:sldMkLst>
      </pc:sldChg>
      <pc:sldChg chg="delSp modSp mod">
        <pc:chgData name="Aileen Wiesner" userId="6d781bfc-a453-4bb3-b2c1-b35d962f93ac" providerId="ADAL" clId="{D9AF2F2D-515C-4D2F-87E5-F36E64054D99}" dt="2024-09-13T08:41:47.995" v="55" actId="20577"/>
        <pc:sldMkLst>
          <pc:docMk/>
          <pc:sldMk cId="2348349335" sldId="763"/>
        </pc:sldMkLst>
      </pc:sldChg>
      <pc:sldChg chg="addSp delSp modSp mod">
        <pc:chgData name="Aileen Wiesner" userId="6d781bfc-a453-4bb3-b2c1-b35d962f93ac" providerId="ADAL" clId="{D9AF2F2D-515C-4D2F-87E5-F36E64054D99}" dt="2024-09-13T08:42:09.321" v="59" actId="478"/>
        <pc:sldMkLst>
          <pc:docMk/>
          <pc:sldMk cId="865270983" sldId="767"/>
        </pc:sldMkLst>
      </pc:sldChg>
      <pc:sldMasterChg chg="modSldLayout">
        <pc:chgData name="Aileen Wiesner" userId="6d781bfc-a453-4bb3-b2c1-b35d962f93ac" providerId="ADAL" clId="{D9AF2F2D-515C-4D2F-87E5-F36E64054D99}" dt="2024-09-13T08:42:59.091" v="68" actId="14100"/>
        <pc:sldMasterMkLst>
          <pc:docMk/>
          <pc:sldMasterMk cId="0" sldId="2147483649"/>
        </pc:sldMasterMkLst>
        <pc:sldLayoutChg chg="delSp modSp mod">
          <pc:chgData name="Aileen Wiesner" userId="6d781bfc-a453-4bb3-b2c1-b35d962f93ac" providerId="ADAL" clId="{D9AF2F2D-515C-4D2F-87E5-F36E64054D99}" dt="2024-09-13T08:42:59.091" v="68" actId="14100"/>
          <pc:sldLayoutMkLst>
            <pc:docMk/>
            <pc:sldMasterMk cId="0" sldId="2147483649"/>
            <pc:sldLayoutMk cId="0" sldId="2147483650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03.302" v="7"/>
          <pc:sldLayoutMkLst>
            <pc:docMk/>
            <pc:sldMasterMk cId="0" sldId="2147483649"/>
            <pc:sldLayoutMk cId="1823303058" sldId="2147483656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9:30.285" v="34"/>
          <pc:sldLayoutMkLst>
            <pc:docMk/>
            <pc:sldMasterMk cId="0" sldId="2147483649"/>
            <pc:sldLayoutMk cId="3447058781" sldId="2147483660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29.036" v="16"/>
          <pc:sldLayoutMkLst>
            <pc:docMk/>
            <pc:sldMasterMk cId="0" sldId="2147483649"/>
            <pc:sldLayoutMk cId="3591876125" sldId="2147483663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07.910" v="9"/>
          <pc:sldLayoutMkLst>
            <pc:docMk/>
            <pc:sldMasterMk cId="0" sldId="2147483649"/>
            <pc:sldLayoutMk cId="2946527973" sldId="2147483664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40:27.790" v="50"/>
          <pc:sldLayoutMkLst>
            <pc:docMk/>
            <pc:sldMasterMk cId="0" sldId="2147483649"/>
            <pc:sldLayoutMk cId="3256568988" sldId="2147483665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40:24.550" v="48"/>
          <pc:sldLayoutMkLst>
            <pc:docMk/>
            <pc:sldMasterMk cId="0" sldId="2147483649"/>
            <pc:sldLayoutMk cId="2540360815" sldId="2147483666"/>
          </pc:sldLayoutMkLst>
        </pc:sldLayoutChg>
        <pc:sldLayoutChg chg="modSp mod">
          <pc:chgData name="Aileen Wiesner" userId="6d781bfc-a453-4bb3-b2c1-b35d962f93ac" providerId="ADAL" clId="{D9AF2F2D-515C-4D2F-87E5-F36E64054D99}" dt="2024-09-13T08:37:52.312" v="5" actId="14100"/>
          <pc:sldLayoutMkLst>
            <pc:docMk/>
            <pc:sldMasterMk cId="0" sldId="2147483649"/>
            <pc:sldLayoutMk cId="3356636043" sldId="2147483667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12" v="11"/>
          <pc:sldLayoutMkLst>
            <pc:docMk/>
            <pc:sldMasterMk cId="0" sldId="2147483649"/>
            <pc:sldLayoutMk cId="516534269" sldId="2147483674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9:53.551" v="44"/>
          <pc:sldLayoutMkLst>
            <pc:docMk/>
            <pc:sldMasterMk cId="0" sldId="2147483649"/>
            <pc:sldLayoutMk cId="372572155" sldId="2147483675"/>
          </pc:sldLayoutMkLst>
        </pc:sldLayoutChg>
        <pc:sldLayoutChg chg="modSp mod">
          <pc:chgData name="Aileen Wiesner" userId="6d781bfc-a453-4bb3-b2c1-b35d962f93ac" providerId="ADAL" clId="{D9AF2F2D-515C-4D2F-87E5-F36E64054D99}" dt="2024-09-13T08:39:10.099" v="31" actId="14100"/>
          <pc:sldLayoutMkLst>
            <pc:docMk/>
            <pc:sldMasterMk cId="0" sldId="2147483649"/>
            <pc:sldLayoutMk cId="1820374193" sldId="2147483676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33.162" v="18"/>
          <pc:sldLayoutMkLst>
            <pc:docMk/>
            <pc:sldMasterMk cId="0" sldId="2147483649"/>
            <pc:sldLayoutMk cId="2274799258" sldId="2147483677"/>
          </pc:sldLayoutMkLst>
        </pc:sldLayoutChg>
        <pc:sldLayoutChg chg="modSp mod">
          <pc:chgData name="Aileen Wiesner" userId="6d781bfc-a453-4bb3-b2c1-b35d962f93ac" providerId="ADAL" clId="{D9AF2F2D-515C-4D2F-87E5-F36E64054D99}" dt="2024-09-13T08:38:52.690" v="28" actId="20577"/>
          <pc:sldLayoutMkLst>
            <pc:docMk/>
            <pc:sldMasterMk cId="0" sldId="2147483649"/>
            <pc:sldLayoutMk cId="687228038" sldId="2147483678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38.132" v="20"/>
          <pc:sldLayoutMkLst>
            <pc:docMk/>
            <pc:sldMasterMk cId="0" sldId="2147483649"/>
            <pc:sldLayoutMk cId="230034940" sldId="2147483679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45.616" v="24"/>
          <pc:sldLayoutMkLst>
            <pc:docMk/>
            <pc:sldMasterMk cId="0" sldId="2147483649"/>
            <pc:sldLayoutMk cId="2567207214" sldId="2147483681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40:21.055" v="46"/>
          <pc:sldLayoutMkLst>
            <pc:docMk/>
            <pc:sldMasterMk cId="0" sldId="2147483649"/>
            <pc:sldLayoutMk cId="1074101983" sldId="2147483683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8:41.496" v="22"/>
          <pc:sldLayoutMkLst>
            <pc:docMk/>
            <pc:sldMasterMk cId="0" sldId="2147483649"/>
            <pc:sldLayoutMk cId="4115479341" sldId="2147483684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9:37.469" v="36"/>
          <pc:sldLayoutMkLst>
            <pc:docMk/>
            <pc:sldMasterMk cId="0" sldId="2147483649"/>
            <pc:sldLayoutMk cId="3549925987" sldId="2147483685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9:50.198" v="42"/>
          <pc:sldLayoutMkLst>
            <pc:docMk/>
            <pc:sldMasterMk cId="0" sldId="2147483649"/>
            <pc:sldLayoutMk cId="2952526952" sldId="2147483686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9:46.957" v="40"/>
          <pc:sldLayoutMkLst>
            <pc:docMk/>
            <pc:sldMasterMk cId="0" sldId="2147483649"/>
            <pc:sldLayoutMk cId="3588794662" sldId="2147483687"/>
          </pc:sldLayoutMkLst>
        </pc:sldLayoutChg>
        <pc:sldLayoutChg chg="addSp delSp modSp mod">
          <pc:chgData name="Aileen Wiesner" userId="6d781bfc-a453-4bb3-b2c1-b35d962f93ac" providerId="ADAL" clId="{D9AF2F2D-515C-4D2F-87E5-F36E64054D99}" dt="2024-09-13T08:39:43.181" v="38"/>
          <pc:sldLayoutMkLst>
            <pc:docMk/>
            <pc:sldMasterMk cId="0" sldId="2147483649"/>
            <pc:sldLayoutMk cId="1515987287" sldId="2147483688"/>
          </pc:sldLayoutMkLst>
        </pc:sldLayoutChg>
      </pc:sldMasterChg>
    </pc:docChg>
  </pc:docChgLst>
  <pc:docChgLst>
    <pc:chgData name="Lea Teichrib" userId="87e44931-c363-4784-b49b-918569eb7c7a" providerId="ADAL" clId="{3A2F22AC-9D54-4A52-988D-070B506FBD20}"/>
    <pc:docChg chg="custSel addSld delSld modSld modSection">
      <pc:chgData name="Lea Teichrib" userId="87e44931-c363-4784-b49b-918569eb7c7a" providerId="ADAL" clId="{3A2F22AC-9D54-4A52-988D-070B506FBD20}" dt="2023-05-17T12:48:16.410" v="125" actId="1076"/>
      <pc:docMkLst>
        <pc:docMk/>
      </pc:docMkLst>
      <pc:sldChg chg="addSp delSp modSp mod">
        <pc:chgData name="Lea Teichrib" userId="87e44931-c363-4784-b49b-918569eb7c7a" providerId="ADAL" clId="{3A2F22AC-9D54-4A52-988D-070B506FBD20}" dt="2023-05-17T12:41:59.349" v="19" actId="1076"/>
        <pc:sldMkLst>
          <pc:docMk/>
          <pc:sldMk cId="4159941005" sldId="258"/>
        </pc:sldMkLst>
      </pc:sldChg>
      <pc:sldChg chg="add">
        <pc:chgData name="Lea Teichrib" userId="87e44931-c363-4784-b49b-918569eb7c7a" providerId="ADAL" clId="{3A2F22AC-9D54-4A52-988D-070B506FBD20}" dt="2023-05-17T12:39:18.493" v="1"/>
        <pc:sldMkLst>
          <pc:docMk/>
          <pc:sldMk cId="2587645751" sldId="689"/>
        </pc:sldMkLst>
      </pc:sldChg>
      <pc:sldChg chg="addSp delSp modSp new mod">
        <pc:chgData name="Lea Teichrib" userId="87e44931-c363-4784-b49b-918569eb7c7a" providerId="ADAL" clId="{3A2F22AC-9D54-4A52-988D-070B506FBD20}" dt="2023-05-17T12:48:16.410" v="125" actId="1076"/>
        <pc:sldMkLst>
          <pc:docMk/>
          <pc:sldMk cId="1614747141" sldId="766"/>
        </pc:sldMkLst>
      </pc:sldChg>
      <pc:sldChg chg="new del">
        <pc:chgData name="Lea Teichrib" userId="87e44931-c363-4784-b49b-918569eb7c7a" providerId="ADAL" clId="{3A2F22AC-9D54-4A52-988D-070B506FBD20}" dt="2023-05-17T12:39:28.294" v="2" actId="2696"/>
        <pc:sldMkLst>
          <pc:docMk/>
          <pc:sldMk cId="1871942588" sldId="76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17E3DE-12C1-4A68-A6E9-E143DA2BFAF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0AAE713C-127D-4B15-A891-601D5D15FD80}">
      <dgm:prSet phldrT="[Text]" custT="1"/>
      <dgm:spPr>
        <a:ln>
          <a:noFill/>
        </a:ln>
      </dgm:spPr>
      <dgm:t>
        <a:bodyPr/>
        <a:lstStyle/>
        <a:p>
          <a:r>
            <a:rPr lang="de-DE" sz="2600" b="0" dirty="0">
              <a:solidFill>
                <a:srgbClr val="878787"/>
              </a:solidFill>
            </a:rPr>
            <a:t>01 Allgemeine Projektvorgehensweise</a:t>
          </a:r>
        </a:p>
      </dgm:t>
    </dgm:pt>
    <dgm:pt modelId="{3552E4D2-87D9-4488-8753-FAD1ABB99187}" type="parTrans" cxnId="{DA3F8E5E-BD75-4DD5-AACC-7C8D960629EC}">
      <dgm:prSet/>
      <dgm:spPr/>
      <dgm:t>
        <a:bodyPr/>
        <a:lstStyle/>
        <a:p>
          <a:endParaRPr lang="de-DE" sz="2600"/>
        </a:p>
      </dgm:t>
    </dgm:pt>
    <dgm:pt modelId="{A1D33014-EC1F-4705-A272-E3F4436924FA}" type="sibTrans" cxnId="{DA3F8E5E-BD75-4DD5-AACC-7C8D960629EC}">
      <dgm:prSet/>
      <dgm:spPr/>
      <dgm:t>
        <a:bodyPr/>
        <a:lstStyle/>
        <a:p>
          <a:endParaRPr lang="de-DE" sz="2600"/>
        </a:p>
      </dgm:t>
    </dgm:pt>
    <dgm:pt modelId="{EA5D71C2-56C7-45F6-A680-AE74D4814361}">
      <dgm:prSet phldrT="[Text]" custT="1"/>
      <dgm:spPr>
        <a:ln>
          <a:noFill/>
        </a:ln>
      </dgm:spPr>
      <dgm:t>
        <a:bodyPr/>
        <a:lstStyle/>
        <a:p>
          <a:r>
            <a:rPr lang="de-DE" sz="2600" b="0" dirty="0">
              <a:solidFill>
                <a:srgbClr val="878787"/>
              </a:solidFill>
            </a:rPr>
            <a:t>02 Zeitplan, Systemlandschaft, Module / </a:t>
          </a:r>
          <a:br>
            <a:rPr lang="de-DE" sz="2600" b="0" dirty="0">
              <a:solidFill>
                <a:srgbClr val="878787"/>
              </a:solidFill>
            </a:rPr>
          </a:br>
          <a:r>
            <a:rPr lang="de-DE" sz="2600" b="0" dirty="0">
              <a:solidFill>
                <a:srgbClr val="878787"/>
              </a:solidFill>
            </a:rPr>
            <a:t>     Schnittstellen</a:t>
          </a:r>
        </a:p>
      </dgm:t>
    </dgm:pt>
    <dgm:pt modelId="{229E8F66-7931-4E12-8801-656B8FCBEBCA}" type="parTrans" cxnId="{C00E75B0-4634-4C40-870E-1F1E2ABD7691}">
      <dgm:prSet/>
      <dgm:spPr/>
      <dgm:t>
        <a:bodyPr/>
        <a:lstStyle/>
        <a:p>
          <a:endParaRPr lang="de-DE" sz="2600"/>
        </a:p>
      </dgm:t>
    </dgm:pt>
    <dgm:pt modelId="{0818D694-D8FA-4961-B8B4-C77E43FD1BE9}" type="sibTrans" cxnId="{C00E75B0-4634-4C40-870E-1F1E2ABD7691}">
      <dgm:prSet/>
      <dgm:spPr/>
      <dgm:t>
        <a:bodyPr/>
        <a:lstStyle/>
        <a:p>
          <a:endParaRPr lang="de-DE" sz="2600"/>
        </a:p>
      </dgm:t>
    </dgm:pt>
    <dgm:pt modelId="{EA0D64B8-86E2-4BE6-BAFD-19B8191FE66D}">
      <dgm:prSet phldrT="[Text]" custT="1"/>
      <dgm:spPr>
        <a:ln>
          <a:noFill/>
        </a:ln>
      </dgm:spPr>
      <dgm:t>
        <a:bodyPr/>
        <a:lstStyle/>
        <a:p>
          <a:r>
            <a:rPr lang="de-DE" sz="2600" b="0" dirty="0">
              <a:solidFill>
                <a:srgbClr val="878787"/>
              </a:solidFill>
            </a:rPr>
            <a:t>03 </a:t>
          </a:r>
          <a:r>
            <a:rPr lang="de-DE" sz="2600" b="0" dirty="0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  <a:t>SAP HCM EU-DSGVO im </a:t>
          </a:r>
          <a:r>
            <a:rPr lang="de-DE" sz="2600" b="0" dirty="0" err="1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  <a:t>Application</a:t>
          </a:r>
          <a:br>
            <a:rPr lang="de-DE" sz="2600" b="0" dirty="0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</a:br>
          <a:r>
            <a:rPr lang="de-DE" sz="2600" b="0" dirty="0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  <a:t>     Management</a:t>
          </a:r>
          <a:endParaRPr lang="de-DE" sz="2600" b="0" dirty="0">
            <a:solidFill>
              <a:srgbClr val="878787"/>
            </a:solidFill>
          </a:endParaRPr>
        </a:p>
      </dgm:t>
    </dgm:pt>
    <dgm:pt modelId="{39FC838D-88FD-4988-A993-89B0CE2A1044}" type="parTrans" cxnId="{F8456075-A597-4B7E-A2B2-C2D2AF4437AB}">
      <dgm:prSet/>
      <dgm:spPr/>
      <dgm:t>
        <a:bodyPr/>
        <a:lstStyle/>
        <a:p>
          <a:endParaRPr lang="de-DE" sz="2600"/>
        </a:p>
      </dgm:t>
    </dgm:pt>
    <dgm:pt modelId="{2C0E5CA4-97A2-4740-A8E7-65049005358C}" type="sibTrans" cxnId="{F8456075-A597-4B7E-A2B2-C2D2AF4437AB}">
      <dgm:prSet/>
      <dgm:spPr/>
      <dgm:t>
        <a:bodyPr/>
        <a:lstStyle/>
        <a:p>
          <a:endParaRPr lang="de-DE" sz="2600"/>
        </a:p>
      </dgm:t>
    </dgm:pt>
    <dgm:pt modelId="{BD7291EB-380A-4CA2-A44D-CD932F2F8CB7}">
      <dgm:prSet phldrT="[Text]" custT="1"/>
      <dgm:spPr>
        <a:ln>
          <a:noFill/>
        </a:ln>
      </dgm:spPr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600" b="0" kern="1200" dirty="0">
            <a:solidFill>
              <a:srgbClr val="878787"/>
            </a:solidFill>
            <a:latin typeface="Century Gothic" panose="020F0302020204030204"/>
            <a:ea typeface="+mn-ea"/>
            <a:cs typeface="+mn-cs"/>
          </a:endParaRPr>
        </a:p>
      </dgm:t>
    </dgm:pt>
    <dgm:pt modelId="{05811720-7F2B-4598-9820-3E0A900146A2}" type="parTrans" cxnId="{E70CD328-6AD3-4330-9712-F68FFC1504CB}">
      <dgm:prSet/>
      <dgm:spPr/>
      <dgm:t>
        <a:bodyPr/>
        <a:lstStyle/>
        <a:p>
          <a:endParaRPr lang="de-DE"/>
        </a:p>
      </dgm:t>
    </dgm:pt>
    <dgm:pt modelId="{D1539500-66E9-4C22-BFE6-870C00B1E658}" type="sibTrans" cxnId="{E70CD328-6AD3-4330-9712-F68FFC1504CB}">
      <dgm:prSet/>
      <dgm:spPr/>
      <dgm:t>
        <a:bodyPr/>
        <a:lstStyle/>
        <a:p>
          <a:endParaRPr lang="de-DE"/>
        </a:p>
      </dgm:t>
    </dgm:pt>
    <dgm:pt modelId="{EC878D09-7382-41FF-A447-E9E9FEA2BC51}" type="pres">
      <dgm:prSet presAssocID="{E717E3DE-12C1-4A68-A6E9-E143DA2BFAFB}" presName="linear" presStyleCnt="0">
        <dgm:presLayoutVars>
          <dgm:animLvl val="lvl"/>
          <dgm:resizeHandles val="exact"/>
        </dgm:presLayoutVars>
      </dgm:prSet>
      <dgm:spPr/>
    </dgm:pt>
    <dgm:pt modelId="{7F89A7D2-871A-4155-8388-7B2836E82C43}" type="pres">
      <dgm:prSet presAssocID="{0AAE713C-127D-4B15-A891-601D5D15FD80}" presName="parentText" presStyleLbl="node1" presStyleIdx="0" presStyleCnt="4" custLinFactNeighborY="515">
        <dgm:presLayoutVars>
          <dgm:chMax val="0"/>
          <dgm:bulletEnabled val="1"/>
        </dgm:presLayoutVars>
      </dgm:prSet>
      <dgm:spPr/>
    </dgm:pt>
    <dgm:pt modelId="{E84A53FC-0A1E-46B7-98BA-EF35B76AEF13}" type="pres">
      <dgm:prSet presAssocID="{A1D33014-EC1F-4705-A272-E3F4436924FA}" presName="spacer" presStyleCnt="0"/>
      <dgm:spPr/>
    </dgm:pt>
    <dgm:pt modelId="{1066B039-C165-4708-9786-59D817F38E57}" type="pres">
      <dgm:prSet presAssocID="{EA5D71C2-56C7-45F6-A680-AE74D481436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C7A0F9A-FA33-409E-AD43-AFC29FE7C3F8}" type="pres">
      <dgm:prSet presAssocID="{0818D694-D8FA-4961-B8B4-C77E43FD1BE9}" presName="spacer" presStyleCnt="0"/>
      <dgm:spPr/>
    </dgm:pt>
    <dgm:pt modelId="{CEE5E605-4C57-4FAD-BD78-94FD4B0E29B3}" type="pres">
      <dgm:prSet presAssocID="{EA0D64B8-86E2-4BE6-BAFD-19B8191FE66D}" presName="parentText" presStyleLbl="node1" presStyleIdx="2" presStyleCnt="4" custLinFactNeighborX="-12966" custLinFactNeighborY="-894">
        <dgm:presLayoutVars>
          <dgm:chMax val="0"/>
          <dgm:bulletEnabled val="1"/>
        </dgm:presLayoutVars>
      </dgm:prSet>
      <dgm:spPr/>
    </dgm:pt>
    <dgm:pt modelId="{0A962DB8-91E5-47C4-B778-8A80DFDDDC91}" type="pres">
      <dgm:prSet presAssocID="{2C0E5CA4-97A2-4740-A8E7-65049005358C}" presName="spacer" presStyleCnt="0"/>
      <dgm:spPr/>
    </dgm:pt>
    <dgm:pt modelId="{006331C6-5E72-47FC-BE63-5006B4456B5B}" type="pres">
      <dgm:prSet presAssocID="{BD7291EB-380A-4CA2-A44D-CD932F2F8CB7}" presName="parentText" presStyleLbl="node1" presStyleIdx="3" presStyleCnt="4" custLinFactNeighborX="-12966" custLinFactNeighborY="-894">
        <dgm:presLayoutVars>
          <dgm:chMax val="0"/>
          <dgm:bulletEnabled val="1"/>
        </dgm:presLayoutVars>
      </dgm:prSet>
      <dgm:spPr/>
    </dgm:pt>
  </dgm:ptLst>
  <dgm:cxnLst>
    <dgm:cxn modelId="{E70CD328-6AD3-4330-9712-F68FFC1504CB}" srcId="{E717E3DE-12C1-4A68-A6E9-E143DA2BFAFB}" destId="{BD7291EB-380A-4CA2-A44D-CD932F2F8CB7}" srcOrd="3" destOrd="0" parTransId="{05811720-7F2B-4598-9820-3E0A900146A2}" sibTransId="{D1539500-66E9-4C22-BFE6-870C00B1E658}"/>
    <dgm:cxn modelId="{1D5EE228-38A9-474A-A73A-5CB7A6F09635}" type="presOf" srcId="{E717E3DE-12C1-4A68-A6E9-E143DA2BFAFB}" destId="{EC878D09-7382-41FF-A447-E9E9FEA2BC51}" srcOrd="0" destOrd="0" presId="urn:microsoft.com/office/officeart/2005/8/layout/vList2"/>
    <dgm:cxn modelId="{24DA9D30-C3BA-4B5A-95ED-3AFD49B2F775}" type="presOf" srcId="{BD7291EB-380A-4CA2-A44D-CD932F2F8CB7}" destId="{006331C6-5E72-47FC-BE63-5006B4456B5B}" srcOrd="0" destOrd="0" presId="urn:microsoft.com/office/officeart/2005/8/layout/vList2"/>
    <dgm:cxn modelId="{DA3F8E5E-BD75-4DD5-AACC-7C8D960629EC}" srcId="{E717E3DE-12C1-4A68-A6E9-E143DA2BFAFB}" destId="{0AAE713C-127D-4B15-A891-601D5D15FD80}" srcOrd="0" destOrd="0" parTransId="{3552E4D2-87D9-4488-8753-FAD1ABB99187}" sibTransId="{A1D33014-EC1F-4705-A272-E3F4436924FA}"/>
    <dgm:cxn modelId="{F8456075-A597-4B7E-A2B2-C2D2AF4437AB}" srcId="{E717E3DE-12C1-4A68-A6E9-E143DA2BFAFB}" destId="{EA0D64B8-86E2-4BE6-BAFD-19B8191FE66D}" srcOrd="2" destOrd="0" parTransId="{39FC838D-88FD-4988-A993-89B0CE2A1044}" sibTransId="{2C0E5CA4-97A2-4740-A8E7-65049005358C}"/>
    <dgm:cxn modelId="{4C421A7B-3EC2-429C-8425-82D66445F826}" type="presOf" srcId="{EA5D71C2-56C7-45F6-A680-AE74D4814361}" destId="{1066B039-C165-4708-9786-59D817F38E57}" srcOrd="0" destOrd="0" presId="urn:microsoft.com/office/officeart/2005/8/layout/vList2"/>
    <dgm:cxn modelId="{137A397E-CDAD-4CC4-AA16-E8AE87B0D6E2}" type="presOf" srcId="{0AAE713C-127D-4B15-A891-601D5D15FD80}" destId="{7F89A7D2-871A-4155-8388-7B2836E82C43}" srcOrd="0" destOrd="0" presId="urn:microsoft.com/office/officeart/2005/8/layout/vList2"/>
    <dgm:cxn modelId="{C00E75B0-4634-4C40-870E-1F1E2ABD7691}" srcId="{E717E3DE-12C1-4A68-A6E9-E143DA2BFAFB}" destId="{EA5D71C2-56C7-45F6-A680-AE74D4814361}" srcOrd="1" destOrd="0" parTransId="{229E8F66-7931-4E12-8801-656B8FCBEBCA}" sibTransId="{0818D694-D8FA-4961-B8B4-C77E43FD1BE9}"/>
    <dgm:cxn modelId="{149737CD-F560-4649-80F8-58F4FD26F761}" type="presOf" srcId="{EA0D64B8-86E2-4BE6-BAFD-19B8191FE66D}" destId="{CEE5E605-4C57-4FAD-BD78-94FD4B0E29B3}" srcOrd="0" destOrd="0" presId="urn:microsoft.com/office/officeart/2005/8/layout/vList2"/>
    <dgm:cxn modelId="{2F592747-32AF-46CA-A8E5-A1F1A8FFC12C}" type="presParOf" srcId="{EC878D09-7382-41FF-A447-E9E9FEA2BC51}" destId="{7F89A7D2-871A-4155-8388-7B2836E82C43}" srcOrd="0" destOrd="0" presId="urn:microsoft.com/office/officeart/2005/8/layout/vList2"/>
    <dgm:cxn modelId="{B69CA290-BCA9-4597-98CE-CEEFAD68CABB}" type="presParOf" srcId="{EC878D09-7382-41FF-A447-E9E9FEA2BC51}" destId="{E84A53FC-0A1E-46B7-98BA-EF35B76AEF13}" srcOrd="1" destOrd="0" presId="urn:microsoft.com/office/officeart/2005/8/layout/vList2"/>
    <dgm:cxn modelId="{D44EFFFB-10E6-4CB9-A351-9A59B7428395}" type="presParOf" srcId="{EC878D09-7382-41FF-A447-E9E9FEA2BC51}" destId="{1066B039-C165-4708-9786-59D817F38E57}" srcOrd="2" destOrd="0" presId="urn:microsoft.com/office/officeart/2005/8/layout/vList2"/>
    <dgm:cxn modelId="{3241B660-A63E-4698-A6B5-BE01BC8B617C}" type="presParOf" srcId="{EC878D09-7382-41FF-A447-E9E9FEA2BC51}" destId="{6C7A0F9A-FA33-409E-AD43-AFC29FE7C3F8}" srcOrd="3" destOrd="0" presId="urn:microsoft.com/office/officeart/2005/8/layout/vList2"/>
    <dgm:cxn modelId="{B55AF3EF-C512-4591-B3C4-99303EF7103D}" type="presParOf" srcId="{EC878D09-7382-41FF-A447-E9E9FEA2BC51}" destId="{CEE5E605-4C57-4FAD-BD78-94FD4B0E29B3}" srcOrd="4" destOrd="0" presId="urn:microsoft.com/office/officeart/2005/8/layout/vList2"/>
    <dgm:cxn modelId="{A9180460-B4AB-4A8F-B4DE-4F858BB91E3F}" type="presParOf" srcId="{EC878D09-7382-41FF-A447-E9E9FEA2BC51}" destId="{0A962DB8-91E5-47C4-B778-8A80DFDDDC91}" srcOrd="5" destOrd="0" presId="urn:microsoft.com/office/officeart/2005/8/layout/vList2"/>
    <dgm:cxn modelId="{29509619-56DD-4A58-A17B-0045D4F1EEEA}" type="presParOf" srcId="{EC878D09-7382-41FF-A447-E9E9FEA2BC51}" destId="{006331C6-5E72-47FC-BE63-5006B4456B5B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F67EBE-3EE4-48CF-8DAD-4B493E09C7C2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 phldr="1"/>
      <dgm:spPr/>
    </dgm:pt>
    <dgm:pt modelId="{1735A83F-9448-4366-9BB7-52461929D8A5}">
      <dgm:prSet phldrT="[Text]" custT="1"/>
      <dgm:spPr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gm:spPr>
      <dgm:t>
        <a:bodyPr spcFirstLastPara="0" vert="horz" wrap="square" lIns="30480" tIns="15240" rIns="0" bIns="15240" numCol="1" spcCol="1270" anchor="ctr" anchorCtr="0"/>
        <a:lstStyle/>
        <a:p>
          <a:r>
            <a:rPr lang="de-DE" sz="2400" kern="1200"/>
            <a:t>Ist </a:t>
          </a:r>
          <a:r>
            <a:rPr lang="de-DE" sz="2400" kern="1200">
              <a:solidFill>
                <a:prstClr val="white"/>
              </a:solidFill>
              <a:latin typeface="Calibri"/>
              <a:ea typeface="+mn-ea"/>
              <a:cs typeface="+mn-cs"/>
            </a:rPr>
            <a:t>Aufnahme</a:t>
          </a:r>
        </a:p>
      </dgm:t>
    </dgm:pt>
    <dgm:pt modelId="{4841D3B3-8480-465B-8EB3-1EB7E1D29336}" type="parTrans" cxnId="{694BEBC8-6740-4E03-ABCC-74D5DC817820}">
      <dgm:prSet/>
      <dgm:spPr/>
      <dgm:t>
        <a:bodyPr/>
        <a:lstStyle/>
        <a:p>
          <a:endParaRPr lang="de-DE" sz="1800"/>
        </a:p>
      </dgm:t>
    </dgm:pt>
    <dgm:pt modelId="{5B68E760-D9AC-498D-A11A-F82994CE4ACF}" type="sibTrans" cxnId="{694BEBC8-6740-4E03-ABCC-74D5DC817820}">
      <dgm:prSet/>
      <dgm:spPr/>
      <dgm:t>
        <a:bodyPr/>
        <a:lstStyle/>
        <a:p>
          <a:endParaRPr lang="de-DE" sz="1800"/>
        </a:p>
      </dgm:t>
    </dgm:pt>
    <dgm:pt modelId="{1862DF95-952A-405D-9341-E0A158274839}">
      <dgm:prSet phldrT="[Text]" custT="1"/>
      <dgm:spPr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gm:spPr>
      <dgm:t>
        <a:bodyPr spcFirstLastPara="0" vert="horz" wrap="square" lIns="30480" tIns="15240" rIns="0" bIns="15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>
              <a:solidFill>
                <a:prstClr val="white"/>
              </a:solidFill>
              <a:latin typeface="Calibri"/>
              <a:ea typeface="+mn-ea"/>
              <a:cs typeface="+mn-cs"/>
            </a:rPr>
            <a:t>Umsetzung </a:t>
          </a:r>
        </a:p>
      </dgm:t>
    </dgm:pt>
    <dgm:pt modelId="{3F8027A7-1F4F-4EBD-9A55-34FC059EE23D}" type="parTrans" cxnId="{5952E65E-C8F7-4AF0-AE16-2CD7477AAAB4}">
      <dgm:prSet/>
      <dgm:spPr/>
      <dgm:t>
        <a:bodyPr/>
        <a:lstStyle/>
        <a:p>
          <a:endParaRPr lang="de-DE" sz="1800"/>
        </a:p>
      </dgm:t>
    </dgm:pt>
    <dgm:pt modelId="{C3B65FE9-ED58-4833-92D6-249BB2D6BD7A}" type="sibTrans" cxnId="{5952E65E-C8F7-4AF0-AE16-2CD7477AAAB4}">
      <dgm:prSet/>
      <dgm:spPr/>
      <dgm:t>
        <a:bodyPr/>
        <a:lstStyle/>
        <a:p>
          <a:endParaRPr lang="de-DE" sz="1800"/>
        </a:p>
      </dgm:t>
    </dgm:pt>
    <dgm:pt modelId="{050C1766-F458-4C3C-8D10-90F0396C1F35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Prozessanalyse </a:t>
          </a:r>
        </a:p>
      </dgm:t>
    </dgm:pt>
    <dgm:pt modelId="{5AE29CDB-8B50-45ED-AC30-A61FCC82467B}" type="parTrans" cxnId="{97E140FF-9D10-46A0-B24B-BACEDC0D98D6}">
      <dgm:prSet/>
      <dgm:spPr/>
      <dgm:t>
        <a:bodyPr/>
        <a:lstStyle/>
        <a:p>
          <a:endParaRPr lang="de-DE" sz="1800"/>
        </a:p>
      </dgm:t>
    </dgm:pt>
    <dgm:pt modelId="{DA3ABB73-292E-4723-9902-ADD57E6C5DE1}" type="sibTrans" cxnId="{97E140FF-9D10-46A0-B24B-BACEDC0D98D6}">
      <dgm:prSet/>
      <dgm:spPr/>
      <dgm:t>
        <a:bodyPr/>
        <a:lstStyle/>
        <a:p>
          <a:endParaRPr lang="de-DE" sz="1800"/>
        </a:p>
      </dgm:t>
    </dgm:pt>
    <dgm:pt modelId="{38370C93-E7C9-4C79-B2AB-F0E878A50CCC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r>
            <a:rPr lang="de-DE" sz="1600"/>
            <a:t>Verfahrensver-zeichnis &amp; Dateninventur</a:t>
          </a:r>
        </a:p>
      </dgm:t>
    </dgm:pt>
    <dgm:pt modelId="{AA2653A3-C90B-4AB4-AD10-2A4C70B0B886}" type="parTrans" cxnId="{8AE1772D-940B-4013-AF88-1C190D1E7FF9}">
      <dgm:prSet/>
      <dgm:spPr/>
      <dgm:t>
        <a:bodyPr/>
        <a:lstStyle/>
        <a:p>
          <a:endParaRPr lang="de-DE" sz="1800"/>
        </a:p>
      </dgm:t>
    </dgm:pt>
    <dgm:pt modelId="{C7ADF5E2-9B31-43BB-9C31-632B191EDFC5}" type="sibTrans" cxnId="{8AE1772D-940B-4013-AF88-1C190D1E7FF9}">
      <dgm:prSet/>
      <dgm:spPr/>
      <dgm:t>
        <a:bodyPr/>
        <a:lstStyle/>
        <a:p>
          <a:endParaRPr lang="de-DE" sz="1800"/>
        </a:p>
      </dgm:t>
    </dgm:pt>
    <dgm:pt modelId="{F43EAE5E-FCDD-4673-B6B1-8398D257EFC9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Sicherheits-analyse</a:t>
          </a:r>
        </a:p>
      </dgm:t>
    </dgm:pt>
    <dgm:pt modelId="{5FD53B3D-23B9-477D-AAB0-00A7BE2B3C0D}" type="parTrans" cxnId="{02FE596C-7894-4BDC-A6E3-B4960E86E2C8}">
      <dgm:prSet/>
      <dgm:spPr/>
      <dgm:t>
        <a:bodyPr/>
        <a:lstStyle/>
        <a:p>
          <a:endParaRPr lang="de-DE" sz="1800"/>
        </a:p>
      </dgm:t>
    </dgm:pt>
    <dgm:pt modelId="{CE2CA6AF-913E-46D4-9497-F1A29A65AC46}" type="sibTrans" cxnId="{02FE596C-7894-4BDC-A6E3-B4960E86E2C8}">
      <dgm:prSet/>
      <dgm:spPr/>
      <dgm:t>
        <a:bodyPr/>
        <a:lstStyle/>
        <a:p>
          <a:endParaRPr lang="de-DE" sz="1800"/>
        </a:p>
      </dgm:t>
    </dgm:pt>
    <dgm:pt modelId="{B834CE89-AB2D-4D77-8C60-56CA14B1E4B3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Fristen der Datenhaltung definieren</a:t>
          </a:r>
        </a:p>
      </dgm:t>
    </dgm:pt>
    <dgm:pt modelId="{6A19AF2E-C295-4F22-B2EE-E7E5135059E9}" type="parTrans" cxnId="{61DD2839-C7C1-4FCD-BA89-FC7F018584B6}">
      <dgm:prSet/>
      <dgm:spPr/>
      <dgm:t>
        <a:bodyPr/>
        <a:lstStyle/>
        <a:p>
          <a:endParaRPr lang="de-DE" sz="1800"/>
        </a:p>
      </dgm:t>
    </dgm:pt>
    <dgm:pt modelId="{461266F0-C528-4715-9165-0462D28409EC}" type="sibTrans" cxnId="{61DD2839-C7C1-4FCD-BA89-FC7F018584B6}">
      <dgm:prSet/>
      <dgm:spPr/>
      <dgm:t>
        <a:bodyPr/>
        <a:lstStyle/>
        <a:p>
          <a:endParaRPr lang="de-DE" sz="1800"/>
        </a:p>
      </dgm:t>
    </dgm:pt>
    <dgm:pt modelId="{A078E109-04E9-42F2-9DCA-F0C865E02A50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Vernichten</a:t>
          </a:r>
          <a:r>
            <a:rPr lang="de-DE" sz="1600" kern="1200"/>
            <a:t> &amp; Sperren von HCM Daten </a:t>
          </a:r>
        </a:p>
      </dgm:t>
    </dgm:pt>
    <dgm:pt modelId="{1038C843-020C-4780-924F-FC1BCC35B15C}" type="parTrans" cxnId="{B349367B-7832-4E1B-A64A-DAA2888D72FA}">
      <dgm:prSet/>
      <dgm:spPr/>
      <dgm:t>
        <a:bodyPr/>
        <a:lstStyle/>
        <a:p>
          <a:endParaRPr lang="de-DE" sz="1800"/>
        </a:p>
      </dgm:t>
    </dgm:pt>
    <dgm:pt modelId="{DB1DAB0C-E888-4EDC-8404-3CE28466499B}" type="sibTrans" cxnId="{B349367B-7832-4E1B-A64A-DAA2888D72FA}">
      <dgm:prSet/>
      <dgm:spPr/>
      <dgm:t>
        <a:bodyPr/>
        <a:lstStyle/>
        <a:p>
          <a:endParaRPr lang="de-DE" sz="1800"/>
        </a:p>
      </dgm:t>
    </dgm:pt>
    <dgm:pt modelId="{E1615C44-A746-49E9-A2C4-D95219D792CC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Optimierung Systemsicherheit </a:t>
          </a:r>
        </a:p>
      </dgm:t>
    </dgm:pt>
    <dgm:pt modelId="{48BB7C7E-75B1-49C3-9918-29B8F4642B8A}" type="parTrans" cxnId="{E34AC6A7-0BCE-4251-A13D-47DE61BDF1F4}">
      <dgm:prSet/>
      <dgm:spPr/>
      <dgm:t>
        <a:bodyPr/>
        <a:lstStyle/>
        <a:p>
          <a:endParaRPr lang="de-DE" sz="1800"/>
        </a:p>
      </dgm:t>
    </dgm:pt>
    <dgm:pt modelId="{41A83CD8-6775-4050-9F51-920D2A5B76AC}" type="sibTrans" cxnId="{E34AC6A7-0BCE-4251-A13D-47DE61BDF1F4}">
      <dgm:prSet/>
      <dgm:spPr/>
      <dgm:t>
        <a:bodyPr/>
        <a:lstStyle/>
        <a:p>
          <a:endParaRPr lang="de-DE" sz="1800"/>
        </a:p>
      </dgm:t>
    </dgm:pt>
    <dgm:pt modelId="{BE572C3D-FA56-4C09-85C2-B80246E4E58E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Optimierung Berechtigungen</a:t>
          </a:r>
        </a:p>
      </dgm:t>
    </dgm:pt>
    <dgm:pt modelId="{25D0900B-F027-492D-BDE4-61E62208C5B6}" type="parTrans" cxnId="{BCB410E3-7243-472B-A0D0-49555D1FB49F}">
      <dgm:prSet/>
      <dgm:spPr/>
      <dgm:t>
        <a:bodyPr/>
        <a:lstStyle/>
        <a:p>
          <a:endParaRPr lang="de-DE" sz="1800"/>
        </a:p>
      </dgm:t>
    </dgm:pt>
    <dgm:pt modelId="{51C594D0-1E98-44EC-B311-F233838F1929}" type="sibTrans" cxnId="{BCB410E3-7243-472B-A0D0-49555D1FB49F}">
      <dgm:prSet/>
      <dgm:spPr/>
      <dgm:t>
        <a:bodyPr/>
        <a:lstStyle/>
        <a:p>
          <a:endParaRPr lang="de-DE" sz="1800"/>
        </a:p>
      </dgm:t>
    </dgm:pt>
    <dgm:pt modelId="{6E964CAE-740E-4B6C-8ADA-EF3DFB7B346C}">
      <dgm:prSet phldrT="[Text]" custT="1"/>
      <dgm:spPr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gm:spPr>
      <dgm:t>
        <a:bodyPr spcFirstLastPara="0" vert="horz" wrap="square" lIns="30480" tIns="15240" rIns="0" bIns="15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>
              <a:solidFill>
                <a:prstClr val="white"/>
              </a:solidFill>
              <a:latin typeface="Calibri"/>
              <a:ea typeface="+mn-ea"/>
              <a:cs typeface="+mn-cs"/>
            </a:rPr>
            <a:t>Betrieb</a:t>
          </a:r>
        </a:p>
      </dgm:t>
    </dgm:pt>
    <dgm:pt modelId="{AC98D50B-7008-4D89-A02D-A9E3CF7111C2}" type="parTrans" cxnId="{08D00078-9F06-470B-9052-8B30E605BD29}">
      <dgm:prSet/>
      <dgm:spPr/>
      <dgm:t>
        <a:bodyPr/>
        <a:lstStyle/>
        <a:p>
          <a:endParaRPr lang="de-DE" sz="1800"/>
        </a:p>
      </dgm:t>
    </dgm:pt>
    <dgm:pt modelId="{214F3140-8158-4E1B-A2BF-D3D2594CE33A}" type="sibTrans" cxnId="{08D00078-9F06-470B-9052-8B30E605BD29}">
      <dgm:prSet/>
      <dgm:spPr/>
      <dgm:t>
        <a:bodyPr/>
        <a:lstStyle/>
        <a:p>
          <a:endParaRPr lang="de-DE" sz="1800"/>
        </a:p>
      </dgm:t>
    </dgm:pt>
    <dgm:pt modelId="{FD64D182-D74B-4A08-902A-E48F03B181E6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r>
            <a:rPr lang="de-DE" sz="1600" kern="1200"/>
            <a:t>Tests und </a:t>
          </a: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erstes</a:t>
          </a:r>
          <a:r>
            <a:rPr lang="de-DE" sz="1600" kern="1200"/>
            <a:t> Löschen</a:t>
          </a:r>
        </a:p>
      </dgm:t>
    </dgm:pt>
    <dgm:pt modelId="{95C25382-A2B1-4413-92E9-514D33280C20}" type="parTrans" cxnId="{CF80C756-5170-4C8D-AA6B-408B418C6E7E}">
      <dgm:prSet/>
      <dgm:spPr/>
      <dgm:t>
        <a:bodyPr/>
        <a:lstStyle/>
        <a:p>
          <a:endParaRPr lang="de-DE" sz="1800"/>
        </a:p>
      </dgm:t>
    </dgm:pt>
    <dgm:pt modelId="{73A63EEA-2807-4835-A316-8F829799B94A}" type="sibTrans" cxnId="{CF80C756-5170-4C8D-AA6B-408B418C6E7E}">
      <dgm:prSet/>
      <dgm:spPr/>
      <dgm:t>
        <a:bodyPr/>
        <a:lstStyle/>
        <a:p>
          <a:endParaRPr lang="de-DE" sz="1800"/>
        </a:p>
      </dgm:t>
    </dgm:pt>
    <dgm:pt modelId="{158012DA-D2AA-4F05-9697-BD1BB7BB0FCF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Regelmäßiges Datenvernichten</a:t>
          </a:r>
        </a:p>
      </dgm:t>
    </dgm:pt>
    <dgm:pt modelId="{07ED2DD4-11AF-445E-8681-0FFB38D2027E}" type="parTrans" cxnId="{0BA57FF6-CE25-4461-B47A-3E6CA37B8E0D}">
      <dgm:prSet/>
      <dgm:spPr/>
      <dgm:t>
        <a:bodyPr/>
        <a:lstStyle/>
        <a:p>
          <a:endParaRPr lang="de-DE" sz="1800"/>
        </a:p>
      </dgm:t>
    </dgm:pt>
    <dgm:pt modelId="{FB95933B-1C41-4EB1-8A4A-2172C188D74B}" type="sibTrans" cxnId="{0BA57FF6-CE25-4461-B47A-3E6CA37B8E0D}">
      <dgm:prSet/>
      <dgm:spPr/>
      <dgm:t>
        <a:bodyPr/>
        <a:lstStyle/>
        <a:p>
          <a:endParaRPr lang="de-DE" sz="1800"/>
        </a:p>
      </dgm:t>
    </dgm:pt>
    <dgm:pt modelId="{3DDD6013-723E-4151-AB0B-DD5E6470F910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Compliance-konforme Prozesse</a:t>
          </a:r>
        </a:p>
      </dgm:t>
    </dgm:pt>
    <dgm:pt modelId="{AB717534-9593-4D91-8544-660EF59AC367}" type="parTrans" cxnId="{1DE18221-D919-4904-9095-291D4B1FFFC9}">
      <dgm:prSet/>
      <dgm:spPr/>
      <dgm:t>
        <a:bodyPr/>
        <a:lstStyle/>
        <a:p>
          <a:endParaRPr lang="de-DE" sz="1800"/>
        </a:p>
      </dgm:t>
    </dgm:pt>
    <dgm:pt modelId="{6A2B699F-C460-46F9-98C3-D9E1A14FB690}" type="sibTrans" cxnId="{1DE18221-D919-4904-9095-291D4B1FFFC9}">
      <dgm:prSet/>
      <dgm:spPr/>
      <dgm:t>
        <a:bodyPr/>
        <a:lstStyle/>
        <a:p>
          <a:endParaRPr lang="de-DE" sz="1800"/>
        </a:p>
      </dgm:t>
    </dgm:pt>
    <dgm:pt modelId="{F967159F-3078-44AE-B7D7-B9B2F51885A2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Regelmäßige Auditierung</a:t>
          </a:r>
        </a:p>
      </dgm:t>
    </dgm:pt>
    <dgm:pt modelId="{201C2524-14FD-490B-AEE4-41D3A32CB7A5}" type="parTrans" cxnId="{295F56B3-255C-4FB8-8773-5177C4789E74}">
      <dgm:prSet/>
      <dgm:spPr/>
      <dgm:t>
        <a:bodyPr/>
        <a:lstStyle/>
        <a:p>
          <a:endParaRPr lang="de-DE" sz="1800"/>
        </a:p>
      </dgm:t>
    </dgm:pt>
    <dgm:pt modelId="{F3019F50-9B04-4459-8014-88B10F0B1B6B}" type="sibTrans" cxnId="{295F56B3-255C-4FB8-8773-5177C4789E74}">
      <dgm:prSet/>
      <dgm:spPr/>
      <dgm:t>
        <a:bodyPr/>
        <a:lstStyle/>
        <a:p>
          <a:endParaRPr lang="de-DE" sz="1800"/>
        </a:p>
      </dgm:t>
    </dgm:pt>
    <dgm:pt modelId="{04E824CA-5160-433E-8CDC-4C566BC48B99}">
      <dgm:prSet phldrT="[Text]" custT="1"/>
      <dgm:spPr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13970" tIns="6985" rIns="0" bIns="6985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Business Blueprint</a:t>
          </a:r>
        </a:p>
      </dgm:t>
    </dgm:pt>
    <dgm:pt modelId="{7BA6B075-FE36-4D12-906A-EAC4ECDDA0A0}" type="parTrans" cxnId="{FD2B29C2-B75F-4436-BE84-D0F7C3AFA809}">
      <dgm:prSet/>
      <dgm:spPr/>
      <dgm:t>
        <a:bodyPr/>
        <a:lstStyle/>
        <a:p>
          <a:endParaRPr lang="de-DE"/>
        </a:p>
      </dgm:t>
    </dgm:pt>
    <dgm:pt modelId="{38121454-7A2D-4C7F-B2E9-B46D525664B6}" type="sibTrans" cxnId="{FD2B29C2-B75F-4436-BE84-D0F7C3AFA809}">
      <dgm:prSet/>
      <dgm:spPr/>
      <dgm:t>
        <a:bodyPr/>
        <a:lstStyle/>
        <a:p>
          <a:endParaRPr lang="de-DE"/>
        </a:p>
      </dgm:t>
    </dgm:pt>
    <dgm:pt modelId="{0532C522-3C82-4B30-A47E-D7F92D026016}" type="pres">
      <dgm:prSet presAssocID="{38F67EBE-3EE4-48CF-8DAD-4B493E09C7C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3080302-CF4F-4911-9DB3-74A9154D5F95}" type="pres">
      <dgm:prSet presAssocID="{1735A83F-9448-4366-9BB7-52461929D8A5}" presName="horFlow" presStyleCnt="0"/>
      <dgm:spPr/>
    </dgm:pt>
    <dgm:pt modelId="{56859C7F-AF37-40F4-BC9C-F4F891D6E6F1}" type="pres">
      <dgm:prSet presAssocID="{1735A83F-9448-4366-9BB7-52461929D8A5}" presName="bigChev" presStyleLbl="node1" presStyleIdx="0" presStyleCnt="3"/>
      <dgm:spPr>
        <a:xfrm>
          <a:off x="1430" y="793817"/>
          <a:ext cx="2855714" cy="1142285"/>
        </a:xfrm>
        <a:prstGeom prst="chevron">
          <a:avLst/>
        </a:prstGeom>
      </dgm:spPr>
    </dgm:pt>
    <dgm:pt modelId="{9B5BDE4C-2A12-4970-BF7B-B766E6C653B6}" type="pres">
      <dgm:prSet presAssocID="{5AE29CDB-8B50-45ED-AC30-A61FCC82467B}" presName="parTrans" presStyleCnt="0"/>
      <dgm:spPr/>
    </dgm:pt>
    <dgm:pt modelId="{DF6E1964-936E-4159-B603-D46DB135ACBD}" type="pres">
      <dgm:prSet presAssocID="{050C1766-F458-4C3C-8D10-90F0396C1F35}" presName="node" presStyleLbl="alignAccFollowNode1" presStyleIdx="0" presStyleCnt="12">
        <dgm:presLayoutVars>
          <dgm:bulletEnabled val="1"/>
        </dgm:presLayoutVars>
      </dgm:prSet>
      <dgm:spPr>
        <a:xfrm>
          <a:off x="2485901" y="890911"/>
          <a:ext cx="2370242" cy="948097"/>
        </a:xfrm>
        <a:prstGeom prst="chevron">
          <a:avLst/>
        </a:prstGeom>
      </dgm:spPr>
    </dgm:pt>
    <dgm:pt modelId="{17ED763B-FDFC-495F-9075-CCD14F215A29}" type="pres">
      <dgm:prSet presAssocID="{DA3ABB73-292E-4723-9902-ADD57E6C5DE1}" presName="sibTrans" presStyleCnt="0"/>
      <dgm:spPr/>
    </dgm:pt>
    <dgm:pt modelId="{46E4FA7A-21F0-4B79-9431-44B3AB2F57CD}" type="pres">
      <dgm:prSet presAssocID="{38370C93-E7C9-4C79-B2AB-F0E878A50CCC}" presName="node" presStyleLbl="alignAccFollowNode1" presStyleIdx="1" presStyleCnt="12">
        <dgm:presLayoutVars>
          <dgm:bulletEnabled val="1"/>
        </dgm:presLayoutVars>
      </dgm:prSet>
      <dgm:spPr>
        <a:xfrm>
          <a:off x="4524309" y="890911"/>
          <a:ext cx="2370242" cy="948097"/>
        </a:xfrm>
        <a:prstGeom prst="chevron">
          <a:avLst/>
        </a:prstGeom>
      </dgm:spPr>
    </dgm:pt>
    <dgm:pt modelId="{413B3389-3578-4B13-AB19-7EB443F380A0}" type="pres">
      <dgm:prSet presAssocID="{C7ADF5E2-9B31-43BB-9C31-632B191EDFC5}" presName="sibTrans" presStyleCnt="0"/>
      <dgm:spPr/>
    </dgm:pt>
    <dgm:pt modelId="{907875F0-5088-4EE9-B3A3-8AFDB38F28F0}" type="pres">
      <dgm:prSet presAssocID="{F43EAE5E-FCDD-4673-B6B1-8398D257EFC9}" presName="node" presStyleLbl="alignAccFollowNode1" presStyleIdx="2" presStyleCnt="12" custLinFactX="-143868" custLinFactY="37706" custLinFactNeighborX="-200000" custLinFactNeighborY="100000">
        <dgm:presLayoutVars>
          <dgm:bulletEnabled val="1"/>
        </dgm:presLayoutVars>
      </dgm:prSet>
      <dgm:spPr>
        <a:xfrm>
          <a:off x="2489029" y="2196497"/>
          <a:ext cx="2370242" cy="948097"/>
        </a:xfrm>
        <a:prstGeom prst="chevron">
          <a:avLst/>
        </a:prstGeom>
      </dgm:spPr>
    </dgm:pt>
    <dgm:pt modelId="{281CC573-9DCE-45F5-99E1-749EB02DEE63}" type="pres">
      <dgm:prSet presAssocID="{CE2CA6AF-913E-46D4-9497-F1A29A65AC46}" presName="sibTrans" presStyleCnt="0"/>
      <dgm:spPr/>
    </dgm:pt>
    <dgm:pt modelId="{4C669BA2-FD8C-47E0-8DE1-E116CA5FCFD1}" type="pres">
      <dgm:prSet presAssocID="{04E824CA-5160-433E-8CDC-4C566BC48B99}" presName="node" presStyleLbl="alignAccFollowNode1" presStyleIdx="3" presStyleCnt="12">
        <dgm:presLayoutVars>
          <dgm:bulletEnabled val="1"/>
        </dgm:presLayoutVars>
      </dgm:prSet>
      <dgm:spPr>
        <a:xfrm>
          <a:off x="8601127" y="890911"/>
          <a:ext cx="2370242" cy="948097"/>
        </a:xfrm>
        <a:prstGeom prst="chevron">
          <a:avLst/>
        </a:prstGeom>
      </dgm:spPr>
    </dgm:pt>
    <dgm:pt modelId="{0384FBFF-3879-4E16-AF8F-B919B9530773}" type="pres">
      <dgm:prSet presAssocID="{1735A83F-9448-4366-9BB7-52461929D8A5}" presName="vSp" presStyleCnt="0"/>
      <dgm:spPr/>
    </dgm:pt>
    <dgm:pt modelId="{A4E1AF25-7176-4EC3-A914-959BCA6D4865}" type="pres">
      <dgm:prSet presAssocID="{1862DF95-952A-405D-9341-E0A158274839}" presName="horFlow" presStyleCnt="0"/>
      <dgm:spPr/>
    </dgm:pt>
    <dgm:pt modelId="{AE031093-72E4-4733-817E-7EAC2D80F353}" type="pres">
      <dgm:prSet presAssocID="{1862DF95-952A-405D-9341-E0A158274839}" presName="bigChev" presStyleLbl="node1" presStyleIdx="1" presStyleCnt="3"/>
      <dgm:spPr>
        <a:xfrm>
          <a:off x="1430" y="2096022"/>
          <a:ext cx="2855714" cy="1142285"/>
        </a:xfrm>
        <a:prstGeom prst="chevron">
          <a:avLst/>
        </a:prstGeom>
      </dgm:spPr>
    </dgm:pt>
    <dgm:pt modelId="{53A9953E-26C3-4595-8E10-0446F3E5EF03}" type="pres">
      <dgm:prSet presAssocID="{6A19AF2E-C295-4F22-B2EE-E7E5135059E9}" presName="parTrans" presStyleCnt="0"/>
      <dgm:spPr/>
    </dgm:pt>
    <dgm:pt modelId="{62EF5C93-2730-4DA7-8A25-D40D24D8A8D7}" type="pres">
      <dgm:prSet presAssocID="{B834CE89-AB2D-4D77-8C60-56CA14B1E4B3}" presName="node" presStyleLbl="alignAccFollowNode1" presStyleIdx="4" presStyleCnt="12" custLinFactX="143867" custLinFactY="-37781" custLinFactNeighborX="200000" custLinFactNeighborY="-100000">
        <dgm:presLayoutVars>
          <dgm:bulletEnabled val="1"/>
        </dgm:presLayoutVars>
      </dgm:prSet>
      <dgm:spPr>
        <a:xfrm>
          <a:off x="6559566" y="886819"/>
          <a:ext cx="2370242" cy="948097"/>
        </a:xfrm>
        <a:prstGeom prst="chevron">
          <a:avLst/>
        </a:prstGeom>
      </dgm:spPr>
    </dgm:pt>
    <dgm:pt modelId="{B2ACD560-EB74-40E8-A513-9476CB5F84E1}" type="pres">
      <dgm:prSet presAssocID="{461266F0-C528-4715-9165-0462D28409EC}" presName="sibTrans" presStyleCnt="0"/>
      <dgm:spPr/>
    </dgm:pt>
    <dgm:pt modelId="{2DB64572-6034-4745-AC22-54A17EBBD7F2}" type="pres">
      <dgm:prSet presAssocID="{A078E109-04E9-42F2-9DCA-F0C865E02A50}" presName="node" presStyleLbl="alignAccFollowNode1" presStyleIdx="5" presStyleCnt="12">
        <dgm:presLayoutVars>
          <dgm:bulletEnabled val="1"/>
        </dgm:presLayoutVars>
      </dgm:prSet>
      <dgm:spPr>
        <a:xfrm>
          <a:off x="4524309" y="2193116"/>
          <a:ext cx="2370242" cy="948097"/>
        </a:xfrm>
        <a:prstGeom prst="chevron">
          <a:avLst/>
        </a:prstGeom>
      </dgm:spPr>
    </dgm:pt>
    <dgm:pt modelId="{9C1CE770-90D9-4377-A382-8A7DDFB88F68}" type="pres">
      <dgm:prSet presAssocID="{DB1DAB0C-E888-4EDC-8404-3CE28466499B}" presName="sibTrans" presStyleCnt="0"/>
      <dgm:spPr/>
    </dgm:pt>
    <dgm:pt modelId="{1324692E-42F3-4A5E-AF76-E1787369FBF2}" type="pres">
      <dgm:prSet presAssocID="{BE572C3D-FA56-4C09-85C2-B80246E4E58E}" presName="node" presStyleLbl="alignAccFollowNode1" presStyleIdx="6" presStyleCnt="12">
        <dgm:presLayoutVars>
          <dgm:bulletEnabled val="1"/>
        </dgm:presLayoutVars>
      </dgm:prSet>
      <dgm:spPr>
        <a:xfrm>
          <a:off x="6562718" y="2193116"/>
          <a:ext cx="2370242" cy="948097"/>
        </a:xfrm>
        <a:prstGeom prst="chevron">
          <a:avLst/>
        </a:prstGeom>
      </dgm:spPr>
    </dgm:pt>
    <dgm:pt modelId="{157E6D1A-3980-453A-A81C-97B0E5DC92A2}" type="pres">
      <dgm:prSet presAssocID="{51C594D0-1E98-44EC-B311-F233838F1929}" presName="sibTrans" presStyleCnt="0"/>
      <dgm:spPr/>
    </dgm:pt>
    <dgm:pt modelId="{973CCE9C-A57E-44D9-9525-2B14512D5451}" type="pres">
      <dgm:prSet presAssocID="{E1615C44-A746-49E9-A2C4-D95219D792CC}" presName="node" presStyleLbl="alignAccFollowNode1" presStyleIdx="7" presStyleCnt="12">
        <dgm:presLayoutVars>
          <dgm:bulletEnabled val="1"/>
        </dgm:presLayoutVars>
      </dgm:prSet>
      <dgm:spPr>
        <a:xfrm>
          <a:off x="8601127" y="2193116"/>
          <a:ext cx="2370242" cy="948097"/>
        </a:xfrm>
        <a:prstGeom prst="chevron">
          <a:avLst/>
        </a:prstGeom>
      </dgm:spPr>
    </dgm:pt>
    <dgm:pt modelId="{BBA896A0-792D-40A6-980A-CFF7555220CB}" type="pres">
      <dgm:prSet presAssocID="{1862DF95-952A-405D-9341-E0A158274839}" presName="vSp" presStyleCnt="0"/>
      <dgm:spPr/>
    </dgm:pt>
    <dgm:pt modelId="{419E8C2E-1EC5-452B-B17B-7BFE5B49AC5E}" type="pres">
      <dgm:prSet presAssocID="{6E964CAE-740E-4B6C-8ADA-EF3DFB7B346C}" presName="horFlow" presStyleCnt="0"/>
      <dgm:spPr/>
    </dgm:pt>
    <dgm:pt modelId="{8E7DBFF4-C383-4E34-AE0F-B8EA13193F3F}" type="pres">
      <dgm:prSet presAssocID="{6E964CAE-740E-4B6C-8ADA-EF3DFB7B346C}" presName="bigChev" presStyleLbl="node1" presStyleIdx="2" presStyleCnt="3"/>
      <dgm:spPr>
        <a:xfrm>
          <a:off x="1430" y="3398228"/>
          <a:ext cx="2855714" cy="1142285"/>
        </a:xfrm>
        <a:prstGeom prst="chevron">
          <a:avLst/>
        </a:prstGeom>
      </dgm:spPr>
    </dgm:pt>
    <dgm:pt modelId="{ADC2249C-70E4-4AED-B367-F68264586A3B}" type="pres">
      <dgm:prSet presAssocID="{95C25382-A2B1-4413-92E9-514D33280C20}" presName="parTrans" presStyleCnt="0"/>
      <dgm:spPr/>
    </dgm:pt>
    <dgm:pt modelId="{7332C5CC-9683-4605-8021-25066D3C7DC4}" type="pres">
      <dgm:prSet presAssocID="{FD64D182-D74B-4A08-902A-E48F03B181E6}" presName="node" presStyleLbl="alignAccFollowNode1" presStyleIdx="8" presStyleCnt="12">
        <dgm:presLayoutVars>
          <dgm:bulletEnabled val="1"/>
        </dgm:presLayoutVars>
      </dgm:prSet>
      <dgm:spPr>
        <a:xfrm>
          <a:off x="2485901" y="3495322"/>
          <a:ext cx="2370242" cy="948097"/>
        </a:xfrm>
        <a:prstGeom prst="chevron">
          <a:avLst/>
        </a:prstGeom>
      </dgm:spPr>
    </dgm:pt>
    <dgm:pt modelId="{505B7847-7867-425E-834D-34CC107EA60D}" type="pres">
      <dgm:prSet presAssocID="{73A63EEA-2807-4835-A316-8F829799B94A}" presName="sibTrans" presStyleCnt="0"/>
      <dgm:spPr/>
    </dgm:pt>
    <dgm:pt modelId="{8E96F4AD-3169-4CE0-B6F2-2ADA7C880D9D}" type="pres">
      <dgm:prSet presAssocID="{3DDD6013-723E-4151-AB0B-DD5E6470F910}" presName="node" presStyleLbl="alignAccFollowNode1" presStyleIdx="9" presStyleCnt="12">
        <dgm:presLayoutVars>
          <dgm:bulletEnabled val="1"/>
        </dgm:presLayoutVars>
      </dgm:prSet>
      <dgm:spPr>
        <a:xfrm>
          <a:off x="4524309" y="3495322"/>
          <a:ext cx="2370242" cy="948097"/>
        </a:xfrm>
        <a:prstGeom prst="chevron">
          <a:avLst/>
        </a:prstGeom>
      </dgm:spPr>
    </dgm:pt>
    <dgm:pt modelId="{CBB8A1EB-2BDA-4B61-8686-9415128D7BE1}" type="pres">
      <dgm:prSet presAssocID="{6A2B699F-C460-46F9-98C3-D9E1A14FB690}" presName="sibTrans" presStyleCnt="0"/>
      <dgm:spPr/>
    </dgm:pt>
    <dgm:pt modelId="{CD8442B9-9CF7-47DD-8CAD-F6515EDE28ED}" type="pres">
      <dgm:prSet presAssocID="{158012DA-D2AA-4F05-9697-BD1BB7BB0FCF}" presName="node" presStyleLbl="alignAccFollowNode1" presStyleIdx="10" presStyleCnt="12">
        <dgm:presLayoutVars>
          <dgm:bulletEnabled val="1"/>
        </dgm:presLayoutVars>
      </dgm:prSet>
      <dgm:spPr>
        <a:xfrm>
          <a:off x="6562718" y="3495322"/>
          <a:ext cx="2370242" cy="948097"/>
        </a:xfrm>
        <a:prstGeom prst="chevron">
          <a:avLst/>
        </a:prstGeom>
      </dgm:spPr>
    </dgm:pt>
    <dgm:pt modelId="{D43F5B2D-5726-4AC5-9E31-4E4F80E624C7}" type="pres">
      <dgm:prSet presAssocID="{FB95933B-1C41-4EB1-8A4A-2172C188D74B}" presName="sibTrans" presStyleCnt="0"/>
      <dgm:spPr/>
    </dgm:pt>
    <dgm:pt modelId="{9C1CBCA0-70B0-4C47-B7A6-9AE2579B1440}" type="pres">
      <dgm:prSet presAssocID="{F967159F-3078-44AE-B7D7-B9B2F51885A2}" presName="node" presStyleLbl="alignAccFollowNode1" presStyleIdx="11" presStyleCnt="12">
        <dgm:presLayoutVars>
          <dgm:bulletEnabled val="1"/>
        </dgm:presLayoutVars>
      </dgm:prSet>
      <dgm:spPr>
        <a:xfrm>
          <a:off x="8601127" y="3495322"/>
          <a:ext cx="2370242" cy="948097"/>
        </a:xfrm>
        <a:prstGeom prst="chevron">
          <a:avLst/>
        </a:prstGeom>
      </dgm:spPr>
    </dgm:pt>
  </dgm:ptLst>
  <dgm:cxnLst>
    <dgm:cxn modelId="{46B5701C-2F52-4E1A-B70D-30D847AEED41}" type="presOf" srcId="{1862DF95-952A-405D-9341-E0A158274839}" destId="{AE031093-72E4-4733-817E-7EAC2D80F353}" srcOrd="0" destOrd="0" presId="urn:microsoft.com/office/officeart/2005/8/layout/lProcess3"/>
    <dgm:cxn modelId="{AFEA901F-FC7B-43FE-B063-C42D098A6EF8}" type="presOf" srcId="{F43EAE5E-FCDD-4673-B6B1-8398D257EFC9}" destId="{907875F0-5088-4EE9-B3A3-8AFDB38F28F0}" srcOrd="0" destOrd="0" presId="urn:microsoft.com/office/officeart/2005/8/layout/lProcess3"/>
    <dgm:cxn modelId="{1DE18221-D919-4904-9095-291D4B1FFFC9}" srcId="{6E964CAE-740E-4B6C-8ADA-EF3DFB7B346C}" destId="{3DDD6013-723E-4151-AB0B-DD5E6470F910}" srcOrd="1" destOrd="0" parTransId="{AB717534-9593-4D91-8544-660EF59AC367}" sibTransId="{6A2B699F-C460-46F9-98C3-D9E1A14FB690}"/>
    <dgm:cxn modelId="{A2624E23-6C34-4D2F-9A72-B980A81374F3}" type="presOf" srcId="{E1615C44-A746-49E9-A2C4-D95219D792CC}" destId="{973CCE9C-A57E-44D9-9525-2B14512D5451}" srcOrd="0" destOrd="0" presId="urn:microsoft.com/office/officeart/2005/8/layout/lProcess3"/>
    <dgm:cxn modelId="{8AE1772D-940B-4013-AF88-1C190D1E7FF9}" srcId="{1735A83F-9448-4366-9BB7-52461929D8A5}" destId="{38370C93-E7C9-4C79-B2AB-F0E878A50CCC}" srcOrd="1" destOrd="0" parTransId="{AA2653A3-C90B-4AB4-AD10-2A4C70B0B886}" sibTransId="{C7ADF5E2-9B31-43BB-9C31-632B191EDFC5}"/>
    <dgm:cxn modelId="{61DD2839-C7C1-4FCD-BA89-FC7F018584B6}" srcId="{1862DF95-952A-405D-9341-E0A158274839}" destId="{B834CE89-AB2D-4D77-8C60-56CA14B1E4B3}" srcOrd="0" destOrd="0" parTransId="{6A19AF2E-C295-4F22-B2EE-E7E5135059E9}" sibTransId="{461266F0-C528-4715-9165-0462D28409EC}"/>
    <dgm:cxn modelId="{A521A93B-4D50-44BC-A245-1A90ADE58358}" type="presOf" srcId="{3DDD6013-723E-4151-AB0B-DD5E6470F910}" destId="{8E96F4AD-3169-4CE0-B6F2-2ADA7C880D9D}" srcOrd="0" destOrd="0" presId="urn:microsoft.com/office/officeart/2005/8/layout/lProcess3"/>
    <dgm:cxn modelId="{5952E65E-C8F7-4AF0-AE16-2CD7477AAAB4}" srcId="{38F67EBE-3EE4-48CF-8DAD-4B493E09C7C2}" destId="{1862DF95-952A-405D-9341-E0A158274839}" srcOrd="1" destOrd="0" parTransId="{3F8027A7-1F4F-4EBD-9A55-34FC059EE23D}" sibTransId="{C3B65FE9-ED58-4833-92D6-249BB2D6BD7A}"/>
    <dgm:cxn modelId="{02FE596C-7894-4BDC-A6E3-B4960E86E2C8}" srcId="{1735A83F-9448-4366-9BB7-52461929D8A5}" destId="{F43EAE5E-FCDD-4673-B6B1-8398D257EFC9}" srcOrd="2" destOrd="0" parTransId="{5FD53B3D-23B9-477D-AAB0-00A7BE2B3C0D}" sibTransId="{CE2CA6AF-913E-46D4-9497-F1A29A65AC46}"/>
    <dgm:cxn modelId="{ED06116D-5E2C-4F6B-B481-13B52466BDDC}" type="presOf" srcId="{F967159F-3078-44AE-B7D7-B9B2F51885A2}" destId="{9C1CBCA0-70B0-4C47-B7A6-9AE2579B1440}" srcOrd="0" destOrd="0" presId="urn:microsoft.com/office/officeart/2005/8/layout/lProcess3"/>
    <dgm:cxn modelId="{A2377C6E-EFEE-4592-BC29-B9097A5FF1F6}" type="presOf" srcId="{1735A83F-9448-4366-9BB7-52461929D8A5}" destId="{56859C7F-AF37-40F4-BC9C-F4F891D6E6F1}" srcOrd="0" destOrd="0" presId="urn:microsoft.com/office/officeart/2005/8/layout/lProcess3"/>
    <dgm:cxn modelId="{CF80C756-5170-4C8D-AA6B-408B418C6E7E}" srcId="{6E964CAE-740E-4B6C-8ADA-EF3DFB7B346C}" destId="{FD64D182-D74B-4A08-902A-E48F03B181E6}" srcOrd="0" destOrd="0" parTransId="{95C25382-A2B1-4413-92E9-514D33280C20}" sibTransId="{73A63EEA-2807-4835-A316-8F829799B94A}"/>
    <dgm:cxn modelId="{288D0577-653B-44BC-87B1-89337D03EEB9}" type="presOf" srcId="{158012DA-D2AA-4F05-9697-BD1BB7BB0FCF}" destId="{CD8442B9-9CF7-47DD-8CAD-F6515EDE28ED}" srcOrd="0" destOrd="0" presId="urn:microsoft.com/office/officeart/2005/8/layout/lProcess3"/>
    <dgm:cxn modelId="{08D00078-9F06-470B-9052-8B30E605BD29}" srcId="{38F67EBE-3EE4-48CF-8DAD-4B493E09C7C2}" destId="{6E964CAE-740E-4B6C-8ADA-EF3DFB7B346C}" srcOrd="2" destOrd="0" parTransId="{AC98D50B-7008-4D89-A02D-A9E3CF7111C2}" sibTransId="{214F3140-8158-4E1B-A2BF-D3D2594CE33A}"/>
    <dgm:cxn modelId="{B349367B-7832-4E1B-A64A-DAA2888D72FA}" srcId="{1862DF95-952A-405D-9341-E0A158274839}" destId="{A078E109-04E9-42F2-9DCA-F0C865E02A50}" srcOrd="1" destOrd="0" parTransId="{1038C843-020C-4780-924F-FC1BCC35B15C}" sibTransId="{DB1DAB0C-E888-4EDC-8404-3CE28466499B}"/>
    <dgm:cxn modelId="{4C10A781-01CF-4A46-8A06-0E4A693932DD}" type="presOf" srcId="{38370C93-E7C9-4C79-B2AB-F0E878A50CCC}" destId="{46E4FA7A-21F0-4B79-9431-44B3AB2F57CD}" srcOrd="0" destOrd="0" presId="urn:microsoft.com/office/officeart/2005/8/layout/lProcess3"/>
    <dgm:cxn modelId="{D7D100A0-0A66-4C79-AEE7-20CC50288DCF}" type="presOf" srcId="{6E964CAE-740E-4B6C-8ADA-EF3DFB7B346C}" destId="{8E7DBFF4-C383-4E34-AE0F-B8EA13193F3F}" srcOrd="0" destOrd="0" presId="urn:microsoft.com/office/officeart/2005/8/layout/lProcess3"/>
    <dgm:cxn modelId="{E34AC6A7-0BCE-4251-A13D-47DE61BDF1F4}" srcId="{1862DF95-952A-405D-9341-E0A158274839}" destId="{E1615C44-A746-49E9-A2C4-D95219D792CC}" srcOrd="3" destOrd="0" parTransId="{48BB7C7E-75B1-49C3-9918-29B8F4642B8A}" sibTransId="{41A83CD8-6775-4050-9F51-920D2A5B76AC}"/>
    <dgm:cxn modelId="{295F56B3-255C-4FB8-8773-5177C4789E74}" srcId="{6E964CAE-740E-4B6C-8ADA-EF3DFB7B346C}" destId="{F967159F-3078-44AE-B7D7-B9B2F51885A2}" srcOrd="3" destOrd="0" parTransId="{201C2524-14FD-490B-AEE4-41D3A32CB7A5}" sibTransId="{F3019F50-9B04-4459-8014-88B10F0B1B6B}"/>
    <dgm:cxn modelId="{2D3926C2-51DF-4746-A5FA-1013EC8E7083}" type="presOf" srcId="{B834CE89-AB2D-4D77-8C60-56CA14B1E4B3}" destId="{62EF5C93-2730-4DA7-8A25-D40D24D8A8D7}" srcOrd="0" destOrd="0" presId="urn:microsoft.com/office/officeart/2005/8/layout/lProcess3"/>
    <dgm:cxn modelId="{FD2B29C2-B75F-4436-BE84-D0F7C3AFA809}" srcId="{1735A83F-9448-4366-9BB7-52461929D8A5}" destId="{04E824CA-5160-433E-8CDC-4C566BC48B99}" srcOrd="3" destOrd="0" parTransId="{7BA6B075-FE36-4D12-906A-EAC4ECDDA0A0}" sibTransId="{38121454-7A2D-4C7F-B2E9-B46D525664B6}"/>
    <dgm:cxn modelId="{D88F61C5-B418-4F6D-8CB5-A3C338BBFE10}" type="presOf" srcId="{050C1766-F458-4C3C-8D10-90F0396C1F35}" destId="{DF6E1964-936E-4159-B603-D46DB135ACBD}" srcOrd="0" destOrd="0" presId="urn:microsoft.com/office/officeart/2005/8/layout/lProcess3"/>
    <dgm:cxn modelId="{F14CCBC6-06F8-4D52-A38E-6D38D66F9EDA}" type="presOf" srcId="{A078E109-04E9-42F2-9DCA-F0C865E02A50}" destId="{2DB64572-6034-4745-AC22-54A17EBBD7F2}" srcOrd="0" destOrd="0" presId="urn:microsoft.com/office/officeart/2005/8/layout/lProcess3"/>
    <dgm:cxn modelId="{694BEBC8-6740-4E03-ABCC-74D5DC817820}" srcId="{38F67EBE-3EE4-48CF-8DAD-4B493E09C7C2}" destId="{1735A83F-9448-4366-9BB7-52461929D8A5}" srcOrd="0" destOrd="0" parTransId="{4841D3B3-8480-465B-8EB3-1EB7E1D29336}" sibTransId="{5B68E760-D9AC-498D-A11A-F82994CE4ACF}"/>
    <dgm:cxn modelId="{C70F81CE-1424-4EEB-91D4-D2C9D253E135}" type="presOf" srcId="{04E824CA-5160-433E-8CDC-4C566BC48B99}" destId="{4C669BA2-FD8C-47E0-8DE1-E116CA5FCFD1}" srcOrd="0" destOrd="0" presId="urn:microsoft.com/office/officeart/2005/8/layout/lProcess3"/>
    <dgm:cxn modelId="{987972D8-821A-4938-9FB5-ECB3E29C944A}" type="presOf" srcId="{38F67EBE-3EE4-48CF-8DAD-4B493E09C7C2}" destId="{0532C522-3C82-4B30-A47E-D7F92D026016}" srcOrd="0" destOrd="0" presId="urn:microsoft.com/office/officeart/2005/8/layout/lProcess3"/>
    <dgm:cxn modelId="{BCB410E3-7243-472B-A0D0-49555D1FB49F}" srcId="{1862DF95-952A-405D-9341-E0A158274839}" destId="{BE572C3D-FA56-4C09-85C2-B80246E4E58E}" srcOrd="2" destOrd="0" parTransId="{25D0900B-F027-492D-BDE4-61E62208C5B6}" sibTransId="{51C594D0-1E98-44EC-B311-F233838F1929}"/>
    <dgm:cxn modelId="{1D9C7AE4-49FC-4CD7-A2B8-56F73C1E8E16}" type="presOf" srcId="{BE572C3D-FA56-4C09-85C2-B80246E4E58E}" destId="{1324692E-42F3-4A5E-AF76-E1787369FBF2}" srcOrd="0" destOrd="0" presId="urn:microsoft.com/office/officeart/2005/8/layout/lProcess3"/>
    <dgm:cxn modelId="{BF213DF3-8660-40D1-85AB-E968F81A5C63}" type="presOf" srcId="{FD64D182-D74B-4A08-902A-E48F03B181E6}" destId="{7332C5CC-9683-4605-8021-25066D3C7DC4}" srcOrd="0" destOrd="0" presId="urn:microsoft.com/office/officeart/2005/8/layout/lProcess3"/>
    <dgm:cxn modelId="{0BA57FF6-CE25-4461-B47A-3E6CA37B8E0D}" srcId="{6E964CAE-740E-4B6C-8ADA-EF3DFB7B346C}" destId="{158012DA-D2AA-4F05-9697-BD1BB7BB0FCF}" srcOrd="2" destOrd="0" parTransId="{07ED2DD4-11AF-445E-8681-0FFB38D2027E}" sibTransId="{FB95933B-1C41-4EB1-8A4A-2172C188D74B}"/>
    <dgm:cxn modelId="{97E140FF-9D10-46A0-B24B-BACEDC0D98D6}" srcId="{1735A83F-9448-4366-9BB7-52461929D8A5}" destId="{050C1766-F458-4C3C-8D10-90F0396C1F35}" srcOrd="0" destOrd="0" parTransId="{5AE29CDB-8B50-45ED-AC30-A61FCC82467B}" sibTransId="{DA3ABB73-292E-4723-9902-ADD57E6C5DE1}"/>
    <dgm:cxn modelId="{AADB2EC7-D46B-4B15-9149-DA3431A2A365}" type="presParOf" srcId="{0532C522-3C82-4B30-A47E-D7F92D026016}" destId="{E3080302-CF4F-4911-9DB3-74A9154D5F95}" srcOrd="0" destOrd="0" presId="urn:microsoft.com/office/officeart/2005/8/layout/lProcess3"/>
    <dgm:cxn modelId="{D1088632-5D0B-4977-B143-D24416F3A4AF}" type="presParOf" srcId="{E3080302-CF4F-4911-9DB3-74A9154D5F95}" destId="{56859C7F-AF37-40F4-BC9C-F4F891D6E6F1}" srcOrd="0" destOrd="0" presId="urn:microsoft.com/office/officeart/2005/8/layout/lProcess3"/>
    <dgm:cxn modelId="{BE3C7210-77FB-4FD1-847A-DBB5F8474BAB}" type="presParOf" srcId="{E3080302-CF4F-4911-9DB3-74A9154D5F95}" destId="{9B5BDE4C-2A12-4970-BF7B-B766E6C653B6}" srcOrd="1" destOrd="0" presId="urn:microsoft.com/office/officeart/2005/8/layout/lProcess3"/>
    <dgm:cxn modelId="{45C9E821-FC4A-48AF-9809-FFE88886F009}" type="presParOf" srcId="{E3080302-CF4F-4911-9DB3-74A9154D5F95}" destId="{DF6E1964-936E-4159-B603-D46DB135ACBD}" srcOrd="2" destOrd="0" presId="urn:microsoft.com/office/officeart/2005/8/layout/lProcess3"/>
    <dgm:cxn modelId="{94A1F5DD-8E03-4812-9750-1F624732EEB2}" type="presParOf" srcId="{E3080302-CF4F-4911-9DB3-74A9154D5F95}" destId="{17ED763B-FDFC-495F-9075-CCD14F215A29}" srcOrd="3" destOrd="0" presId="urn:microsoft.com/office/officeart/2005/8/layout/lProcess3"/>
    <dgm:cxn modelId="{C0A1F50F-17E5-46D6-B133-4C4C35054A71}" type="presParOf" srcId="{E3080302-CF4F-4911-9DB3-74A9154D5F95}" destId="{46E4FA7A-21F0-4B79-9431-44B3AB2F57CD}" srcOrd="4" destOrd="0" presId="urn:microsoft.com/office/officeart/2005/8/layout/lProcess3"/>
    <dgm:cxn modelId="{FC1E0E33-D52C-41E2-BEFC-F1BAF9900609}" type="presParOf" srcId="{E3080302-CF4F-4911-9DB3-74A9154D5F95}" destId="{413B3389-3578-4B13-AB19-7EB443F380A0}" srcOrd="5" destOrd="0" presId="urn:microsoft.com/office/officeart/2005/8/layout/lProcess3"/>
    <dgm:cxn modelId="{E200366D-A361-45AA-BA6C-D5C944AA2378}" type="presParOf" srcId="{E3080302-CF4F-4911-9DB3-74A9154D5F95}" destId="{907875F0-5088-4EE9-B3A3-8AFDB38F28F0}" srcOrd="6" destOrd="0" presId="urn:microsoft.com/office/officeart/2005/8/layout/lProcess3"/>
    <dgm:cxn modelId="{2FFB7A71-11E6-4866-B9DE-0F1CAEA472AA}" type="presParOf" srcId="{E3080302-CF4F-4911-9DB3-74A9154D5F95}" destId="{281CC573-9DCE-45F5-99E1-749EB02DEE63}" srcOrd="7" destOrd="0" presId="urn:microsoft.com/office/officeart/2005/8/layout/lProcess3"/>
    <dgm:cxn modelId="{8F931ABE-5057-4E45-8258-2925FA3D0C49}" type="presParOf" srcId="{E3080302-CF4F-4911-9DB3-74A9154D5F95}" destId="{4C669BA2-FD8C-47E0-8DE1-E116CA5FCFD1}" srcOrd="8" destOrd="0" presId="urn:microsoft.com/office/officeart/2005/8/layout/lProcess3"/>
    <dgm:cxn modelId="{70505958-4C13-4FC6-8B93-97B84B5EC8A5}" type="presParOf" srcId="{0532C522-3C82-4B30-A47E-D7F92D026016}" destId="{0384FBFF-3879-4E16-AF8F-B919B9530773}" srcOrd="1" destOrd="0" presId="urn:microsoft.com/office/officeart/2005/8/layout/lProcess3"/>
    <dgm:cxn modelId="{E0FCA442-784C-4E32-A927-EFEFCB4C5CC2}" type="presParOf" srcId="{0532C522-3C82-4B30-A47E-D7F92D026016}" destId="{A4E1AF25-7176-4EC3-A914-959BCA6D4865}" srcOrd="2" destOrd="0" presId="urn:microsoft.com/office/officeart/2005/8/layout/lProcess3"/>
    <dgm:cxn modelId="{5FA9384F-39A7-4191-9C7A-2655BAD109D6}" type="presParOf" srcId="{A4E1AF25-7176-4EC3-A914-959BCA6D4865}" destId="{AE031093-72E4-4733-817E-7EAC2D80F353}" srcOrd="0" destOrd="0" presId="urn:microsoft.com/office/officeart/2005/8/layout/lProcess3"/>
    <dgm:cxn modelId="{DA9298AD-464A-46AE-9321-6DE9EC3FAC53}" type="presParOf" srcId="{A4E1AF25-7176-4EC3-A914-959BCA6D4865}" destId="{53A9953E-26C3-4595-8E10-0446F3E5EF03}" srcOrd="1" destOrd="0" presId="urn:microsoft.com/office/officeart/2005/8/layout/lProcess3"/>
    <dgm:cxn modelId="{A6016F65-5F48-4A6C-B714-B9D4AF139D31}" type="presParOf" srcId="{A4E1AF25-7176-4EC3-A914-959BCA6D4865}" destId="{62EF5C93-2730-4DA7-8A25-D40D24D8A8D7}" srcOrd="2" destOrd="0" presId="urn:microsoft.com/office/officeart/2005/8/layout/lProcess3"/>
    <dgm:cxn modelId="{55AEA2E4-5607-4045-AA62-C316D515CA9F}" type="presParOf" srcId="{A4E1AF25-7176-4EC3-A914-959BCA6D4865}" destId="{B2ACD560-EB74-40E8-A513-9476CB5F84E1}" srcOrd="3" destOrd="0" presId="urn:microsoft.com/office/officeart/2005/8/layout/lProcess3"/>
    <dgm:cxn modelId="{CDD9D134-D116-4D4E-8CA4-573330A06D00}" type="presParOf" srcId="{A4E1AF25-7176-4EC3-A914-959BCA6D4865}" destId="{2DB64572-6034-4745-AC22-54A17EBBD7F2}" srcOrd="4" destOrd="0" presId="urn:microsoft.com/office/officeart/2005/8/layout/lProcess3"/>
    <dgm:cxn modelId="{5410FBAF-0581-4B6C-8BB8-27ACB388A9E8}" type="presParOf" srcId="{A4E1AF25-7176-4EC3-A914-959BCA6D4865}" destId="{9C1CE770-90D9-4377-A382-8A7DDFB88F68}" srcOrd="5" destOrd="0" presId="urn:microsoft.com/office/officeart/2005/8/layout/lProcess3"/>
    <dgm:cxn modelId="{0689C033-1F00-4890-8F29-777AA3F7EE96}" type="presParOf" srcId="{A4E1AF25-7176-4EC3-A914-959BCA6D4865}" destId="{1324692E-42F3-4A5E-AF76-E1787369FBF2}" srcOrd="6" destOrd="0" presId="urn:microsoft.com/office/officeart/2005/8/layout/lProcess3"/>
    <dgm:cxn modelId="{D7AE538A-63AD-495A-A52C-E83D73AE1010}" type="presParOf" srcId="{A4E1AF25-7176-4EC3-A914-959BCA6D4865}" destId="{157E6D1A-3980-453A-A81C-97B0E5DC92A2}" srcOrd="7" destOrd="0" presId="urn:microsoft.com/office/officeart/2005/8/layout/lProcess3"/>
    <dgm:cxn modelId="{CA124831-3C7D-4122-AA04-532B5FC14199}" type="presParOf" srcId="{A4E1AF25-7176-4EC3-A914-959BCA6D4865}" destId="{973CCE9C-A57E-44D9-9525-2B14512D5451}" srcOrd="8" destOrd="0" presId="urn:microsoft.com/office/officeart/2005/8/layout/lProcess3"/>
    <dgm:cxn modelId="{CF8CCEC8-802A-43C0-A2C8-9867B5384C11}" type="presParOf" srcId="{0532C522-3C82-4B30-A47E-D7F92D026016}" destId="{BBA896A0-792D-40A6-980A-CFF7555220CB}" srcOrd="3" destOrd="0" presId="urn:microsoft.com/office/officeart/2005/8/layout/lProcess3"/>
    <dgm:cxn modelId="{D7F367C3-4F5C-4720-814B-37BDB73C4EC6}" type="presParOf" srcId="{0532C522-3C82-4B30-A47E-D7F92D026016}" destId="{419E8C2E-1EC5-452B-B17B-7BFE5B49AC5E}" srcOrd="4" destOrd="0" presId="urn:microsoft.com/office/officeart/2005/8/layout/lProcess3"/>
    <dgm:cxn modelId="{45FCD717-9073-4319-934C-ED25190C2250}" type="presParOf" srcId="{419E8C2E-1EC5-452B-B17B-7BFE5B49AC5E}" destId="{8E7DBFF4-C383-4E34-AE0F-B8EA13193F3F}" srcOrd="0" destOrd="0" presId="urn:microsoft.com/office/officeart/2005/8/layout/lProcess3"/>
    <dgm:cxn modelId="{F24E1316-9AC5-46A4-8AB0-AED7095C7774}" type="presParOf" srcId="{419E8C2E-1EC5-452B-B17B-7BFE5B49AC5E}" destId="{ADC2249C-70E4-4AED-B367-F68264586A3B}" srcOrd="1" destOrd="0" presId="urn:microsoft.com/office/officeart/2005/8/layout/lProcess3"/>
    <dgm:cxn modelId="{917FBF6A-5443-4BB7-BFE6-D4634E6E7898}" type="presParOf" srcId="{419E8C2E-1EC5-452B-B17B-7BFE5B49AC5E}" destId="{7332C5CC-9683-4605-8021-25066D3C7DC4}" srcOrd="2" destOrd="0" presId="urn:microsoft.com/office/officeart/2005/8/layout/lProcess3"/>
    <dgm:cxn modelId="{55D0B4F6-BAFC-45C8-ACCA-BE1093356F2E}" type="presParOf" srcId="{419E8C2E-1EC5-452B-B17B-7BFE5B49AC5E}" destId="{505B7847-7867-425E-834D-34CC107EA60D}" srcOrd="3" destOrd="0" presId="urn:microsoft.com/office/officeart/2005/8/layout/lProcess3"/>
    <dgm:cxn modelId="{99B260F5-277A-4089-928C-30DD2382E4C5}" type="presParOf" srcId="{419E8C2E-1EC5-452B-B17B-7BFE5B49AC5E}" destId="{8E96F4AD-3169-4CE0-B6F2-2ADA7C880D9D}" srcOrd="4" destOrd="0" presId="urn:microsoft.com/office/officeart/2005/8/layout/lProcess3"/>
    <dgm:cxn modelId="{949B43B8-916E-43F4-BF9A-DD837837D117}" type="presParOf" srcId="{419E8C2E-1EC5-452B-B17B-7BFE5B49AC5E}" destId="{CBB8A1EB-2BDA-4B61-8686-9415128D7BE1}" srcOrd="5" destOrd="0" presId="urn:microsoft.com/office/officeart/2005/8/layout/lProcess3"/>
    <dgm:cxn modelId="{A455468D-66F0-46CE-8704-8E455958E073}" type="presParOf" srcId="{419E8C2E-1EC5-452B-B17B-7BFE5B49AC5E}" destId="{CD8442B9-9CF7-47DD-8CAD-F6515EDE28ED}" srcOrd="6" destOrd="0" presId="urn:microsoft.com/office/officeart/2005/8/layout/lProcess3"/>
    <dgm:cxn modelId="{E8AE7BAA-4801-4A23-A73C-C90B68253730}" type="presParOf" srcId="{419E8C2E-1EC5-452B-B17B-7BFE5B49AC5E}" destId="{D43F5B2D-5726-4AC5-9E31-4E4F80E624C7}" srcOrd="7" destOrd="0" presId="urn:microsoft.com/office/officeart/2005/8/layout/lProcess3"/>
    <dgm:cxn modelId="{C3A9F9C0-87CE-4CD1-8AF0-DFCEE162C0E5}" type="presParOf" srcId="{419E8C2E-1EC5-452B-B17B-7BFE5B49AC5E}" destId="{9C1CBCA0-70B0-4C47-B7A6-9AE2579B1440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9A7D2-871A-4155-8388-7B2836E82C43}">
      <dsp:nvSpPr>
        <dsp:cNvPr id="0" name=""/>
        <dsp:cNvSpPr/>
      </dsp:nvSpPr>
      <dsp:spPr>
        <a:xfrm>
          <a:off x="0" y="17311"/>
          <a:ext cx="7272808" cy="1034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kern="1200" dirty="0">
              <a:solidFill>
                <a:srgbClr val="878787"/>
              </a:solidFill>
            </a:rPr>
            <a:t>01 Allgemeine Projektvorgehensweise</a:t>
          </a:r>
        </a:p>
      </dsp:txBody>
      <dsp:txXfrm>
        <a:off x="50489" y="67800"/>
        <a:ext cx="7171830" cy="933301"/>
      </dsp:txXfrm>
    </dsp:sp>
    <dsp:sp modelId="{1066B039-C165-4708-9786-59D817F38E57}">
      <dsp:nvSpPr>
        <dsp:cNvPr id="0" name=""/>
        <dsp:cNvSpPr/>
      </dsp:nvSpPr>
      <dsp:spPr>
        <a:xfrm>
          <a:off x="0" y="1149007"/>
          <a:ext cx="7272808" cy="1034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kern="1200" dirty="0">
              <a:solidFill>
                <a:srgbClr val="878787"/>
              </a:solidFill>
            </a:rPr>
            <a:t>02 Zeitplan, Systemlandschaft, Module / </a:t>
          </a:r>
          <a:br>
            <a:rPr lang="de-DE" sz="2600" b="0" kern="1200" dirty="0">
              <a:solidFill>
                <a:srgbClr val="878787"/>
              </a:solidFill>
            </a:rPr>
          </a:br>
          <a:r>
            <a:rPr lang="de-DE" sz="2600" b="0" kern="1200" dirty="0">
              <a:solidFill>
                <a:srgbClr val="878787"/>
              </a:solidFill>
            </a:rPr>
            <a:t>     Schnittstellen</a:t>
          </a:r>
        </a:p>
      </dsp:txBody>
      <dsp:txXfrm>
        <a:off x="50489" y="1199496"/>
        <a:ext cx="7171830" cy="933301"/>
      </dsp:txXfrm>
    </dsp:sp>
    <dsp:sp modelId="{CEE5E605-4C57-4FAD-BD78-94FD4B0E29B3}">
      <dsp:nvSpPr>
        <dsp:cNvPr id="0" name=""/>
        <dsp:cNvSpPr/>
      </dsp:nvSpPr>
      <dsp:spPr>
        <a:xfrm>
          <a:off x="0" y="2280332"/>
          <a:ext cx="7272808" cy="1034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0" kern="1200" dirty="0">
              <a:solidFill>
                <a:srgbClr val="878787"/>
              </a:solidFill>
            </a:rPr>
            <a:t>03 </a:t>
          </a:r>
          <a:r>
            <a:rPr lang="de-DE" sz="2600" b="0" kern="1200" dirty="0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  <a:t>SAP HCM EU-DSGVO im </a:t>
          </a:r>
          <a:r>
            <a:rPr lang="de-DE" sz="2600" b="0" kern="1200" dirty="0" err="1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  <a:t>Application</a:t>
          </a:r>
          <a:br>
            <a:rPr lang="de-DE" sz="2600" b="0" kern="1200" dirty="0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</a:br>
          <a:r>
            <a:rPr lang="de-DE" sz="2600" b="0" kern="1200" dirty="0">
              <a:solidFill>
                <a:srgbClr val="878787"/>
              </a:solidFill>
              <a:latin typeface="Century Gothic" panose="020F0302020204030204"/>
              <a:ea typeface="+mn-ea"/>
              <a:cs typeface="+mn-cs"/>
            </a:rPr>
            <a:t>     Management</a:t>
          </a:r>
          <a:endParaRPr lang="de-DE" sz="2600" b="0" kern="1200" dirty="0">
            <a:solidFill>
              <a:srgbClr val="878787"/>
            </a:solidFill>
          </a:endParaRPr>
        </a:p>
      </dsp:txBody>
      <dsp:txXfrm>
        <a:off x="50489" y="2330821"/>
        <a:ext cx="7171830" cy="933301"/>
      </dsp:txXfrm>
    </dsp:sp>
    <dsp:sp modelId="{006331C6-5E72-47FC-BE63-5006B4456B5B}">
      <dsp:nvSpPr>
        <dsp:cNvPr id="0" name=""/>
        <dsp:cNvSpPr/>
      </dsp:nvSpPr>
      <dsp:spPr>
        <a:xfrm>
          <a:off x="0" y="3412532"/>
          <a:ext cx="7272808" cy="10342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600" b="0" kern="1200" dirty="0">
            <a:solidFill>
              <a:srgbClr val="878787"/>
            </a:solidFill>
            <a:latin typeface="Century Gothic" panose="020F0302020204030204"/>
            <a:ea typeface="+mn-ea"/>
            <a:cs typeface="+mn-cs"/>
          </a:endParaRPr>
        </a:p>
      </dsp:txBody>
      <dsp:txXfrm>
        <a:off x="50489" y="3463021"/>
        <a:ext cx="7171830" cy="933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59C7F-AF37-40F4-BC9C-F4F891D6E6F1}">
      <dsp:nvSpPr>
        <dsp:cNvPr id="0" name=""/>
        <dsp:cNvSpPr/>
      </dsp:nvSpPr>
      <dsp:spPr>
        <a:xfrm>
          <a:off x="1430" y="793817"/>
          <a:ext cx="2855714" cy="1142285"/>
        </a:xfrm>
        <a:prstGeom prst="chevron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/>
            <a:t>Ist </a:t>
          </a:r>
          <a:r>
            <a:rPr lang="de-DE" sz="2400" kern="1200">
              <a:solidFill>
                <a:prstClr val="white"/>
              </a:solidFill>
              <a:latin typeface="Calibri"/>
              <a:ea typeface="+mn-ea"/>
              <a:cs typeface="+mn-cs"/>
            </a:rPr>
            <a:t>Aufnahme</a:t>
          </a:r>
        </a:p>
      </dsp:txBody>
      <dsp:txXfrm>
        <a:off x="572573" y="793817"/>
        <a:ext cx="1713429" cy="1142285"/>
      </dsp:txXfrm>
    </dsp:sp>
    <dsp:sp modelId="{DF6E1964-936E-4159-B603-D46DB135ACBD}">
      <dsp:nvSpPr>
        <dsp:cNvPr id="0" name=""/>
        <dsp:cNvSpPr/>
      </dsp:nvSpPr>
      <dsp:spPr>
        <a:xfrm>
          <a:off x="2485901" y="890911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Prozessanalyse </a:t>
          </a:r>
        </a:p>
      </dsp:txBody>
      <dsp:txXfrm>
        <a:off x="2959950" y="890911"/>
        <a:ext cx="1422145" cy="948097"/>
      </dsp:txXfrm>
    </dsp:sp>
    <dsp:sp modelId="{46E4FA7A-21F0-4B79-9431-44B3AB2F57CD}">
      <dsp:nvSpPr>
        <dsp:cNvPr id="0" name=""/>
        <dsp:cNvSpPr/>
      </dsp:nvSpPr>
      <dsp:spPr>
        <a:xfrm>
          <a:off x="4524309" y="890911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Verfahrensver-zeichnis &amp; Dateninventur</a:t>
          </a:r>
        </a:p>
      </dsp:txBody>
      <dsp:txXfrm>
        <a:off x="4998358" y="890911"/>
        <a:ext cx="1422145" cy="948097"/>
      </dsp:txXfrm>
    </dsp:sp>
    <dsp:sp modelId="{907875F0-5088-4EE9-B3A3-8AFDB38F28F0}">
      <dsp:nvSpPr>
        <dsp:cNvPr id="0" name=""/>
        <dsp:cNvSpPr/>
      </dsp:nvSpPr>
      <dsp:spPr>
        <a:xfrm>
          <a:off x="2489029" y="2196497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Sicherheits-analyse</a:t>
          </a:r>
        </a:p>
      </dsp:txBody>
      <dsp:txXfrm>
        <a:off x="2963078" y="2196497"/>
        <a:ext cx="1422145" cy="948097"/>
      </dsp:txXfrm>
    </dsp:sp>
    <dsp:sp modelId="{4C669BA2-FD8C-47E0-8DE1-E116CA5FCFD1}">
      <dsp:nvSpPr>
        <dsp:cNvPr id="0" name=""/>
        <dsp:cNvSpPr/>
      </dsp:nvSpPr>
      <dsp:spPr>
        <a:xfrm>
          <a:off x="8601127" y="890911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Business Blueprint</a:t>
          </a:r>
        </a:p>
      </dsp:txBody>
      <dsp:txXfrm>
        <a:off x="9075176" y="890911"/>
        <a:ext cx="1422145" cy="948097"/>
      </dsp:txXfrm>
    </dsp:sp>
    <dsp:sp modelId="{AE031093-72E4-4733-817E-7EAC2D80F353}">
      <dsp:nvSpPr>
        <dsp:cNvPr id="0" name=""/>
        <dsp:cNvSpPr/>
      </dsp:nvSpPr>
      <dsp:spPr>
        <a:xfrm>
          <a:off x="1430" y="2096022"/>
          <a:ext cx="2855714" cy="1142285"/>
        </a:xfrm>
        <a:prstGeom prst="chevron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>
              <a:solidFill>
                <a:prstClr val="white"/>
              </a:solidFill>
              <a:latin typeface="Calibri"/>
              <a:ea typeface="+mn-ea"/>
              <a:cs typeface="+mn-cs"/>
            </a:rPr>
            <a:t>Umsetzung </a:t>
          </a:r>
        </a:p>
      </dsp:txBody>
      <dsp:txXfrm>
        <a:off x="572573" y="2096022"/>
        <a:ext cx="1713429" cy="1142285"/>
      </dsp:txXfrm>
    </dsp:sp>
    <dsp:sp modelId="{62EF5C93-2730-4DA7-8A25-D40D24D8A8D7}">
      <dsp:nvSpPr>
        <dsp:cNvPr id="0" name=""/>
        <dsp:cNvSpPr/>
      </dsp:nvSpPr>
      <dsp:spPr>
        <a:xfrm>
          <a:off x="6559566" y="886819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Fristen der Datenhaltung definieren</a:t>
          </a:r>
        </a:p>
      </dsp:txBody>
      <dsp:txXfrm>
        <a:off x="7033615" y="886819"/>
        <a:ext cx="1422145" cy="948097"/>
      </dsp:txXfrm>
    </dsp:sp>
    <dsp:sp modelId="{2DB64572-6034-4745-AC22-54A17EBBD7F2}">
      <dsp:nvSpPr>
        <dsp:cNvPr id="0" name=""/>
        <dsp:cNvSpPr/>
      </dsp:nvSpPr>
      <dsp:spPr>
        <a:xfrm>
          <a:off x="4524309" y="2193116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Vernichten</a:t>
          </a:r>
          <a:r>
            <a:rPr lang="de-DE" sz="1600" kern="1200"/>
            <a:t> &amp; Sperren von HCM Daten </a:t>
          </a:r>
        </a:p>
      </dsp:txBody>
      <dsp:txXfrm>
        <a:off x="4998358" y="2193116"/>
        <a:ext cx="1422145" cy="948097"/>
      </dsp:txXfrm>
    </dsp:sp>
    <dsp:sp modelId="{1324692E-42F3-4A5E-AF76-E1787369FBF2}">
      <dsp:nvSpPr>
        <dsp:cNvPr id="0" name=""/>
        <dsp:cNvSpPr/>
      </dsp:nvSpPr>
      <dsp:spPr>
        <a:xfrm>
          <a:off x="6562718" y="2193116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Optimierung Berechtigungen</a:t>
          </a:r>
        </a:p>
      </dsp:txBody>
      <dsp:txXfrm>
        <a:off x="7036767" y="2193116"/>
        <a:ext cx="1422145" cy="948097"/>
      </dsp:txXfrm>
    </dsp:sp>
    <dsp:sp modelId="{973CCE9C-A57E-44D9-9525-2B14512D5451}">
      <dsp:nvSpPr>
        <dsp:cNvPr id="0" name=""/>
        <dsp:cNvSpPr/>
      </dsp:nvSpPr>
      <dsp:spPr>
        <a:xfrm>
          <a:off x="8601127" y="2193116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Optimierung Systemsicherheit </a:t>
          </a:r>
        </a:p>
      </dsp:txBody>
      <dsp:txXfrm>
        <a:off x="9075176" y="2193116"/>
        <a:ext cx="1422145" cy="948097"/>
      </dsp:txXfrm>
    </dsp:sp>
    <dsp:sp modelId="{8E7DBFF4-C383-4E34-AE0F-B8EA13193F3F}">
      <dsp:nvSpPr>
        <dsp:cNvPr id="0" name=""/>
        <dsp:cNvSpPr/>
      </dsp:nvSpPr>
      <dsp:spPr>
        <a:xfrm>
          <a:off x="1430" y="3398228"/>
          <a:ext cx="2855714" cy="1142285"/>
        </a:xfrm>
        <a:prstGeom prst="chevron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>
              <a:solidFill>
                <a:prstClr val="white"/>
              </a:solidFill>
              <a:latin typeface="Calibri"/>
              <a:ea typeface="+mn-ea"/>
              <a:cs typeface="+mn-cs"/>
            </a:rPr>
            <a:t>Betrieb</a:t>
          </a:r>
        </a:p>
      </dsp:txBody>
      <dsp:txXfrm>
        <a:off x="572573" y="3398228"/>
        <a:ext cx="1713429" cy="1142285"/>
      </dsp:txXfrm>
    </dsp:sp>
    <dsp:sp modelId="{7332C5CC-9683-4605-8021-25066D3C7DC4}">
      <dsp:nvSpPr>
        <dsp:cNvPr id="0" name=""/>
        <dsp:cNvSpPr/>
      </dsp:nvSpPr>
      <dsp:spPr>
        <a:xfrm>
          <a:off x="2485901" y="3495322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Tests und </a:t>
          </a: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erstes</a:t>
          </a:r>
          <a:r>
            <a:rPr lang="de-DE" sz="1600" kern="1200"/>
            <a:t> Löschen</a:t>
          </a:r>
        </a:p>
      </dsp:txBody>
      <dsp:txXfrm>
        <a:off x="2959950" y="3495322"/>
        <a:ext cx="1422145" cy="948097"/>
      </dsp:txXfrm>
    </dsp:sp>
    <dsp:sp modelId="{8E96F4AD-3169-4CE0-B6F2-2ADA7C880D9D}">
      <dsp:nvSpPr>
        <dsp:cNvPr id="0" name=""/>
        <dsp:cNvSpPr/>
      </dsp:nvSpPr>
      <dsp:spPr>
        <a:xfrm>
          <a:off x="4524309" y="3495322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Compliance-konforme Prozesse</a:t>
          </a:r>
        </a:p>
      </dsp:txBody>
      <dsp:txXfrm>
        <a:off x="4998358" y="3495322"/>
        <a:ext cx="1422145" cy="948097"/>
      </dsp:txXfrm>
    </dsp:sp>
    <dsp:sp modelId="{CD8442B9-9CF7-47DD-8CAD-F6515EDE28ED}">
      <dsp:nvSpPr>
        <dsp:cNvPr id="0" name=""/>
        <dsp:cNvSpPr/>
      </dsp:nvSpPr>
      <dsp:spPr>
        <a:xfrm>
          <a:off x="6562718" y="3495322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Regelmäßiges Datenvernichten</a:t>
          </a:r>
        </a:p>
      </dsp:txBody>
      <dsp:txXfrm>
        <a:off x="7036767" y="3495322"/>
        <a:ext cx="1422145" cy="948097"/>
      </dsp:txXfrm>
    </dsp:sp>
    <dsp:sp modelId="{9C1CBCA0-70B0-4C47-B7A6-9AE2579B1440}">
      <dsp:nvSpPr>
        <dsp:cNvPr id="0" name=""/>
        <dsp:cNvSpPr/>
      </dsp:nvSpPr>
      <dsp:spPr>
        <a:xfrm>
          <a:off x="8601127" y="3495322"/>
          <a:ext cx="2370242" cy="948097"/>
        </a:xfrm>
        <a:prstGeom prst="chevron">
          <a:avLst/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Regelmäßige Auditierung</a:t>
          </a:r>
        </a:p>
      </dsp:txBody>
      <dsp:txXfrm>
        <a:off x="9075176" y="3495322"/>
        <a:ext cx="1422145" cy="948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DF18E16-7D4C-4F1C-85B3-35A1C4BE4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331845-CD2E-4DC5-9ED0-156B32E7E5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F3712-0074-4A6A-8EDC-816EC76F41D2}" type="datetimeFigureOut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9460C7-894C-4F59-B976-98AE937D3F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73C9C5-5773-4A6B-A981-0E2167A43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2419-E498-42A2-8EDB-CF9F96E269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514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281C3-38E6-4182-BDD0-B722B0391F00}" type="datetimeFigureOut">
              <a:rPr lang="de-DE" smtClean="0"/>
              <a:t>12.06.2025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CAF47-410E-4F9D-8CDC-F0A58BC6DE7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86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CAF47-410E-4F9D-8CDC-F0A58BC6DE7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033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lmconsulting.de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xing.com/pages/lmconsultinggmbh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hyperlink" Target="https://www.instagram.com/lmconsultinggmbh/" TargetMode="External"/><Relationship Id="rId9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Text, drinnen, Person, Tisch enthält.&#10;&#10;Automatisch generierte Beschreibung">
            <a:extLst>
              <a:ext uri="{FF2B5EF4-FFF2-40B4-BE49-F238E27FC236}">
                <a16:creationId xmlns:a16="http://schemas.microsoft.com/office/drawing/2014/main" id="{6F321B52-52BE-A2F2-06A8-ED0A1DA8A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-13320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09C12AE-EAFA-F25F-5EC7-CB546D83E9AF}"/>
              </a:ext>
            </a:extLst>
          </p:cNvPr>
          <p:cNvSpPr/>
          <p:nvPr userDrawn="1"/>
        </p:nvSpPr>
        <p:spPr>
          <a:xfrm>
            <a:off x="-744" y="4005644"/>
            <a:ext cx="12192000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114300" dist="12700" dir="16380000" algn="ctr" rotWithShape="0">
              <a:schemeClr val="tx1">
                <a:alpha val="7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EB0C7FD-64DE-41D8-B928-70E026490C33}"/>
              </a:ext>
            </a:extLst>
          </p:cNvPr>
          <p:cNvSpPr/>
          <p:nvPr userDrawn="1"/>
        </p:nvSpPr>
        <p:spPr>
          <a:xfrm>
            <a:off x="0" y="4149080"/>
            <a:ext cx="12192000" cy="2708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16380000" algn="ctr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 descr="Titel">
            <a:extLst>
              <a:ext uri="{FF2B5EF4-FFF2-40B4-BE49-F238E27FC236}">
                <a16:creationId xmlns:a16="http://schemas.microsoft.com/office/drawing/2014/main" id="{F0161566-8FD4-416F-B47F-ECCB3CC6D6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590" y="4878522"/>
            <a:ext cx="8208539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4D98C6D8-E68A-4219-AD35-B1F9CAF740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90" y="5454586"/>
            <a:ext cx="8208539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878787"/>
                </a:solidFill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951546-41E9-45F5-97F2-20ECB96936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4019" y="5821749"/>
            <a:ext cx="2135560" cy="680114"/>
          </a:xfrm>
          <a:prstGeom prst="rect">
            <a:avLst/>
          </a:prstGeom>
          <a:solidFill>
            <a:srgbClr val="2B4787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Firma</a:t>
            </a:r>
          </a:p>
          <a:p>
            <a:pPr lvl="0"/>
            <a:r>
              <a:rPr lang="de-DE"/>
              <a:t>Name</a:t>
            </a:r>
          </a:p>
          <a:p>
            <a:pPr lvl="0"/>
            <a:r>
              <a:rPr lang="de-DE"/>
              <a:t>SAP HCM &amp; SuccessFactors Consultant</a:t>
            </a:r>
          </a:p>
          <a:p>
            <a:pPr lvl="0"/>
            <a:r>
              <a:rPr lang="de-DE"/>
              <a:t>Email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B18E2431-991A-4480-A9E4-FDF846BEF4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4392" y="4454366"/>
            <a:ext cx="2135187" cy="1366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highlight>
                  <a:srgbClr val="FFFFFF"/>
                </a:highlight>
              </a:defRPr>
            </a:lvl1pPr>
          </a:lstStyle>
          <a:p>
            <a:r>
              <a:rPr lang="de-DE"/>
              <a:t>Referent Bild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F53962C-FBB5-FA9C-252C-DF0D9BC71BEE}"/>
              </a:ext>
            </a:extLst>
          </p:cNvPr>
          <p:cNvSpPr/>
          <p:nvPr userDrawn="1"/>
        </p:nvSpPr>
        <p:spPr>
          <a:xfrm>
            <a:off x="1" y="404664"/>
            <a:ext cx="2172748" cy="5033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800557BE-B3A1-A179-D59B-743308EC42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54"/>
            <a:ext cx="1919698" cy="455521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07574EF6-3054-B641-B95A-6C9871CE8E23}"/>
              </a:ext>
            </a:extLst>
          </p:cNvPr>
          <p:cNvSpPr/>
          <p:nvPr userDrawn="1"/>
        </p:nvSpPr>
        <p:spPr>
          <a:xfrm>
            <a:off x="10217791" y="459154"/>
            <a:ext cx="1974209" cy="2203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2B4787"/>
                </a:solidFill>
                <a:effectLst/>
                <a:uLnTx/>
                <a:uFillTx/>
                <a:latin typeface="Century Gothic" panose="020F0302020204030204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2B4787"/>
                </a:solidFill>
                <a:effectLst/>
                <a:uLnTx/>
                <a:uFillTx/>
                <a:latin typeface="Century Gothic" panose="020F0302020204030204"/>
                <a:ea typeface="Verdana" pitchFamily="34" charset="0"/>
                <a:cs typeface="Verdana" pitchFamily="34" charset="0"/>
              </a:rPr>
              <a:pPr algn="l"/>
              <a:t>12.06.2025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 Text 2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FCA3FE4A-FD1B-4B87-A392-69342BE716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1763480"/>
            <a:ext cx="5256584" cy="418509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D6B0234B-EB96-4B78-8CE0-3773F44C86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4032" y="1763480"/>
            <a:ext cx="5184576" cy="418509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335FFBC-FEF6-312F-E042-CA667E3BC76A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F364504-67CE-32D7-C549-1651B0E4D8CD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77DA534-6EF4-7883-1F58-7884C811DCD5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3" descr="Titel">
            <a:extLst>
              <a:ext uri="{FF2B5EF4-FFF2-40B4-BE49-F238E27FC236}">
                <a16:creationId xmlns:a16="http://schemas.microsoft.com/office/drawing/2014/main" id="{4CDF72D8-BDE3-01C2-5FA7-EA16FC08A2A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427889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1CEF96-D45D-706E-6BBB-EF76CCD125EE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36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FC45B83-D9EB-4D61-A5A4-710AE4ECD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325" y="1790610"/>
            <a:ext cx="3816350" cy="4159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878787"/>
                </a:solidFill>
              </a:defRPr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1654509A-4436-45C1-8F3B-007ABA32F9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789232"/>
            <a:ext cx="6626822" cy="415934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BD546BB-0DCF-5163-E7FA-31C3111F324D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0F84A53-9CFC-A8A6-39B7-9EF2881352B4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1294927-EBA2-C501-E084-6B7EBA9C416F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3" descr="Titel">
            <a:extLst>
              <a:ext uri="{FF2B5EF4-FFF2-40B4-BE49-F238E27FC236}">
                <a16:creationId xmlns:a16="http://schemas.microsoft.com/office/drawing/2014/main" id="{384B64F9-3519-B755-E60D-E949FEEA4F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01410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B1BD4669-0F68-4287-82FF-9CB65CFA94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758540"/>
            <a:ext cx="8280920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2B4787"/>
                </a:solidFill>
              </a:defRPr>
            </a:lvl1pPr>
          </a:lstStyle>
          <a:p>
            <a:pPr lvl="0"/>
            <a:r>
              <a:rPr lang="de-DE"/>
              <a:t>Unterpunkt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D561A9-9D4A-94D9-3CC4-2449F17C9424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30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Text 2 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11EB1C29-CBA7-417D-835A-F2CA526042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92" y="1789232"/>
            <a:ext cx="5256584" cy="415934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8B0DD43A-12FB-4B7B-8C8B-0C0352679C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4032" y="1789232"/>
            <a:ext cx="5184576" cy="4159342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9182F12-E25D-E797-D15A-71C855361730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78D6590-5E70-9FE8-FFBD-9699BA54CF6A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55473CD-34F1-02E0-51D8-FC0B105D10FB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3" descr="Titel">
            <a:extLst>
              <a:ext uri="{FF2B5EF4-FFF2-40B4-BE49-F238E27FC236}">
                <a16:creationId xmlns:a16="http://schemas.microsoft.com/office/drawing/2014/main" id="{AF610F65-8C47-11BF-0AAE-28BD9291D0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01410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18" name="Textplatzhalter 24">
            <a:extLst>
              <a:ext uri="{FF2B5EF4-FFF2-40B4-BE49-F238E27FC236}">
                <a16:creationId xmlns:a16="http://schemas.microsoft.com/office/drawing/2014/main" id="{6C9C56CF-A09B-7717-E21B-518CE2482C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758540"/>
            <a:ext cx="8280920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2B4787"/>
                </a:solidFill>
              </a:defRPr>
            </a:lvl1pPr>
          </a:lstStyle>
          <a:p>
            <a:pPr lvl="0"/>
            <a:r>
              <a:rPr lang="de-DE"/>
              <a:t>Unterpunkt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D4B6898-A27F-29C0-6544-00D26F9E1EB1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27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+ Unterti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E0B473A-9D57-467D-B7D8-FAE10D5E9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1789232"/>
            <a:ext cx="10945216" cy="4159341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FCC54C0-D5E9-ABF5-6CA1-0E00B06ADF53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5EE21CA-1B72-457A-15BA-4F11788E459C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F64BBF0-EF17-69F2-C24C-8940EEC855F0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3" descr="Titel">
            <a:extLst>
              <a:ext uri="{FF2B5EF4-FFF2-40B4-BE49-F238E27FC236}">
                <a16:creationId xmlns:a16="http://schemas.microsoft.com/office/drawing/2014/main" id="{ED591AF7-3F42-C025-62F4-9D579178FF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01410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17" name="Textplatzhalter 24">
            <a:extLst>
              <a:ext uri="{FF2B5EF4-FFF2-40B4-BE49-F238E27FC236}">
                <a16:creationId xmlns:a16="http://schemas.microsoft.com/office/drawing/2014/main" id="{086C2D53-D063-0674-1FF3-C3CC067FCB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758540"/>
            <a:ext cx="8280920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2B4787"/>
                </a:solidFill>
              </a:defRPr>
            </a:lvl1pPr>
          </a:lstStyle>
          <a:p>
            <a:pPr lvl="0"/>
            <a:r>
              <a:rPr lang="de-DE"/>
              <a:t>Unterpunkt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7EA5FB-D386-0B4B-626F-19C40944E022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34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Untertitel + wenig Tex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F60B08B-3C26-4BAA-9861-AE089FA12C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5" t="7812" r="3931" b="7812"/>
          <a:stretch/>
        </p:blipFill>
        <p:spPr>
          <a:xfrm>
            <a:off x="7967084" y="0"/>
            <a:ext cx="4224916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F9ED7AE-E595-C49E-0694-BF480295F89B}"/>
              </a:ext>
            </a:extLst>
          </p:cNvPr>
          <p:cNvSpPr/>
          <p:nvPr userDrawn="1"/>
        </p:nvSpPr>
        <p:spPr>
          <a:xfrm rot="16200000">
            <a:off x="4466637" y="3347188"/>
            <a:ext cx="6858001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DEBC89B-E3FB-42CF-D1BB-72967D7B4299}"/>
              </a:ext>
            </a:extLst>
          </p:cNvPr>
          <p:cNvSpPr/>
          <p:nvPr userDrawn="1"/>
        </p:nvSpPr>
        <p:spPr>
          <a:xfrm>
            <a:off x="0" y="0"/>
            <a:ext cx="7824192" cy="68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09BEC962-DCEC-44D0-98D7-0ECFD076A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1575784"/>
            <a:ext cx="6840760" cy="480554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2" name="Textplatzhalter 3" descr="Titel">
            <a:extLst>
              <a:ext uri="{FF2B5EF4-FFF2-40B4-BE49-F238E27FC236}">
                <a16:creationId xmlns:a16="http://schemas.microsoft.com/office/drawing/2014/main" id="{A6CFBC65-D7F2-88DE-C286-89146D11EB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301410"/>
            <a:ext cx="684076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3" name="Textplatzhalter 24">
            <a:extLst>
              <a:ext uri="{FF2B5EF4-FFF2-40B4-BE49-F238E27FC236}">
                <a16:creationId xmlns:a16="http://schemas.microsoft.com/office/drawing/2014/main" id="{ECB7D940-8CF1-9B2F-43B9-8235FF7891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758540"/>
            <a:ext cx="6840760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2B4787"/>
                </a:solidFill>
              </a:defRPr>
            </a:lvl1pPr>
          </a:lstStyle>
          <a:p>
            <a:pPr lvl="0"/>
            <a:r>
              <a:rPr lang="de-DE"/>
              <a:t>Unterpunkt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EC5CB4E-21C9-98DA-AA22-1935F0FBCDDB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EFB5345-1744-FD6E-C2E8-400D4B8880F2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05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Wenig Text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F60B08B-3C26-4BAA-9861-AE089FA12C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634B125-B332-4321-9FC6-23636144B8C6}"/>
              </a:ext>
            </a:extLst>
          </p:cNvPr>
          <p:cNvSpPr/>
          <p:nvPr userDrawn="1"/>
        </p:nvSpPr>
        <p:spPr>
          <a:xfrm rot="16200000">
            <a:off x="4466637" y="3347188"/>
            <a:ext cx="6858001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C45812E-2239-969E-10BE-25C24AA8E7DD}"/>
              </a:ext>
            </a:extLst>
          </p:cNvPr>
          <p:cNvSpPr/>
          <p:nvPr userDrawn="1"/>
        </p:nvSpPr>
        <p:spPr>
          <a:xfrm>
            <a:off x="0" y="0"/>
            <a:ext cx="7824192" cy="68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2DD514E-1344-C218-050B-FC5DECCB670D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6AAEFE-9FB5-D666-A112-E98DB2098753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5DADE58B-573C-7165-0295-7B746A3A9A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92" y="1575784"/>
            <a:ext cx="6840760" cy="480554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7" name="Textplatzhalter 3" descr="Titel">
            <a:extLst>
              <a:ext uri="{FF2B5EF4-FFF2-40B4-BE49-F238E27FC236}">
                <a16:creationId xmlns:a16="http://schemas.microsoft.com/office/drawing/2014/main" id="{5901B58A-763E-4C08-31B3-51630F6E55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535864"/>
            <a:ext cx="684076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</p:spTree>
    <p:extLst>
      <p:ext uri="{BB962C8B-B14F-4D97-AF65-F5344CB8AC3E}">
        <p14:creationId xmlns:p14="http://schemas.microsoft.com/office/powerpoint/2010/main" val="1820374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Standar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B127662-89D3-3A4D-AE6B-B0B952D56A16}"/>
              </a:ext>
            </a:extLst>
          </p:cNvPr>
          <p:cNvSpPr/>
          <p:nvPr userDrawn="1"/>
        </p:nvSpPr>
        <p:spPr>
          <a:xfrm rot="16200000">
            <a:off x="867362" y="3354849"/>
            <a:ext cx="6858001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7CFBC48-AFD9-4C55-8300-BB14D937F5FB}"/>
              </a:ext>
            </a:extLst>
          </p:cNvPr>
          <p:cNvSpPr/>
          <p:nvPr userDrawn="1"/>
        </p:nvSpPr>
        <p:spPr>
          <a:xfrm>
            <a:off x="4367808" y="0"/>
            <a:ext cx="7824192" cy="68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BD8A27A9-067D-9100-D382-63CE1DE7AE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9856" y="1575784"/>
            <a:ext cx="6840760" cy="480554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7" name="Textplatzhalter 3" descr="Titel">
            <a:extLst>
              <a:ext uri="{FF2B5EF4-FFF2-40B4-BE49-F238E27FC236}">
                <a16:creationId xmlns:a16="http://schemas.microsoft.com/office/drawing/2014/main" id="{651F175A-FFEC-B203-8787-9A229BCF83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9856" y="301410"/>
            <a:ext cx="684076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8" name="Textplatzhalter 24">
            <a:extLst>
              <a:ext uri="{FF2B5EF4-FFF2-40B4-BE49-F238E27FC236}">
                <a16:creationId xmlns:a16="http://schemas.microsoft.com/office/drawing/2014/main" id="{2AB09CD3-DD66-FDAE-7AE7-2A7A5FEB2F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9856" y="758540"/>
            <a:ext cx="6840760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2B4787"/>
                </a:solidFill>
              </a:defRPr>
            </a:lvl1pPr>
          </a:lstStyle>
          <a:p>
            <a:pPr lvl="0"/>
            <a:r>
              <a:rPr lang="de-DE"/>
              <a:t>Unterpunkt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5333F3-090E-4422-FD4D-99275E7B317F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7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Standar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7E336B8-D53C-BA0D-1E4D-364757226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9" t="-77" r="30691" b="77"/>
          <a:stretch/>
        </p:blipFill>
        <p:spPr>
          <a:xfrm>
            <a:off x="0" y="0"/>
            <a:ext cx="4224916" cy="685800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62E0528-18D4-02FA-997C-F75E147531A9}"/>
              </a:ext>
            </a:extLst>
          </p:cNvPr>
          <p:cNvSpPr/>
          <p:nvPr userDrawn="1"/>
        </p:nvSpPr>
        <p:spPr>
          <a:xfrm rot="16200000">
            <a:off x="867362" y="3354849"/>
            <a:ext cx="6858001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96DA5D7-81A7-F372-8F54-8402FF23DF3E}"/>
              </a:ext>
            </a:extLst>
          </p:cNvPr>
          <p:cNvSpPr/>
          <p:nvPr userDrawn="1"/>
        </p:nvSpPr>
        <p:spPr>
          <a:xfrm>
            <a:off x="4367808" y="0"/>
            <a:ext cx="7824192" cy="68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8ADF71BB-8B16-7FC0-CED3-67CA30480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9856" y="1575784"/>
            <a:ext cx="6840760" cy="480554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9" name="Textplatzhalter 3" descr="Titel">
            <a:extLst>
              <a:ext uri="{FF2B5EF4-FFF2-40B4-BE49-F238E27FC236}">
                <a16:creationId xmlns:a16="http://schemas.microsoft.com/office/drawing/2014/main" id="{E85DC7BD-CAAC-C7DD-3629-5E8A75B8E9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9855" y="535864"/>
            <a:ext cx="684076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51950B-645D-780A-E058-D759434425F4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99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freie 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5F112283-C49E-FAF3-A4AC-3E1C03EE6202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E232B5-41CB-615F-6AF9-932A92A12263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04634EB-E206-42E4-EC8E-ED551F8E6BB0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3" descr="Titel">
            <a:extLst>
              <a:ext uri="{FF2B5EF4-FFF2-40B4-BE49-F238E27FC236}">
                <a16:creationId xmlns:a16="http://schemas.microsoft.com/office/drawing/2014/main" id="{3C8B653B-DC28-E4F9-D9D9-31F287D5057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427889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3033E37-4853-78E8-D6B1-F3F537848E05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4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05171AA-A671-4D0F-AC41-22B824D46B61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B93EBD-35FB-4FC3-830B-95B87610A3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521" y="1854683"/>
            <a:ext cx="1931922" cy="223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1AB682DB-CAE0-4C6B-BB70-3B2A62F9A1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391" y="2540581"/>
            <a:ext cx="3168353" cy="910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99E9DD-68F0-433F-939D-EC57CDF5CA74}"/>
              </a:ext>
            </a:extLst>
          </p:cNvPr>
          <p:cNvSpPr txBox="1"/>
          <p:nvPr userDrawn="1"/>
        </p:nvSpPr>
        <p:spPr bwMode="auto">
          <a:xfrm>
            <a:off x="623392" y="1843175"/>
            <a:ext cx="11521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Report Date: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5CA7F6-47AC-426D-8DF7-E7E9AAA8907B}"/>
              </a:ext>
            </a:extLst>
          </p:cNvPr>
          <p:cNvSpPr txBox="1"/>
          <p:nvPr userDrawn="1"/>
        </p:nvSpPr>
        <p:spPr bwMode="auto">
          <a:xfrm>
            <a:off x="623392" y="2300839"/>
            <a:ext cx="11521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Project Details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034A7CF-A6C2-4915-A036-D5D0F5DE3000}"/>
              </a:ext>
            </a:extLst>
          </p:cNvPr>
          <p:cNvSpPr txBox="1"/>
          <p:nvPr userDrawn="1"/>
        </p:nvSpPr>
        <p:spPr bwMode="auto">
          <a:xfrm>
            <a:off x="623392" y="3659644"/>
            <a:ext cx="295232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Critical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path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milestones</a:t>
            </a:r>
            <a:endParaRPr lang="de-DE" sz="1000" b="1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0AB738A6-9709-4560-9EE7-8E76B3082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0" y="3900166"/>
            <a:ext cx="3168353" cy="2347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23BF09C-8FA8-4520-A8C9-00982D939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7449" y="1843175"/>
            <a:ext cx="1974145" cy="223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987A41-CB3F-4719-B64C-74E27B25EF44}"/>
              </a:ext>
            </a:extLst>
          </p:cNvPr>
          <p:cNvSpPr txBox="1"/>
          <p:nvPr userDrawn="1"/>
        </p:nvSpPr>
        <p:spPr bwMode="auto">
          <a:xfrm>
            <a:off x="4103488" y="1831667"/>
            <a:ext cx="15121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Current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Overall Status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C20E4B6-B936-4D7D-B325-3C4A5EDDAB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99808" y="1854683"/>
            <a:ext cx="1859772" cy="223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84133BD-E69C-42E8-A4FE-F6AE67512A2D}"/>
              </a:ext>
            </a:extLst>
          </p:cNvPr>
          <p:cNvSpPr txBox="1"/>
          <p:nvPr userDrawn="1"/>
        </p:nvSpPr>
        <p:spPr bwMode="auto">
          <a:xfrm>
            <a:off x="8015632" y="1843175"/>
            <a:ext cx="15841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Previous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Overall Status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4AEB4D2A-5473-4384-BCCA-92721FBEC4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0688" y="2540581"/>
            <a:ext cx="3570906" cy="2347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FDF313-3606-482A-90CB-F0B16CE1B946}"/>
              </a:ext>
            </a:extLst>
          </p:cNvPr>
          <p:cNvSpPr txBox="1"/>
          <p:nvPr userDrawn="1"/>
        </p:nvSpPr>
        <p:spPr bwMode="auto">
          <a:xfrm>
            <a:off x="4120689" y="2300839"/>
            <a:ext cx="35709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Major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Accomplishment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&amp; Progress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since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last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report</a:t>
            </a:r>
            <a:endParaRPr lang="de-DE" sz="1000" b="1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8D4D7CB2-6C23-40E3-9C51-D20BDD0114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20984" y="2526944"/>
            <a:ext cx="3438596" cy="23474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1352691-FDD3-4B92-A1E5-2CFC0AE10BDE}"/>
              </a:ext>
            </a:extLst>
          </p:cNvPr>
          <p:cNvSpPr txBox="1"/>
          <p:nvPr userDrawn="1"/>
        </p:nvSpPr>
        <p:spPr bwMode="auto">
          <a:xfrm>
            <a:off x="8020985" y="2287202"/>
            <a:ext cx="34385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Planned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Accomplishment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&amp;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Activity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for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next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period</a:t>
            </a:r>
            <a:endParaRPr lang="de-DE" sz="1000" b="1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570C064-0D1A-46CF-A3D1-3F18D78B6821}"/>
              </a:ext>
            </a:extLst>
          </p:cNvPr>
          <p:cNvSpPr txBox="1"/>
          <p:nvPr userDrawn="1"/>
        </p:nvSpPr>
        <p:spPr bwMode="auto">
          <a:xfrm>
            <a:off x="4142536" y="5112843"/>
            <a:ext cx="35709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Risk,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Issues</a:t>
            </a:r>
            <a:r>
              <a:rPr lang="de-DE" sz="1000" b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&amp; </a:t>
            </a:r>
            <a:r>
              <a:rPr lang="de-DE" sz="1000" b="1" err="1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Decisions</a:t>
            </a:r>
            <a:endParaRPr lang="de-DE" sz="1000" b="1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A20583F2-7410-4632-AC9F-50BD202DBA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42536" y="5316628"/>
            <a:ext cx="7317044" cy="93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D2158BE-1743-4BA9-88C5-625309688F72}"/>
              </a:ext>
            </a:extLst>
          </p:cNvPr>
          <p:cNvCxnSpPr/>
          <p:nvPr userDrawn="1"/>
        </p:nvCxnSpPr>
        <p:spPr>
          <a:xfrm>
            <a:off x="623390" y="2215194"/>
            <a:ext cx="10836190" cy="0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27993B3D-7F8D-4344-86C2-02A4797F1B60}"/>
              </a:ext>
            </a:extLst>
          </p:cNvPr>
          <p:cNvCxnSpPr>
            <a:cxnSpLocks/>
          </p:cNvCxnSpPr>
          <p:nvPr userDrawn="1"/>
        </p:nvCxnSpPr>
        <p:spPr>
          <a:xfrm>
            <a:off x="623390" y="3583346"/>
            <a:ext cx="3384378" cy="0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B06368EA-7B3E-4868-BE96-FD7A3ADE77B6}"/>
              </a:ext>
            </a:extLst>
          </p:cNvPr>
          <p:cNvCxnSpPr>
            <a:cxnSpLocks/>
          </p:cNvCxnSpPr>
          <p:nvPr userDrawn="1"/>
        </p:nvCxnSpPr>
        <p:spPr>
          <a:xfrm>
            <a:off x="4007768" y="1831667"/>
            <a:ext cx="0" cy="4415975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2F1C2F6-0839-4E93-919B-8590B2C9568C}"/>
              </a:ext>
            </a:extLst>
          </p:cNvPr>
          <p:cNvCxnSpPr>
            <a:cxnSpLocks/>
          </p:cNvCxnSpPr>
          <p:nvPr userDrawn="1"/>
        </p:nvCxnSpPr>
        <p:spPr>
          <a:xfrm>
            <a:off x="7896200" y="1783146"/>
            <a:ext cx="0" cy="3240360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EC2B5F4-B722-4B87-AC32-C301739BB740}"/>
              </a:ext>
            </a:extLst>
          </p:cNvPr>
          <p:cNvCxnSpPr>
            <a:cxnSpLocks/>
          </p:cNvCxnSpPr>
          <p:nvPr userDrawn="1"/>
        </p:nvCxnSpPr>
        <p:spPr>
          <a:xfrm>
            <a:off x="4007768" y="5024832"/>
            <a:ext cx="7451812" cy="0"/>
          </a:xfrm>
          <a:prstGeom prst="line">
            <a:avLst/>
          </a:prstGeom>
          <a:ln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6D727A10-A89F-76FB-10A8-CB15F931E8C1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C773C5D-5AE0-3B52-AE06-1CF2711DBB7A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3" descr="Titel">
            <a:extLst>
              <a:ext uri="{FF2B5EF4-FFF2-40B4-BE49-F238E27FC236}">
                <a16:creationId xmlns:a16="http://schemas.microsoft.com/office/drawing/2014/main" id="{4BBB6AC7-1B45-D7DD-06C0-0F4DBB793A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427889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56D282F-E78D-150E-BF98-2BE18AFC2ABC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7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Zwischen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drinnen, Personen enthält.&#10;&#10;Automatisch generierte Beschreibung">
            <a:extLst>
              <a:ext uri="{FF2B5EF4-FFF2-40B4-BE49-F238E27FC236}">
                <a16:creationId xmlns:a16="http://schemas.microsoft.com/office/drawing/2014/main" id="{F0E29278-F378-0511-3331-E79117BD2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3"/>
          <a:stretch/>
        </p:blipFill>
        <p:spPr>
          <a:xfrm>
            <a:off x="0" y="0"/>
            <a:ext cx="12192000" cy="4149098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BAB924C-C924-68E9-45B2-8C61F55BA86F}"/>
              </a:ext>
            </a:extLst>
          </p:cNvPr>
          <p:cNvSpPr/>
          <p:nvPr userDrawn="1"/>
        </p:nvSpPr>
        <p:spPr>
          <a:xfrm>
            <a:off x="-744" y="4005934"/>
            <a:ext cx="12192000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CD501D7-4E7E-4323-A274-FD54465DF778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6E763D2-33B5-66F7-46FB-24852D54D8D5}"/>
              </a:ext>
            </a:extLst>
          </p:cNvPr>
          <p:cNvSpPr/>
          <p:nvPr userDrawn="1"/>
        </p:nvSpPr>
        <p:spPr>
          <a:xfrm>
            <a:off x="0" y="4149370"/>
            <a:ext cx="12192000" cy="2708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16380000" algn="ctr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3" descr="Titel">
            <a:extLst>
              <a:ext uri="{FF2B5EF4-FFF2-40B4-BE49-F238E27FC236}">
                <a16:creationId xmlns:a16="http://schemas.microsoft.com/office/drawing/2014/main" id="{2258CF2A-68FC-4687-8B05-4925ECB00F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56728" y="3573016"/>
            <a:ext cx="4680520" cy="367240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9000" b="1">
                <a:solidFill>
                  <a:srgbClr val="878787">
                    <a:alpha val="13000"/>
                  </a:srgbClr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4" name="Textplatzhalter 3" descr="Titel">
            <a:extLst>
              <a:ext uri="{FF2B5EF4-FFF2-40B4-BE49-F238E27FC236}">
                <a16:creationId xmlns:a16="http://schemas.microsoft.com/office/drawing/2014/main" id="{F0161566-8FD4-416F-B47F-ECCB3CC6D6F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656" y="5105595"/>
            <a:ext cx="7560840" cy="53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AGENDA-HEADLINE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44E8D93-280B-FE5C-CA53-89706B720CD0}"/>
              </a:ext>
            </a:extLst>
          </p:cNvPr>
          <p:cNvSpPr/>
          <p:nvPr userDrawn="1"/>
        </p:nvSpPr>
        <p:spPr>
          <a:xfrm>
            <a:off x="1" y="404664"/>
            <a:ext cx="3219449" cy="5033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6388BC7-373B-3531-386C-D5EE41CC2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2494"/>
            <a:ext cx="1919698" cy="45552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ED9339B-7877-20C8-28D7-E1ACB6A4EFF0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849F870-40BF-1D9E-27FE-D3FF7F7D794C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2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 Fläch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05171AA-A671-4D0F-AC41-22B824D46B61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64EE689-60A1-B0EB-547D-EBD0EB82B9AC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20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+ Standar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5726851-7DB6-AE61-06F0-BA4EEDD92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3" b="19541"/>
          <a:stretch/>
        </p:blipFill>
        <p:spPr>
          <a:xfrm>
            <a:off x="0" y="0"/>
            <a:ext cx="12192000" cy="400509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51DD1E6-573D-3289-9E1E-3723F4350452}"/>
              </a:ext>
            </a:extLst>
          </p:cNvPr>
          <p:cNvSpPr/>
          <p:nvPr userDrawn="1"/>
        </p:nvSpPr>
        <p:spPr>
          <a:xfrm>
            <a:off x="-744" y="4005644"/>
            <a:ext cx="12192000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114300" dist="12700" dir="16380000" algn="ctr" rotWithShape="0">
              <a:schemeClr val="tx1">
                <a:alpha val="7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8AF8A7F-0F1A-E0ED-7175-2FBC42556AE3}"/>
              </a:ext>
            </a:extLst>
          </p:cNvPr>
          <p:cNvSpPr/>
          <p:nvPr userDrawn="1"/>
        </p:nvSpPr>
        <p:spPr>
          <a:xfrm>
            <a:off x="0" y="4149080"/>
            <a:ext cx="12192000" cy="2708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16380000" algn="ctr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" descr="Titel">
            <a:extLst>
              <a:ext uri="{FF2B5EF4-FFF2-40B4-BE49-F238E27FC236}">
                <a16:creationId xmlns:a16="http://schemas.microsoft.com/office/drawing/2014/main" id="{8E55FD0D-725E-2793-CCCD-8A42FD91120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590" y="4878522"/>
            <a:ext cx="8208539" cy="576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VIELEN DANK FÜR DIE AUFMERKSAMKEIT!</a:t>
            </a:r>
          </a:p>
        </p:txBody>
      </p:sp>
      <p:sp>
        <p:nvSpPr>
          <p:cNvPr id="9" name="Textplatzhalter 24">
            <a:extLst>
              <a:ext uri="{FF2B5EF4-FFF2-40B4-BE49-F238E27FC236}">
                <a16:creationId xmlns:a16="http://schemas.microsoft.com/office/drawing/2014/main" id="{C7A8D183-52CF-515D-1788-9EAFF61E62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2590" y="5966872"/>
            <a:ext cx="8208539" cy="360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rgbClr val="878787"/>
                </a:solidFill>
              </a:defRPr>
            </a:lvl1pPr>
          </a:lstStyle>
          <a:p>
            <a:pPr lvl="0"/>
            <a:r>
              <a:rPr lang="de-DE"/>
              <a:t>lmconsulting.de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4BFB4CC-7C4E-B04E-2BC4-FBEF4BE202FF}"/>
              </a:ext>
            </a:extLst>
          </p:cNvPr>
          <p:cNvSpPr/>
          <p:nvPr userDrawn="1"/>
        </p:nvSpPr>
        <p:spPr>
          <a:xfrm>
            <a:off x="-1" y="404664"/>
            <a:ext cx="4572001" cy="5033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B23D355-EBE8-7790-C6A8-F3C4CBA000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" y="437232"/>
            <a:ext cx="1919698" cy="455521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F5181DB2-BD4A-0A9E-C91E-88221A22F57B}"/>
              </a:ext>
            </a:extLst>
          </p:cNvPr>
          <p:cNvSpPr/>
          <p:nvPr userDrawn="1"/>
        </p:nvSpPr>
        <p:spPr>
          <a:xfrm>
            <a:off x="10200456" y="452495"/>
            <a:ext cx="1991544" cy="2402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2B4787"/>
                </a:solidFill>
                <a:effectLst/>
                <a:uLnTx/>
                <a:uFillTx/>
                <a:latin typeface="Century Gothic" panose="020F0302020204030204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2B4787"/>
                </a:solidFill>
                <a:effectLst/>
                <a:uLnTx/>
                <a:uFillTx/>
                <a:latin typeface="Century Gothic" panose="020F0302020204030204"/>
                <a:ea typeface="Verdana" pitchFamily="34" charset="0"/>
                <a:cs typeface="Verdana" pitchFamily="34" charset="0"/>
              </a:rPr>
              <a:pPr algn="l"/>
              <a:t>12.06.2025</a:t>
            </a:fld>
            <a:endParaRPr lang="de-DE"/>
          </a:p>
        </p:txBody>
      </p:sp>
      <p:pic>
        <p:nvPicPr>
          <p:cNvPr id="3" name="Grafik 2">
            <a:hlinkClick r:id="rId4"/>
            <a:extLst>
              <a:ext uri="{FF2B5EF4-FFF2-40B4-BE49-F238E27FC236}">
                <a16:creationId xmlns:a16="http://schemas.microsoft.com/office/drawing/2014/main" id="{2F33F897-2E25-45BA-A232-D7BFED33F7F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616" y="3538752"/>
            <a:ext cx="323684" cy="323684"/>
          </a:xfrm>
          <a:prstGeom prst="rect">
            <a:avLst/>
          </a:prstGeom>
        </p:spPr>
      </p:pic>
      <p:pic>
        <p:nvPicPr>
          <p:cNvPr id="5" name="Grafik 4">
            <a:hlinkClick r:id="rId6"/>
            <a:extLst>
              <a:ext uri="{FF2B5EF4-FFF2-40B4-BE49-F238E27FC236}">
                <a16:creationId xmlns:a16="http://schemas.microsoft.com/office/drawing/2014/main" id="{E3429336-2F51-4F86-8BFE-192AFBECC50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6" y="3540025"/>
            <a:ext cx="323684" cy="323684"/>
          </a:xfrm>
          <a:prstGeom prst="rect">
            <a:avLst/>
          </a:prstGeom>
        </p:spPr>
      </p:pic>
      <p:pic>
        <p:nvPicPr>
          <p:cNvPr id="7" name="Grafik 6">
            <a:hlinkClick r:id="rId8"/>
            <a:extLst>
              <a:ext uri="{FF2B5EF4-FFF2-40B4-BE49-F238E27FC236}">
                <a16:creationId xmlns:a16="http://schemas.microsoft.com/office/drawing/2014/main" id="{4CE57483-6C95-4CF8-BAA3-933A8D592B9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56" y="3536271"/>
            <a:ext cx="323684" cy="316830"/>
          </a:xfrm>
          <a:prstGeom prst="rect">
            <a:avLst/>
          </a:prstGeom>
        </p:spPr>
      </p:pic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B0CE9369-562E-7333-524B-7D64B87DD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4019" y="5821749"/>
            <a:ext cx="2135560" cy="680114"/>
          </a:xfrm>
          <a:prstGeom prst="rect">
            <a:avLst/>
          </a:prstGeom>
          <a:solidFill>
            <a:srgbClr val="2B4787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Firma</a:t>
            </a:r>
          </a:p>
          <a:p>
            <a:pPr lvl="0"/>
            <a:r>
              <a:rPr lang="de-DE"/>
              <a:t>Name</a:t>
            </a:r>
          </a:p>
          <a:p>
            <a:pPr lvl="0"/>
            <a:r>
              <a:rPr lang="de-DE"/>
              <a:t>SAP HCM &amp; SuccessFactors Consultant</a:t>
            </a:r>
          </a:p>
          <a:p>
            <a:pPr lvl="0"/>
            <a:r>
              <a:rPr lang="de-DE"/>
              <a:t>Email</a:t>
            </a:r>
          </a:p>
        </p:txBody>
      </p:sp>
      <p:sp>
        <p:nvSpPr>
          <p:cNvPr id="24" name="Bildplatzhalter 6">
            <a:extLst>
              <a:ext uri="{FF2B5EF4-FFF2-40B4-BE49-F238E27FC236}">
                <a16:creationId xmlns:a16="http://schemas.microsoft.com/office/drawing/2014/main" id="{7777B33D-3AB7-8DC7-8557-AE66E94AB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24392" y="4454366"/>
            <a:ext cx="2135187" cy="1366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highlight>
                  <a:srgbClr val="FFFFFF"/>
                </a:highlight>
              </a:defRPr>
            </a:lvl1pPr>
          </a:lstStyle>
          <a:p>
            <a:r>
              <a:rPr lang="de-DE"/>
              <a:t>Referent Bild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B76D4AC-2942-722D-F2EA-203F46B4264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76607" y="493291"/>
            <a:ext cx="2515944" cy="3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2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Zwischenfoli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8CD501D7-4E7E-4323-A274-FD54465DF778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B26757-577B-F3CF-E955-15D9D728D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9" b="214"/>
          <a:stretch/>
        </p:blipFill>
        <p:spPr>
          <a:xfrm>
            <a:off x="0" y="0"/>
            <a:ext cx="12192000" cy="458160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B1A76C9-D5C9-DD15-4152-C006E8E6C161}"/>
              </a:ext>
            </a:extLst>
          </p:cNvPr>
          <p:cNvSpPr/>
          <p:nvPr userDrawn="1"/>
        </p:nvSpPr>
        <p:spPr>
          <a:xfrm>
            <a:off x="-744" y="4005934"/>
            <a:ext cx="12192000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6BBEC94-3BA1-8DA5-AB21-EF01737A424D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18F3F45-8655-804A-9549-1774CDC01B80}"/>
              </a:ext>
            </a:extLst>
          </p:cNvPr>
          <p:cNvSpPr/>
          <p:nvPr userDrawn="1"/>
        </p:nvSpPr>
        <p:spPr>
          <a:xfrm>
            <a:off x="0" y="4149370"/>
            <a:ext cx="12192000" cy="2708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16380000" algn="ctr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" descr="Titel">
            <a:extLst>
              <a:ext uri="{FF2B5EF4-FFF2-40B4-BE49-F238E27FC236}">
                <a16:creationId xmlns:a16="http://schemas.microsoft.com/office/drawing/2014/main" id="{CC16C25C-1809-B5A8-CA59-B466C65255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56728" y="3573016"/>
            <a:ext cx="4680520" cy="367240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9000" b="1">
                <a:solidFill>
                  <a:srgbClr val="878787">
                    <a:alpha val="13000"/>
                  </a:srgbClr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1" name="Textplatzhalter 3" descr="Titel">
            <a:extLst>
              <a:ext uri="{FF2B5EF4-FFF2-40B4-BE49-F238E27FC236}">
                <a16:creationId xmlns:a16="http://schemas.microsoft.com/office/drawing/2014/main" id="{905E62FD-CC81-39DC-83AA-B6FC62F7704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656" y="5105595"/>
            <a:ext cx="7560840" cy="53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AGENDA-HEADLINE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469B27C-52C2-E20D-3C41-F8FAD3065018}"/>
              </a:ext>
            </a:extLst>
          </p:cNvPr>
          <p:cNvSpPr/>
          <p:nvPr userDrawn="1"/>
        </p:nvSpPr>
        <p:spPr>
          <a:xfrm>
            <a:off x="-1" y="404664"/>
            <a:ext cx="4547938" cy="5033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006E70B-5515-4986-3397-C96FA299F9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126"/>
            <a:ext cx="1919698" cy="4555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1DE5B93-F77D-7E1B-37E9-F7F4BBBA9DC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108" y="515213"/>
            <a:ext cx="2515944" cy="34340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F2E8ED2-98A1-1309-C548-7DA91418AA99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3F5A19-8A39-8A84-3FE3-15206AF9C2F0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2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Zwischenfoli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46B4DD2-D739-CA68-5671-DE75EAC71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7" b="215"/>
          <a:stretch/>
        </p:blipFill>
        <p:spPr>
          <a:xfrm>
            <a:off x="0" y="0"/>
            <a:ext cx="12192000" cy="530109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26CA93D-3A9F-8F8A-3A97-D01930C00A36}"/>
              </a:ext>
            </a:extLst>
          </p:cNvPr>
          <p:cNvSpPr/>
          <p:nvPr userDrawn="1"/>
        </p:nvSpPr>
        <p:spPr>
          <a:xfrm>
            <a:off x="-744" y="4005934"/>
            <a:ext cx="12192000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A09D38F-9668-5E3F-F94A-8464571459F9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A977C3F-5B6B-5127-185E-18FF41DFE287}"/>
              </a:ext>
            </a:extLst>
          </p:cNvPr>
          <p:cNvSpPr/>
          <p:nvPr userDrawn="1"/>
        </p:nvSpPr>
        <p:spPr>
          <a:xfrm>
            <a:off x="0" y="4149370"/>
            <a:ext cx="12192000" cy="2708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16380000" algn="ctr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" descr="Titel">
            <a:extLst>
              <a:ext uri="{FF2B5EF4-FFF2-40B4-BE49-F238E27FC236}">
                <a16:creationId xmlns:a16="http://schemas.microsoft.com/office/drawing/2014/main" id="{A2006300-87DC-55F7-DEBD-46CDC0B1C8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56728" y="3573016"/>
            <a:ext cx="4680520" cy="367240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9000" b="1">
                <a:solidFill>
                  <a:srgbClr val="878787">
                    <a:alpha val="13000"/>
                  </a:srgbClr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1" name="Textplatzhalter 3" descr="Titel">
            <a:extLst>
              <a:ext uri="{FF2B5EF4-FFF2-40B4-BE49-F238E27FC236}">
                <a16:creationId xmlns:a16="http://schemas.microsoft.com/office/drawing/2014/main" id="{B8A15B8F-5910-51D1-1F13-B4B483008F7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656" y="5105595"/>
            <a:ext cx="7560840" cy="53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AGENDA-HEADLINE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6AE311B-D295-1EB9-BDC4-BCACB35896FE}"/>
              </a:ext>
            </a:extLst>
          </p:cNvPr>
          <p:cNvSpPr/>
          <p:nvPr userDrawn="1"/>
        </p:nvSpPr>
        <p:spPr>
          <a:xfrm>
            <a:off x="0" y="404664"/>
            <a:ext cx="4547937" cy="5033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1DA72C2-C2B7-86EE-C658-11EF8F015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" y="452494"/>
            <a:ext cx="1919698" cy="4555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516F3A4-B232-B696-84C5-CC421477A6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108" y="515213"/>
            <a:ext cx="2515944" cy="34340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BF4AFD1-F083-8620-E2C7-B9615D74DC5F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D450950-DD01-9362-0E54-505FDAA64DFF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9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Zwischenfoli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009FEE2-8760-AA50-1C6E-F633EFA96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7" b="24477"/>
          <a:stretch/>
        </p:blipFill>
        <p:spPr>
          <a:xfrm>
            <a:off x="0" y="0"/>
            <a:ext cx="12192000" cy="414909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03E650B-8AD9-6899-0789-B5876B70DABF}"/>
              </a:ext>
            </a:extLst>
          </p:cNvPr>
          <p:cNvSpPr/>
          <p:nvPr userDrawn="1"/>
        </p:nvSpPr>
        <p:spPr>
          <a:xfrm>
            <a:off x="-744" y="4005934"/>
            <a:ext cx="12192000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CB8753C-45C0-59AD-FD7E-98E5BACEC5F7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E5411C1-6E2A-F70A-4ED8-0BADD9DE99F2}"/>
              </a:ext>
            </a:extLst>
          </p:cNvPr>
          <p:cNvSpPr/>
          <p:nvPr userDrawn="1"/>
        </p:nvSpPr>
        <p:spPr>
          <a:xfrm>
            <a:off x="0" y="4149370"/>
            <a:ext cx="12192000" cy="2708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16380000" algn="ctr" rotWithShape="0">
              <a:schemeClr val="tx1"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3" descr="Titel">
            <a:extLst>
              <a:ext uri="{FF2B5EF4-FFF2-40B4-BE49-F238E27FC236}">
                <a16:creationId xmlns:a16="http://schemas.microsoft.com/office/drawing/2014/main" id="{07236862-01A1-74C6-D4B8-1E4BC682FA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456728" y="3573016"/>
            <a:ext cx="4680520" cy="3672408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9000" b="1">
                <a:solidFill>
                  <a:srgbClr val="878787">
                    <a:alpha val="13000"/>
                  </a:srgbClr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11" name="Textplatzhalter 3" descr="Titel">
            <a:extLst>
              <a:ext uri="{FF2B5EF4-FFF2-40B4-BE49-F238E27FC236}">
                <a16:creationId xmlns:a16="http://schemas.microsoft.com/office/drawing/2014/main" id="{031284F6-D09A-2315-5A9A-831E1D8E9E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5656" y="5105595"/>
            <a:ext cx="7560840" cy="536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AGENDA-HEADLINE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F97F78F-16DA-2F51-545B-E198902F64F0}"/>
              </a:ext>
            </a:extLst>
          </p:cNvPr>
          <p:cNvSpPr/>
          <p:nvPr userDrawn="1"/>
        </p:nvSpPr>
        <p:spPr>
          <a:xfrm>
            <a:off x="0" y="404664"/>
            <a:ext cx="4555958" cy="5033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1A13732-9C33-82CE-5DF9-219D99FEB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" y="428578"/>
            <a:ext cx="1919698" cy="45552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F2C74AB-4E7A-499D-2A56-845CB3541D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71108" y="515213"/>
            <a:ext cx="2515944" cy="34340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8D510FC-FC5A-39D2-1371-38EC662F8210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1DAB85-15D5-65FA-2D99-F328ED72F1B3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8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Person, Tisch, Esstisch enthält.&#10;&#10;Automatisch generierte Beschreibung">
            <a:extLst>
              <a:ext uri="{FF2B5EF4-FFF2-40B4-BE49-F238E27FC236}">
                <a16:creationId xmlns:a16="http://schemas.microsoft.com/office/drawing/2014/main" id="{90500463-7F41-0670-22DA-C860ED730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-2706"/>
            <a:ext cx="10286999" cy="68579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F805C46-C3E5-EAC0-6A17-6EF0CECE23F6}"/>
              </a:ext>
            </a:extLst>
          </p:cNvPr>
          <p:cNvSpPr/>
          <p:nvPr userDrawn="1"/>
        </p:nvSpPr>
        <p:spPr>
          <a:xfrm rot="16200000">
            <a:off x="207647" y="3357554"/>
            <a:ext cx="6858001" cy="142891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BCD8273-24F1-4F51-A082-F3FA0B62D821}"/>
              </a:ext>
            </a:extLst>
          </p:cNvPr>
          <p:cNvSpPr/>
          <p:nvPr userDrawn="1"/>
        </p:nvSpPr>
        <p:spPr>
          <a:xfrm>
            <a:off x="3719736" y="0"/>
            <a:ext cx="8472264" cy="68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12700" sx="102000" sy="102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D797D0E-3694-47DE-A2E5-9BE07407BEA6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106E23C-7FCA-4BDD-AD85-90DBE6112D45}"/>
              </a:ext>
            </a:extLst>
          </p:cNvPr>
          <p:cNvSpPr/>
          <p:nvPr userDrawn="1"/>
        </p:nvSpPr>
        <p:spPr>
          <a:xfrm>
            <a:off x="-1" y="6093296"/>
            <a:ext cx="3238501" cy="503351"/>
          </a:xfrm>
          <a:prstGeom prst="rect">
            <a:avLst/>
          </a:prstGeom>
          <a:solidFill>
            <a:schemeClr val="bg1"/>
          </a:solidFill>
          <a:ln>
            <a:solidFill>
              <a:srgbClr val="494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75AF42-D7B3-42F8-A4F1-B9FA76BFCF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6164672"/>
            <a:ext cx="1919698" cy="4555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BBBE4F8-A553-4F7D-9689-C52DAF6B2627}"/>
              </a:ext>
            </a:extLst>
          </p:cNvPr>
          <p:cNvSpPr txBox="1"/>
          <p:nvPr userDrawn="1"/>
        </p:nvSpPr>
        <p:spPr bwMode="auto">
          <a:xfrm>
            <a:off x="4079776" y="677653"/>
            <a:ext cx="58370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800" b="1" dirty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AGENDA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FEECF4E-183F-EE19-33B9-BBD8C92BE8D3}"/>
              </a:ext>
            </a:extLst>
          </p:cNvPr>
          <p:cNvSpPr/>
          <p:nvPr userDrawn="1"/>
        </p:nvSpPr>
        <p:spPr>
          <a:xfrm>
            <a:off x="9446003" y="6381328"/>
            <a:ext cx="2745998" cy="26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A7A90AA-4561-CAB4-E674-8516BD773F10}"/>
              </a:ext>
            </a:extLst>
          </p:cNvPr>
          <p:cNvSpPr txBox="1"/>
          <p:nvPr userDrawn="1"/>
        </p:nvSpPr>
        <p:spPr bwMode="auto">
          <a:xfrm>
            <a:off x="9446003" y="6405019"/>
            <a:ext cx="29137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 |  </a:t>
            </a:r>
            <a:fld id="{8924F620-48FC-4E5F-A190-DF3181AB35C1}" type="datetime1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2B4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2B4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2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AE52C82-B41D-7549-5134-F371FF64D9E4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D0F97A8-90AC-78B0-304B-053BC4F56B80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2376912-E1A8-3750-A6E5-EB883BB971DE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platzhalter 3" descr="Titel">
            <a:extLst>
              <a:ext uri="{FF2B5EF4-FFF2-40B4-BE49-F238E27FC236}">
                <a16:creationId xmlns:a16="http://schemas.microsoft.com/office/drawing/2014/main" id="{BB365782-67C1-4A05-87F5-3608F416C9E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427889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26" name="Textplatzhalter 10">
            <a:extLst>
              <a:ext uri="{FF2B5EF4-FFF2-40B4-BE49-F238E27FC236}">
                <a16:creationId xmlns:a16="http://schemas.microsoft.com/office/drawing/2014/main" id="{D630B010-E6FE-4F58-90FF-75D81929B3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92" y="1763480"/>
            <a:ext cx="6626822" cy="418509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FC45B83-D9EB-4D61-A5A4-710AE4ECD1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0325" y="1763480"/>
            <a:ext cx="3816350" cy="4186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878787"/>
                </a:solidFill>
              </a:defRPr>
            </a:lvl1pPr>
          </a:lstStyle>
          <a:p>
            <a:r>
              <a:rPr lang="de-DE"/>
              <a:t>Bild einfügen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6185BAB-3134-CE3C-5589-A498072BA437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56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F5A6BFE5-A114-4DFB-B936-C6326BA6DE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92" y="1763480"/>
            <a:ext cx="10945216" cy="4185094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§"/>
              <a:defRPr sz="2000" b="0">
                <a:solidFill>
                  <a:srgbClr val="878787"/>
                </a:solidFill>
              </a:defRPr>
            </a:lvl1pPr>
            <a:lvl2pPr marL="742932" indent="-285744">
              <a:buFont typeface="Wingdings" panose="05000000000000000000" pitchFamily="2" charset="2"/>
              <a:buChar char="§"/>
              <a:defRPr sz="1600">
                <a:solidFill>
                  <a:srgbClr val="878787"/>
                </a:solidFill>
              </a:defRPr>
            </a:lvl2pPr>
            <a:lvl3pPr>
              <a:defRPr sz="1200">
                <a:solidFill>
                  <a:srgbClr val="878787"/>
                </a:solidFill>
              </a:defRPr>
            </a:lvl3pPr>
          </a:lstStyle>
          <a:p>
            <a:pPr lvl="0"/>
            <a:r>
              <a:rPr lang="de-DE" sz="2000"/>
              <a:t>Punkt 1</a:t>
            </a:r>
          </a:p>
          <a:p>
            <a:pPr lvl="1"/>
            <a:r>
              <a:rPr lang="de-DE" sz="1600"/>
              <a:t>Unterpunkt 1</a:t>
            </a:r>
          </a:p>
          <a:p>
            <a:pPr lvl="2"/>
            <a:r>
              <a:rPr lang="de-DE" sz="1200"/>
              <a:t>Unterpunkt 1 zu 1</a:t>
            </a:r>
            <a:endParaRPr lang="de-DE" sz="20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F009411-5C89-9857-B3E2-81FDEEDE4366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07A4CFC-C08F-5F9F-FC46-D0F3B7633F81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F6A3FFD-856E-B4AC-88B9-5AA7E9B5AABA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3" descr="Titel">
            <a:extLst>
              <a:ext uri="{FF2B5EF4-FFF2-40B4-BE49-F238E27FC236}">
                <a16:creationId xmlns:a16="http://schemas.microsoft.com/office/drawing/2014/main" id="{E1924CD3-6FF3-9CBE-3BD9-C9BD1328C1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427889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PUNKT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BD6276-ECFB-8CE0-7E1D-DF6DBE797A7F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6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C4099257-DAEC-4F46-B4DB-BBB49161865E}"/>
              </a:ext>
            </a:extLst>
          </p:cNvPr>
          <p:cNvCxnSpPr>
            <a:cxnSpLocks/>
          </p:cNvCxnSpPr>
          <p:nvPr userDrawn="1"/>
        </p:nvCxnSpPr>
        <p:spPr>
          <a:xfrm>
            <a:off x="767408" y="3149592"/>
            <a:ext cx="10729192" cy="0"/>
          </a:xfrm>
          <a:prstGeom prst="straightConnector1">
            <a:avLst/>
          </a:prstGeom>
          <a:ln w="50800">
            <a:solidFill>
              <a:srgbClr val="87878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F7F2F233-C853-41A1-AF8B-7E99116D81D1}"/>
              </a:ext>
            </a:extLst>
          </p:cNvPr>
          <p:cNvSpPr/>
          <p:nvPr userDrawn="1"/>
        </p:nvSpPr>
        <p:spPr>
          <a:xfrm>
            <a:off x="2063552" y="3041580"/>
            <a:ext cx="216024" cy="216024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8AAE7E0-E872-4848-BF01-8EFA60C4D181}"/>
              </a:ext>
            </a:extLst>
          </p:cNvPr>
          <p:cNvSpPr/>
          <p:nvPr userDrawn="1"/>
        </p:nvSpPr>
        <p:spPr>
          <a:xfrm>
            <a:off x="3935760" y="3041580"/>
            <a:ext cx="216024" cy="216024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CA71AB7-75C4-41CD-8BFB-E5D5AE110BAC}"/>
              </a:ext>
            </a:extLst>
          </p:cNvPr>
          <p:cNvSpPr/>
          <p:nvPr userDrawn="1"/>
        </p:nvSpPr>
        <p:spPr>
          <a:xfrm>
            <a:off x="5807968" y="3041580"/>
            <a:ext cx="216024" cy="216024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59834E-D251-4F6F-936F-54A4D8064087}"/>
              </a:ext>
            </a:extLst>
          </p:cNvPr>
          <p:cNvSpPr/>
          <p:nvPr userDrawn="1"/>
        </p:nvSpPr>
        <p:spPr>
          <a:xfrm>
            <a:off x="7675096" y="3041580"/>
            <a:ext cx="216024" cy="216024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E882611-74D3-49C5-945C-4CB97CE3654C}"/>
              </a:ext>
            </a:extLst>
          </p:cNvPr>
          <p:cNvSpPr/>
          <p:nvPr userDrawn="1"/>
        </p:nvSpPr>
        <p:spPr>
          <a:xfrm>
            <a:off x="9542224" y="3041580"/>
            <a:ext cx="216024" cy="216024"/>
          </a:xfrm>
          <a:prstGeom prst="ellipse">
            <a:avLst/>
          </a:prstGeom>
          <a:solidFill>
            <a:srgbClr val="878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C5FDC6DE-25D8-4914-A0CC-3733FA1EC8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67252" y="3468575"/>
            <a:ext cx="1584176" cy="204865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B5DF7E3-549B-4365-9735-9AB9AE7E2C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251684" y="3468575"/>
            <a:ext cx="1584176" cy="204865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B6ED68F-9317-48CC-962D-90278E10D71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23892" y="3459439"/>
            <a:ext cx="1584176" cy="204865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09C69A8-E2AF-4A50-B864-084B8A47113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96100" y="3459439"/>
            <a:ext cx="1584176" cy="204865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79FCF901-9F41-415E-9CB3-099D8F9DAA0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858148" y="3444311"/>
            <a:ext cx="1584176" cy="204865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5E2BFF59-126C-4635-AE3B-C3A6FCC284F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356884" y="2210463"/>
            <a:ext cx="1584176" cy="58822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EA7EB33C-E0E1-47E5-ADC5-12E9D78D16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241316" y="2210463"/>
            <a:ext cx="1584176" cy="58822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5FEEFFAA-BBEE-4959-8245-966F597E9C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13524" y="2201327"/>
            <a:ext cx="1584176" cy="58822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6B965FEB-11AF-4A36-8495-F6A0C3196D7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85732" y="2201327"/>
            <a:ext cx="1584176" cy="58822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26B60706-5281-4058-94CF-AC1DAF6F36E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847780" y="2186199"/>
            <a:ext cx="1584176" cy="58822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878787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330BAFD-86C4-9C04-5E49-AD98886F21DA}"/>
              </a:ext>
            </a:extLst>
          </p:cNvPr>
          <p:cNvSpPr/>
          <p:nvPr userDrawn="1"/>
        </p:nvSpPr>
        <p:spPr>
          <a:xfrm>
            <a:off x="0" y="6381328"/>
            <a:ext cx="12192000" cy="470333"/>
          </a:xfrm>
          <a:prstGeom prst="rect">
            <a:avLst/>
          </a:prstGeom>
          <a:solidFill>
            <a:srgbClr val="878787">
              <a:alpha val="1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5E58C81-BDB2-A3A0-2C1C-191410548914}"/>
              </a:ext>
            </a:extLst>
          </p:cNvPr>
          <p:cNvSpPr/>
          <p:nvPr userDrawn="1"/>
        </p:nvSpPr>
        <p:spPr>
          <a:xfrm>
            <a:off x="1072" y="1326099"/>
            <a:ext cx="12192000" cy="113686"/>
          </a:xfrm>
          <a:prstGeom prst="rect">
            <a:avLst/>
          </a:prstGeom>
          <a:solidFill>
            <a:srgbClr val="2B478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51ACE9D-53ED-9083-7AE6-54161AFCC5C1}"/>
              </a:ext>
            </a:extLst>
          </p:cNvPr>
          <p:cNvSpPr/>
          <p:nvPr userDrawn="1"/>
        </p:nvSpPr>
        <p:spPr>
          <a:xfrm>
            <a:off x="1816" y="-4255"/>
            <a:ext cx="12192000" cy="13363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platzhalter 3" descr="Titel">
            <a:extLst>
              <a:ext uri="{FF2B5EF4-FFF2-40B4-BE49-F238E27FC236}">
                <a16:creationId xmlns:a16="http://schemas.microsoft.com/office/drawing/2014/main" id="{4FE9FDF3-8677-48E3-5440-52662A797D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427889"/>
            <a:ext cx="828092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2A1CD07-3DC7-3CEA-AD71-D9F32AD46FEF}"/>
              </a:ext>
            </a:extLst>
          </p:cNvPr>
          <p:cNvSpPr txBox="1"/>
          <p:nvPr userDrawn="1"/>
        </p:nvSpPr>
        <p:spPr bwMode="auto">
          <a:xfrm>
            <a:off x="9496338" y="6510547"/>
            <a:ext cx="26956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</a:pPr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lmconsulting.de | </a:t>
            </a:r>
            <a:fld id="{8924F620-48FC-4E5F-A190-DF3181AB35C1}" type="datetime1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12.06.2025</a:t>
            </a:fld>
            <a:r>
              <a:rPr lang="de-DE" sz="1000" b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t>        </a:t>
            </a:r>
            <a:fld id="{9945FE06-D62B-4D24-B7E6-04B16811DCAB}" type="slidenum">
              <a:rPr lang="de-DE" sz="1000" b="0" smtClean="0">
                <a:solidFill>
                  <a:srgbClr val="878787"/>
                </a:solidFill>
                <a:latin typeface="+mj-lt"/>
                <a:ea typeface="Verdana" pitchFamily="34" charset="0"/>
                <a:cs typeface="Verdana" pitchFamily="34" charset="0"/>
              </a:rPr>
              <a:pPr algn="l">
                <a:spcBef>
                  <a:spcPct val="0"/>
                </a:spcBef>
              </a:pPr>
              <a:t>‹Nr.›</a:t>
            </a:fld>
            <a:endParaRPr lang="de-DE" sz="1000" b="0">
              <a:solidFill>
                <a:srgbClr val="878787"/>
              </a:solidFill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0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0FEE75D-AC41-4E99-A302-C73708C6E648}"/>
              </a:ext>
            </a:extLst>
          </p:cNvPr>
          <p:cNvSpPr/>
          <p:nvPr userDrawn="1"/>
        </p:nvSpPr>
        <p:spPr>
          <a:xfrm>
            <a:off x="9696400" y="6381328"/>
            <a:ext cx="2495600" cy="216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3ED4FDE-6DBE-4FD0-9376-CB35E07F423A}"/>
              </a:ext>
            </a:extLst>
          </p:cNvPr>
          <p:cNvSpPr/>
          <p:nvPr userDrawn="1"/>
        </p:nvSpPr>
        <p:spPr>
          <a:xfrm>
            <a:off x="0" y="6093296"/>
            <a:ext cx="2664296" cy="503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5" r:id="rId2"/>
    <p:sldLayoutId id="2147483686" r:id="rId3"/>
    <p:sldLayoutId id="2147483687" r:id="rId4"/>
    <p:sldLayoutId id="2147483688" r:id="rId5"/>
    <p:sldLayoutId id="2147483685" r:id="rId6"/>
    <p:sldLayoutId id="2147483665" r:id="rId7"/>
    <p:sldLayoutId id="2147483666" r:id="rId8"/>
    <p:sldLayoutId id="2147483683" r:id="rId9"/>
    <p:sldLayoutId id="2147483667" r:id="rId10"/>
    <p:sldLayoutId id="2147483656" r:id="rId11"/>
    <p:sldLayoutId id="2147483664" r:id="rId12"/>
    <p:sldLayoutId id="2147483674" r:id="rId13"/>
    <p:sldLayoutId id="2147483660" r:id="rId14"/>
    <p:sldLayoutId id="2147483676" r:id="rId15"/>
    <p:sldLayoutId id="2147483663" r:id="rId16"/>
    <p:sldLayoutId id="2147483677" r:id="rId17"/>
    <p:sldLayoutId id="2147483679" r:id="rId18"/>
    <p:sldLayoutId id="2147483684" r:id="rId19"/>
    <p:sldLayoutId id="2147483681" r:id="rId20"/>
    <p:sldLayoutId id="2147483678" r:id="rId21"/>
  </p:sldLayoutIdLst>
  <p:hf hdr="0" ft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58B45D-D372-46A6-A9C5-2B0168C7C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" y="4563510"/>
            <a:ext cx="10743555" cy="1008613"/>
          </a:xfrm>
        </p:spPr>
        <p:txBody>
          <a:bodyPr/>
          <a:lstStyle/>
          <a:p>
            <a:r>
              <a:rPr lang="de-DE" sz="2700" dirty="0"/>
              <a:t>SAP HCM EU-DSGVO (ILM) </a:t>
            </a:r>
            <a:br>
              <a:rPr lang="de-DE" sz="2700" dirty="0"/>
            </a:br>
            <a:r>
              <a:rPr lang="de-DE" sz="2700" dirty="0"/>
              <a:t>im SAP HCM umsetzen und betreiben (AMS)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1D4EAA8-20E2-8B32-8F6B-D9892B93F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4B6594-F516-82D7-68A4-48BA84B17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910" y="4237265"/>
            <a:ext cx="1731903" cy="2570508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019E11F-7453-CCAC-D051-B06D5A554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41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Ist-Aufnahme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2. Verfahrensverzeichnis &amp; Dateninventur</a:t>
            </a:r>
          </a:p>
          <a:p>
            <a:pPr lvl="1"/>
            <a:endParaRPr lang="de-DE"/>
          </a:p>
          <a:p>
            <a:pPr lvl="1"/>
            <a:r>
              <a:rPr lang="de-DE"/>
              <a:t>Dokumentation der zuvor analysierten Prozesse und Verfahren</a:t>
            </a:r>
          </a:p>
          <a:p>
            <a:pPr lvl="1"/>
            <a:r>
              <a:rPr lang="de-DE"/>
              <a:t>Verzeichnis von Verarbeitungstätigkeiten: Art. 30 DSGVO</a:t>
            </a:r>
          </a:p>
          <a:p>
            <a:pPr lvl="1"/>
            <a:r>
              <a:rPr lang="de-DE"/>
              <a:t>Was für Daten liegen im SAP HCM-System vor? (RPDINF01)</a:t>
            </a:r>
          </a:p>
          <a:p>
            <a:pPr lvl="1"/>
            <a:r>
              <a:rPr lang="de-DE"/>
              <a:t>Welche davon sind für eine Löschung relevant? </a:t>
            </a:r>
          </a:p>
          <a:p>
            <a:pPr lvl="1"/>
            <a:r>
              <a:rPr lang="de-DE"/>
              <a:t>Gibt es Besonderheiten, die beachtet werden müssen?</a:t>
            </a:r>
          </a:p>
          <a:p>
            <a:pPr lvl="1"/>
            <a:r>
              <a:rPr lang="de-DE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6370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Ist-A</a:t>
            </a:r>
            <a:r>
              <a:rPr lang="de-DE">
                <a:solidFill>
                  <a:schemeClr val="accent5">
                    <a:lumMod val="50000"/>
                  </a:schemeClr>
                </a:solidFill>
              </a:rPr>
              <a:t>ufn</a:t>
            </a:r>
            <a:r>
              <a:rPr lang="de-DE"/>
              <a:t>ahme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2. Verfahrensverzeichnis &amp; Dateninventur</a:t>
            </a:r>
          </a:p>
          <a:p>
            <a:pPr lvl="1"/>
            <a:endParaRPr lang="de-DE"/>
          </a:p>
          <a:p>
            <a:pPr lvl="1"/>
            <a:r>
              <a:rPr lang="de-DE" b="1">
                <a:solidFill>
                  <a:schemeClr val="accent5">
                    <a:lumMod val="50000"/>
                  </a:schemeClr>
                </a:solidFill>
              </a:rPr>
              <a:t>Unser Datenanalysetool:</a:t>
            </a:r>
          </a:p>
          <a:p>
            <a:pPr lvl="2"/>
            <a:r>
              <a:rPr lang="de-DE" sz="2400"/>
              <a:t>Wie viele Datensätze liegen in den einzelnen IT/ST vor?</a:t>
            </a:r>
          </a:p>
          <a:p>
            <a:pPr lvl="2"/>
            <a:r>
              <a:rPr lang="de-DE" sz="2400"/>
              <a:t>Wie viele davon müssten gelöscht werden?</a:t>
            </a:r>
          </a:p>
          <a:p>
            <a:pPr lvl="2"/>
            <a:r>
              <a:rPr lang="de-DE" sz="2400"/>
              <a:t>Welches Archivierungsobjekt greift jeweils?</a:t>
            </a:r>
          </a:p>
          <a:p>
            <a:pPr lvl="2"/>
            <a:r>
              <a:rPr lang="de-DE" sz="2400"/>
              <a:t>Welche Tabellen sind von dem Archivierungsobjekt betroffen?</a:t>
            </a:r>
          </a:p>
          <a:p>
            <a:pPr lvl="2"/>
            <a:r>
              <a:rPr lang="de-DE" sz="2400"/>
              <a:t>Auf welcher gesetzl. Grundlage basiert die Löschfrist?</a:t>
            </a:r>
          </a:p>
        </p:txBody>
      </p:sp>
    </p:spTree>
    <p:extLst>
      <p:ext uri="{BB962C8B-B14F-4D97-AF65-F5344CB8AC3E}">
        <p14:creationId xmlns:p14="http://schemas.microsoft.com/office/powerpoint/2010/main" val="428733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Ist-A</a:t>
            </a:r>
            <a:r>
              <a:rPr lang="de-DE">
                <a:solidFill>
                  <a:schemeClr val="accent5">
                    <a:lumMod val="50000"/>
                  </a:schemeClr>
                </a:solidFill>
              </a:rPr>
              <a:t>ufn</a:t>
            </a:r>
            <a:r>
              <a:rPr lang="de-DE"/>
              <a:t>ahme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3. Fristen der Datenhaltung definieren</a:t>
            </a:r>
          </a:p>
          <a:p>
            <a:pPr lvl="1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6077FD0-7243-AEE7-A19D-C4904C44BC2C}"/>
              </a:ext>
            </a:extLst>
          </p:cNvPr>
          <p:cNvSpPr txBox="1"/>
          <p:nvPr/>
        </p:nvSpPr>
        <p:spPr bwMode="auto">
          <a:xfrm>
            <a:off x="465584" y="2972783"/>
            <a:ext cx="25922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400">
                <a:ea typeface="Verdana" pitchFamily="34" charset="0"/>
                <a:cs typeface="Verdana" pitchFamily="34" charset="0"/>
              </a:rPr>
              <a:t>Erstellen einer </a:t>
            </a:r>
          </a:p>
          <a:p>
            <a:pPr algn="ctr">
              <a:spcBef>
                <a:spcPct val="0"/>
              </a:spcBef>
            </a:pPr>
            <a:r>
              <a:rPr lang="de-DE" sz="2400">
                <a:ea typeface="Verdana" pitchFamily="34" charset="0"/>
                <a:cs typeface="Verdana" pitchFamily="34" charset="0"/>
              </a:rPr>
              <a:t>Liste aller genutzten Infotypen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C21E3A8-6DB6-F929-4141-10A682CED72C}"/>
              </a:ext>
            </a:extLst>
          </p:cNvPr>
          <p:cNvSpPr txBox="1"/>
          <p:nvPr/>
        </p:nvSpPr>
        <p:spPr bwMode="auto">
          <a:xfrm>
            <a:off x="3579851" y="2972783"/>
            <a:ext cx="25922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400">
                <a:ea typeface="Verdana" pitchFamily="34" charset="0"/>
                <a:cs typeface="Verdana" pitchFamily="34" charset="0"/>
              </a:rPr>
              <a:t>Definieren der Fristen in Abstimmung mit Rechtsabteilung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66983DA-BD4F-1329-3EDB-F733AD676EDD}"/>
              </a:ext>
            </a:extLst>
          </p:cNvPr>
          <p:cNvSpPr txBox="1"/>
          <p:nvPr/>
        </p:nvSpPr>
        <p:spPr bwMode="auto">
          <a:xfrm>
            <a:off x="6851704" y="3125183"/>
            <a:ext cx="25922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400">
                <a:ea typeface="Verdana" pitchFamily="34" charset="0"/>
                <a:cs typeface="Verdana" pitchFamily="34" charset="0"/>
              </a:rPr>
              <a:t>Prüfung auf technische Machbarkeit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00CF6D-E619-AB77-2D3E-BEB757D20517}"/>
              </a:ext>
            </a:extLst>
          </p:cNvPr>
          <p:cNvSpPr txBox="1"/>
          <p:nvPr/>
        </p:nvSpPr>
        <p:spPr bwMode="auto">
          <a:xfrm>
            <a:off x="9579477" y="3157448"/>
            <a:ext cx="2592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2400">
                <a:ea typeface="Verdana" pitchFamily="34" charset="0"/>
                <a:cs typeface="Verdana" pitchFamily="34" charset="0"/>
              </a:rPr>
              <a:t>Umsetzung im System</a:t>
            </a:r>
          </a:p>
        </p:txBody>
      </p:sp>
      <p:sp>
        <p:nvSpPr>
          <p:cNvPr id="8" name="Pfeil: eingekerbt nach rechts 7">
            <a:extLst>
              <a:ext uri="{FF2B5EF4-FFF2-40B4-BE49-F238E27FC236}">
                <a16:creationId xmlns:a16="http://schemas.microsoft.com/office/drawing/2014/main" id="{CCAF7992-8419-7D3F-76D0-EE52F72C50C2}"/>
              </a:ext>
            </a:extLst>
          </p:cNvPr>
          <p:cNvSpPr/>
          <p:nvPr/>
        </p:nvSpPr>
        <p:spPr>
          <a:xfrm>
            <a:off x="2770487" y="3465003"/>
            <a:ext cx="978408" cy="266383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: eingekerbt nach rechts 8">
            <a:extLst>
              <a:ext uri="{FF2B5EF4-FFF2-40B4-BE49-F238E27FC236}">
                <a16:creationId xmlns:a16="http://schemas.microsoft.com/office/drawing/2014/main" id="{428240BC-2154-E3BE-B6EB-2EAC49665B02}"/>
              </a:ext>
            </a:extLst>
          </p:cNvPr>
          <p:cNvSpPr/>
          <p:nvPr/>
        </p:nvSpPr>
        <p:spPr>
          <a:xfrm>
            <a:off x="6088215" y="3501008"/>
            <a:ext cx="978408" cy="266383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eingekerbt nach rechts 9">
            <a:extLst>
              <a:ext uri="{FF2B5EF4-FFF2-40B4-BE49-F238E27FC236}">
                <a16:creationId xmlns:a16="http://schemas.microsoft.com/office/drawing/2014/main" id="{69593B7D-4CA6-A2FE-692E-3F14B390BCC6}"/>
              </a:ext>
            </a:extLst>
          </p:cNvPr>
          <p:cNvSpPr/>
          <p:nvPr/>
        </p:nvSpPr>
        <p:spPr>
          <a:xfrm>
            <a:off x="8976320" y="3501008"/>
            <a:ext cx="978408" cy="266383"/>
          </a:xfrm>
          <a:prstGeom prst="notchedRightArrow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180-Grad 10">
            <a:extLst>
              <a:ext uri="{FF2B5EF4-FFF2-40B4-BE49-F238E27FC236}">
                <a16:creationId xmlns:a16="http://schemas.microsoft.com/office/drawing/2014/main" id="{B2887A2A-35F6-0B45-D775-2CB0A1CED72C}"/>
              </a:ext>
            </a:extLst>
          </p:cNvPr>
          <p:cNvSpPr/>
          <p:nvPr/>
        </p:nvSpPr>
        <p:spPr>
          <a:xfrm rot="10800000">
            <a:off x="5403161" y="4248507"/>
            <a:ext cx="2592286" cy="1437479"/>
          </a:xfrm>
          <a:prstGeom prst="uturnArrow">
            <a:avLst>
              <a:gd name="adj1" fmla="val 10020"/>
              <a:gd name="adj2" fmla="val 13617"/>
              <a:gd name="adj3" fmla="val 20659"/>
              <a:gd name="adj4" fmla="val 43750"/>
              <a:gd name="adj5" fmla="val 75998"/>
            </a:avLst>
          </a:prstGeom>
          <a:solidFill>
            <a:schemeClr val="accent5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20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Ist-A</a:t>
            </a:r>
            <a:r>
              <a:rPr lang="de-DE">
                <a:solidFill>
                  <a:schemeClr val="accent5">
                    <a:lumMod val="50000"/>
                  </a:schemeClr>
                </a:solidFill>
              </a:rPr>
              <a:t>ufn</a:t>
            </a:r>
            <a:r>
              <a:rPr lang="de-DE"/>
              <a:t>ahme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4. Business Blueprint</a:t>
            </a:r>
          </a:p>
          <a:p>
            <a:pPr lvl="1"/>
            <a:endParaRPr lang="de-DE"/>
          </a:p>
          <a:p>
            <a:pPr lvl="1"/>
            <a:r>
              <a:rPr lang="de-DE"/>
              <a:t>Ausführliche Dokumentation der Umsetzung</a:t>
            </a:r>
          </a:p>
          <a:p>
            <a:pPr lvl="1"/>
            <a:r>
              <a:rPr lang="de-DE"/>
              <a:t>Bietet dem Kunden die Möglichkeit, spätere Anpassungen selbst vorzunehmen</a:t>
            </a:r>
          </a:p>
          <a:p>
            <a:pPr lvl="1"/>
            <a:r>
              <a:rPr lang="de-DE"/>
              <a:t>Kann zu Nachweiszwecken verwendet werden (bei Kontrollen o. Ä.)</a:t>
            </a:r>
          </a:p>
          <a:p>
            <a:pPr lvl="1"/>
            <a:r>
              <a:rPr lang="de-DE"/>
              <a:t>Variiert von Kunde zu Kunde</a:t>
            </a:r>
          </a:p>
          <a:p>
            <a:pPr lvl="1"/>
            <a:r>
              <a:rPr lang="de-DE"/>
              <a:t>Wird von uns in Abstimmung mit dem Kunden erstellt</a:t>
            </a:r>
          </a:p>
        </p:txBody>
      </p:sp>
    </p:spTree>
    <p:extLst>
      <p:ext uri="{BB962C8B-B14F-4D97-AF65-F5344CB8AC3E}">
        <p14:creationId xmlns:p14="http://schemas.microsoft.com/office/powerpoint/2010/main" val="1368598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Umsetzung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1. Sicherheitsanalyse</a:t>
            </a:r>
          </a:p>
          <a:p>
            <a:pPr lvl="1"/>
            <a:endParaRPr lang="de-DE"/>
          </a:p>
          <a:p>
            <a:pPr lvl="1"/>
            <a:r>
              <a:rPr lang="de-DE"/>
              <a:t>Wie ist der Schutz personenbezogener Daten gewährleistet?</a:t>
            </a:r>
          </a:p>
          <a:p>
            <a:pPr lvl="1"/>
            <a:r>
              <a:rPr lang="de-DE"/>
              <a:t>Gibt es ein umfassendes Berechtigungskonzept im SAP HCM?</a:t>
            </a:r>
          </a:p>
          <a:p>
            <a:pPr lvl="1"/>
            <a:r>
              <a:rPr lang="de-DE"/>
              <a:t>Prüfung der allgemeinen IT-Sicherheit, wie z. B.:</a:t>
            </a:r>
          </a:p>
          <a:p>
            <a:pPr lvl="2"/>
            <a:r>
              <a:rPr lang="de-DE"/>
              <a:t>Software-Versionen (veraltet?, regelmäßige Updates? etc.)</a:t>
            </a:r>
          </a:p>
          <a:p>
            <a:pPr lvl="2"/>
            <a:r>
              <a:rPr lang="de-DE"/>
              <a:t>Verschlüsselungsmechanismen</a:t>
            </a:r>
          </a:p>
          <a:p>
            <a:pPr lvl="2"/>
            <a:r>
              <a:rPr lang="de-DE"/>
              <a:t>Passwortregeln</a:t>
            </a:r>
          </a:p>
          <a:p>
            <a:pPr lvl="1"/>
            <a:r>
              <a:rPr lang="de-DE"/>
              <a:t>…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6F6BDE1-9A5D-D6F1-746B-2B1F1846A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29" y="4306172"/>
            <a:ext cx="2657475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193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Umsetzung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2. Vernichten &amp; Sperren von HCM-Daten</a:t>
            </a:r>
          </a:p>
          <a:p>
            <a:pPr lvl="1"/>
            <a:endParaRPr lang="de-DE"/>
          </a:p>
          <a:p>
            <a:pPr lvl="1"/>
            <a:r>
              <a:rPr lang="de-DE"/>
              <a:t>Umsetzen der definierten Löschfristen im System</a:t>
            </a:r>
          </a:p>
          <a:p>
            <a:pPr lvl="1"/>
            <a:r>
              <a:rPr lang="de-DE"/>
              <a:t>Durchführung und Dokumentation von Funktionstests</a:t>
            </a:r>
          </a:p>
          <a:p>
            <a:pPr lvl="1"/>
            <a:r>
              <a:rPr lang="de-DE"/>
              <a:t>Daten, die nicht vernichtet werden, können gesperrt werden</a:t>
            </a:r>
          </a:p>
          <a:p>
            <a:pPr lvl="1"/>
            <a:r>
              <a:rPr lang="de-DE"/>
              <a:t>Ausführliche Dokumentation der Umsetzung</a:t>
            </a:r>
          </a:p>
          <a:p>
            <a:pPr lvl="1"/>
            <a:r>
              <a:rPr lang="de-DE"/>
              <a:t>Umsetzung mithilfe von SAP ILM</a:t>
            </a:r>
          </a:p>
        </p:txBody>
      </p:sp>
      <p:pic>
        <p:nvPicPr>
          <p:cNvPr id="2" name="Picture 2" descr="Bildergebnis für daten vernichten">
            <a:extLst>
              <a:ext uri="{FF2B5EF4-FFF2-40B4-BE49-F238E27FC236}">
                <a16:creationId xmlns:a16="http://schemas.microsoft.com/office/drawing/2014/main" id="{07BEB826-1227-9A05-9372-1A17EF8A4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916" y="4365104"/>
            <a:ext cx="2533650" cy="1809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38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Umsetzung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3. Optimierung der Berechtigungen</a:t>
            </a:r>
          </a:p>
          <a:p>
            <a:pPr lvl="1"/>
            <a:endParaRPr lang="de-DE"/>
          </a:p>
          <a:p>
            <a:pPr lvl="1"/>
            <a:r>
              <a:rPr lang="de-DE"/>
              <a:t>Analyse des vorhandenen Berechtigungskonzeptes:</a:t>
            </a:r>
          </a:p>
          <a:p>
            <a:pPr lvl="2"/>
            <a:r>
              <a:rPr lang="de-DE"/>
              <a:t>Haben alle Personen die „richtigen“ Berechtigungen?</a:t>
            </a:r>
          </a:p>
          <a:p>
            <a:pPr lvl="2"/>
            <a:r>
              <a:rPr lang="de-DE"/>
              <a:t>Werden im ILM-Zusammenhang weitere Berechtigungen bzw. Rollen benötigt?</a:t>
            </a:r>
          </a:p>
          <a:p>
            <a:pPr lvl="2"/>
            <a:r>
              <a:rPr lang="de-DE"/>
              <a:t>Sollte ein neuer Nutzer mit speziellen Berechtigungen angelegt werden?</a:t>
            </a:r>
          </a:p>
          <a:p>
            <a:pPr lvl="2"/>
            <a:r>
              <a:rPr lang="de-DE"/>
              <a:t>Müssen Transaktionen berechtigungsspezifisch angepasst werden?</a:t>
            </a:r>
          </a:p>
          <a:p>
            <a:pPr lvl="1"/>
            <a:r>
              <a:rPr lang="de-DE"/>
              <a:t>Anlegen neuer Berechtigungen, Rollen, etc.</a:t>
            </a:r>
          </a:p>
          <a:p>
            <a:pPr lvl="1"/>
            <a:r>
              <a:rPr lang="de-DE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64025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Umsetzung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4. Optimierung der Systemsicherheit</a:t>
            </a:r>
          </a:p>
          <a:p>
            <a:pPr lvl="1"/>
            <a:endParaRPr lang="de-DE"/>
          </a:p>
          <a:p>
            <a:pPr lvl="1"/>
            <a:r>
              <a:rPr lang="de-DE"/>
              <a:t>Identifizierung von Schwachstellen</a:t>
            </a:r>
          </a:p>
          <a:p>
            <a:pPr lvl="1"/>
            <a:r>
              <a:rPr lang="de-DE"/>
              <a:t>Entwickeln von Verbesserungsmöglichkeiten</a:t>
            </a:r>
          </a:p>
          <a:p>
            <a:pPr lvl="1"/>
            <a:r>
              <a:rPr lang="de-DE"/>
              <a:t>Umsetzung durch bspw.:</a:t>
            </a:r>
          </a:p>
          <a:p>
            <a:pPr lvl="2"/>
            <a:r>
              <a:rPr lang="de-DE"/>
              <a:t>Einführung/Verbesserung technisch-organisatorischer Maßnahmen</a:t>
            </a:r>
          </a:p>
          <a:p>
            <a:pPr lvl="2"/>
            <a:r>
              <a:rPr lang="de-DE"/>
              <a:t>Regelmäßige Sicherheitsprüfungen</a:t>
            </a:r>
          </a:p>
          <a:p>
            <a:pPr lvl="2"/>
            <a:r>
              <a:rPr lang="de-DE"/>
              <a:t>etc.</a:t>
            </a:r>
          </a:p>
          <a:p>
            <a:pPr lvl="1"/>
            <a:r>
              <a:rPr lang="de-DE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6702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„Betrieb“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1. Tests und erstes Löschen</a:t>
            </a:r>
          </a:p>
          <a:p>
            <a:pPr lvl="1"/>
            <a:endParaRPr lang="de-DE"/>
          </a:p>
          <a:p>
            <a:pPr lvl="1"/>
            <a:r>
              <a:rPr lang="de-DE"/>
              <a:t>Von unserer Seite erfolgen Funktionstests</a:t>
            </a:r>
          </a:p>
          <a:p>
            <a:pPr lvl="1"/>
            <a:r>
              <a:rPr lang="de-DE"/>
              <a:t>Die detaillierten Tests führt der Kunde selbst durch</a:t>
            </a:r>
          </a:p>
          <a:p>
            <a:pPr lvl="2"/>
            <a:r>
              <a:rPr lang="de-DE"/>
              <a:t>Training der MA durch Schulungen, Workshops, etc.</a:t>
            </a:r>
          </a:p>
          <a:p>
            <a:pPr lvl="2"/>
            <a:r>
              <a:rPr lang="de-DE"/>
              <a:t>Support</a:t>
            </a:r>
          </a:p>
          <a:p>
            <a:pPr lvl="1"/>
            <a:r>
              <a:rPr lang="de-DE"/>
              <a:t>Bei erfolgreichen Tests, kann mit dem produktiven Vernichten begonnen werden</a:t>
            </a:r>
          </a:p>
          <a:p>
            <a:pPr lvl="1"/>
            <a:endParaRPr lang="de-DE"/>
          </a:p>
        </p:txBody>
      </p:sp>
      <p:pic>
        <p:nvPicPr>
          <p:cNvPr id="2" name="Picture 2" descr="Bildergebnis für schulung">
            <a:extLst>
              <a:ext uri="{FF2B5EF4-FFF2-40B4-BE49-F238E27FC236}">
                <a16:creationId xmlns:a16="http://schemas.microsoft.com/office/drawing/2014/main" id="{6670D829-307B-2B00-3723-75745D31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694" y="2348880"/>
            <a:ext cx="2447925" cy="186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71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„Betrieb“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2. Compliance-konforme Prozesse</a:t>
            </a:r>
          </a:p>
          <a:p>
            <a:pPr lvl="1"/>
            <a:endParaRPr lang="de-DE"/>
          </a:p>
          <a:p>
            <a:pPr lvl="1"/>
            <a:r>
              <a:rPr lang="de-DE"/>
              <a:t>Anpassung der zuvor analysierten Prozesse an den Datenschutz</a:t>
            </a:r>
          </a:p>
          <a:p>
            <a:pPr lvl="1"/>
            <a:r>
              <a:rPr lang="de-DE"/>
              <a:t>Regelmäßige Überprüfung der Prozesse</a:t>
            </a:r>
          </a:p>
          <a:p>
            <a:pPr lvl="1"/>
            <a:r>
              <a:rPr lang="de-DE"/>
              <a:t>Ausführliche Dokumentation der Prozesse</a:t>
            </a:r>
          </a:p>
          <a:p>
            <a:pPr lvl="1"/>
            <a:r>
              <a:rPr lang="de-DE"/>
              <a:t>Bestimmen von Prozessverantwortlichen</a:t>
            </a:r>
          </a:p>
          <a:p>
            <a:pPr lvl="1"/>
            <a:r>
              <a:rPr lang="de-DE"/>
              <a:t>…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85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817B940C-5C70-9C6C-D1A0-3F4B61064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Organisatorisches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6D5D44-FBB8-490E-A668-592DD3373880}"/>
              </a:ext>
            </a:extLst>
          </p:cNvPr>
          <p:cNvSpPr txBox="1"/>
          <p:nvPr/>
        </p:nvSpPr>
        <p:spPr>
          <a:xfrm>
            <a:off x="2112381" y="3510354"/>
            <a:ext cx="18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Unterlagen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85A584-A611-49D8-94DB-40ADD99936CD}"/>
              </a:ext>
            </a:extLst>
          </p:cNvPr>
          <p:cNvSpPr txBox="1"/>
          <p:nvPr/>
        </p:nvSpPr>
        <p:spPr>
          <a:xfrm>
            <a:off x="5138078" y="3510354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>
                <a:solidFill>
                  <a:schemeClr val="tx2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Fragen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2CB130-A13D-4286-93E1-F79D10631615}"/>
              </a:ext>
            </a:extLst>
          </p:cNvPr>
          <p:cNvSpPr txBox="1"/>
          <p:nvPr/>
        </p:nvSpPr>
        <p:spPr>
          <a:xfrm>
            <a:off x="7337809" y="3510354"/>
            <a:ext cx="2332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Handzeichen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AA86EF5-2211-439C-9880-54103F3EEF90}"/>
              </a:ext>
            </a:extLst>
          </p:cNvPr>
          <p:cNvSpPr txBox="1"/>
          <p:nvPr/>
        </p:nvSpPr>
        <p:spPr>
          <a:xfrm>
            <a:off x="2112381" y="4389702"/>
            <a:ext cx="2241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de-DE" sz="1400" err="1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Webinarunterlagen</a:t>
            </a:r>
            <a:endParaRPr lang="de-DE" sz="140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werden im Anschluss per Mail verschickt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328EF9E-426A-401F-A64B-81C9CD754CFA}"/>
              </a:ext>
            </a:extLst>
          </p:cNvPr>
          <p:cNvSpPr txBox="1"/>
          <p:nvPr/>
        </p:nvSpPr>
        <p:spPr>
          <a:xfrm>
            <a:off x="4646123" y="4385351"/>
            <a:ext cx="232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Frida Medium Essential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>
                <a:latin typeface="+mn-lt"/>
              </a:rPr>
              <a:t>Stellen Sie Ihre Fragen bitte per Chatfunktion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F3CF21A-D3F2-401B-996B-00AE9803F1D8}"/>
              </a:ext>
            </a:extLst>
          </p:cNvPr>
          <p:cNvCxnSpPr>
            <a:cxnSpLocks/>
          </p:cNvCxnSpPr>
          <p:nvPr/>
        </p:nvCxnSpPr>
        <p:spPr>
          <a:xfrm>
            <a:off x="4388636" y="2360412"/>
            <a:ext cx="0" cy="328527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FDC1FB1-64E0-41C3-A9CB-0497132B3BC0}"/>
              </a:ext>
            </a:extLst>
          </p:cNvPr>
          <p:cNvCxnSpPr>
            <a:cxnSpLocks/>
          </p:cNvCxnSpPr>
          <p:nvPr/>
        </p:nvCxnSpPr>
        <p:spPr>
          <a:xfrm>
            <a:off x="7153252" y="2386404"/>
            <a:ext cx="0" cy="32592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7E9DABA4-D61E-4E7E-B0DF-2B9B8F5EA1F4}"/>
              </a:ext>
            </a:extLst>
          </p:cNvPr>
          <p:cNvSpPr txBox="1"/>
          <p:nvPr/>
        </p:nvSpPr>
        <p:spPr>
          <a:xfrm>
            <a:off x="638028" y="1517743"/>
            <a:ext cx="10218699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360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Ablauf Webinar</a:t>
            </a:r>
            <a:endParaRPr lang="de-DE" sz="360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67BED8D-D106-47E5-A1CC-5224F799C7FB}"/>
              </a:ext>
            </a:extLst>
          </p:cNvPr>
          <p:cNvSpPr/>
          <p:nvPr/>
        </p:nvSpPr>
        <p:spPr>
          <a:xfrm>
            <a:off x="5156372" y="2334418"/>
            <a:ext cx="1145221" cy="1002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43A1450-B9B4-4286-9FA1-592F69AF86FD}"/>
              </a:ext>
            </a:extLst>
          </p:cNvPr>
          <p:cNvSpPr/>
          <p:nvPr/>
        </p:nvSpPr>
        <p:spPr>
          <a:xfrm>
            <a:off x="7931330" y="2329489"/>
            <a:ext cx="1145221" cy="1002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DF19C6E-5CF0-4C4E-9B19-243D216DAA10}"/>
              </a:ext>
            </a:extLst>
          </p:cNvPr>
          <p:cNvSpPr txBox="1"/>
          <p:nvPr/>
        </p:nvSpPr>
        <p:spPr>
          <a:xfrm>
            <a:off x="7413118" y="4385350"/>
            <a:ext cx="2332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Frida Medium Essential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>
                <a:latin typeface="+mn-lt"/>
              </a:rPr>
              <a:t>Handzeichen werden während des Webinars nicht registriert</a:t>
            </a:r>
          </a:p>
          <a:p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D75BCBE-3169-4ED5-AF50-7A9404AFD952}"/>
              </a:ext>
            </a:extLst>
          </p:cNvPr>
          <p:cNvSpPr/>
          <p:nvPr/>
        </p:nvSpPr>
        <p:spPr>
          <a:xfrm>
            <a:off x="2496487" y="2329489"/>
            <a:ext cx="1145221" cy="10029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pic>
        <p:nvPicPr>
          <p:cNvPr id="11" name="Grafik 10" descr="Chatblase">
            <a:extLst>
              <a:ext uri="{FF2B5EF4-FFF2-40B4-BE49-F238E27FC236}">
                <a16:creationId xmlns:a16="http://schemas.microsoft.com/office/drawing/2014/main" id="{40BFBF6C-040C-4D00-AAFA-55C790559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90178" y="2418027"/>
            <a:ext cx="914400" cy="914400"/>
          </a:xfrm>
          <a:prstGeom prst="rect">
            <a:avLst/>
          </a:prstGeom>
        </p:spPr>
      </p:pic>
      <p:pic>
        <p:nvPicPr>
          <p:cNvPr id="13" name="Grafik 12" descr="Dokument">
            <a:extLst>
              <a:ext uri="{FF2B5EF4-FFF2-40B4-BE49-F238E27FC236}">
                <a16:creationId xmlns:a16="http://schemas.microsoft.com/office/drawing/2014/main" id="{29EB63EC-5210-46D5-BAAF-4FBA1F8B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5116" y="2454790"/>
            <a:ext cx="726474" cy="726474"/>
          </a:xfrm>
          <a:prstGeom prst="rect">
            <a:avLst/>
          </a:prstGeom>
        </p:spPr>
      </p:pic>
      <p:pic>
        <p:nvPicPr>
          <p:cNvPr id="25" name="Grafik 24" descr="Zusammendrücken Verkleinern">
            <a:extLst>
              <a:ext uri="{FF2B5EF4-FFF2-40B4-BE49-F238E27FC236}">
                <a16:creationId xmlns:a16="http://schemas.microsoft.com/office/drawing/2014/main" id="{33A48A90-4DAA-4CA0-A261-4D3C479DE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4913" y="2416433"/>
            <a:ext cx="914400" cy="91440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B26DEC5-BA80-4954-BB9D-42A405F310AD}"/>
              </a:ext>
            </a:extLst>
          </p:cNvPr>
          <p:cNvCxnSpPr>
            <a:cxnSpLocks/>
          </p:cNvCxnSpPr>
          <p:nvPr/>
        </p:nvCxnSpPr>
        <p:spPr>
          <a:xfrm>
            <a:off x="7756547" y="2156492"/>
            <a:ext cx="1455576" cy="13358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07ED7470-F65B-4FAC-B7BE-7CD6EF8295B8}"/>
              </a:ext>
            </a:extLst>
          </p:cNvPr>
          <p:cNvCxnSpPr>
            <a:cxnSpLocks/>
          </p:cNvCxnSpPr>
          <p:nvPr/>
        </p:nvCxnSpPr>
        <p:spPr>
          <a:xfrm flipV="1">
            <a:off x="7756547" y="2221806"/>
            <a:ext cx="1455576" cy="12705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64575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„Betrieb“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2. Compliance-konforme Prozesse</a:t>
            </a:r>
          </a:p>
          <a:p>
            <a:pPr lvl="1"/>
            <a:endParaRPr lang="de-DE"/>
          </a:p>
          <a:p>
            <a:pPr lvl="1"/>
            <a:r>
              <a:rPr lang="de-DE"/>
              <a:t>Z.B. Anfrage auf Auskunft:</a:t>
            </a:r>
          </a:p>
          <a:p>
            <a:pPr lvl="2"/>
            <a:r>
              <a:rPr lang="de-DE"/>
              <a:t>Report: RPLERDX0</a:t>
            </a:r>
          </a:p>
          <a:p>
            <a:pPr lvl="2"/>
            <a:r>
              <a:rPr lang="de-DE"/>
              <a:t>Nachteile: Aufwand für Personalabteilung, Protokollierung der Ausführung, etc.</a:t>
            </a:r>
          </a:p>
          <a:p>
            <a:pPr lvl="1"/>
            <a:r>
              <a:rPr lang="de-DE"/>
              <a:t>Unser Mitarbeiter-Auswertungstool:</a:t>
            </a:r>
          </a:p>
          <a:p>
            <a:pPr lvl="2"/>
            <a:r>
              <a:rPr lang="de-DE"/>
              <a:t>MA kann jederzeit selbstständig seine Daten einsehen (ESS/MSS)</a:t>
            </a:r>
          </a:p>
          <a:p>
            <a:pPr lvl="2"/>
            <a:r>
              <a:rPr lang="de-DE"/>
              <a:t>Aufbereitung in einer verständlichen Form</a:t>
            </a:r>
          </a:p>
          <a:p>
            <a:pPr lvl="2"/>
            <a:r>
              <a:rPr lang="de-DE"/>
              <a:t>Auswertung als PDF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600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„Betrieb“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3. Regelmäßiges Datenvernichten</a:t>
            </a:r>
          </a:p>
          <a:p>
            <a:pPr lvl="1"/>
            <a:endParaRPr lang="de-DE"/>
          </a:p>
          <a:p>
            <a:pPr lvl="1"/>
            <a:r>
              <a:rPr lang="de-DE"/>
              <a:t>Die Datenvernichtung sollte regelmäßig stattfinden</a:t>
            </a:r>
          </a:p>
          <a:p>
            <a:pPr lvl="1"/>
            <a:r>
              <a:rPr lang="de-DE"/>
              <a:t>Unsere Empfehlung: 1x jährlich</a:t>
            </a:r>
          </a:p>
          <a:p>
            <a:pPr lvl="1"/>
            <a:r>
              <a:rPr lang="de-DE"/>
              <a:t>Zwei Möglichkeiten:</a:t>
            </a:r>
          </a:p>
          <a:p>
            <a:pPr lvl="2"/>
            <a:r>
              <a:rPr lang="de-DE"/>
              <a:t>Einplanung als </a:t>
            </a:r>
            <a:r>
              <a:rPr lang="de-DE" err="1"/>
              <a:t>Joblauf</a:t>
            </a:r>
            <a:r>
              <a:rPr lang="de-DE"/>
              <a:t> (automatisiert)</a:t>
            </a:r>
          </a:p>
          <a:p>
            <a:pPr lvl="2"/>
            <a:r>
              <a:rPr lang="de-DE"/>
              <a:t>Anstoß durch einen Mitarbeiter (manuell)</a:t>
            </a:r>
          </a:p>
          <a:p>
            <a:pPr lvl="1"/>
            <a:r>
              <a:rPr lang="de-DE"/>
              <a:t>Einige Daten können evtl. nicht regelbasiert vernichtet werden</a:t>
            </a:r>
          </a:p>
          <a:p>
            <a:pPr lvl="2"/>
            <a:r>
              <a:rPr lang="de-DE"/>
              <a:t>Dies muss dann manuell geschehen</a:t>
            </a:r>
          </a:p>
          <a:p>
            <a:pPr lvl="1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A957DE-1A3B-C3EB-1614-B851CE500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74" y="2839707"/>
            <a:ext cx="1905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9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„Betrieb“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4. Regelmäßige Auditierung</a:t>
            </a:r>
          </a:p>
          <a:p>
            <a:pPr lvl="1"/>
            <a:endParaRPr lang="de-DE"/>
          </a:p>
          <a:p>
            <a:pPr lvl="1"/>
            <a:r>
              <a:rPr lang="de-DE"/>
              <a:t>Zur Überprüfung auf Wirksamkeit und Angemessenheit getroffener Maßnahmen (bspw. TOM)</a:t>
            </a:r>
          </a:p>
          <a:p>
            <a:pPr lvl="1"/>
            <a:r>
              <a:rPr lang="de-DE"/>
              <a:t>Beitrag zur Rechenschaftspflicht gemäß DSGVO</a:t>
            </a:r>
          </a:p>
          <a:p>
            <a:pPr lvl="1"/>
            <a:r>
              <a:rPr lang="de-DE"/>
              <a:t>Sollten ebenfalls regelmäßig durchgeführt und dokumentiert werden</a:t>
            </a:r>
          </a:p>
          <a:p>
            <a:pPr lvl="1"/>
            <a:r>
              <a:rPr lang="de-DE"/>
              <a:t>Das SAP System bietet zahlreiche Funktionen an:</a:t>
            </a:r>
          </a:p>
          <a:p>
            <a:pPr lvl="2"/>
            <a:r>
              <a:rPr lang="de-DE"/>
              <a:t>SAP Audit Management</a:t>
            </a:r>
          </a:p>
          <a:p>
            <a:pPr lvl="2"/>
            <a:r>
              <a:rPr lang="de-DE"/>
              <a:t>SAP Process Control</a:t>
            </a:r>
          </a:p>
          <a:p>
            <a:pPr lvl="2"/>
            <a:r>
              <a:rPr lang="de-DE"/>
              <a:t>etc.</a:t>
            </a:r>
          </a:p>
          <a:p>
            <a:pPr lvl="1"/>
            <a:endParaRPr lang="de-DE"/>
          </a:p>
        </p:txBody>
      </p:sp>
      <p:pic>
        <p:nvPicPr>
          <p:cNvPr id="4" name="Picture 2" descr="Bildergebnis für audit">
            <a:extLst>
              <a:ext uri="{FF2B5EF4-FFF2-40B4-BE49-F238E27FC236}">
                <a16:creationId xmlns:a16="http://schemas.microsoft.com/office/drawing/2014/main" id="{39E83691-7D01-B07B-AC12-084A321CD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81" y="4653136"/>
            <a:ext cx="3086100" cy="14763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591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2AB226-3695-CB27-E786-55373D002F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54370" y="4016568"/>
            <a:ext cx="4680520" cy="367240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02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3411A1-16CB-D17C-18BC-FB359CE17F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5656" y="5105595"/>
            <a:ext cx="7560840" cy="980880"/>
          </a:xfrm>
        </p:spPr>
        <p:txBody>
          <a:bodyPr/>
          <a:lstStyle/>
          <a:p>
            <a:r>
              <a:rPr lang="de-DE" dirty="0"/>
              <a:t>Zeitplan, Systemlandschaft, Module / Schnittstellen</a:t>
            </a:r>
          </a:p>
        </p:txBody>
      </p:sp>
    </p:spTree>
    <p:extLst>
      <p:ext uri="{BB962C8B-B14F-4D97-AF65-F5344CB8AC3E}">
        <p14:creationId xmlns:p14="http://schemas.microsoft.com/office/powerpoint/2010/main" val="3616781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Zeitplanung (Beispiel)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CA4D934-907B-A3E1-14D2-62F40DD4A938}"/>
              </a:ext>
            </a:extLst>
          </p:cNvPr>
          <p:cNvSpPr/>
          <p:nvPr/>
        </p:nvSpPr>
        <p:spPr>
          <a:xfrm>
            <a:off x="335360" y="1636027"/>
            <a:ext cx="2880320" cy="35490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Konzeptphase </a:t>
            </a:r>
          </a:p>
        </p:txBody>
      </p:sp>
      <p:sp>
        <p:nvSpPr>
          <p:cNvPr id="4" name="Raute 3">
            <a:extLst>
              <a:ext uri="{FF2B5EF4-FFF2-40B4-BE49-F238E27FC236}">
                <a16:creationId xmlns:a16="http://schemas.microsoft.com/office/drawing/2014/main" id="{47BDA04D-03BC-412E-451B-BC1C5D5BEA1B}"/>
              </a:ext>
            </a:extLst>
          </p:cNvPr>
          <p:cNvSpPr/>
          <p:nvPr/>
        </p:nvSpPr>
        <p:spPr>
          <a:xfrm>
            <a:off x="3035661" y="1629202"/>
            <a:ext cx="360037" cy="36004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299CAB5-6AE8-B975-E4D3-E96412D758C2}"/>
              </a:ext>
            </a:extLst>
          </p:cNvPr>
          <p:cNvSpPr txBox="1"/>
          <p:nvPr/>
        </p:nvSpPr>
        <p:spPr bwMode="auto">
          <a:xfrm>
            <a:off x="3433396" y="1625231"/>
            <a:ext cx="1366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>
                <a:latin typeface="+mj-lt"/>
                <a:ea typeface="Verdana" pitchFamily="34" charset="0"/>
                <a:cs typeface="Verdana" pitchFamily="34" charset="0"/>
              </a:rPr>
              <a:t>30.09.2025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3D622DE-4C57-7522-1B74-8336FB4815A1}"/>
              </a:ext>
            </a:extLst>
          </p:cNvPr>
          <p:cNvSpPr/>
          <p:nvPr/>
        </p:nvSpPr>
        <p:spPr>
          <a:xfrm>
            <a:off x="3215680" y="2072071"/>
            <a:ext cx="2865575" cy="3549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Berechtigungen </a:t>
            </a:r>
          </a:p>
        </p:txBody>
      </p:sp>
      <p:sp>
        <p:nvSpPr>
          <p:cNvPr id="8" name="Raute 7">
            <a:extLst>
              <a:ext uri="{FF2B5EF4-FFF2-40B4-BE49-F238E27FC236}">
                <a16:creationId xmlns:a16="http://schemas.microsoft.com/office/drawing/2014/main" id="{C6E97EA9-9AD9-739D-ED82-E54063EA8095}"/>
              </a:ext>
            </a:extLst>
          </p:cNvPr>
          <p:cNvSpPr/>
          <p:nvPr/>
        </p:nvSpPr>
        <p:spPr>
          <a:xfrm>
            <a:off x="5915670" y="2067081"/>
            <a:ext cx="360037" cy="36004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5211047-B02E-FA83-04D4-4A27819999A6}"/>
              </a:ext>
            </a:extLst>
          </p:cNvPr>
          <p:cNvSpPr txBox="1"/>
          <p:nvPr/>
        </p:nvSpPr>
        <p:spPr bwMode="auto">
          <a:xfrm>
            <a:off x="6297278" y="2067085"/>
            <a:ext cx="13798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>
                <a:latin typeface="+mj-lt"/>
                <a:ea typeface="Verdana" pitchFamily="34" charset="0"/>
                <a:cs typeface="Verdana" pitchFamily="34" charset="0"/>
              </a:rPr>
              <a:t>30.11.2025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2F7953B-4527-F0A2-FB98-499265EF902C}"/>
              </a:ext>
            </a:extLst>
          </p:cNvPr>
          <p:cNvSpPr/>
          <p:nvPr/>
        </p:nvSpPr>
        <p:spPr>
          <a:xfrm>
            <a:off x="3215679" y="2526601"/>
            <a:ext cx="2901083" cy="3549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ILM </a:t>
            </a:r>
            <a:r>
              <a:rPr lang="de-DE" sz="1400" dirty="0" err="1"/>
              <a:t>Cust</a:t>
            </a:r>
            <a:r>
              <a:rPr lang="de-DE" sz="1400" dirty="0"/>
              <a:t>. &amp; Entwicklung</a:t>
            </a:r>
          </a:p>
        </p:txBody>
      </p:sp>
      <p:sp>
        <p:nvSpPr>
          <p:cNvPr id="11" name="Raute 10">
            <a:extLst>
              <a:ext uri="{FF2B5EF4-FFF2-40B4-BE49-F238E27FC236}">
                <a16:creationId xmlns:a16="http://schemas.microsoft.com/office/drawing/2014/main" id="{0728D9D2-131C-54A0-A8C4-A115A71F8418}"/>
              </a:ext>
            </a:extLst>
          </p:cNvPr>
          <p:cNvSpPr/>
          <p:nvPr/>
        </p:nvSpPr>
        <p:spPr>
          <a:xfrm>
            <a:off x="5930415" y="2519899"/>
            <a:ext cx="360037" cy="36004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8FD168-68D5-D291-4BE6-E9A66C57F138}"/>
              </a:ext>
            </a:extLst>
          </p:cNvPr>
          <p:cNvSpPr txBox="1"/>
          <p:nvPr/>
        </p:nvSpPr>
        <p:spPr bwMode="auto">
          <a:xfrm>
            <a:off x="6311387" y="2527403"/>
            <a:ext cx="1365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>
                <a:latin typeface="+mj-lt"/>
                <a:ea typeface="Verdana" pitchFamily="34" charset="0"/>
                <a:cs typeface="Verdana" pitchFamily="34" charset="0"/>
              </a:rPr>
              <a:t>30.11.2025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9554298-9A1D-0D95-9F5B-BD363C54DFF2}"/>
              </a:ext>
            </a:extLst>
          </p:cNvPr>
          <p:cNvSpPr/>
          <p:nvPr/>
        </p:nvSpPr>
        <p:spPr>
          <a:xfrm>
            <a:off x="4665642" y="3457911"/>
            <a:ext cx="1437182" cy="3549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Clusterdaten</a:t>
            </a:r>
          </a:p>
        </p:txBody>
      </p:sp>
      <p:sp>
        <p:nvSpPr>
          <p:cNvPr id="14" name="Raute 13">
            <a:extLst>
              <a:ext uri="{FF2B5EF4-FFF2-40B4-BE49-F238E27FC236}">
                <a16:creationId xmlns:a16="http://schemas.microsoft.com/office/drawing/2014/main" id="{18328B5A-6759-6C50-BF61-EA1C41C5405A}"/>
              </a:ext>
            </a:extLst>
          </p:cNvPr>
          <p:cNvSpPr/>
          <p:nvPr/>
        </p:nvSpPr>
        <p:spPr>
          <a:xfrm>
            <a:off x="5930415" y="3455479"/>
            <a:ext cx="360037" cy="36004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A1B3598-22F6-EAEC-7DA6-3FB14677FE4D}"/>
              </a:ext>
            </a:extLst>
          </p:cNvPr>
          <p:cNvSpPr txBox="1"/>
          <p:nvPr/>
        </p:nvSpPr>
        <p:spPr bwMode="auto">
          <a:xfrm>
            <a:off x="6310287" y="3453576"/>
            <a:ext cx="1365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>
                <a:latin typeface="+mj-lt"/>
                <a:ea typeface="Verdana" pitchFamily="34" charset="0"/>
                <a:cs typeface="Verdana" pitchFamily="34" charset="0"/>
              </a:rPr>
              <a:t>30.11.2025</a:t>
            </a:r>
          </a:p>
        </p:txBody>
      </p:sp>
      <p:sp>
        <p:nvSpPr>
          <p:cNvPr id="16" name="Pfeil: Fünfeck 15">
            <a:extLst>
              <a:ext uri="{FF2B5EF4-FFF2-40B4-BE49-F238E27FC236}">
                <a16:creationId xmlns:a16="http://schemas.microsoft.com/office/drawing/2014/main" id="{FA0EA97D-5E4B-1D8B-0C21-6506FCFEC3A5}"/>
              </a:ext>
            </a:extLst>
          </p:cNvPr>
          <p:cNvSpPr/>
          <p:nvPr/>
        </p:nvSpPr>
        <p:spPr>
          <a:xfrm>
            <a:off x="5442113" y="3923847"/>
            <a:ext cx="3606215" cy="354845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Länder Rollout</a:t>
            </a:r>
          </a:p>
        </p:txBody>
      </p:sp>
      <p:sp>
        <p:nvSpPr>
          <p:cNvPr id="17" name="Pfeil: Fünfeck 16">
            <a:extLst>
              <a:ext uri="{FF2B5EF4-FFF2-40B4-BE49-F238E27FC236}">
                <a16:creationId xmlns:a16="http://schemas.microsoft.com/office/drawing/2014/main" id="{87161C98-5F0B-5DCD-705B-395FAAD1A6B1}"/>
              </a:ext>
            </a:extLst>
          </p:cNvPr>
          <p:cNvSpPr/>
          <p:nvPr/>
        </p:nvSpPr>
        <p:spPr>
          <a:xfrm>
            <a:off x="5442113" y="4390268"/>
            <a:ext cx="3606215" cy="354845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Testen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C53E42B-D98A-0230-9C90-6A145D06B601}"/>
              </a:ext>
            </a:extLst>
          </p:cNvPr>
          <p:cNvCxnSpPr>
            <a:cxnSpLocks/>
          </p:cNvCxnSpPr>
          <p:nvPr/>
        </p:nvCxnSpPr>
        <p:spPr>
          <a:xfrm flipV="1">
            <a:off x="335360" y="1643503"/>
            <a:ext cx="0" cy="363535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66CA20D9-7FDF-70B0-01F6-8BCA59120A4A}"/>
              </a:ext>
            </a:extLst>
          </p:cNvPr>
          <p:cNvCxnSpPr>
            <a:cxnSpLocks/>
          </p:cNvCxnSpPr>
          <p:nvPr/>
        </p:nvCxnSpPr>
        <p:spPr>
          <a:xfrm>
            <a:off x="335360" y="5278853"/>
            <a:ext cx="10849206" cy="3600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B8F93A94-4380-0800-FD0E-4136CE3C52EF}"/>
              </a:ext>
            </a:extLst>
          </p:cNvPr>
          <p:cNvSpPr txBox="1"/>
          <p:nvPr/>
        </p:nvSpPr>
        <p:spPr bwMode="auto">
          <a:xfrm>
            <a:off x="335360" y="5255111"/>
            <a:ext cx="1233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Aug 25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77E53C76-AACD-FD08-244D-1BC50A23B4B4}"/>
              </a:ext>
            </a:extLst>
          </p:cNvPr>
          <p:cNvSpPr txBox="1"/>
          <p:nvPr/>
        </p:nvSpPr>
        <p:spPr bwMode="auto">
          <a:xfrm>
            <a:off x="2005346" y="5265204"/>
            <a:ext cx="1178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Sep 25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B69730B-3ED6-B9E5-643A-6FA10BBAFC7E}"/>
              </a:ext>
            </a:extLst>
          </p:cNvPr>
          <p:cNvSpPr txBox="1"/>
          <p:nvPr/>
        </p:nvSpPr>
        <p:spPr bwMode="auto">
          <a:xfrm>
            <a:off x="3503712" y="5271591"/>
            <a:ext cx="1146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Okt 25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05A68CB-CEEC-485A-3009-1AE92535DC47}"/>
              </a:ext>
            </a:extLst>
          </p:cNvPr>
          <p:cNvSpPr txBox="1"/>
          <p:nvPr/>
        </p:nvSpPr>
        <p:spPr bwMode="auto">
          <a:xfrm>
            <a:off x="4799856" y="5271591"/>
            <a:ext cx="12153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Nov 25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FD4B4C0-FB31-79FD-7BF3-DE8C3C278877}"/>
              </a:ext>
            </a:extLst>
          </p:cNvPr>
          <p:cNvSpPr txBox="1"/>
          <p:nvPr/>
        </p:nvSpPr>
        <p:spPr bwMode="auto">
          <a:xfrm>
            <a:off x="6096000" y="5271591"/>
            <a:ext cx="1170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Dez 25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935ABA1-7E3E-F01A-767E-21E90B7DA251}"/>
              </a:ext>
            </a:extLst>
          </p:cNvPr>
          <p:cNvSpPr txBox="1"/>
          <p:nvPr/>
        </p:nvSpPr>
        <p:spPr bwMode="auto">
          <a:xfrm>
            <a:off x="7608168" y="5271591"/>
            <a:ext cx="1152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Jan 26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560B863-B076-A474-7272-0C7824883350}"/>
              </a:ext>
            </a:extLst>
          </p:cNvPr>
          <p:cNvSpPr txBox="1"/>
          <p:nvPr/>
        </p:nvSpPr>
        <p:spPr bwMode="auto">
          <a:xfrm>
            <a:off x="9138947" y="5271591"/>
            <a:ext cx="11657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sz="2400" b="1" dirty="0">
                <a:latin typeface="+mj-lt"/>
                <a:ea typeface="Verdana" pitchFamily="34" charset="0"/>
                <a:cs typeface="Verdana" pitchFamily="34" charset="0"/>
              </a:rPr>
              <a:t>Feb 26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E47E365-4FBE-84CF-CC73-9ECBE1D80E49}"/>
              </a:ext>
            </a:extLst>
          </p:cNvPr>
          <p:cNvSpPr/>
          <p:nvPr/>
        </p:nvSpPr>
        <p:spPr>
          <a:xfrm>
            <a:off x="6081255" y="5730200"/>
            <a:ext cx="4623258" cy="52552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*Versorgungsansprüche…</a:t>
            </a:r>
          </a:p>
        </p:txBody>
      </p:sp>
      <p:sp>
        <p:nvSpPr>
          <p:cNvPr id="29" name="Raute 28">
            <a:extLst>
              <a:ext uri="{FF2B5EF4-FFF2-40B4-BE49-F238E27FC236}">
                <a16:creationId xmlns:a16="http://schemas.microsoft.com/office/drawing/2014/main" id="{6D52BFAA-81CF-CE3D-04E5-878FCD2780AB}"/>
              </a:ext>
            </a:extLst>
          </p:cNvPr>
          <p:cNvSpPr/>
          <p:nvPr/>
        </p:nvSpPr>
        <p:spPr>
          <a:xfrm>
            <a:off x="9561845" y="4846094"/>
            <a:ext cx="360037" cy="36004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56C2EFB-BBD1-51BC-D007-50D704AE9DED}"/>
              </a:ext>
            </a:extLst>
          </p:cNvPr>
          <p:cNvSpPr txBox="1"/>
          <p:nvPr/>
        </p:nvSpPr>
        <p:spPr bwMode="auto">
          <a:xfrm>
            <a:off x="9983795" y="4639907"/>
            <a:ext cx="13504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>
                <a:latin typeface="+mj-lt"/>
                <a:ea typeface="Verdana" pitchFamily="34" charset="0"/>
                <a:cs typeface="Verdana" pitchFamily="34" charset="0"/>
              </a:rPr>
              <a:t>Go Live 15.02.2026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5A9A108-53E5-60E5-02F4-39B1014BDD91}"/>
              </a:ext>
            </a:extLst>
          </p:cNvPr>
          <p:cNvCxnSpPr/>
          <p:nvPr/>
        </p:nvCxnSpPr>
        <p:spPr>
          <a:xfrm>
            <a:off x="1775520" y="5229200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C049B006-2F07-A05D-902B-359CD7F6E079}"/>
              </a:ext>
            </a:extLst>
          </p:cNvPr>
          <p:cNvCxnSpPr/>
          <p:nvPr/>
        </p:nvCxnSpPr>
        <p:spPr>
          <a:xfrm>
            <a:off x="3215680" y="5229200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83945FAE-35F4-AB47-8698-3E06404AA662}"/>
              </a:ext>
            </a:extLst>
          </p:cNvPr>
          <p:cNvCxnSpPr/>
          <p:nvPr/>
        </p:nvCxnSpPr>
        <p:spPr>
          <a:xfrm>
            <a:off x="4679575" y="5219675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4538A9C2-DA99-ABCB-05C3-5DD9F84A6204}"/>
              </a:ext>
            </a:extLst>
          </p:cNvPr>
          <p:cNvCxnSpPr/>
          <p:nvPr/>
        </p:nvCxnSpPr>
        <p:spPr>
          <a:xfrm>
            <a:off x="6096000" y="5229200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04B9C63A-6C66-64DD-A0E7-6BA5E9D6E660}"/>
              </a:ext>
            </a:extLst>
          </p:cNvPr>
          <p:cNvCxnSpPr/>
          <p:nvPr/>
        </p:nvCxnSpPr>
        <p:spPr>
          <a:xfrm>
            <a:off x="7536160" y="5301208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FA38B990-9F9B-0CB0-D01C-4560DE96CF9D}"/>
              </a:ext>
            </a:extLst>
          </p:cNvPr>
          <p:cNvCxnSpPr/>
          <p:nvPr/>
        </p:nvCxnSpPr>
        <p:spPr>
          <a:xfrm>
            <a:off x="9000055" y="5229200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E0D6CDB-97F0-D58F-FE28-302DA0268D08}"/>
              </a:ext>
            </a:extLst>
          </p:cNvPr>
          <p:cNvCxnSpPr/>
          <p:nvPr/>
        </p:nvCxnSpPr>
        <p:spPr>
          <a:xfrm>
            <a:off x="10416480" y="5229200"/>
            <a:ext cx="0" cy="216024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D0D9E7D3-1996-EDF4-6186-B8D77730A1ED}"/>
              </a:ext>
            </a:extLst>
          </p:cNvPr>
          <p:cNvSpPr/>
          <p:nvPr/>
        </p:nvSpPr>
        <p:spPr>
          <a:xfrm>
            <a:off x="4256066" y="2991186"/>
            <a:ext cx="2382853" cy="3549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Besonderheiten*</a:t>
            </a:r>
          </a:p>
        </p:txBody>
      </p:sp>
      <p:sp>
        <p:nvSpPr>
          <p:cNvPr id="20" name="Raute 19">
            <a:extLst>
              <a:ext uri="{FF2B5EF4-FFF2-40B4-BE49-F238E27FC236}">
                <a16:creationId xmlns:a16="http://schemas.microsoft.com/office/drawing/2014/main" id="{A4BE0B7C-C588-2F21-98A1-D50DBC884856}"/>
              </a:ext>
            </a:extLst>
          </p:cNvPr>
          <p:cNvSpPr/>
          <p:nvPr/>
        </p:nvSpPr>
        <p:spPr>
          <a:xfrm>
            <a:off x="6482865" y="2988754"/>
            <a:ext cx="360037" cy="360040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9A58EFD-EB9E-6CC0-7A36-4EACC3E14856}"/>
              </a:ext>
            </a:extLst>
          </p:cNvPr>
          <p:cNvSpPr txBox="1"/>
          <p:nvPr/>
        </p:nvSpPr>
        <p:spPr bwMode="auto">
          <a:xfrm>
            <a:off x="6862737" y="2986851"/>
            <a:ext cx="1365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de-DE" b="1" dirty="0">
                <a:latin typeface="+mj-lt"/>
                <a:ea typeface="Verdana" pitchFamily="34" charset="0"/>
                <a:cs typeface="Verdana" pitchFamily="34" charset="0"/>
              </a:rPr>
              <a:t>15.12.2025</a:t>
            </a:r>
          </a:p>
        </p:txBody>
      </p:sp>
    </p:spTree>
    <p:extLst>
      <p:ext uri="{BB962C8B-B14F-4D97-AF65-F5344CB8AC3E}">
        <p14:creationId xmlns:p14="http://schemas.microsoft.com/office/powerpoint/2010/main" val="2980573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Systemlandschaft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r>
              <a:rPr lang="de-DE"/>
              <a:t>Mehrere Möglichkeiten:</a:t>
            </a:r>
          </a:p>
          <a:p>
            <a:pPr lvl="1"/>
            <a:endParaRPr lang="de-DE"/>
          </a:p>
          <a:p>
            <a:pPr lvl="1"/>
            <a:r>
              <a:rPr lang="de-DE"/>
              <a:t>2-Systemlandschaft (Entwicklung &amp; Produktion)</a:t>
            </a:r>
          </a:p>
          <a:p>
            <a:pPr lvl="1"/>
            <a:r>
              <a:rPr lang="de-DE"/>
              <a:t>3-Systemlandschaft (Entwicklung, Test/Qualität, Produktion)</a:t>
            </a:r>
          </a:p>
          <a:p>
            <a:pPr lvl="1"/>
            <a:r>
              <a:rPr lang="de-DE"/>
              <a:t>ein zusätzliches Sandboxsystem -&gt; Vorteile:</a:t>
            </a:r>
          </a:p>
          <a:p>
            <a:pPr lvl="2"/>
            <a:r>
              <a:rPr lang="de-DE"/>
              <a:t>Tests finden auf einem gesonderten System statt</a:t>
            </a:r>
          </a:p>
          <a:p>
            <a:pPr lvl="2"/>
            <a:r>
              <a:rPr lang="de-DE"/>
              <a:t>Das eigentliche Testsystem wird nicht beeinflusst</a:t>
            </a:r>
          </a:p>
          <a:p>
            <a:pPr lvl="1"/>
            <a:r>
              <a:rPr lang="de-DE"/>
              <a:t>Ideal: 3-Systemlandschaft + Sandboxsystem</a:t>
            </a:r>
          </a:p>
          <a:p>
            <a:pPr lvl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11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Module / Schnittstellen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6092A2B-3CA5-89D2-1A83-B992C3482A58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  <a:p>
            <a:endParaRPr lang="de-DE"/>
          </a:p>
          <a:p>
            <a:pPr lvl="1"/>
            <a:endParaRPr lang="de-DE"/>
          </a:p>
        </p:txBody>
      </p:sp>
      <p:sp>
        <p:nvSpPr>
          <p:cNvPr id="5" name="Inhaltsplatzhalter 7">
            <a:extLst>
              <a:ext uri="{FF2B5EF4-FFF2-40B4-BE49-F238E27FC236}">
                <a16:creationId xmlns:a16="http://schemas.microsoft.com/office/drawing/2014/main" id="{86C56141-6A91-5B2E-D1BB-5CA9966A842D}"/>
              </a:ext>
            </a:extLst>
          </p:cNvPr>
          <p:cNvSpPr txBox="1">
            <a:spLocks/>
          </p:cNvSpPr>
          <p:nvPr/>
        </p:nvSpPr>
        <p:spPr>
          <a:xfrm>
            <a:off x="527381" y="1444663"/>
            <a:ext cx="5496611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Personaladministration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Abrechnung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Zeitwirtschaft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Reisekostenabrechnung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Personalkostenplanung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Bewerberverwaltung (PB)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Performance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dirty="0"/>
              <a:t>Veranstaltungsmanagement (LSO)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endParaRPr lang="de-DE" dirty="0"/>
          </a:p>
          <a:p>
            <a:endParaRPr lang="de-DE" dirty="0"/>
          </a:p>
        </p:txBody>
      </p:sp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9B1AAFA8-878E-1DB6-03FF-445D1511A098}"/>
              </a:ext>
            </a:extLst>
          </p:cNvPr>
          <p:cNvSpPr txBox="1">
            <a:spLocks/>
          </p:cNvSpPr>
          <p:nvPr/>
        </p:nvSpPr>
        <p:spPr>
          <a:xfrm>
            <a:off x="6023992" y="1444655"/>
            <a:ext cx="5496611" cy="5399984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0" hangingPunct="1">
              <a:spcBef>
                <a:spcPct val="20000"/>
              </a:spcBef>
              <a:buClr>
                <a:srgbClr val="364694"/>
              </a:buClr>
              <a:buFont typeface="Wingdings" pitchFamily="2" charset="2"/>
              <a:buChar char="§"/>
              <a:defRPr lang="de-DE" sz="32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364694"/>
              </a:buClr>
              <a:buFont typeface="Wingdings" pitchFamily="2" charset="2"/>
              <a:buChar char="§"/>
              <a:defRPr lang="de-DE" sz="28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364694"/>
              </a:buClr>
              <a:buFont typeface="Symbol" pitchFamily="18" charset="2"/>
              <a:buChar char="-"/>
              <a:defRPr lang="de-DE" sz="24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rgbClr val="364694"/>
              </a:buClr>
              <a:buFont typeface="Symbol" pitchFamily="18" charset="2"/>
              <a:buChar char="-"/>
              <a:defRPr lang="de-DE" sz="20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364694"/>
              </a:buClr>
              <a:buFont typeface="Symbol" pitchFamily="18" charset="2"/>
              <a:buChar char="-"/>
              <a:defRPr lang="de-DE" sz="1600" b="0" kern="1200" dirty="0" smtClean="0">
                <a:solidFill>
                  <a:schemeClr val="tx1"/>
                </a:solidFill>
                <a:latin typeface="+mj-lt"/>
                <a:ea typeface="Verdana" pitchFamily="34" charset="0"/>
                <a:cs typeface="Verdana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2B4787"/>
                </a:solidFill>
                <a:cs typeface="Tahoma" panose="020B0604030504040204" pitchFamily="34" charset="0"/>
              </a:rPr>
              <a:t>Organisationsmanagement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2B4787"/>
                </a:solidFill>
                <a:cs typeface="Tahoma" panose="020B0604030504040204" pitchFamily="34" charset="0"/>
              </a:rPr>
              <a:t>ESS/MSS Szenarien (Zeitbuchungs-korrekturen, Zeitnachweise, Abw.-Workflow)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2B4787"/>
                </a:solidFill>
                <a:cs typeface="Tahoma" panose="020B0604030504040204" pitchFamily="34" charset="0"/>
              </a:rPr>
              <a:t>Meldedateien (P01*, EEL, AAG, Elster)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2B4787"/>
                </a:solidFill>
                <a:cs typeface="Tahoma" panose="020B0604030504040204" pitchFamily="34" charset="0"/>
              </a:rPr>
              <a:t>Buchungsläufe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2B4787"/>
                </a:solidFill>
                <a:cs typeface="Tahoma" panose="020B0604030504040204" pitchFamily="34" charset="0"/>
              </a:rPr>
              <a:t>Versorgungsansprüche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200" b="1" dirty="0">
                <a:solidFill>
                  <a:srgbClr val="2B4787"/>
                </a:solidFill>
                <a:cs typeface="Tahoma" panose="020B0604030504040204" pitchFamily="34" charset="0"/>
              </a:rPr>
              <a:t>Schnittstellen zu anderen SAP Systemen und Drittanbietersoftware</a:t>
            </a:r>
          </a:p>
        </p:txBody>
      </p:sp>
    </p:spTree>
    <p:extLst>
      <p:ext uri="{BB962C8B-B14F-4D97-AF65-F5344CB8AC3E}">
        <p14:creationId xmlns:p14="http://schemas.microsoft.com/office/powerpoint/2010/main" val="24716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5652E-2368-2F99-A9BB-B6080EF4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A60CE5-E1A8-A996-927B-DB1956D8B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54370" y="4016568"/>
            <a:ext cx="4680520" cy="367240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03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F9CB39-3E1C-0CBA-D4C9-97D7CB984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SAP HCM EU-DSGVO im </a:t>
            </a:r>
            <a:r>
              <a:rPr lang="de-DE" dirty="0" err="1"/>
              <a:t>Application</a:t>
            </a:r>
            <a:r>
              <a:rPr lang="de-DE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3521801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1BA2B-90EC-E7BA-3A26-8D5534BBC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402C6813-514B-4915-927D-CE4DCC3EF070}"/>
              </a:ext>
            </a:extLst>
          </p:cNvPr>
          <p:cNvSpPr txBox="1"/>
          <p:nvPr/>
        </p:nvSpPr>
        <p:spPr>
          <a:xfrm rot="2960633">
            <a:off x="460633" y="2600603"/>
            <a:ext cx="1759770" cy="1494559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3B11965-036A-BACF-6207-1DC06FB1F2C5}"/>
              </a:ext>
            </a:extLst>
          </p:cNvPr>
          <p:cNvSpPr txBox="1"/>
          <p:nvPr/>
        </p:nvSpPr>
        <p:spPr>
          <a:xfrm rot="2960633">
            <a:off x="3121358" y="2617986"/>
            <a:ext cx="2199868" cy="1875807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CA0060B-F4B1-6241-E905-306C57DF9E4C}"/>
              </a:ext>
            </a:extLst>
          </p:cNvPr>
          <p:cNvSpPr txBox="1"/>
          <p:nvPr/>
        </p:nvSpPr>
        <p:spPr>
          <a:xfrm rot="2960633">
            <a:off x="4335423" y="4536509"/>
            <a:ext cx="1968656" cy="1809689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70DF15F-727D-7A06-E30B-D8E7A69361CD}"/>
              </a:ext>
            </a:extLst>
          </p:cNvPr>
          <p:cNvSpPr txBox="1"/>
          <p:nvPr/>
        </p:nvSpPr>
        <p:spPr>
          <a:xfrm rot="2960633">
            <a:off x="467121" y="4139719"/>
            <a:ext cx="2199868" cy="1875807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4CC61C1-AB5B-86EB-C7A8-389975BC714D}"/>
              </a:ext>
            </a:extLst>
          </p:cNvPr>
          <p:cNvSpPr txBox="1"/>
          <p:nvPr/>
        </p:nvSpPr>
        <p:spPr>
          <a:xfrm rot="2960633">
            <a:off x="6546564" y="2549218"/>
            <a:ext cx="2199868" cy="1875807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FA83C5-C80F-DAD4-4102-BADB7480D544}"/>
              </a:ext>
            </a:extLst>
          </p:cNvPr>
          <p:cNvSpPr txBox="1"/>
          <p:nvPr/>
        </p:nvSpPr>
        <p:spPr>
          <a:xfrm rot="2960633">
            <a:off x="7558776" y="4723843"/>
            <a:ext cx="1759770" cy="1494559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030FC73-6BB7-8C97-2364-3D956D406BD2}"/>
              </a:ext>
            </a:extLst>
          </p:cNvPr>
          <p:cNvSpPr txBox="1"/>
          <p:nvPr/>
        </p:nvSpPr>
        <p:spPr>
          <a:xfrm rot="2960633">
            <a:off x="9878912" y="3694174"/>
            <a:ext cx="1905282" cy="1703348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EEA4AE3-6641-45A3-276E-267E9F5AE701}"/>
              </a:ext>
            </a:extLst>
          </p:cNvPr>
          <p:cNvSpPr txBox="1"/>
          <p:nvPr/>
        </p:nvSpPr>
        <p:spPr>
          <a:xfrm rot="2960633">
            <a:off x="9051544" y="1508133"/>
            <a:ext cx="2532547" cy="1875807"/>
          </a:xfrm>
          <a:custGeom>
            <a:avLst/>
            <a:gdLst>
              <a:gd name="connsiteX0" fmla="*/ 69355 w 1223926"/>
              <a:gd name="connsiteY0" fmla="*/ 1040840 h 1315718"/>
              <a:gd name="connsiteX1" fmla="*/ 65958 w 1223926"/>
              <a:gd name="connsiteY1" fmla="*/ 1039991 h 1315718"/>
              <a:gd name="connsiteX2" fmla="*/ 66489 w 1223926"/>
              <a:gd name="connsiteY2" fmla="*/ 1041584 h 1315718"/>
              <a:gd name="connsiteX3" fmla="*/ 67657 w 1223926"/>
              <a:gd name="connsiteY3" fmla="*/ 1042539 h 1315718"/>
              <a:gd name="connsiteX4" fmla="*/ 69355 w 1223926"/>
              <a:gd name="connsiteY4" fmla="*/ 1040840 h 1315718"/>
              <a:gd name="connsiteX5" fmla="*/ 69355 w 1223926"/>
              <a:gd name="connsiteY5" fmla="*/ 1033197 h 1315718"/>
              <a:gd name="connsiteX6" fmla="*/ 69568 w 1223926"/>
              <a:gd name="connsiteY6" fmla="*/ 1034789 h 1315718"/>
              <a:gd name="connsiteX7" fmla="*/ 71054 w 1223926"/>
              <a:gd name="connsiteY7" fmla="*/ 1035745 h 1315718"/>
              <a:gd name="connsiteX8" fmla="*/ 71903 w 1223926"/>
              <a:gd name="connsiteY8" fmla="*/ 1035745 h 1315718"/>
              <a:gd name="connsiteX9" fmla="*/ 69355 w 1223926"/>
              <a:gd name="connsiteY9" fmla="*/ 1033197 h 1315718"/>
              <a:gd name="connsiteX10" fmla="*/ 535191 w 1223926"/>
              <a:gd name="connsiteY10" fmla="*/ 1207855 h 1315718"/>
              <a:gd name="connsiteX11" fmla="*/ 531794 w 1223926"/>
              <a:gd name="connsiteY11" fmla="*/ 1207006 h 1315718"/>
              <a:gd name="connsiteX12" fmla="*/ 532325 w 1223926"/>
              <a:gd name="connsiteY12" fmla="*/ 1208600 h 1315718"/>
              <a:gd name="connsiteX13" fmla="*/ 533493 w 1223926"/>
              <a:gd name="connsiteY13" fmla="*/ 1209554 h 1315718"/>
              <a:gd name="connsiteX14" fmla="*/ 535191 w 1223926"/>
              <a:gd name="connsiteY14" fmla="*/ 1207855 h 1315718"/>
              <a:gd name="connsiteX15" fmla="*/ 535191 w 1223926"/>
              <a:gd name="connsiteY15" fmla="*/ 1200212 h 1315718"/>
              <a:gd name="connsiteX16" fmla="*/ 535404 w 1223926"/>
              <a:gd name="connsiteY16" fmla="*/ 1201804 h 1315718"/>
              <a:gd name="connsiteX17" fmla="*/ 536890 w 1223926"/>
              <a:gd name="connsiteY17" fmla="*/ 1202760 h 1315718"/>
              <a:gd name="connsiteX18" fmla="*/ 537739 w 1223926"/>
              <a:gd name="connsiteY18" fmla="*/ 1202760 h 1315718"/>
              <a:gd name="connsiteX19" fmla="*/ 535191 w 1223926"/>
              <a:gd name="connsiteY19" fmla="*/ 1200212 h 1315718"/>
              <a:gd name="connsiteX20" fmla="*/ 144095 w 1223926"/>
              <a:gd name="connsiteY20" fmla="*/ 1021306 h 1315718"/>
              <a:gd name="connsiteX21" fmla="*/ 144201 w 1223926"/>
              <a:gd name="connsiteY21" fmla="*/ 1022899 h 1315718"/>
              <a:gd name="connsiteX22" fmla="*/ 144944 w 1223926"/>
              <a:gd name="connsiteY22" fmla="*/ 1023854 h 1315718"/>
              <a:gd name="connsiteX23" fmla="*/ 147492 w 1223926"/>
              <a:gd name="connsiteY23" fmla="*/ 1023005 h 1315718"/>
              <a:gd name="connsiteX24" fmla="*/ 609931 w 1223926"/>
              <a:gd name="connsiteY24" fmla="*/ 1188321 h 1315718"/>
              <a:gd name="connsiteX25" fmla="*/ 610037 w 1223926"/>
              <a:gd name="connsiteY25" fmla="*/ 1189914 h 1315718"/>
              <a:gd name="connsiteX26" fmla="*/ 610780 w 1223926"/>
              <a:gd name="connsiteY26" fmla="*/ 1190869 h 1315718"/>
              <a:gd name="connsiteX27" fmla="*/ 613328 w 1223926"/>
              <a:gd name="connsiteY27" fmla="*/ 1190021 h 1315718"/>
              <a:gd name="connsiteX28" fmla="*/ 208643 w 1223926"/>
              <a:gd name="connsiteY28" fmla="*/ 1017909 h 1315718"/>
              <a:gd name="connsiteX29" fmla="*/ 212040 w 1223926"/>
              <a:gd name="connsiteY29" fmla="*/ 1023854 h 1315718"/>
              <a:gd name="connsiteX30" fmla="*/ 211190 w 1223926"/>
              <a:gd name="connsiteY30" fmla="*/ 1030649 h 1315718"/>
              <a:gd name="connsiteX31" fmla="*/ 207899 w 1223926"/>
              <a:gd name="connsiteY31" fmla="*/ 1033621 h 1315718"/>
              <a:gd name="connsiteX32" fmla="*/ 202697 w 1223926"/>
              <a:gd name="connsiteY32" fmla="*/ 1036594 h 1315718"/>
              <a:gd name="connsiteX33" fmla="*/ 205670 w 1223926"/>
              <a:gd name="connsiteY33" fmla="*/ 1027251 h 1315718"/>
              <a:gd name="connsiteX34" fmla="*/ 208643 w 1223926"/>
              <a:gd name="connsiteY34" fmla="*/ 1017909 h 1315718"/>
              <a:gd name="connsiteX35" fmla="*/ 164266 w 1223926"/>
              <a:gd name="connsiteY35" fmla="*/ 997313 h 1315718"/>
              <a:gd name="connsiteX36" fmla="*/ 161930 w 1223926"/>
              <a:gd name="connsiteY36" fmla="*/ 996676 h 1315718"/>
              <a:gd name="connsiteX37" fmla="*/ 162143 w 1223926"/>
              <a:gd name="connsiteY37" fmla="*/ 998269 h 1315718"/>
              <a:gd name="connsiteX38" fmla="*/ 163629 w 1223926"/>
              <a:gd name="connsiteY38" fmla="*/ 999224 h 1315718"/>
              <a:gd name="connsiteX39" fmla="*/ 165328 w 1223926"/>
              <a:gd name="connsiteY39" fmla="*/ 999224 h 1315718"/>
              <a:gd name="connsiteX40" fmla="*/ 164266 w 1223926"/>
              <a:gd name="connsiteY40" fmla="*/ 997313 h 1315718"/>
              <a:gd name="connsiteX41" fmla="*/ 674479 w 1223926"/>
              <a:gd name="connsiteY41" fmla="*/ 1184924 h 1315718"/>
              <a:gd name="connsiteX42" fmla="*/ 677876 w 1223926"/>
              <a:gd name="connsiteY42" fmla="*/ 1190869 h 1315718"/>
              <a:gd name="connsiteX43" fmla="*/ 677026 w 1223926"/>
              <a:gd name="connsiteY43" fmla="*/ 1197664 h 1315718"/>
              <a:gd name="connsiteX44" fmla="*/ 673735 w 1223926"/>
              <a:gd name="connsiteY44" fmla="*/ 1200636 h 1315718"/>
              <a:gd name="connsiteX45" fmla="*/ 668533 w 1223926"/>
              <a:gd name="connsiteY45" fmla="*/ 1203609 h 1315718"/>
              <a:gd name="connsiteX46" fmla="*/ 671506 w 1223926"/>
              <a:gd name="connsiteY46" fmla="*/ 1194266 h 1315718"/>
              <a:gd name="connsiteX47" fmla="*/ 674479 w 1223926"/>
              <a:gd name="connsiteY47" fmla="*/ 1184924 h 1315718"/>
              <a:gd name="connsiteX48" fmla="*/ 630102 w 1223926"/>
              <a:gd name="connsiteY48" fmla="*/ 1164328 h 1315718"/>
              <a:gd name="connsiteX49" fmla="*/ 627766 w 1223926"/>
              <a:gd name="connsiteY49" fmla="*/ 1163691 h 1315718"/>
              <a:gd name="connsiteX50" fmla="*/ 627979 w 1223926"/>
              <a:gd name="connsiteY50" fmla="*/ 1165284 h 1315718"/>
              <a:gd name="connsiteX51" fmla="*/ 629465 w 1223926"/>
              <a:gd name="connsiteY51" fmla="*/ 1166239 h 1315718"/>
              <a:gd name="connsiteX52" fmla="*/ 631164 w 1223926"/>
              <a:gd name="connsiteY52" fmla="*/ 1166239 h 1315718"/>
              <a:gd name="connsiteX53" fmla="*/ 630102 w 1223926"/>
              <a:gd name="connsiteY53" fmla="*/ 1164328 h 1315718"/>
              <a:gd name="connsiteX54" fmla="*/ 128807 w 1223926"/>
              <a:gd name="connsiteY54" fmla="*/ 958457 h 1315718"/>
              <a:gd name="connsiteX55" fmla="*/ 128807 w 1223926"/>
              <a:gd name="connsiteY55" fmla="*/ 962704 h 1315718"/>
              <a:gd name="connsiteX56" fmla="*/ 129869 w 1223926"/>
              <a:gd name="connsiteY56" fmla="*/ 964933 h 1315718"/>
              <a:gd name="connsiteX57" fmla="*/ 132204 w 1223926"/>
              <a:gd name="connsiteY57" fmla="*/ 965252 h 1315718"/>
              <a:gd name="connsiteX58" fmla="*/ 594643 w 1223926"/>
              <a:gd name="connsiteY58" fmla="*/ 1125472 h 1315718"/>
              <a:gd name="connsiteX59" fmla="*/ 594643 w 1223926"/>
              <a:gd name="connsiteY59" fmla="*/ 1129719 h 1315718"/>
              <a:gd name="connsiteX60" fmla="*/ 595705 w 1223926"/>
              <a:gd name="connsiteY60" fmla="*/ 1131948 h 1315718"/>
              <a:gd name="connsiteX61" fmla="*/ 598040 w 1223926"/>
              <a:gd name="connsiteY61" fmla="*/ 1132267 h 1315718"/>
              <a:gd name="connsiteX62" fmla="*/ 137300 w 1223926"/>
              <a:gd name="connsiteY62" fmla="*/ 949115 h 1315718"/>
              <a:gd name="connsiteX63" fmla="*/ 136451 w 1223926"/>
              <a:gd name="connsiteY63" fmla="*/ 949539 h 1315718"/>
              <a:gd name="connsiteX64" fmla="*/ 135602 w 1223926"/>
              <a:gd name="connsiteY64" fmla="*/ 949964 h 1315718"/>
              <a:gd name="connsiteX65" fmla="*/ 136132 w 1223926"/>
              <a:gd name="connsiteY65" fmla="*/ 951981 h 1315718"/>
              <a:gd name="connsiteX66" fmla="*/ 137300 w 1223926"/>
              <a:gd name="connsiteY66" fmla="*/ 953361 h 1315718"/>
              <a:gd name="connsiteX67" fmla="*/ 138787 w 1223926"/>
              <a:gd name="connsiteY67" fmla="*/ 952406 h 1315718"/>
              <a:gd name="connsiteX68" fmla="*/ 138999 w 1223926"/>
              <a:gd name="connsiteY68" fmla="*/ 950813 h 1315718"/>
              <a:gd name="connsiteX69" fmla="*/ 137300 w 1223926"/>
              <a:gd name="connsiteY69" fmla="*/ 949115 h 1315718"/>
              <a:gd name="connsiteX70" fmla="*/ 603136 w 1223926"/>
              <a:gd name="connsiteY70" fmla="*/ 1116131 h 1315718"/>
              <a:gd name="connsiteX71" fmla="*/ 602287 w 1223926"/>
              <a:gd name="connsiteY71" fmla="*/ 1116554 h 1315718"/>
              <a:gd name="connsiteX72" fmla="*/ 601438 w 1223926"/>
              <a:gd name="connsiteY72" fmla="*/ 1116979 h 1315718"/>
              <a:gd name="connsiteX73" fmla="*/ 601968 w 1223926"/>
              <a:gd name="connsiteY73" fmla="*/ 1118996 h 1315718"/>
              <a:gd name="connsiteX74" fmla="*/ 603136 w 1223926"/>
              <a:gd name="connsiteY74" fmla="*/ 1120376 h 1315718"/>
              <a:gd name="connsiteX75" fmla="*/ 604623 w 1223926"/>
              <a:gd name="connsiteY75" fmla="*/ 1119421 h 1315718"/>
              <a:gd name="connsiteX76" fmla="*/ 604835 w 1223926"/>
              <a:gd name="connsiteY76" fmla="*/ 1117828 h 1315718"/>
              <a:gd name="connsiteX77" fmla="*/ 603136 w 1223926"/>
              <a:gd name="connsiteY77" fmla="*/ 1116131 h 1315718"/>
              <a:gd name="connsiteX78" fmla="*/ 220533 w 1223926"/>
              <a:gd name="connsiteY78" fmla="*/ 969498 h 1315718"/>
              <a:gd name="connsiteX79" fmla="*/ 217136 w 1223926"/>
              <a:gd name="connsiteY79" fmla="*/ 968649 h 1315718"/>
              <a:gd name="connsiteX80" fmla="*/ 217666 w 1223926"/>
              <a:gd name="connsiteY80" fmla="*/ 970666 h 1315718"/>
              <a:gd name="connsiteX81" fmla="*/ 218834 w 1223926"/>
              <a:gd name="connsiteY81" fmla="*/ 972046 h 1315718"/>
              <a:gd name="connsiteX82" fmla="*/ 220321 w 1223926"/>
              <a:gd name="connsiteY82" fmla="*/ 971091 h 1315718"/>
              <a:gd name="connsiteX83" fmla="*/ 220533 w 1223926"/>
              <a:gd name="connsiteY83" fmla="*/ 969498 h 1315718"/>
              <a:gd name="connsiteX84" fmla="*/ 265670 w 1223926"/>
              <a:gd name="connsiteY84" fmla="*/ 981290 h 1315718"/>
              <a:gd name="connsiteX85" fmla="*/ 262273 w 1223926"/>
              <a:gd name="connsiteY85" fmla="*/ 980441 h 1315718"/>
              <a:gd name="connsiteX86" fmla="*/ 262804 w 1223926"/>
              <a:gd name="connsiteY86" fmla="*/ 982034 h 1315718"/>
              <a:gd name="connsiteX87" fmla="*/ 263972 w 1223926"/>
              <a:gd name="connsiteY87" fmla="*/ 982989 h 1315718"/>
              <a:gd name="connsiteX88" fmla="*/ 265670 w 1223926"/>
              <a:gd name="connsiteY88" fmla="*/ 981290 h 1315718"/>
              <a:gd name="connsiteX89" fmla="*/ 189958 w 1223926"/>
              <a:gd name="connsiteY89" fmla="*/ 952512 h 1315718"/>
              <a:gd name="connsiteX90" fmla="*/ 184225 w 1223926"/>
              <a:gd name="connsiteY90" fmla="*/ 955272 h 1315718"/>
              <a:gd name="connsiteX91" fmla="*/ 182314 w 1223926"/>
              <a:gd name="connsiteY91" fmla="*/ 961854 h 1315718"/>
              <a:gd name="connsiteX92" fmla="*/ 182314 w 1223926"/>
              <a:gd name="connsiteY92" fmla="*/ 962704 h 1315718"/>
              <a:gd name="connsiteX93" fmla="*/ 180191 w 1223926"/>
              <a:gd name="connsiteY93" fmla="*/ 962810 h 1315718"/>
              <a:gd name="connsiteX94" fmla="*/ 178067 w 1223926"/>
              <a:gd name="connsiteY94" fmla="*/ 963553 h 1315718"/>
              <a:gd name="connsiteX95" fmla="*/ 181571 w 1223926"/>
              <a:gd name="connsiteY95" fmla="*/ 964721 h 1315718"/>
              <a:gd name="connsiteX96" fmla="*/ 185711 w 1223926"/>
              <a:gd name="connsiteY96" fmla="*/ 965252 h 1315718"/>
              <a:gd name="connsiteX97" fmla="*/ 190807 w 1223926"/>
              <a:gd name="connsiteY97" fmla="*/ 961005 h 1315718"/>
              <a:gd name="connsiteX98" fmla="*/ 188153 w 1223926"/>
              <a:gd name="connsiteY98" fmla="*/ 959094 h 1315718"/>
              <a:gd name="connsiteX99" fmla="*/ 187410 w 1223926"/>
              <a:gd name="connsiteY99" fmla="*/ 955909 h 1315718"/>
              <a:gd name="connsiteX100" fmla="*/ 686369 w 1223926"/>
              <a:gd name="connsiteY100" fmla="*/ 1136514 h 1315718"/>
              <a:gd name="connsiteX101" fmla="*/ 682972 w 1223926"/>
              <a:gd name="connsiteY101" fmla="*/ 1135664 h 1315718"/>
              <a:gd name="connsiteX102" fmla="*/ 683502 w 1223926"/>
              <a:gd name="connsiteY102" fmla="*/ 1137682 h 1315718"/>
              <a:gd name="connsiteX103" fmla="*/ 684670 w 1223926"/>
              <a:gd name="connsiteY103" fmla="*/ 1139061 h 1315718"/>
              <a:gd name="connsiteX104" fmla="*/ 686157 w 1223926"/>
              <a:gd name="connsiteY104" fmla="*/ 1138106 h 1315718"/>
              <a:gd name="connsiteX105" fmla="*/ 686369 w 1223926"/>
              <a:gd name="connsiteY105" fmla="*/ 1136514 h 1315718"/>
              <a:gd name="connsiteX106" fmla="*/ 730480 w 1223926"/>
              <a:gd name="connsiteY106" fmla="*/ 1151014 h 1315718"/>
              <a:gd name="connsiteX107" fmla="*/ 727083 w 1223926"/>
              <a:gd name="connsiteY107" fmla="*/ 1150165 h 1315718"/>
              <a:gd name="connsiteX108" fmla="*/ 727614 w 1223926"/>
              <a:gd name="connsiteY108" fmla="*/ 1151758 h 1315718"/>
              <a:gd name="connsiteX109" fmla="*/ 728782 w 1223926"/>
              <a:gd name="connsiteY109" fmla="*/ 1152713 h 1315718"/>
              <a:gd name="connsiteX110" fmla="*/ 730480 w 1223926"/>
              <a:gd name="connsiteY110" fmla="*/ 1151014 h 1315718"/>
              <a:gd name="connsiteX111" fmla="*/ 265670 w 1223926"/>
              <a:gd name="connsiteY111" fmla="*/ 973647 h 1315718"/>
              <a:gd name="connsiteX112" fmla="*/ 265883 w 1223926"/>
              <a:gd name="connsiteY112" fmla="*/ 975239 h 1315718"/>
              <a:gd name="connsiteX113" fmla="*/ 267369 w 1223926"/>
              <a:gd name="connsiteY113" fmla="*/ 976195 h 1315718"/>
              <a:gd name="connsiteX114" fmla="*/ 268218 w 1223926"/>
              <a:gd name="connsiteY114" fmla="*/ 976195 h 1315718"/>
              <a:gd name="connsiteX115" fmla="*/ 265670 w 1223926"/>
              <a:gd name="connsiteY115" fmla="*/ 973647 h 1315718"/>
              <a:gd name="connsiteX116" fmla="*/ 655794 w 1223926"/>
              <a:gd name="connsiteY116" fmla="*/ 1119527 h 1315718"/>
              <a:gd name="connsiteX117" fmla="*/ 650061 w 1223926"/>
              <a:gd name="connsiteY117" fmla="*/ 1122287 h 1315718"/>
              <a:gd name="connsiteX118" fmla="*/ 648150 w 1223926"/>
              <a:gd name="connsiteY118" fmla="*/ 1128869 h 1315718"/>
              <a:gd name="connsiteX119" fmla="*/ 648150 w 1223926"/>
              <a:gd name="connsiteY119" fmla="*/ 1129719 h 1315718"/>
              <a:gd name="connsiteX120" fmla="*/ 646027 w 1223926"/>
              <a:gd name="connsiteY120" fmla="*/ 1129825 h 1315718"/>
              <a:gd name="connsiteX121" fmla="*/ 643903 w 1223926"/>
              <a:gd name="connsiteY121" fmla="*/ 1130568 h 1315718"/>
              <a:gd name="connsiteX122" fmla="*/ 647407 w 1223926"/>
              <a:gd name="connsiteY122" fmla="*/ 1131736 h 1315718"/>
              <a:gd name="connsiteX123" fmla="*/ 651547 w 1223926"/>
              <a:gd name="connsiteY123" fmla="*/ 1132267 h 1315718"/>
              <a:gd name="connsiteX124" fmla="*/ 656643 w 1223926"/>
              <a:gd name="connsiteY124" fmla="*/ 1128020 h 1315718"/>
              <a:gd name="connsiteX125" fmla="*/ 653989 w 1223926"/>
              <a:gd name="connsiteY125" fmla="*/ 1126109 h 1315718"/>
              <a:gd name="connsiteX126" fmla="*/ 653246 w 1223926"/>
              <a:gd name="connsiteY126" fmla="*/ 1122924 h 1315718"/>
              <a:gd name="connsiteX127" fmla="*/ 730480 w 1223926"/>
              <a:gd name="connsiteY127" fmla="*/ 1143371 h 1315718"/>
              <a:gd name="connsiteX128" fmla="*/ 730693 w 1223926"/>
              <a:gd name="connsiteY128" fmla="*/ 1144963 h 1315718"/>
              <a:gd name="connsiteX129" fmla="*/ 732179 w 1223926"/>
              <a:gd name="connsiteY129" fmla="*/ 1145919 h 1315718"/>
              <a:gd name="connsiteX130" fmla="*/ 733028 w 1223926"/>
              <a:gd name="connsiteY130" fmla="*/ 1145919 h 1315718"/>
              <a:gd name="connsiteX131" fmla="*/ 730480 w 1223926"/>
              <a:gd name="connsiteY131" fmla="*/ 1143371 h 1315718"/>
              <a:gd name="connsiteX132" fmla="*/ 147492 w 1223926"/>
              <a:gd name="connsiteY132" fmla="*/ 918539 h 1315718"/>
              <a:gd name="connsiteX133" fmla="*/ 144095 w 1223926"/>
              <a:gd name="connsiteY133" fmla="*/ 928731 h 1315718"/>
              <a:gd name="connsiteX134" fmla="*/ 142396 w 1223926"/>
              <a:gd name="connsiteY134" fmla="*/ 928837 h 1315718"/>
              <a:gd name="connsiteX135" fmla="*/ 140698 w 1223926"/>
              <a:gd name="connsiteY135" fmla="*/ 929580 h 1315718"/>
              <a:gd name="connsiteX136" fmla="*/ 143458 w 1223926"/>
              <a:gd name="connsiteY136" fmla="*/ 932447 h 1315718"/>
              <a:gd name="connsiteX137" fmla="*/ 147492 w 1223926"/>
              <a:gd name="connsiteY137" fmla="*/ 934676 h 1315718"/>
              <a:gd name="connsiteX138" fmla="*/ 153437 w 1223926"/>
              <a:gd name="connsiteY138" fmla="*/ 926183 h 1315718"/>
              <a:gd name="connsiteX139" fmla="*/ 613328 w 1223926"/>
              <a:gd name="connsiteY139" fmla="*/ 1085554 h 1315718"/>
              <a:gd name="connsiteX140" fmla="*/ 609931 w 1223926"/>
              <a:gd name="connsiteY140" fmla="*/ 1095746 h 1315718"/>
              <a:gd name="connsiteX141" fmla="*/ 608232 w 1223926"/>
              <a:gd name="connsiteY141" fmla="*/ 1095853 h 1315718"/>
              <a:gd name="connsiteX142" fmla="*/ 606534 w 1223926"/>
              <a:gd name="connsiteY142" fmla="*/ 1096595 h 1315718"/>
              <a:gd name="connsiteX143" fmla="*/ 609294 w 1223926"/>
              <a:gd name="connsiteY143" fmla="*/ 1099462 h 1315718"/>
              <a:gd name="connsiteX144" fmla="*/ 613328 w 1223926"/>
              <a:gd name="connsiteY144" fmla="*/ 1101692 h 1315718"/>
              <a:gd name="connsiteX145" fmla="*/ 619273 w 1223926"/>
              <a:gd name="connsiteY145" fmla="*/ 1093198 h 1315718"/>
              <a:gd name="connsiteX146" fmla="*/ 489849 w 1223926"/>
              <a:gd name="connsiteY146" fmla="*/ 1037714 h 1315718"/>
              <a:gd name="connsiteX147" fmla="*/ 486452 w 1223926"/>
              <a:gd name="connsiteY147" fmla="*/ 1036865 h 1315718"/>
              <a:gd name="connsiteX148" fmla="*/ 486983 w 1223926"/>
              <a:gd name="connsiteY148" fmla="*/ 1038458 h 1315718"/>
              <a:gd name="connsiteX149" fmla="*/ 488151 w 1223926"/>
              <a:gd name="connsiteY149" fmla="*/ 1039413 h 1315718"/>
              <a:gd name="connsiteX150" fmla="*/ 489849 w 1223926"/>
              <a:gd name="connsiteY150" fmla="*/ 1037714 h 1315718"/>
              <a:gd name="connsiteX151" fmla="*/ 236670 w 1223926"/>
              <a:gd name="connsiteY151" fmla="*/ 940621 h 1315718"/>
              <a:gd name="connsiteX152" fmla="*/ 231892 w 1223926"/>
              <a:gd name="connsiteY152" fmla="*/ 944974 h 1315718"/>
              <a:gd name="connsiteX153" fmla="*/ 231574 w 1223926"/>
              <a:gd name="connsiteY153" fmla="*/ 952512 h 1315718"/>
              <a:gd name="connsiteX154" fmla="*/ 227434 w 1223926"/>
              <a:gd name="connsiteY154" fmla="*/ 953149 h 1315718"/>
              <a:gd name="connsiteX155" fmla="*/ 223930 w 1223926"/>
              <a:gd name="connsiteY155" fmla="*/ 955060 h 1315718"/>
              <a:gd name="connsiteX156" fmla="*/ 225629 w 1223926"/>
              <a:gd name="connsiteY156" fmla="*/ 962704 h 1315718"/>
              <a:gd name="connsiteX157" fmla="*/ 228283 w 1223926"/>
              <a:gd name="connsiteY157" fmla="*/ 956015 h 1315718"/>
              <a:gd name="connsiteX158" fmla="*/ 234122 w 1223926"/>
              <a:gd name="connsiteY158" fmla="*/ 952512 h 1315718"/>
              <a:gd name="connsiteX159" fmla="*/ 235396 w 1223926"/>
              <a:gd name="connsiteY159" fmla="*/ 946567 h 1315718"/>
              <a:gd name="connsiteX160" fmla="*/ 236670 w 1223926"/>
              <a:gd name="connsiteY160" fmla="*/ 940621 h 1315718"/>
              <a:gd name="connsiteX161" fmla="*/ 200999 w 1223926"/>
              <a:gd name="connsiteY161" fmla="*/ 926183 h 1315718"/>
              <a:gd name="connsiteX162" fmla="*/ 199512 w 1223926"/>
              <a:gd name="connsiteY162" fmla="*/ 927988 h 1315718"/>
              <a:gd name="connsiteX163" fmla="*/ 199300 w 1223926"/>
              <a:gd name="connsiteY163" fmla="*/ 930430 h 1315718"/>
              <a:gd name="connsiteX164" fmla="*/ 197601 w 1223926"/>
              <a:gd name="connsiteY164" fmla="*/ 936057 h 1315718"/>
              <a:gd name="connsiteX165" fmla="*/ 193355 w 1223926"/>
              <a:gd name="connsiteY165" fmla="*/ 939772 h 1315718"/>
              <a:gd name="connsiteX166" fmla="*/ 192081 w 1223926"/>
              <a:gd name="connsiteY166" fmla="*/ 945717 h 1315718"/>
              <a:gd name="connsiteX167" fmla="*/ 190807 w 1223926"/>
              <a:gd name="connsiteY167" fmla="*/ 951663 h 1315718"/>
              <a:gd name="connsiteX168" fmla="*/ 197389 w 1223926"/>
              <a:gd name="connsiteY168" fmla="*/ 942214 h 1315718"/>
              <a:gd name="connsiteX169" fmla="*/ 202697 w 1223926"/>
              <a:gd name="connsiteY169" fmla="*/ 932128 h 1315718"/>
              <a:gd name="connsiteX170" fmla="*/ 202167 w 1223926"/>
              <a:gd name="connsiteY170" fmla="*/ 928837 h 1315718"/>
              <a:gd name="connsiteX171" fmla="*/ 200999 w 1223926"/>
              <a:gd name="connsiteY171" fmla="*/ 926183 h 1315718"/>
              <a:gd name="connsiteX172" fmla="*/ 489849 w 1223926"/>
              <a:gd name="connsiteY172" fmla="*/ 1030071 h 1315718"/>
              <a:gd name="connsiteX173" fmla="*/ 490062 w 1223926"/>
              <a:gd name="connsiteY173" fmla="*/ 1031663 h 1315718"/>
              <a:gd name="connsiteX174" fmla="*/ 491548 w 1223926"/>
              <a:gd name="connsiteY174" fmla="*/ 1032619 h 1315718"/>
              <a:gd name="connsiteX175" fmla="*/ 492397 w 1223926"/>
              <a:gd name="connsiteY175" fmla="*/ 1032619 h 1315718"/>
              <a:gd name="connsiteX176" fmla="*/ 489849 w 1223926"/>
              <a:gd name="connsiteY176" fmla="*/ 1030071 h 1315718"/>
              <a:gd name="connsiteX177" fmla="*/ 702506 w 1223926"/>
              <a:gd name="connsiteY177" fmla="*/ 1107636 h 1315718"/>
              <a:gd name="connsiteX178" fmla="*/ 697728 w 1223926"/>
              <a:gd name="connsiteY178" fmla="*/ 1111989 h 1315718"/>
              <a:gd name="connsiteX179" fmla="*/ 697410 w 1223926"/>
              <a:gd name="connsiteY179" fmla="*/ 1119527 h 1315718"/>
              <a:gd name="connsiteX180" fmla="*/ 693270 w 1223926"/>
              <a:gd name="connsiteY180" fmla="*/ 1120164 h 1315718"/>
              <a:gd name="connsiteX181" fmla="*/ 689766 w 1223926"/>
              <a:gd name="connsiteY181" fmla="*/ 1122075 h 1315718"/>
              <a:gd name="connsiteX182" fmla="*/ 691465 w 1223926"/>
              <a:gd name="connsiteY182" fmla="*/ 1129719 h 1315718"/>
              <a:gd name="connsiteX183" fmla="*/ 694119 w 1223926"/>
              <a:gd name="connsiteY183" fmla="*/ 1123031 h 1315718"/>
              <a:gd name="connsiteX184" fmla="*/ 699958 w 1223926"/>
              <a:gd name="connsiteY184" fmla="*/ 1119527 h 1315718"/>
              <a:gd name="connsiteX185" fmla="*/ 701232 w 1223926"/>
              <a:gd name="connsiteY185" fmla="*/ 1113582 h 1315718"/>
              <a:gd name="connsiteX186" fmla="*/ 702506 w 1223926"/>
              <a:gd name="connsiteY186" fmla="*/ 1107636 h 1315718"/>
              <a:gd name="connsiteX187" fmla="*/ 666835 w 1223926"/>
              <a:gd name="connsiteY187" fmla="*/ 1093198 h 1315718"/>
              <a:gd name="connsiteX188" fmla="*/ 665348 w 1223926"/>
              <a:gd name="connsiteY188" fmla="*/ 1095003 h 1315718"/>
              <a:gd name="connsiteX189" fmla="*/ 665136 w 1223926"/>
              <a:gd name="connsiteY189" fmla="*/ 1097445 h 1315718"/>
              <a:gd name="connsiteX190" fmla="*/ 663437 w 1223926"/>
              <a:gd name="connsiteY190" fmla="*/ 1103072 h 1315718"/>
              <a:gd name="connsiteX191" fmla="*/ 659191 w 1223926"/>
              <a:gd name="connsiteY191" fmla="*/ 1106787 h 1315718"/>
              <a:gd name="connsiteX192" fmla="*/ 657917 w 1223926"/>
              <a:gd name="connsiteY192" fmla="*/ 1112732 h 1315718"/>
              <a:gd name="connsiteX193" fmla="*/ 656643 w 1223926"/>
              <a:gd name="connsiteY193" fmla="*/ 1118678 h 1315718"/>
              <a:gd name="connsiteX194" fmla="*/ 663225 w 1223926"/>
              <a:gd name="connsiteY194" fmla="*/ 1109229 h 1315718"/>
              <a:gd name="connsiteX195" fmla="*/ 668533 w 1223926"/>
              <a:gd name="connsiteY195" fmla="*/ 1099143 h 1315718"/>
              <a:gd name="connsiteX196" fmla="*/ 668003 w 1223926"/>
              <a:gd name="connsiteY196" fmla="*/ 1095852 h 1315718"/>
              <a:gd name="connsiteX197" fmla="*/ 666835 w 1223926"/>
              <a:gd name="connsiteY197" fmla="*/ 1093198 h 1315718"/>
              <a:gd name="connsiteX198" fmla="*/ 340410 w 1223926"/>
              <a:gd name="connsiteY198" fmla="*/ 961756 h 1315718"/>
              <a:gd name="connsiteX199" fmla="*/ 340516 w 1223926"/>
              <a:gd name="connsiteY199" fmla="*/ 963349 h 1315718"/>
              <a:gd name="connsiteX200" fmla="*/ 341259 w 1223926"/>
              <a:gd name="connsiteY200" fmla="*/ 964304 h 1315718"/>
              <a:gd name="connsiteX201" fmla="*/ 343807 w 1223926"/>
              <a:gd name="connsiteY201" fmla="*/ 963455 h 1315718"/>
              <a:gd name="connsiteX202" fmla="*/ 159382 w 1223926"/>
              <a:gd name="connsiteY202" fmla="*/ 888813 h 1315718"/>
              <a:gd name="connsiteX203" fmla="*/ 150040 w 1223926"/>
              <a:gd name="connsiteY203" fmla="*/ 910046 h 1315718"/>
              <a:gd name="connsiteX204" fmla="*/ 152482 w 1223926"/>
              <a:gd name="connsiteY204" fmla="*/ 914293 h 1315718"/>
              <a:gd name="connsiteX205" fmla="*/ 156834 w 1223926"/>
              <a:gd name="connsiteY205" fmla="*/ 915991 h 1315718"/>
              <a:gd name="connsiteX206" fmla="*/ 160444 w 1223926"/>
              <a:gd name="connsiteY206" fmla="*/ 904313 h 1315718"/>
              <a:gd name="connsiteX207" fmla="*/ 165328 w 1223926"/>
              <a:gd name="connsiteY207" fmla="*/ 893909 h 1315718"/>
              <a:gd name="connsiteX208" fmla="*/ 805220 w 1223926"/>
              <a:gd name="connsiteY208" fmla="*/ 1131480 h 1315718"/>
              <a:gd name="connsiteX209" fmla="*/ 805326 w 1223926"/>
              <a:gd name="connsiteY209" fmla="*/ 1133073 h 1315718"/>
              <a:gd name="connsiteX210" fmla="*/ 806069 w 1223926"/>
              <a:gd name="connsiteY210" fmla="*/ 1134028 h 1315718"/>
              <a:gd name="connsiteX211" fmla="*/ 808617 w 1223926"/>
              <a:gd name="connsiteY211" fmla="*/ 1133179 h 1315718"/>
              <a:gd name="connsiteX212" fmla="*/ 427112 w 1223926"/>
              <a:gd name="connsiteY212" fmla="*/ 985359 h 1315718"/>
              <a:gd name="connsiteX213" fmla="*/ 423715 w 1223926"/>
              <a:gd name="connsiteY213" fmla="*/ 984510 h 1315718"/>
              <a:gd name="connsiteX214" fmla="*/ 424246 w 1223926"/>
              <a:gd name="connsiteY214" fmla="*/ 986103 h 1315718"/>
              <a:gd name="connsiteX215" fmla="*/ 425414 w 1223926"/>
              <a:gd name="connsiteY215" fmla="*/ 987058 h 1315718"/>
              <a:gd name="connsiteX216" fmla="*/ 427112 w 1223926"/>
              <a:gd name="connsiteY216" fmla="*/ 985359 h 1315718"/>
              <a:gd name="connsiteX217" fmla="*/ 471336 w 1223926"/>
              <a:gd name="connsiteY217" fmla="*/ 1001074 h 1315718"/>
              <a:gd name="connsiteX218" fmla="*/ 470427 w 1223926"/>
              <a:gd name="connsiteY218" fmla="*/ 1002346 h 1315718"/>
              <a:gd name="connsiteX219" fmla="*/ 469153 w 1223926"/>
              <a:gd name="connsiteY219" fmla="*/ 1008928 h 1315718"/>
              <a:gd name="connsiteX220" fmla="*/ 465331 w 1223926"/>
              <a:gd name="connsiteY220" fmla="*/ 1014236 h 1315718"/>
              <a:gd name="connsiteX221" fmla="*/ 465331 w 1223926"/>
              <a:gd name="connsiteY221" fmla="*/ 1019654 h 1315718"/>
              <a:gd name="connsiteX222" fmla="*/ 467767 w 1223926"/>
              <a:gd name="connsiteY222" fmla="*/ 1014783 h 1315718"/>
              <a:gd name="connsiteX223" fmla="*/ 470421 w 1223926"/>
              <a:gd name="connsiteY223" fmla="*/ 1012447 h 1315718"/>
              <a:gd name="connsiteX224" fmla="*/ 471164 w 1223926"/>
              <a:gd name="connsiteY224" fmla="*/ 1008838 h 1315718"/>
              <a:gd name="connsiteX225" fmla="*/ 470315 w 1223926"/>
              <a:gd name="connsiteY225" fmla="*/ 1004591 h 1315718"/>
              <a:gd name="connsiteX226" fmla="*/ 255355 w 1223926"/>
              <a:gd name="connsiteY226" fmla="*/ 918539 h 1315718"/>
              <a:gd name="connsiteX227" fmla="*/ 251108 w 1223926"/>
              <a:gd name="connsiteY227" fmla="*/ 922786 h 1315718"/>
              <a:gd name="connsiteX228" fmla="*/ 248785 w 1223926"/>
              <a:gd name="connsiteY228" fmla="*/ 939042 h 1315718"/>
              <a:gd name="connsiteX229" fmla="*/ 253780 w 1223926"/>
              <a:gd name="connsiteY229" fmla="*/ 921839 h 1315718"/>
              <a:gd name="connsiteX230" fmla="*/ 256414 w 1223926"/>
              <a:gd name="connsiteY230" fmla="*/ 919863 h 1315718"/>
              <a:gd name="connsiteX231" fmla="*/ 625218 w 1223926"/>
              <a:gd name="connsiteY231" fmla="*/ 1055828 h 1315718"/>
              <a:gd name="connsiteX232" fmla="*/ 615876 w 1223926"/>
              <a:gd name="connsiteY232" fmla="*/ 1077061 h 1315718"/>
              <a:gd name="connsiteX233" fmla="*/ 618318 w 1223926"/>
              <a:gd name="connsiteY233" fmla="*/ 1081308 h 1315718"/>
              <a:gd name="connsiteX234" fmla="*/ 622670 w 1223926"/>
              <a:gd name="connsiteY234" fmla="*/ 1083006 h 1315718"/>
              <a:gd name="connsiteX235" fmla="*/ 626280 w 1223926"/>
              <a:gd name="connsiteY235" fmla="*/ 1071328 h 1315718"/>
              <a:gd name="connsiteX236" fmla="*/ 631164 w 1223926"/>
              <a:gd name="connsiteY236" fmla="*/ 1060924 h 1315718"/>
              <a:gd name="connsiteX237" fmla="*/ 427112 w 1223926"/>
              <a:gd name="connsiteY237" fmla="*/ 977716 h 1315718"/>
              <a:gd name="connsiteX238" fmla="*/ 427325 w 1223926"/>
              <a:gd name="connsiteY238" fmla="*/ 979308 h 1315718"/>
              <a:gd name="connsiteX239" fmla="*/ 428811 w 1223926"/>
              <a:gd name="connsiteY239" fmla="*/ 980264 h 1315718"/>
              <a:gd name="connsiteX240" fmla="*/ 429660 w 1223926"/>
              <a:gd name="connsiteY240" fmla="*/ 980264 h 1315718"/>
              <a:gd name="connsiteX241" fmla="*/ 427112 w 1223926"/>
              <a:gd name="connsiteY241" fmla="*/ 977716 h 1315718"/>
              <a:gd name="connsiteX242" fmla="*/ 721191 w 1223926"/>
              <a:gd name="connsiteY242" fmla="*/ 1085554 h 1315718"/>
              <a:gd name="connsiteX243" fmla="*/ 716944 w 1223926"/>
              <a:gd name="connsiteY243" fmla="*/ 1089801 h 1315718"/>
              <a:gd name="connsiteX244" fmla="*/ 714855 w 1223926"/>
              <a:gd name="connsiteY244" fmla="*/ 1104427 h 1315718"/>
              <a:gd name="connsiteX245" fmla="*/ 718590 w 1223926"/>
              <a:gd name="connsiteY245" fmla="*/ 1091563 h 1315718"/>
              <a:gd name="connsiteX246" fmla="*/ 721987 w 1223926"/>
              <a:gd name="connsiteY246" fmla="*/ 1089015 h 1315718"/>
              <a:gd name="connsiteX247" fmla="*/ 722832 w 1223926"/>
              <a:gd name="connsiteY247" fmla="*/ 1087606 h 1315718"/>
              <a:gd name="connsiteX248" fmla="*/ 564589 w 1223926"/>
              <a:gd name="connsiteY248" fmla="*/ 1018180 h 1315718"/>
              <a:gd name="connsiteX249" fmla="*/ 564695 w 1223926"/>
              <a:gd name="connsiteY249" fmla="*/ 1019773 h 1315718"/>
              <a:gd name="connsiteX250" fmla="*/ 565438 w 1223926"/>
              <a:gd name="connsiteY250" fmla="*/ 1020728 h 1315718"/>
              <a:gd name="connsiteX251" fmla="*/ 567986 w 1223926"/>
              <a:gd name="connsiteY251" fmla="*/ 1019879 h 1315718"/>
              <a:gd name="connsiteX252" fmla="*/ 360581 w 1223926"/>
              <a:gd name="connsiteY252" fmla="*/ 937763 h 1315718"/>
              <a:gd name="connsiteX253" fmla="*/ 358245 w 1223926"/>
              <a:gd name="connsiteY253" fmla="*/ 937126 h 1315718"/>
              <a:gd name="connsiteX254" fmla="*/ 358458 w 1223926"/>
              <a:gd name="connsiteY254" fmla="*/ 938719 h 1315718"/>
              <a:gd name="connsiteX255" fmla="*/ 359944 w 1223926"/>
              <a:gd name="connsiteY255" fmla="*/ 939674 h 1315718"/>
              <a:gd name="connsiteX256" fmla="*/ 361643 w 1223926"/>
              <a:gd name="connsiteY256" fmla="*/ 939674 h 1315718"/>
              <a:gd name="connsiteX257" fmla="*/ 360581 w 1223926"/>
              <a:gd name="connsiteY257" fmla="*/ 937763 h 1315718"/>
              <a:gd name="connsiteX258" fmla="*/ 869768 w 1223926"/>
              <a:gd name="connsiteY258" fmla="*/ 1128083 h 1315718"/>
              <a:gd name="connsiteX259" fmla="*/ 873165 w 1223926"/>
              <a:gd name="connsiteY259" fmla="*/ 1134028 h 1315718"/>
              <a:gd name="connsiteX260" fmla="*/ 872315 w 1223926"/>
              <a:gd name="connsiteY260" fmla="*/ 1140823 h 1315718"/>
              <a:gd name="connsiteX261" fmla="*/ 869024 w 1223926"/>
              <a:gd name="connsiteY261" fmla="*/ 1143795 h 1315718"/>
              <a:gd name="connsiteX262" fmla="*/ 863822 w 1223926"/>
              <a:gd name="connsiteY262" fmla="*/ 1146768 h 1315718"/>
              <a:gd name="connsiteX263" fmla="*/ 866795 w 1223926"/>
              <a:gd name="connsiteY263" fmla="*/ 1137425 h 1315718"/>
              <a:gd name="connsiteX264" fmla="*/ 869768 w 1223926"/>
              <a:gd name="connsiteY264" fmla="*/ 1128083 h 1315718"/>
              <a:gd name="connsiteX265" fmla="*/ 825391 w 1223926"/>
              <a:gd name="connsiteY265" fmla="*/ 1107487 h 1315718"/>
              <a:gd name="connsiteX266" fmla="*/ 823055 w 1223926"/>
              <a:gd name="connsiteY266" fmla="*/ 1106850 h 1315718"/>
              <a:gd name="connsiteX267" fmla="*/ 823268 w 1223926"/>
              <a:gd name="connsiteY267" fmla="*/ 1108443 h 1315718"/>
              <a:gd name="connsiteX268" fmla="*/ 824754 w 1223926"/>
              <a:gd name="connsiteY268" fmla="*/ 1109398 h 1315718"/>
              <a:gd name="connsiteX269" fmla="*/ 826453 w 1223926"/>
              <a:gd name="connsiteY269" fmla="*/ 1109398 h 1315718"/>
              <a:gd name="connsiteX270" fmla="*/ 825391 w 1223926"/>
              <a:gd name="connsiteY270" fmla="*/ 1107487 h 1315718"/>
              <a:gd name="connsiteX271" fmla="*/ 408613 w 1223926"/>
              <a:gd name="connsiteY271" fmla="*/ 948674 h 1315718"/>
              <a:gd name="connsiteX272" fmla="*/ 407505 w 1223926"/>
              <a:gd name="connsiteY272" fmla="*/ 949866 h 1315718"/>
              <a:gd name="connsiteX273" fmla="*/ 408066 w 1223926"/>
              <a:gd name="connsiteY273" fmla="*/ 950556 h 1315718"/>
              <a:gd name="connsiteX274" fmla="*/ 175519 w 1223926"/>
              <a:gd name="connsiteY274" fmla="*/ 859088 h 1315718"/>
              <a:gd name="connsiteX275" fmla="*/ 171273 w 1223926"/>
              <a:gd name="connsiteY275" fmla="*/ 864183 h 1315718"/>
              <a:gd name="connsiteX276" fmla="*/ 171273 w 1223926"/>
              <a:gd name="connsiteY276" fmla="*/ 866731 h 1315718"/>
              <a:gd name="connsiteX277" fmla="*/ 172971 w 1223926"/>
              <a:gd name="connsiteY277" fmla="*/ 866731 h 1315718"/>
              <a:gd name="connsiteX278" fmla="*/ 176369 w 1223926"/>
              <a:gd name="connsiteY278" fmla="*/ 866307 h 1315718"/>
              <a:gd name="connsiteX279" fmla="*/ 177218 w 1223926"/>
              <a:gd name="connsiteY279" fmla="*/ 863334 h 1315718"/>
              <a:gd name="connsiteX280" fmla="*/ 641355 w 1223926"/>
              <a:gd name="connsiteY280" fmla="*/ 1026103 h 1315718"/>
              <a:gd name="connsiteX281" fmla="*/ 637109 w 1223926"/>
              <a:gd name="connsiteY281" fmla="*/ 1031198 h 1315718"/>
              <a:gd name="connsiteX282" fmla="*/ 637109 w 1223926"/>
              <a:gd name="connsiteY282" fmla="*/ 1033746 h 1315718"/>
              <a:gd name="connsiteX283" fmla="*/ 638807 w 1223926"/>
              <a:gd name="connsiteY283" fmla="*/ 1033746 h 1315718"/>
              <a:gd name="connsiteX284" fmla="*/ 642205 w 1223926"/>
              <a:gd name="connsiteY284" fmla="*/ 1033322 h 1315718"/>
              <a:gd name="connsiteX285" fmla="*/ 643054 w 1223926"/>
              <a:gd name="connsiteY285" fmla="*/ 1030349 h 1315718"/>
              <a:gd name="connsiteX286" fmla="*/ 263848 w 1223926"/>
              <a:gd name="connsiteY286" fmla="*/ 881170 h 1315718"/>
              <a:gd name="connsiteX287" fmla="*/ 260875 w 1223926"/>
              <a:gd name="connsiteY287" fmla="*/ 888920 h 1315718"/>
              <a:gd name="connsiteX288" fmla="*/ 257903 w 1223926"/>
              <a:gd name="connsiteY288" fmla="*/ 897307 h 1315718"/>
              <a:gd name="connsiteX289" fmla="*/ 250790 w 1223926"/>
              <a:gd name="connsiteY289" fmla="*/ 907923 h 1315718"/>
              <a:gd name="connsiteX290" fmla="*/ 244314 w 1223926"/>
              <a:gd name="connsiteY290" fmla="*/ 918539 h 1315718"/>
              <a:gd name="connsiteX291" fmla="*/ 241766 w 1223926"/>
              <a:gd name="connsiteY291" fmla="*/ 926608 h 1315718"/>
              <a:gd name="connsiteX292" fmla="*/ 236670 w 1223926"/>
              <a:gd name="connsiteY292" fmla="*/ 932128 h 1315718"/>
              <a:gd name="connsiteX293" fmla="*/ 237944 w 1223926"/>
              <a:gd name="connsiteY293" fmla="*/ 935844 h 1315718"/>
              <a:gd name="connsiteX294" fmla="*/ 239218 w 1223926"/>
              <a:gd name="connsiteY294" fmla="*/ 938923 h 1315718"/>
              <a:gd name="connsiteX295" fmla="*/ 239961 w 1223926"/>
              <a:gd name="connsiteY295" fmla="*/ 937649 h 1315718"/>
              <a:gd name="connsiteX296" fmla="*/ 240067 w 1223926"/>
              <a:gd name="connsiteY296" fmla="*/ 936375 h 1315718"/>
              <a:gd name="connsiteX297" fmla="*/ 248560 w 1223926"/>
              <a:gd name="connsiteY297" fmla="*/ 921830 h 1315718"/>
              <a:gd name="connsiteX298" fmla="*/ 254505 w 1223926"/>
              <a:gd name="connsiteY298" fmla="*/ 906649 h 1315718"/>
              <a:gd name="connsiteX299" fmla="*/ 258752 w 1223926"/>
              <a:gd name="connsiteY299" fmla="*/ 906649 h 1315718"/>
              <a:gd name="connsiteX300" fmla="*/ 262098 w 1223926"/>
              <a:gd name="connsiteY300" fmla="*/ 906910 h 1315718"/>
              <a:gd name="connsiteX301" fmla="*/ 262273 w 1223926"/>
              <a:gd name="connsiteY301" fmla="*/ 906551 h 1315718"/>
              <a:gd name="connsiteX302" fmla="*/ 262061 w 1223926"/>
              <a:gd name="connsiteY302" fmla="*/ 900500 h 1315718"/>
              <a:gd name="connsiteX303" fmla="*/ 265670 w 1223926"/>
              <a:gd name="connsiteY303" fmla="*/ 896359 h 1315718"/>
              <a:gd name="connsiteX304" fmla="*/ 267419 w 1223926"/>
              <a:gd name="connsiteY304" fmla="*/ 891966 h 1315718"/>
              <a:gd name="connsiteX305" fmla="*/ 266396 w 1223926"/>
              <a:gd name="connsiteY305" fmla="*/ 889663 h 1315718"/>
              <a:gd name="connsiteX306" fmla="*/ 269793 w 1223926"/>
              <a:gd name="connsiteY306" fmla="*/ 883718 h 1315718"/>
              <a:gd name="connsiteX307" fmla="*/ 325122 w 1223926"/>
              <a:gd name="connsiteY307" fmla="*/ 898907 h 1315718"/>
              <a:gd name="connsiteX308" fmla="*/ 325122 w 1223926"/>
              <a:gd name="connsiteY308" fmla="*/ 903154 h 1315718"/>
              <a:gd name="connsiteX309" fmla="*/ 326184 w 1223926"/>
              <a:gd name="connsiteY309" fmla="*/ 905383 h 1315718"/>
              <a:gd name="connsiteX310" fmla="*/ 328519 w 1223926"/>
              <a:gd name="connsiteY310" fmla="*/ 905702 h 1315718"/>
              <a:gd name="connsiteX311" fmla="*/ 184862 w 1223926"/>
              <a:gd name="connsiteY311" fmla="*/ 845499 h 1315718"/>
              <a:gd name="connsiteX312" fmla="*/ 183163 w 1223926"/>
              <a:gd name="connsiteY312" fmla="*/ 848896 h 1315718"/>
              <a:gd name="connsiteX313" fmla="*/ 184862 w 1223926"/>
              <a:gd name="connsiteY313" fmla="*/ 846348 h 1315718"/>
              <a:gd name="connsiteX314" fmla="*/ 584760 w 1223926"/>
              <a:gd name="connsiteY314" fmla="*/ 994187 h 1315718"/>
              <a:gd name="connsiteX315" fmla="*/ 582424 w 1223926"/>
              <a:gd name="connsiteY315" fmla="*/ 993550 h 1315718"/>
              <a:gd name="connsiteX316" fmla="*/ 582637 w 1223926"/>
              <a:gd name="connsiteY316" fmla="*/ 995143 h 1315718"/>
              <a:gd name="connsiteX317" fmla="*/ 584123 w 1223926"/>
              <a:gd name="connsiteY317" fmla="*/ 996098 h 1315718"/>
              <a:gd name="connsiteX318" fmla="*/ 584227 w 1223926"/>
              <a:gd name="connsiteY318" fmla="*/ 996098 h 1315718"/>
              <a:gd name="connsiteX319" fmla="*/ 584871 w 1223926"/>
              <a:gd name="connsiteY319" fmla="*/ 994387 h 1315718"/>
              <a:gd name="connsiteX320" fmla="*/ 729684 w 1223926"/>
              <a:gd name="connsiteY320" fmla="*/ 1048185 h 1315718"/>
              <a:gd name="connsiteX321" fmla="*/ 726711 w 1223926"/>
              <a:gd name="connsiteY321" fmla="*/ 1055935 h 1315718"/>
              <a:gd name="connsiteX322" fmla="*/ 723739 w 1223926"/>
              <a:gd name="connsiteY322" fmla="*/ 1064322 h 1315718"/>
              <a:gd name="connsiteX323" fmla="*/ 716626 w 1223926"/>
              <a:gd name="connsiteY323" fmla="*/ 1074938 h 1315718"/>
              <a:gd name="connsiteX324" fmla="*/ 710150 w 1223926"/>
              <a:gd name="connsiteY324" fmla="*/ 1085554 h 1315718"/>
              <a:gd name="connsiteX325" fmla="*/ 707602 w 1223926"/>
              <a:gd name="connsiteY325" fmla="*/ 1093623 h 1315718"/>
              <a:gd name="connsiteX326" fmla="*/ 702506 w 1223926"/>
              <a:gd name="connsiteY326" fmla="*/ 1099144 h 1315718"/>
              <a:gd name="connsiteX327" fmla="*/ 703780 w 1223926"/>
              <a:gd name="connsiteY327" fmla="*/ 1102859 h 1315718"/>
              <a:gd name="connsiteX328" fmla="*/ 705054 w 1223926"/>
              <a:gd name="connsiteY328" fmla="*/ 1105938 h 1315718"/>
              <a:gd name="connsiteX329" fmla="*/ 705797 w 1223926"/>
              <a:gd name="connsiteY329" fmla="*/ 1104664 h 1315718"/>
              <a:gd name="connsiteX330" fmla="*/ 705903 w 1223926"/>
              <a:gd name="connsiteY330" fmla="*/ 1103390 h 1315718"/>
              <a:gd name="connsiteX331" fmla="*/ 714396 w 1223926"/>
              <a:gd name="connsiteY331" fmla="*/ 1088846 h 1315718"/>
              <a:gd name="connsiteX332" fmla="*/ 720341 w 1223926"/>
              <a:gd name="connsiteY332" fmla="*/ 1073664 h 1315718"/>
              <a:gd name="connsiteX333" fmla="*/ 724588 w 1223926"/>
              <a:gd name="connsiteY333" fmla="*/ 1073664 h 1315718"/>
              <a:gd name="connsiteX334" fmla="*/ 726998 w 1223926"/>
              <a:gd name="connsiteY334" fmla="*/ 1073853 h 1315718"/>
              <a:gd name="connsiteX335" fmla="*/ 726871 w 1223926"/>
              <a:gd name="connsiteY335" fmla="*/ 1070224 h 1315718"/>
              <a:gd name="connsiteX336" fmla="*/ 730480 w 1223926"/>
              <a:gd name="connsiteY336" fmla="*/ 1066083 h 1315718"/>
              <a:gd name="connsiteX337" fmla="*/ 733283 w 1223926"/>
              <a:gd name="connsiteY337" fmla="*/ 1059042 h 1315718"/>
              <a:gd name="connsiteX338" fmla="*/ 732232 w 1223926"/>
              <a:gd name="connsiteY338" fmla="*/ 1056678 h 1315718"/>
              <a:gd name="connsiteX339" fmla="*/ 735629 w 1223926"/>
              <a:gd name="connsiteY339" fmla="*/ 1050733 h 1315718"/>
              <a:gd name="connsiteX340" fmla="*/ 789932 w 1223926"/>
              <a:gd name="connsiteY340" fmla="*/ 1068631 h 1315718"/>
              <a:gd name="connsiteX341" fmla="*/ 789932 w 1223926"/>
              <a:gd name="connsiteY341" fmla="*/ 1072878 h 1315718"/>
              <a:gd name="connsiteX342" fmla="*/ 790994 w 1223926"/>
              <a:gd name="connsiteY342" fmla="*/ 1075107 h 1315718"/>
              <a:gd name="connsiteX343" fmla="*/ 793329 w 1223926"/>
              <a:gd name="connsiteY343" fmla="*/ 1075426 h 1315718"/>
              <a:gd name="connsiteX344" fmla="*/ 650698 w 1223926"/>
              <a:gd name="connsiteY344" fmla="*/ 1012514 h 1315718"/>
              <a:gd name="connsiteX345" fmla="*/ 648999 w 1223926"/>
              <a:gd name="connsiteY345" fmla="*/ 1015911 h 1315718"/>
              <a:gd name="connsiteX346" fmla="*/ 650698 w 1223926"/>
              <a:gd name="connsiteY346" fmla="*/ 1013363 h 1315718"/>
              <a:gd name="connsiteX347" fmla="*/ 333615 w 1223926"/>
              <a:gd name="connsiteY347" fmla="*/ 889565 h 1315718"/>
              <a:gd name="connsiteX348" fmla="*/ 332766 w 1223926"/>
              <a:gd name="connsiteY348" fmla="*/ 889989 h 1315718"/>
              <a:gd name="connsiteX349" fmla="*/ 331917 w 1223926"/>
              <a:gd name="connsiteY349" fmla="*/ 890414 h 1315718"/>
              <a:gd name="connsiteX350" fmla="*/ 332447 w 1223926"/>
              <a:gd name="connsiteY350" fmla="*/ 892431 h 1315718"/>
              <a:gd name="connsiteX351" fmla="*/ 333615 w 1223926"/>
              <a:gd name="connsiteY351" fmla="*/ 893811 h 1315718"/>
              <a:gd name="connsiteX352" fmla="*/ 335102 w 1223926"/>
              <a:gd name="connsiteY352" fmla="*/ 892856 h 1315718"/>
              <a:gd name="connsiteX353" fmla="*/ 335314 w 1223926"/>
              <a:gd name="connsiteY353" fmla="*/ 891263 h 1315718"/>
              <a:gd name="connsiteX354" fmla="*/ 333615 w 1223926"/>
              <a:gd name="connsiteY354" fmla="*/ 889565 h 1315718"/>
              <a:gd name="connsiteX355" fmla="*/ 798425 w 1223926"/>
              <a:gd name="connsiteY355" fmla="*/ 1059289 h 1315718"/>
              <a:gd name="connsiteX356" fmla="*/ 797576 w 1223926"/>
              <a:gd name="connsiteY356" fmla="*/ 1059713 h 1315718"/>
              <a:gd name="connsiteX357" fmla="*/ 796727 w 1223926"/>
              <a:gd name="connsiteY357" fmla="*/ 1060138 h 1315718"/>
              <a:gd name="connsiteX358" fmla="*/ 797257 w 1223926"/>
              <a:gd name="connsiteY358" fmla="*/ 1062155 h 1315718"/>
              <a:gd name="connsiteX359" fmla="*/ 798425 w 1223926"/>
              <a:gd name="connsiteY359" fmla="*/ 1063535 h 1315718"/>
              <a:gd name="connsiteX360" fmla="*/ 799912 w 1223926"/>
              <a:gd name="connsiteY360" fmla="*/ 1062580 h 1315718"/>
              <a:gd name="connsiteX361" fmla="*/ 800124 w 1223926"/>
              <a:gd name="connsiteY361" fmla="*/ 1060987 h 1315718"/>
              <a:gd name="connsiteX362" fmla="*/ 798425 w 1223926"/>
              <a:gd name="connsiteY362" fmla="*/ 1059289 h 1315718"/>
              <a:gd name="connsiteX363" fmla="*/ 416848 w 1223926"/>
              <a:gd name="connsiteY363" fmla="*/ 909948 h 1315718"/>
              <a:gd name="connsiteX364" fmla="*/ 413451 w 1223926"/>
              <a:gd name="connsiteY364" fmla="*/ 909099 h 1315718"/>
              <a:gd name="connsiteX365" fmla="*/ 413981 w 1223926"/>
              <a:gd name="connsiteY365" fmla="*/ 911116 h 1315718"/>
              <a:gd name="connsiteX366" fmla="*/ 415149 w 1223926"/>
              <a:gd name="connsiteY366" fmla="*/ 912496 h 1315718"/>
              <a:gd name="connsiteX367" fmla="*/ 416636 w 1223926"/>
              <a:gd name="connsiteY367" fmla="*/ 911541 h 1315718"/>
              <a:gd name="connsiteX368" fmla="*/ 416848 w 1223926"/>
              <a:gd name="connsiteY368" fmla="*/ 909948 h 1315718"/>
              <a:gd name="connsiteX369" fmla="*/ 550289 w 1223926"/>
              <a:gd name="connsiteY369" fmla="*/ 957307 h 1315718"/>
              <a:gd name="connsiteX370" fmla="*/ 549301 w 1223926"/>
              <a:gd name="connsiteY370" fmla="*/ 958295 h 1315718"/>
              <a:gd name="connsiteX371" fmla="*/ 549301 w 1223926"/>
              <a:gd name="connsiteY371" fmla="*/ 959578 h 1315718"/>
              <a:gd name="connsiteX372" fmla="*/ 550363 w 1223926"/>
              <a:gd name="connsiteY372" fmla="*/ 961807 h 1315718"/>
              <a:gd name="connsiteX373" fmla="*/ 552698 w 1223926"/>
              <a:gd name="connsiteY373" fmla="*/ 962126 h 1315718"/>
              <a:gd name="connsiteX374" fmla="*/ 276588 w 1223926"/>
              <a:gd name="connsiteY374" fmla="*/ 853142 h 1315718"/>
              <a:gd name="connsiteX375" fmla="*/ 269793 w 1223926"/>
              <a:gd name="connsiteY375" fmla="*/ 864183 h 1315718"/>
              <a:gd name="connsiteX376" fmla="*/ 272341 w 1223926"/>
              <a:gd name="connsiteY376" fmla="*/ 873526 h 1315718"/>
              <a:gd name="connsiteX377" fmla="*/ 270748 w 1223926"/>
              <a:gd name="connsiteY377" fmla="*/ 873738 h 1315718"/>
              <a:gd name="connsiteX378" fmla="*/ 269793 w 1223926"/>
              <a:gd name="connsiteY378" fmla="*/ 875224 h 1315718"/>
              <a:gd name="connsiteX379" fmla="*/ 270748 w 1223926"/>
              <a:gd name="connsiteY379" fmla="*/ 877772 h 1315718"/>
              <a:gd name="connsiteX380" fmla="*/ 272341 w 1223926"/>
              <a:gd name="connsiteY380" fmla="*/ 880320 h 1315718"/>
              <a:gd name="connsiteX381" fmla="*/ 273268 w 1223926"/>
              <a:gd name="connsiteY381" fmla="*/ 880717 h 1315718"/>
              <a:gd name="connsiteX382" fmla="*/ 275607 w 1223926"/>
              <a:gd name="connsiteY382" fmla="*/ 877497 h 1315718"/>
              <a:gd name="connsiteX383" fmla="*/ 274889 w 1223926"/>
              <a:gd name="connsiteY383" fmla="*/ 876923 h 1315718"/>
              <a:gd name="connsiteX384" fmla="*/ 275632 w 1223926"/>
              <a:gd name="connsiteY384" fmla="*/ 873314 h 1315718"/>
              <a:gd name="connsiteX385" fmla="*/ 278286 w 1223926"/>
              <a:gd name="connsiteY385" fmla="*/ 870978 h 1315718"/>
              <a:gd name="connsiteX386" fmla="*/ 278392 w 1223926"/>
              <a:gd name="connsiteY386" fmla="*/ 862060 h 1315718"/>
              <a:gd name="connsiteX387" fmla="*/ 276588 w 1223926"/>
              <a:gd name="connsiteY387" fmla="*/ 853142 h 1315718"/>
              <a:gd name="connsiteX388" fmla="*/ 386273 w 1223926"/>
              <a:gd name="connsiteY388" fmla="*/ 892962 h 1315718"/>
              <a:gd name="connsiteX389" fmla="*/ 380540 w 1223926"/>
              <a:gd name="connsiteY389" fmla="*/ 895722 h 1315718"/>
              <a:gd name="connsiteX390" fmla="*/ 378629 w 1223926"/>
              <a:gd name="connsiteY390" fmla="*/ 902304 h 1315718"/>
              <a:gd name="connsiteX391" fmla="*/ 378629 w 1223926"/>
              <a:gd name="connsiteY391" fmla="*/ 903154 h 1315718"/>
              <a:gd name="connsiteX392" fmla="*/ 376506 w 1223926"/>
              <a:gd name="connsiteY392" fmla="*/ 903260 h 1315718"/>
              <a:gd name="connsiteX393" fmla="*/ 374382 w 1223926"/>
              <a:gd name="connsiteY393" fmla="*/ 904003 h 1315718"/>
              <a:gd name="connsiteX394" fmla="*/ 377886 w 1223926"/>
              <a:gd name="connsiteY394" fmla="*/ 905171 h 1315718"/>
              <a:gd name="connsiteX395" fmla="*/ 382026 w 1223926"/>
              <a:gd name="connsiteY395" fmla="*/ 905702 h 1315718"/>
              <a:gd name="connsiteX396" fmla="*/ 387122 w 1223926"/>
              <a:gd name="connsiteY396" fmla="*/ 901455 h 1315718"/>
              <a:gd name="connsiteX397" fmla="*/ 384468 w 1223926"/>
              <a:gd name="connsiteY397" fmla="*/ 899544 h 1315718"/>
              <a:gd name="connsiteX398" fmla="*/ 383725 w 1223926"/>
              <a:gd name="connsiteY398" fmla="*/ 896359 h 1315718"/>
              <a:gd name="connsiteX399" fmla="*/ 881658 w 1223926"/>
              <a:gd name="connsiteY399" fmla="*/ 1079672 h 1315718"/>
              <a:gd name="connsiteX400" fmla="*/ 878261 w 1223926"/>
              <a:gd name="connsiteY400" fmla="*/ 1078823 h 1315718"/>
              <a:gd name="connsiteX401" fmla="*/ 878791 w 1223926"/>
              <a:gd name="connsiteY401" fmla="*/ 1080840 h 1315718"/>
              <a:gd name="connsiteX402" fmla="*/ 879959 w 1223926"/>
              <a:gd name="connsiteY402" fmla="*/ 1082220 h 1315718"/>
              <a:gd name="connsiteX403" fmla="*/ 881446 w 1223926"/>
              <a:gd name="connsiteY403" fmla="*/ 1081265 h 1315718"/>
              <a:gd name="connsiteX404" fmla="*/ 881658 w 1223926"/>
              <a:gd name="connsiteY404" fmla="*/ 1079672 h 1315718"/>
              <a:gd name="connsiteX405" fmla="*/ 851083 w 1223926"/>
              <a:gd name="connsiteY405" fmla="*/ 1062686 h 1315718"/>
              <a:gd name="connsiteX406" fmla="*/ 845350 w 1223926"/>
              <a:gd name="connsiteY406" fmla="*/ 1065446 h 1315718"/>
              <a:gd name="connsiteX407" fmla="*/ 843439 w 1223926"/>
              <a:gd name="connsiteY407" fmla="*/ 1072028 h 1315718"/>
              <a:gd name="connsiteX408" fmla="*/ 843439 w 1223926"/>
              <a:gd name="connsiteY408" fmla="*/ 1072878 h 1315718"/>
              <a:gd name="connsiteX409" fmla="*/ 841316 w 1223926"/>
              <a:gd name="connsiteY409" fmla="*/ 1072984 h 1315718"/>
              <a:gd name="connsiteX410" fmla="*/ 839192 w 1223926"/>
              <a:gd name="connsiteY410" fmla="*/ 1073727 h 1315718"/>
              <a:gd name="connsiteX411" fmla="*/ 842696 w 1223926"/>
              <a:gd name="connsiteY411" fmla="*/ 1074895 h 1315718"/>
              <a:gd name="connsiteX412" fmla="*/ 846836 w 1223926"/>
              <a:gd name="connsiteY412" fmla="*/ 1075426 h 1315718"/>
              <a:gd name="connsiteX413" fmla="*/ 851932 w 1223926"/>
              <a:gd name="connsiteY413" fmla="*/ 1071179 h 1315718"/>
              <a:gd name="connsiteX414" fmla="*/ 849278 w 1223926"/>
              <a:gd name="connsiteY414" fmla="*/ 1069268 h 1315718"/>
              <a:gd name="connsiteX415" fmla="*/ 848535 w 1223926"/>
              <a:gd name="connsiteY415" fmla="*/ 1066083 h 1315718"/>
              <a:gd name="connsiteX416" fmla="*/ 742424 w 1223926"/>
              <a:gd name="connsiteY416" fmla="*/ 1020157 h 1315718"/>
              <a:gd name="connsiteX417" fmla="*/ 735629 w 1223926"/>
              <a:gd name="connsiteY417" fmla="*/ 1031199 h 1315718"/>
              <a:gd name="connsiteX418" fmla="*/ 738177 w 1223926"/>
              <a:gd name="connsiteY418" fmla="*/ 1040541 h 1315718"/>
              <a:gd name="connsiteX419" fmla="*/ 736584 w 1223926"/>
              <a:gd name="connsiteY419" fmla="*/ 1040753 h 1315718"/>
              <a:gd name="connsiteX420" fmla="*/ 735629 w 1223926"/>
              <a:gd name="connsiteY420" fmla="*/ 1042239 h 1315718"/>
              <a:gd name="connsiteX421" fmla="*/ 736584 w 1223926"/>
              <a:gd name="connsiteY421" fmla="*/ 1044787 h 1315718"/>
              <a:gd name="connsiteX422" fmla="*/ 738177 w 1223926"/>
              <a:gd name="connsiteY422" fmla="*/ 1047335 h 1315718"/>
              <a:gd name="connsiteX423" fmla="*/ 739821 w 1223926"/>
              <a:gd name="connsiteY423" fmla="*/ 1048040 h 1315718"/>
              <a:gd name="connsiteX424" fmla="*/ 741521 w 1223926"/>
              <a:gd name="connsiteY424" fmla="*/ 1045700 h 1315718"/>
              <a:gd name="connsiteX425" fmla="*/ 741880 w 1223926"/>
              <a:gd name="connsiteY425" fmla="*/ 1044862 h 1315718"/>
              <a:gd name="connsiteX426" fmla="*/ 740725 w 1223926"/>
              <a:gd name="connsiteY426" fmla="*/ 1043938 h 1315718"/>
              <a:gd name="connsiteX427" fmla="*/ 741468 w 1223926"/>
              <a:gd name="connsiteY427" fmla="*/ 1040329 h 1315718"/>
              <a:gd name="connsiteX428" fmla="*/ 744122 w 1223926"/>
              <a:gd name="connsiteY428" fmla="*/ 1037993 h 1315718"/>
              <a:gd name="connsiteX429" fmla="*/ 744228 w 1223926"/>
              <a:gd name="connsiteY429" fmla="*/ 1029076 h 1315718"/>
              <a:gd name="connsiteX430" fmla="*/ 742424 w 1223926"/>
              <a:gd name="connsiteY430" fmla="*/ 1020157 h 1315718"/>
              <a:gd name="connsiteX431" fmla="*/ 557794 w 1223926"/>
              <a:gd name="connsiteY431" fmla="*/ 945989 h 1315718"/>
              <a:gd name="connsiteX432" fmla="*/ 556945 w 1223926"/>
              <a:gd name="connsiteY432" fmla="*/ 946413 h 1315718"/>
              <a:gd name="connsiteX433" fmla="*/ 556096 w 1223926"/>
              <a:gd name="connsiteY433" fmla="*/ 946838 h 1315718"/>
              <a:gd name="connsiteX434" fmla="*/ 556626 w 1223926"/>
              <a:gd name="connsiteY434" fmla="*/ 948855 h 1315718"/>
              <a:gd name="connsiteX435" fmla="*/ 557794 w 1223926"/>
              <a:gd name="connsiteY435" fmla="*/ 950235 h 1315718"/>
              <a:gd name="connsiteX436" fmla="*/ 558602 w 1223926"/>
              <a:gd name="connsiteY436" fmla="*/ 949716 h 1315718"/>
              <a:gd name="connsiteX437" fmla="*/ 558649 w 1223926"/>
              <a:gd name="connsiteY437" fmla="*/ 946844 h 1315718"/>
              <a:gd name="connsiteX438" fmla="*/ 601101 w 1223926"/>
              <a:gd name="connsiteY438" fmla="*/ 959663 h 1315718"/>
              <a:gd name="connsiteX439" fmla="*/ 600685 w 1223926"/>
              <a:gd name="connsiteY439" fmla="*/ 959684 h 1315718"/>
              <a:gd name="connsiteX440" fmla="*/ 598561 w 1223926"/>
              <a:gd name="connsiteY440" fmla="*/ 960427 h 1315718"/>
              <a:gd name="connsiteX441" fmla="*/ 600608 w 1223926"/>
              <a:gd name="connsiteY441" fmla="*/ 961109 h 1315718"/>
              <a:gd name="connsiteX442" fmla="*/ 343807 w 1223926"/>
              <a:gd name="connsiteY442" fmla="*/ 858989 h 1315718"/>
              <a:gd name="connsiteX443" fmla="*/ 340410 w 1223926"/>
              <a:gd name="connsiteY443" fmla="*/ 869181 h 1315718"/>
              <a:gd name="connsiteX444" fmla="*/ 338711 w 1223926"/>
              <a:gd name="connsiteY444" fmla="*/ 869287 h 1315718"/>
              <a:gd name="connsiteX445" fmla="*/ 337013 w 1223926"/>
              <a:gd name="connsiteY445" fmla="*/ 870030 h 1315718"/>
              <a:gd name="connsiteX446" fmla="*/ 339773 w 1223926"/>
              <a:gd name="connsiteY446" fmla="*/ 872897 h 1315718"/>
              <a:gd name="connsiteX447" fmla="*/ 343807 w 1223926"/>
              <a:gd name="connsiteY447" fmla="*/ 875126 h 1315718"/>
              <a:gd name="connsiteX448" fmla="*/ 349752 w 1223926"/>
              <a:gd name="connsiteY448" fmla="*/ 866633 h 1315718"/>
              <a:gd name="connsiteX449" fmla="*/ 808617 w 1223926"/>
              <a:gd name="connsiteY449" fmla="*/ 1028713 h 1315718"/>
              <a:gd name="connsiteX450" fmla="*/ 805220 w 1223926"/>
              <a:gd name="connsiteY450" fmla="*/ 1038905 h 1315718"/>
              <a:gd name="connsiteX451" fmla="*/ 803521 w 1223926"/>
              <a:gd name="connsiteY451" fmla="*/ 1039011 h 1315718"/>
              <a:gd name="connsiteX452" fmla="*/ 801823 w 1223926"/>
              <a:gd name="connsiteY452" fmla="*/ 1039754 h 1315718"/>
              <a:gd name="connsiteX453" fmla="*/ 804583 w 1223926"/>
              <a:gd name="connsiteY453" fmla="*/ 1042621 h 1315718"/>
              <a:gd name="connsiteX454" fmla="*/ 808617 w 1223926"/>
              <a:gd name="connsiteY454" fmla="*/ 1044850 h 1315718"/>
              <a:gd name="connsiteX455" fmla="*/ 814562 w 1223926"/>
              <a:gd name="connsiteY455" fmla="*/ 1036357 h 1315718"/>
              <a:gd name="connsiteX456" fmla="*/ 486564 w 1223926"/>
              <a:gd name="connsiteY456" fmla="*/ 902976 h 1315718"/>
              <a:gd name="connsiteX457" fmla="*/ 486564 w 1223926"/>
              <a:gd name="connsiteY457" fmla="*/ 907223 h 1315718"/>
              <a:gd name="connsiteX458" fmla="*/ 487626 w 1223926"/>
              <a:gd name="connsiteY458" fmla="*/ 909452 h 1315718"/>
              <a:gd name="connsiteX459" fmla="*/ 489961 w 1223926"/>
              <a:gd name="connsiteY459" fmla="*/ 909771 h 1315718"/>
              <a:gd name="connsiteX460" fmla="*/ 432985 w 1223926"/>
              <a:gd name="connsiteY460" fmla="*/ 881071 h 1315718"/>
              <a:gd name="connsiteX461" fmla="*/ 428207 w 1223926"/>
              <a:gd name="connsiteY461" fmla="*/ 885424 h 1315718"/>
              <a:gd name="connsiteX462" fmla="*/ 427889 w 1223926"/>
              <a:gd name="connsiteY462" fmla="*/ 892962 h 1315718"/>
              <a:gd name="connsiteX463" fmla="*/ 423749 w 1223926"/>
              <a:gd name="connsiteY463" fmla="*/ 893599 h 1315718"/>
              <a:gd name="connsiteX464" fmla="*/ 420245 w 1223926"/>
              <a:gd name="connsiteY464" fmla="*/ 895510 h 1315718"/>
              <a:gd name="connsiteX465" fmla="*/ 421944 w 1223926"/>
              <a:gd name="connsiteY465" fmla="*/ 903154 h 1315718"/>
              <a:gd name="connsiteX466" fmla="*/ 424598 w 1223926"/>
              <a:gd name="connsiteY466" fmla="*/ 896465 h 1315718"/>
              <a:gd name="connsiteX467" fmla="*/ 429975 w 1223926"/>
              <a:gd name="connsiteY467" fmla="*/ 893239 h 1315718"/>
              <a:gd name="connsiteX468" fmla="*/ 430848 w 1223926"/>
              <a:gd name="connsiteY468" fmla="*/ 891047 h 1315718"/>
              <a:gd name="connsiteX469" fmla="*/ 431711 w 1223926"/>
              <a:gd name="connsiteY469" fmla="*/ 887017 h 1315718"/>
              <a:gd name="connsiteX470" fmla="*/ 432985 w 1223926"/>
              <a:gd name="connsiteY470" fmla="*/ 881071 h 1315718"/>
              <a:gd name="connsiteX471" fmla="*/ 397314 w 1223926"/>
              <a:gd name="connsiteY471" fmla="*/ 866633 h 1315718"/>
              <a:gd name="connsiteX472" fmla="*/ 395827 w 1223926"/>
              <a:gd name="connsiteY472" fmla="*/ 868438 h 1315718"/>
              <a:gd name="connsiteX473" fmla="*/ 395615 w 1223926"/>
              <a:gd name="connsiteY473" fmla="*/ 870880 h 1315718"/>
              <a:gd name="connsiteX474" fmla="*/ 393916 w 1223926"/>
              <a:gd name="connsiteY474" fmla="*/ 876507 h 1315718"/>
              <a:gd name="connsiteX475" fmla="*/ 389670 w 1223926"/>
              <a:gd name="connsiteY475" fmla="*/ 880222 h 1315718"/>
              <a:gd name="connsiteX476" fmla="*/ 388396 w 1223926"/>
              <a:gd name="connsiteY476" fmla="*/ 886167 h 1315718"/>
              <a:gd name="connsiteX477" fmla="*/ 387122 w 1223926"/>
              <a:gd name="connsiteY477" fmla="*/ 892113 h 1315718"/>
              <a:gd name="connsiteX478" fmla="*/ 393704 w 1223926"/>
              <a:gd name="connsiteY478" fmla="*/ 882664 h 1315718"/>
              <a:gd name="connsiteX479" fmla="*/ 399012 w 1223926"/>
              <a:gd name="connsiteY479" fmla="*/ 872578 h 1315718"/>
              <a:gd name="connsiteX480" fmla="*/ 398482 w 1223926"/>
              <a:gd name="connsiteY480" fmla="*/ 869287 h 1315718"/>
              <a:gd name="connsiteX481" fmla="*/ 397314 w 1223926"/>
              <a:gd name="connsiteY481" fmla="*/ 866633 h 1315718"/>
              <a:gd name="connsiteX482" fmla="*/ 897795 w 1223926"/>
              <a:gd name="connsiteY482" fmla="*/ 1050795 h 1315718"/>
              <a:gd name="connsiteX483" fmla="*/ 893017 w 1223926"/>
              <a:gd name="connsiteY483" fmla="*/ 1055148 h 1315718"/>
              <a:gd name="connsiteX484" fmla="*/ 892699 w 1223926"/>
              <a:gd name="connsiteY484" fmla="*/ 1062686 h 1315718"/>
              <a:gd name="connsiteX485" fmla="*/ 888559 w 1223926"/>
              <a:gd name="connsiteY485" fmla="*/ 1063323 h 1315718"/>
              <a:gd name="connsiteX486" fmla="*/ 885055 w 1223926"/>
              <a:gd name="connsiteY486" fmla="*/ 1065234 h 1315718"/>
              <a:gd name="connsiteX487" fmla="*/ 886754 w 1223926"/>
              <a:gd name="connsiteY487" fmla="*/ 1072878 h 1315718"/>
              <a:gd name="connsiteX488" fmla="*/ 889408 w 1223926"/>
              <a:gd name="connsiteY488" fmla="*/ 1066189 h 1315718"/>
              <a:gd name="connsiteX489" fmla="*/ 895247 w 1223926"/>
              <a:gd name="connsiteY489" fmla="*/ 1062686 h 1315718"/>
              <a:gd name="connsiteX490" fmla="*/ 896521 w 1223926"/>
              <a:gd name="connsiteY490" fmla="*/ 1056741 h 1315718"/>
              <a:gd name="connsiteX491" fmla="*/ 897795 w 1223926"/>
              <a:gd name="connsiteY491" fmla="*/ 1050795 h 1315718"/>
              <a:gd name="connsiteX492" fmla="*/ 862124 w 1223926"/>
              <a:gd name="connsiteY492" fmla="*/ 1036357 h 1315718"/>
              <a:gd name="connsiteX493" fmla="*/ 860637 w 1223926"/>
              <a:gd name="connsiteY493" fmla="*/ 1038162 h 1315718"/>
              <a:gd name="connsiteX494" fmla="*/ 860425 w 1223926"/>
              <a:gd name="connsiteY494" fmla="*/ 1040604 h 1315718"/>
              <a:gd name="connsiteX495" fmla="*/ 858726 w 1223926"/>
              <a:gd name="connsiteY495" fmla="*/ 1046231 h 1315718"/>
              <a:gd name="connsiteX496" fmla="*/ 854480 w 1223926"/>
              <a:gd name="connsiteY496" fmla="*/ 1049946 h 1315718"/>
              <a:gd name="connsiteX497" fmla="*/ 853206 w 1223926"/>
              <a:gd name="connsiteY497" fmla="*/ 1055891 h 1315718"/>
              <a:gd name="connsiteX498" fmla="*/ 851932 w 1223926"/>
              <a:gd name="connsiteY498" fmla="*/ 1061837 h 1315718"/>
              <a:gd name="connsiteX499" fmla="*/ 858514 w 1223926"/>
              <a:gd name="connsiteY499" fmla="*/ 1052388 h 1315718"/>
              <a:gd name="connsiteX500" fmla="*/ 863822 w 1223926"/>
              <a:gd name="connsiteY500" fmla="*/ 1042302 h 1315718"/>
              <a:gd name="connsiteX501" fmla="*/ 863292 w 1223926"/>
              <a:gd name="connsiteY501" fmla="*/ 1039011 h 1315718"/>
              <a:gd name="connsiteX502" fmla="*/ 862124 w 1223926"/>
              <a:gd name="connsiteY502" fmla="*/ 1036357 h 1315718"/>
              <a:gd name="connsiteX503" fmla="*/ 495057 w 1223926"/>
              <a:gd name="connsiteY503" fmla="*/ 893634 h 1315718"/>
              <a:gd name="connsiteX504" fmla="*/ 494208 w 1223926"/>
              <a:gd name="connsiteY504" fmla="*/ 894058 h 1315718"/>
              <a:gd name="connsiteX505" fmla="*/ 493359 w 1223926"/>
              <a:gd name="connsiteY505" fmla="*/ 894483 h 1315718"/>
              <a:gd name="connsiteX506" fmla="*/ 493889 w 1223926"/>
              <a:gd name="connsiteY506" fmla="*/ 896500 h 1315718"/>
              <a:gd name="connsiteX507" fmla="*/ 495057 w 1223926"/>
              <a:gd name="connsiteY507" fmla="*/ 897880 h 1315718"/>
              <a:gd name="connsiteX508" fmla="*/ 496544 w 1223926"/>
              <a:gd name="connsiteY508" fmla="*/ 896925 h 1315718"/>
              <a:gd name="connsiteX509" fmla="*/ 496756 w 1223926"/>
              <a:gd name="connsiteY509" fmla="*/ 895332 h 1315718"/>
              <a:gd name="connsiteX510" fmla="*/ 495057 w 1223926"/>
              <a:gd name="connsiteY510" fmla="*/ 893634 h 1315718"/>
              <a:gd name="connsiteX511" fmla="*/ 355697 w 1223926"/>
              <a:gd name="connsiteY511" fmla="*/ 829263 h 1315718"/>
              <a:gd name="connsiteX512" fmla="*/ 346355 w 1223926"/>
              <a:gd name="connsiteY512" fmla="*/ 850496 h 1315718"/>
              <a:gd name="connsiteX513" fmla="*/ 348797 w 1223926"/>
              <a:gd name="connsiteY513" fmla="*/ 854743 h 1315718"/>
              <a:gd name="connsiteX514" fmla="*/ 353149 w 1223926"/>
              <a:gd name="connsiteY514" fmla="*/ 856441 h 1315718"/>
              <a:gd name="connsiteX515" fmla="*/ 356759 w 1223926"/>
              <a:gd name="connsiteY515" fmla="*/ 844763 h 1315718"/>
              <a:gd name="connsiteX516" fmla="*/ 361643 w 1223926"/>
              <a:gd name="connsiteY516" fmla="*/ 834359 h 1315718"/>
              <a:gd name="connsiteX517" fmla="*/ 820507 w 1223926"/>
              <a:gd name="connsiteY517" fmla="*/ 998987 h 1315718"/>
              <a:gd name="connsiteX518" fmla="*/ 811165 w 1223926"/>
              <a:gd name="connsiteY518" fmla="*/ 1020220 h 1315718"/>
              <a:gd name="connsiteX519" fmla="*/ 813607 w 1223926"/>
              <a:gd name="connsiteY519" fmla="*/ 1024467 h 1315718"/>
              <a:gd name="connsiteX520" fmla="*/ 817959 w 1223926"/>
              <a:gd name="connsiteY520" fmla="*/ 1026165 h 1315718"/>
              <a:gd name="connsiteX521" fmla="*/ 821569 w 1223926"/>
              <a:gd name="connsiteY521" fmla="*/ 1014487 h 1315718"/>
              <a:gd name="connsiteX522" fmla="*/ 826453 w 1223926"/>
              <a:gd name="connsiteY522" fmla="*/ 1004083 h 1315718"/>
              <a:gd name="connsiteX523" fmla="*/ 445654 w 1223926"/>
              <a:gd name="connsiteY523" fmla="*/ 850752 h 1315718"/>
              <a:gd name="connsiteX524" fmla="*/ 440629 w 1223926"/>
              <a:gd name="connsiteY524" fmla="*/ 858989 h 1315718"/>
              <a:gd name="connsiteX525" fmla="*/ 438081 w 1223926"/>
              <a:gd name="connsiteY525" fmla="*/ 867058 h 1315718"/>
              <a:gd name="connsiteX526" fmla="*/ 432985 w 1223926"/>
              <a:gd name="connsiteY526" fmla="*/ 872578 h 1315718"/>
              <a:gd name="connsiteX527" fmla="*/ 434259 w 1223926"/>
              <a:gd name="connsiteY527" fmla="*/ 876294 h 1315718"/>
              <a:gd name="connsiteX528" fmla="*/ 435533 w 1223926"/>
              <a:gd name="connsiteY528" fmla="*/ 879373 h 1315718"/>
              <a:gd name="connsiteX529" fmla="*/ 436276 w 1223926"/>
              <a:gd name="connsiteY529" fmla="*/ 878099 h 1315718"/>
              <a:gd name="connsiteX530" fmla="*/ 436382 w 1223926"/>
              <a:gd name="connsiteY530" fmla="*/ 876825 h 1315718"/>
              <a:gd name="connsiteX531" fmla="*/ 442258 w 1223926"/>
              <a:gd name="connsiteY531" fmla="*/ 866762 h 1315718"/>
              <a:gd name="connsiteX532" fmla="*/ 443674 w 1223926"/>
              <a:gd name="connsiteY532" fmla="*/ 860086 h 1315718"/>
              <a:gd name="connsiteX533" fmla="*/ 581694 w 1223926"/>
              <a:gd name="connsiteY533" fmla="*/ 899576 h 1315718"/>
              <a:gd name="connsiteX534" fmla="*/ 581687 w 1223926"/>
              <a:gd name="connsiteY534" fmla="*/ 899579 h 1315718"/>
              <a:gd name="connsiteX535" fmla="*/ 581689 w 1223926"/>
              <a:gd name="connsiteY535" fmla="*/ 899587 h 1315718"/>
              <a:gd name="connsiteX536" fmla="*/ 505249 w 1223926"/>
              <a:gd name="connsiteY536" fmla="*/ 863058 h 1315718"/>
              <a:gd name="connsiteX537" fmla="*/ 501852 w 1223926"/>
              <a:gd name="connsiteY537" fmla="*/ 873250 h 1315718"/>
              <a:gd name="connsiteX538" fmla="*/ 500153 w 1223926"/>
              <a:gd name="connsiteY538" fmla="*/ 873356 h 1315718"/>
              <a:gd name="connsiteX539" fmla="*/ 498455 w 1223926"/>
              <a:gd name="connsiteY539" fmla="*/ 874099 h 1315718"/>
              <a:gd name="connsiteX540" fmla="*/ 501215 w 1223926"/>
              <a:gd name="connsiteY540" fmla="*/ 876966 h 1315718"/>
              <a:gd name="connsiteX541" fmla="*/ 505249 w 1223926"/>
              <a:gd name="connsiteY541" fmla="*/ 879195 h 1315718"/>
              <a:gd name="connsiteX542" fmla="*/ 511194 w 1223926"/>
              <a:gd name="connsiteY542" fmla="*/ 870702 h 1315718"/>
              <a:gd name="connsiteX543" fmla="*/ 371834 w 1223926"/>
              <a:gd name="connsiteY543" fmla="*/ 799538 h 1315718"/>
              <a:gd name="connsiteX544" fmla="*/ 367588 w 1223926"/>
              <a:gd name="connsiteY544" fmla="*/ 804633 h 1315718"/>
              <a:gd name="connsiteX545" fmla="*/ 367588 w 1223926"/>
              <a:gd name="connsiteY545" fmla="*/ 807181 h 1315718"/>
              <a:gd name="connsiteX546" fmla="*/ 369286 w 1223926"/>
              <a:gd name="connsiteY546" fmla="*/ 807181 h 1315718"/>
              <a:gd name="connsiteX547" fmla="*/ 372684 w 1223926"/>
              <a:gd name="connsiteY547" fmla="*/ 806757 h 1315718"/>
              <a:gd name="connsiteX548" fmla="*/ 373533 w 1223926"/>
              <a:gd name="connsiteY548" fmla="*/ 803784 h 1315718"/>
              <a:gd name="connsiteX549" fmla="*/ 836644 w 1223926"/>
              <a:gd name="connsiteY549" fmla="*/ 969262 h 1315718"/>
              <a:gd name="connsiteX550" fmla="*/ 832398 w 1223926"/>
              <a:gd name="connsiteY550" fmla="*/ 974357 h 1315718"/>
              <a:gd name="connsiteX551" fmla="*/ 832398 w 1223926"/>
              <a:gd name="connsiteY551" fmla="*/ 976905 h 1315718"/>
              <a:gd name="connsiteX552" fmla="*/ 834096 w 1223926"/>
              <a:gd name="connsiteY552" fmla="*/ 976905 h 1315718"/>
              <a:gd name="connsiteX553" fmla="*/ 837494 w 1223926"/>
              <a:gd name="connsiteY553" fmla="*/ 976481 h 1315718"/>
              <a:gd name="connsiteX554" fmla="*/ 838343 w 1223926"/>
              <a:gd name="connsiteY554" fmla="*/ 973508 h 1315718"/>
              <a:gd name="connsiteX555" fmla="*/ 381177 w 1223926"/>
              <a:gd name="connsiteY555" fmla="*/ 785949 h 1315718"/>
              <a:gd name="connsiteX556" fmla="*/ 379478 w 1223926"/>
              <a:gd name="connsiteY556" fmla="*/ 789346 h 1315718"/>
              <a:gd name="connsiteX557" fmla="*/ 381177 w 1223926"/>
              <a:gd name="connsiteY557" fmla="*/ 786798 h 1315718"/>
              <a:gd name="connsiteX558" fmla="*/ 517139 w 1223926"/>
              <a:gd name="connsiteY558" fmla="*/ 833332 h 1315718"/>
              <a:gd name="connsiteX559" fmla="*/ 507797 w 1223926"/>
              <a:gd name="connsiteY559" fmla="*/ 854565 h 1315718"/>
              <a:gd name="connsiteX560" fmla="*/ 510239 w 1223926"/>
              <a:gd name="connsiteY560" fmla="*/ 858812 h 1315718"/>
              <a:gd name="connsiteX561" fmla="*/ 514591 w 1223926"/>
              <a:gd name="connsiteY561" fmla="*/ 860510 h 1315718"/>
              <a:gd name="connsiteX562" fmla="*/ 518201 w 1223926"/>
              <a:gd name="connsiteY562" fmla="*/ 848832 h 1315718"/>
              <a:gd name="connsiteX563" fmla="*/ 523085 w 1223926"/>
              <a:gd name="connsiteY563" fmla="*/ 838428 h 1315718"/>
              <a:gd name="connsiteX564" fmla="*/ 845987 w 1223926"/>
              <a:gd name="connsiteY564" fmla="*/ 955673 h 1315718"/>
              <a:gd name="connsiteX565" fmla="*/ 844288 w 1223926"/>
              <a:gd name="connsiteY565" fmla="*/ 959070 h 1315718"/>
              <a:gd name="connsiteX566" fmla="*/ 845987 w 1223926"/>
              <a:gd name="connsiteY566" fmla="*/ 956522 h 1315718"/>
              <a:gd name="connsiteX567" fmla="*/ 937713 w 1223926"/>
              <a:gd name="connsiteY567" fmla="*/ 963316 h 1315718"/>
              <a:gd name="connsiteX568" fmla="*/ 930918 w 1223926"/>
              <a:gd name="connsiteY568" fmla="*/ 974357 h 1315718"/>
              <a:gd name="connsiteX569" fmla="*/ 933466 w 1223926"/>
              <a:gd name="connsiteY569" fmla="*/ 983700 h 1315718"/>
              <a:gd name="connsiteX570" fmla="*/ 931873 w 1223926"/>
              <a:gd name="connsiteY570" fmla="*/ 983912 h 1315718"/>
              <a:gd name="connsiteX571" fmla="*/ 930918 w 1223926"/>
              <a:gd name="connsiteY571" fmla="*/ 985398 h 1315718"/>
              <a:gd name="connsiteX572" fmla="*/ 931873 w 1223926"/>
              <a:gd name="connsiteY572" fmla="*/ 987946 h 1315718"/>
              <a:gd name="connsiteX573" fmla="*/ 933466 w 1223926"/>
              <a:gd name="connsiteY573" fmla="*/ 990494 h 1315718"/>
              <a:gd name="connsiteX574" fmla="*/ 939411 w 1223926"/>
              <a:gd name="connsiteY574" fmla="*/ 993042 h 1315718"/>
              <a:gd name="connsiteX575" fmla="*/ 940260 w 1223926"/>
              <a:gd name="connsiteY575" fmla="*/ 990494 h 1315718"/>
              <a:gd name="connsiteX576" fmla="*/ 936014 w 1223926"/>
              <a:gd name="connsiteY576" fmla="*/ 987097 h 1315718"/>
              <a:gd name="connsiteX577" fmla="*/ 936757 w 1223926"/>
              <a:gd name="connsiteY577" fmla="*/ 983488 h 1315718"/>
              <a:gd name="connsiteX578" fmla="*/ 939411 w 1223926"/>
              <a:gd name="connsiteY578" fmla="*/ 981152 h 1315718"/>
              <a:gd name="connsiteX579" fmla="*/ 939517 w 1223926"/>
              <a:gd name="connsiteY579" fmla="*/ 972234 h 1315718"/>
              <a:gd name="connsiteX580" fmla="*/ 937713 w 1223926"/>
              <a:gd name="connsiteY580" fmla="*/ 963316 h 1315718"/>
              <a:gd name="connsiteX581" fmla="*/ 533276 w 1223926"/>
              <a:gd name="connsiteY581" fmla="*/ 803607 h 1315718"/>
              <a:gd name="connsiteX582" fmla="*/ 529030 w 1223926"/>
              <a:gd name="connsiteY582" fmla="*/ 808702 h 1315718"/>
              <a:gd name="connsiteX583" fmla="*/ 529030 w 1223926"/>
              <a:gd name="connsiteY583" fmla="*/ 811250 h 1315718"/>
              <a:gd name="connsiteX584" fmla="*/ 530728 w 1223926"/>
              <a:gd name="connsiteY584" fmla="*/ 811250 h 1315718"/>
              <a:gd name="connsiteX585" fmla="*/ 534126 w 1223926"/>
              <a:gd name="connsiteY585" fmla="*/ 810826 h 1315718"/>
              <a:gd name="connsiteX586" fmla="*/ 534975 w 1223926"/>
              <a:gd name="connsiteY586" fmla="*/ 807853 h 1315718"/>
              <a:gd name="connsiteX587" fmla="*/ 542619 w 1223926"/>
              <a:gd name="connsiteY587" fmla="*/ 790018 h 1315718"/>
              <a:gd name="connsiteX588" fmla="*/ 540920 w 1223926"/>
              <a:gd name="connsiteY588" fmla="*/ 793415 h 1315718"/>
              <a:gd name="connsiteX589" fmla="*/ 542619 w 1223926"/>
              <a:gd name="connsiteY589" fmla="*/ 790867 h 1315718"/>
              <a:gd name="connsiteX590" fmla="*/ 956397 w 1223926"/>
              <a:gd name="connsiteY590" fmla="*/ 933590 h 1315718"/>
              <a:gd name="connsiteX591" fmla="*/ 955548 w 1223926"/>
              <a:gd name="connsiteY591" fmla="*/ 933590 h 1315718"/>
              <a:gd name="connsiteX592" fmla="*/ 956397 w 1223926"/>
              <a:gd name="connsiteY592" fmla="*/ 936138 h 1315718"/>
              <a:gd name="connsiteX593" fmla="*/ 965740 w 1223926"/>
              <a:gd name="connsiteY593" fmla="*/ 924248 h 1315718"/>
              <a:gd name="connsiteX594" fmla="*/ 962343 w 1223926"/>
              <a:gd name="connsiteY594" fmla="*/ 926796 h 1315718"/>
              <a:gd name="connsiteX595" fmla="*/ 964891 w 1223926"/>
              <a:gd name="connsiteY595" fmla="*/ 926796 h 1315718"/>
              <a:gd name="connsiteX596" fmla="*/ 965315 w 1223926"/>
              <a:gd name="connsiteY596" fmla="*/ 925522 h 1315718"/>
              <a:gd name="connsiteX597" fmla="*/ 965740 w 1223926"/>
              <a:gd name="connsiteY597" fmla="*/ 924248 h 1315718"/>
              <a:gd name="connsiteX598" fmla="*/ 973384 w 1223926"/>
              <a:gd name="connsiteY598" fmla="*/ 912358 h 1315718"/>
              <a:gd name="connsiteX599" fmla="*/ 970836 w 1223926"/>
              <a:gd name="connsiteY599" fmla="*/ 911508 h 1315718"/>
              <a:gd name="connsiteX600" fmla="*/ 970836 w 1223926"/>
              <a:gd name="connsiteY600" fmla="*/ 915755 h 1315718"/>
              <a:gd name="connsiteX601" fmla="*/ 964891 w 1223926"/>
              <a:gd name="connsiteY601" fmla="*/ 915755 h 1315718"/>
              <a:gd name="connsiteX602" fmla="*/ 964891 w 1223926"/>
              <a:gd name="connsiteY602" fmla="*/ 919152 h 1315718"/>
              <a:gd name="connsiteX603" fmla="*/ 966589 w 1223926"/>
              <a:gd name="connsiteY603" fmla="*/ 921700 h 1315718"/>
              <a:gd name="connsiteX604" fmla="*/ 973384 w 1223926"/>
              <a:gd name="connsiteY604" fmla="*/ 915755 h 1315718"/>
              <a:gd name="connsiteX605" fmla="*/ 976781 w 1223926"/>
              <a:gd name="connsiteY605" fmla="*/ 903015 h 1315718"/>
              <a:gd name="connsiteX606" fmla="*/ 974233 w 1223926"/>
              <a:gd name="connsiteY606" fmla="*/ 903864 h 1315718"/>
              <a:gd name="connsiteX607" fmla="*/ 974233 w 1223926"/>
              <a:gd name="connsiteY607" fmla="*/ 910659 h 1315718"/>
              <a:gd name="connsiteX608" fmla="*/ 976462 w 1223926"/>
              <a:gd name="connsiteY608" fmla="*/ 907156 h 1315718"/>
              <a:gd name="connsiteX609" fmla="*/ 976781 w 1223926"/>
              <a:gd name="connsiteY609" fmla="*/ 903015 h 1315718"/>
              <a:gd name="connsiteX610" fmla="*/ 986973 w 1223926"/>
              <a:gd name="connsiteY610" fmla="*/ 882632 h 1315718"/>
              <a:gd name="connsiteX611" fmla="*/ 983575 w 1223926"/>
              <a:gd name="connsiteY611" fmla="*/ 882632 h 1315718"/>
              <a:gd name="connsiteX612" fmla="*/ 980815 w 1223926"/>
              <a:gd name="connsiteY612" fmla="*/ 890063 h 1315718"/>
              <a:gd name="connsiteX613" fmla="*/ 976781 w 1223926"/>
              <a:gd name="connsiteY613" fmla="*/ 893673 h 1315718"/>
              <a:gd name="connsiteX614" fmla="*/ 977736 w 1223926"/>
              <a:gd name="connsiteY614" fmla="*/ 897388 h 1315718"/>
              <a:gd name="connsiteX615" fmla="*/ 979329 w 1223926"/>
              <a:gd name="connsiteY615" fmla="*/ 900467 h 1315718"/>
              <a:gd name="connsiteX616" fmla="*/ 980072 w 1223926"/>
              <a:gd name="connsiteY616" fmla="*/ 899512 h 1315718"/>
              <a:gd name="connsiteX617" fmla="*/ 980178 w 1223926"/>
              <a:gd name="connsiteY617" fmla="*/ 897919 h 1315718"/>
              <a:gd name="connsiteX618" fmla="*/ 984531 w 1223926"/>
              <a:gd name="connsiteY618" fmla="*/ 890594 h 1315718"/>
              <a:gd name="connsiteX619" fmla="*/ 986973 w 1223926"/>
              <a:gd name="connsiteY619" fmla="*/ 882632 h 1315718"/>
              <a:gd name="connsiteX620" fmla="*/ 1012452 w 1223926"/>
              <a:gd name="connsiteY620" fmla="*/ 855454 h 1315718"/>
              <a:gd name="connsiteX621" fmla="*/ 1011603 w 1223926"/>
              <a:gd name="connsiteY621" fmla="*/ 855454 h 1315718"/>
              <a:gd name="connsiteX622" fmla="*/ 1010860 w 1223926"/>
              <a:gd name="connsiteY622" fmla="*/ 857577 h 1315718"/>
              <a:gd name="connsiteX623" fmla="*/ 1010753 w 1223926"/>
              <a:gd name="connsiteY623" fmla="*/ 859700 h 1315718"/>
              <a:gd name="connsiteX624" fmla="*/ 1012452 w 1223926"/>
              <a:gd name="connsiteY624" fmla="*/ 855454 h 1315718"/>
              <a:gd name="connsiteX625" fmla="*/ 1011603 w 1223926"/>
              <a:gd name="connsiteY625" fmla="*/ 838467 h 1315718"/>
              <a:gd name="connsiteX626" fmla="*/ 1006507 w 1223926"/>
              <a:gd name="connsiteY626" fmla="*/ 838467 h 1315718"/>
              <a:gd name="connsiteX627" fmla="*/ 1003110 w 1223926"/>
              <a:gd name="connsiteY627" fmla="*/ 846961 h 1315718"/>
              <a:gd name="connsiteX628" fmla="*/ 999712 w 1223926"/>
              <a:gd name="connsiteY628" fmla="*/ 855454 h 1315718"/>
              <a:gd name="connsiteX629" fmla="*/ 994616 w 1223926"/>
              <a:gd name="connsiteY629" fmla="*/ 862248 h 1315718"/>
              <a:gd name="connsiteX630" fmla="*/ 994829 w 1223926"/>
              <a:gd name="connsiteY630" fmla="*/ 863841 h 1315718"/>
              <a:gd name="connsiteX631" fmla="*/ 996315 w 1223926"/>
              <a:gd name="connsiteY631" fmla="*/ 864796 h 1315718"/>
              <a:gd name="connsiteX632" fmla="*/ 1001411 w 1223926"/>
              <a:gd name="connsiteY632" fmla="*/ 863947 h 1315718"/>
              <a:gd name="connsiteX633" fmla="*/ 1004171 w 1223926"/>
              <a:gd name="connsiteY633" fmla="*/ 857046 h 1315718"/>
              <a:gd name="connsiteX634" fmla="*/ 1005658 w 1223926"/>
              <a:gd name="connsiteY634" fmla="*/ 849508 h 1315718"/>
              <a:gd name="connsiteX635" fmla="*/ 1008312 w 1223926"/>
              <a:gd name="connsiteY635" fmla="*/ 843669 h 1315718"/>
              <a:gd name="connsiteX636" fmla="*/ 1011603 w 1223926"/>
              <a:gd name="connsiteY636" fmla="*/ 838467 h 1315718"/>
              <a:gd name="connsiteX637" fmla="*/ 1021794 w 1223926"/>
              <a:gd name="connsiteY637" fmla="*/ 827426 h 1315718"/>
              <a:gd name="connsiteX638" fmla="*/ 1016699 w 1223926"/>
              <a:gd name="connsiteY638" fmla="*/ 832522 h 1315718"/>
              <a:gd name="connsiteX639" fmla="*/ 1014894 w 1223926"/>
              <a:gd name="connsiteY639" fmla="*/ 830611 h 1315718"/>
              <a:gd name="connsiteX640" fmla="*/ 1012452 w 1223926"/>
              <a:gd name="connsiteY640" fmla="*/ 832522 h 1315718"/>
              <a:gd name="connsiteX641" fmla="*/ 1018397 w 1223926"/>
              <a:gd name="connsiteY641" fmla="*/ 840166 h 1315718"/>
              <a:gd name="connsiteX642" fmla="*/ 1021794 w 1223926"/>
              <a:gd name="connsiteY642" fmla="*/ 840166 h 1315718"/>
              <a:gd name="connsiteX643" fmla="*/ 1022644 w 1223926"/>
              <a:gd name="connsiteY643" fmla="*/ 832522 h 1315718"/>
              <a:gd name="connsiteX644" fmla="*/ 1017548 w 1223926"/>
              <a:gd name="connsiteY644" fmla="*/ 810440 h 1315718"/>
              <a:gd name="connsiteX645" fmla="*/ 1013301 w 1223926"/>
              <a:gd name="connsiteY645" fmla="*/ 809591 h 1315718"/>
              <a:gd name="connsiteX646" fmla="*/ 1012877 w 1223926"/>
              <a:gd name="connsiteY646" fmla="*/ 810440 h 1315718"/>
              <a:gd name="connsiteX647" fmla="*/ 1012452 w 1223926"/>
              <a:gd name="connsiteY647" fmla="*/ 811289 h 1315718"/>
              <a:gd name="connsiteX648" fmla="*/ 1012452 w 1223926"/>
              <a:gd name="connsiteY648" fmla="*/ 815536 h 1315718"/>
              <a:gd name="connsiteX649" fmla="*/ 1013089 w 1223926"/>
              <a:gd name="connsiteY649" fmla="*/ 820950 h 1315718"/>
              <a:gd name="connsiteX650" fmla="*/ 1015000 w 1223926"/>
              <a:gd name="connsiteY650" fmla="*/ 825728 h 1315718"/>
              <a:gd name="connsiteX651" fmla="*/ 1031137 w 1223926"/>
              <a:gd name="connsiteY651" fmla="*/ 812139 h 1315718"/>
              <a:gd name="connsiteX652" fmla="*/ 1026890 w 1223926"/>
              <a:gd name="connsiteY652" fmla="*/ 818933 h 1315718"/>
              <a:gd name="connsiteX653" fmla="*/ 1029438 w 1223926"/>
              <a:gd name="connsiteY653" fmla="*/ 818933 h 1315718"/>
              <a:gd name="connsiteX654" fmla="*/ 1031137 w 1223926"/>
              <a:gd name="connsiteY654" fmla="*/ 812139 h 1315718"/>
              <a:gd name="connsiteX655" fmla="*/ 1022644 w 1223926"/>
              <a:gd name="connsiteY655" fmla="*/ 796851 h 1315718"/>
              <a:gd name="connsiteX656" fmla="*/ 1019247 w 1223926"/>
              <a:gd name="connsiteY656" fmla="*/ 798550 h 1315718"/>
              <a:gd name="connsiteX657" fmla="*/ 1015849 w 1223926"/>
              <a:gd name="connsiteY657" fmla="*/ 804495 h 1315718"/>
              <a:gd name="connsiteX658" fmla="*/ 1020096 w 1223926"/>
              <a:gd name="connsiteY658" fmla="*/ 802796 h 1315718"/>
              <a:gd name="connsiteX659" fmla="*/ 1022644 w 1223926"/>
              <a:gd name="connsiteY659" fmla="*/ 798550 h 1315718"/>
              <a:gd name="connsiteX660" fmla="*/ 1033685 w 1223926"/>
              <a:gd name="connsiteY660" fmla="*/ 762879 h 1315718"/>
              <a:gd name="connsiteX661" fmla="*/ 1033897 w 1223926"/>
              <a:gd name="connsiteY661" fmla="*/ 772221 h 1315718"/>
              <a:gd name="connsiteX662" fmla="*/ 1032836 w 1223926"/>
              <a:gd name="connsiteY662" fmla="*/ 781563 h 1315718"/>
              <a:gd name="connsiteX663" fmla="*/ 1035383 w 1223926"/>
              <a:gd name="connsiteY663" fmla="*/ 773920 h 1315718"/>
              <a:gd name="connsiteX664" fmla="*/ 1039630 w 1223926"/>
              <a:gd name="connsiteY664" fmla="*/ 765427 h 1315718"/>
              <a:gd name="connsiteX665" fmla="*/ 1060863 w 1223926"/>
              <a:gd name="connsiteY665" fmla="*/ 709372 h 1315718"/>
              <a:gd name="connsiteX666" fmla="*/ 1060014 w 1223926"/>
              <a:gd name="connsiteY666" fmla="*/ 715317 h 1315718"/>
              <a:gd name="connsiteX667" fmla="*/ 1056298 w 1223926"/>
              <a:gd name="connsiteY667" fmla="*/ 720094 h 1315718"/>
              <a:gd name="connsiteX668" fmla="*/ 1053219 w 1223926"/>
              <a:gd name="connsiteY668" fmla="*/ 725509 h 1315718"/>
              <a:gd name="connsiteX669" fmla="*/ 1049822 w 1223926"/>
              <a:gd name="connsiteY669" fmla="*/ 734851 h 1315718"/>
              <a:gd name="connsiteX670" fmla="*/ 1046849 w 1223926"/>
              <a:gd name="connsiteY670" fmla="*/ 735170 h 1315718"/>
              <a:gd name="connsiteX671" fmla="*/ 1046425 w 1223926"/>
              <a:gd name="connsiteY671" fmla="*/ 737399 h 1315718"/>
              <a:gd name="connsiteX672" fmla="*/ 1041329 w 1223926"/>
              <a:gd name="connsiteY672" fmla="*/ 743344 h 1315718"/>
              <a:gd name="connsiteX673" fmla="*/ 1038781 w 1223926"/>
              <a:gd name="connsiteY673" fmla="*/ 751838 h 1315718"/>
              <a:gd name="connsiteX674" fmla="*/ 1037082 w 1223926"/>
              <a:gd name="connsiteY674" fmla="*/ 751838 h 1315718"/>
              <a:gd name="connsiteX675" fmla="*/ 1037082 w 1223926"/>
              <a:gd name="connsiteY675" fmla="*/ 757783 h 1315718"/>
              <a:gd name="connsiteX676" fmla="*/ 1041329 w 1223926"/>
              <a:gd name="connsiteY676" fmla="*/ 759481 h 1315718"/>
              <a:gd name="connsiteX677" fmla="*/ 1041116 w 1223926"/>
              <a:gd name="connsiteY677" fmla="*/ 758420 h 1315718"/>
              <a:gd name="connsiteX678" fmla="*/ 1042178 w 1223926"/>
              <a:gd name="connsiteY678" fmla="*/ 758632 h 1315718"/>
              <a:gd name="connsiteX679" fmla="*/ 1043877 w 1223926"/>
              <a:gd name="connsiteY679" fmla="*/ 755235 h 1315718"/>
              <a:gd name="connsiteX680" fmla="*/ 1045469 w 1223926"/>
              <a:gd name="connsiteY680" fmla="*/ 754279 h 1315718"/>
              <a:gd name="connsiteX681" fmla="*/ 1046425 w 1223926"/>
              <a:gd name="connsiteY681" fmla="*/ 752687 h 1315718"/>
              <a:gd name="connsiteX682" fmla="*/ 1052370 w 1223926"/>
              <a:gd name="connsiteY682" fmla="*/ 742495 h 1315718"/>
              <a:gd name="connsiteX683" fmla="*/ 1055236 w 1223926"/>
              <a:gd name="connsiteY683" fmla="*/ 730817 h 1315718"/>
              <a:gd name="connsiteX684" fmla="*/ 1060014 w 1223926"/>
              <a:gd name="connsiteY684" fmla="*/ 720413 h 1315718"/>
              <a:gd name="connsiteX685" fmla="*/ 1064260 w 1223926"/>
              <a:gd name="connsiteY685" fmla="*/ 722961 h 1315718"/>
              <a:gd name="connsiteX686" fmla="*/ 1065746 w 1223926"/>
              <a:gd name="connsiteY686" fmla="*/ 717547 h 1315718"/>
              <a:gd name="connsiteX687" fmla="*/ 1068507 w 1223926"/>
              <a:gd name="connsiteY687" fmla="*/ 712769 h 1315718"/>
              <a:gd name="connsiteX688" fmla="*/ 1064260 w 1223926"/>
              <a:gd name="connsiteY688" fmla="*/ 711920 h 1315718"/>
              <a:gd name="connsiteX689" fmla="*/ 1074452 w 1223926"/>
              <a:gd name="connsiteY689" fmla="*/ 700879 h 1315718"/>
              <a:gd name="connsiteX690" fmla="*/ 1073603 w 1223926"/>
              <a:gd name="connsiteY690" fmla="*/ 702577 h 1315718"/>
              <a:gd name="connsiteX691" fmla="*/ 1072753 w 1223926"/>
              <a:gd name="connsiteY691" fmla="*/ 709372 h 1315718"/>
              <a:gd name="connsiteX692" fmla="*/ 1073603 w 1223926"/>
              <a:gd name="connsiteY692" fmla="*/ 711920 h 1315718"/>
              <a:gd name="connsiteX693" fmla="*/ 1075938 w 1223926"/>
              <a:gd name="connsiteY693" fmla="*/ 707673 h 1315718"/>
              <a:gd name="connsiteX694" fmla="*/ 1077000 w 1223926"/>
              <a:gd name="connsiteY694" fmla="*/ 703427 h 1315718"/>
              <a:gd name="connsiteX695" fmla="*/ 1074452 w 1223926"/>
              <a:gd name="connsiteY695" fmla="*/ 700879 h 1315718"/>
              <a:gd name="connsiteX696" fmla="*/ 1068507 w 1223926"/>
              <a:gd name="connsiteY696" fmla="*/ 698331 h 1315718"/>
              <a:gd name="connsiteX697" fmla="*/ 1066808 w 1223926"/>
              <a:gd name="connsiteY697" fmla="*/ 698331 h 1315718"/>
              <a:gd name="connsiteX698" fmla="*/ 1066808 w 1223926"/>
              <a:gd name="connsiteY698" fmla="*/ 701728 h 1315718"/>
              <a:gd name="connsiteX699" fmla="*/ 1067976 w 1223926"/>
              <a:gd name="connsiteY699" fmla="*/ 700029 h 1315718"/>
              <a:gd name="connsiteX700" fmla="*/ 1068507 w 1223926"/>
              <a:gd name="connsiteY700" fmla="*/ 698331 h 1315718"/>
              <a:gd name="connsiteX701" fmla="*/ 1080397 w 1223926"/>
              <a:gd name="connsiteY701" fmla="*/ 668605 h 1315718"/>
              <a:gd name="connsiteX702" fmla="*/ 1077955 w 1223926"/>
              <a:gd name="connsiteY702" fmla="*/ 669242 h 1315718"/>
              <a:gd name="connsiteX703" fmla="*/ 1076150 w 1223926"/>
              <a:gd name="connsiteY703" fmla="*/ 671153 h 1315718"/>
              <a:gd name="connsiteX704" fmla="*/ 1077106 w 1223926"/>
              <a:gd name="connsiteY704" fmla="*/ 671896 h 1315718"/>
              <a:gd name="connsiteX705" fmla="*/ 1078698 w 1223926"/>
              <a:gd name="connsiteY705" fmla="*/ 672002 h 1315718"/>
              <a:gd name="connsiteX706" fmla="*/ 1116068 w 1223926"/>
              <a:gd name="connsiteY706" fmla="*/ 595564 h 1315718"/>
              <a:gd name="connsiteX707" fmla="*/ 1116068 w 1223926"/>
              <a:gd name="connsiteY707" fmla="*/ 598961 h 1315718"/>
              <a:gd name="connsiteX708" fmla="*/ 1116917 w 1223926"/>
              <a:gd name="connsiteY708" fmla="*/ 596413 h 1315718"/>
              <a:gd name="connsiteX709" fmla="*/ 1120315 w 1223926"/>
              <a:gd name="connsiteY709" fmla="*/ 572633 h 1315718"/>
              <a:gd name="connsiteX710" fmla="*/ 1120315 w 1223926"/>
              <a:gd name="connsiteY710" fmla="*/ 573482 h 1315718"/>
              <a:gd name="connsiteX711" fmla="*/ 1123712 w 1223926"/>
              <a:gd name="connsiteY711" fmla="*/ 577728 h 1315718"/>
              <a:gd name="connsiteX712" fmla="*/ 1149191 w 1223926"/>
              <a:gd name="connsiteY712" fmla="*/ 548852 h 1315718"/>
              <a:gd name="connsiteX713" fmla="*/ 1146643 w 1223926"/>
              <a:gd name="connsiteY713" fmla="*/ 551400 h 1315718"/>
              <a:gd name="connsiteX714" fmla="*/ 1147705 w 1223926"/>
              <a:gd name="connsiteY714" fmla="*/ 552249 h 1315718"/>
              <a:gd name="connsiteX715" fmla="*/ 1147493 w 1223926"/>
              <a:gd name="connsiteY715" fmla="*/ 553098 h 1315718"/>
              <a:gd name="connsiteX716" fmla="*/ 1145794 w 1223926"/>
              <a:gd name="connsiteY716" fmla="*/ 555646 h 1315718"/>
              <a:gd name="connsiteX717" fmla="*/ 1141548 w 1223926"/>
              <a:gd name="connsiteY717" fmla="*/ 558194 h 1315718"/>
              <a:gd name="connsiteX718" fmla="*/ 1139849 w 1223926"/>
              <a:gd name="connsiteY718" fmla="*/ 556496 h 1315718"/>
              <a:gd name="connsiteX719" fmla="*/ 1138150 w 1223926"/>
              <a:gd name="connsiteY719" fmla="*/ 561592 h 1315718"/>
              <a:gd name="connsiteX720" fmla="*/ 1132630 w 1223926"/>
              <a:gd name="connsiteY720" fmla="*/ 569023 h 1315718"/>
              <a:gd name="connsiteX721" fmla="*/ 1129657 w 1223926"/>
              <a:gd name="connsiteY721" fmla="*/ 577728 h 1315718"/>
              <a:gd name="connsiteX722" fmla="*/ 1126260 w 1223926"/>
              <a:gd name="connsiteY722" fmla="*/ 585372 h 1315718"/>
              <a:gd name="connsiteX723" fmla="*/ 1124030 w 1223926"/>
              <a:gd name="connsiteY723" fmla="*/ 588876 h 1315718"/>
              <a:gd name="connsiteX724" fmla="*/ 1123712 w 1223926"/>
              <a:gd name="connsiteY724" fmla="*/ 593016 h 1315718"/>
              <a:gd name="connsiteX725" fmla="*/ 1118616 w 1223926"/>
              <a:gd name="connsiteY725" fmla="*/ 604482 h 1315718"/>
              <a:gd name="connsiteX726" fmla="*/ 1113520 w 1223926"/>
              <a:gd name="connsiteY726" fmla="*/ 615947 h 1315718"/>
              <a:gd name="connsiteX727" fmla="*/ 1110123 w 1223926"/>
              <a:gd name="connsiteY727" fmla="*/ 618495 h 1315718"/>
              <a:gd name="connsiteX728" fmla="*/ 1107894 w 1223926"/>
              <a:gd name="connsiteY728" fmla="*/ 623591 h 1315718"/>
              <a:gd name="connsiteX729" fmla="*/ 1105027 w 1223926"/>
              <a:gd name="connsiteY729" fmla="*/ 628687 h 1315718"/>
              <a:gd name="connsiteX730" fmla="*/ 1105027 w 1223926"/>
              <a:gd name="connsiteY730" fmla="*/ 634632 h 1315718"/>
              <a:gd name="connsiteX731" fmla="*/ 1113202 w 1223926"/>
              <a:gd name="connsiteY731" fmla="*/ 627838 h 1315718"/>
              <a:gd name="connsiteX732" fmla="*/ 1116917 w 1223926"/>
              <a:gd name="connsiteY732" fmla="*/ 618495 h 1315718"/>
              <a:gd name="connsiteX733" fmla="*/ 1119253 w 1223926"/>
              <a:gd name="connsiteY733" fmla="*/ 618283 h 1315718"/>
              <a:gd name="connsiteX734" fmla="*/ 1120315 w 1223926"/>
              <a:gd name="connsiteY734" fmla="*/ 616797 h 1315718"/>
              <a:gd name="connsiteX735" fmla="*/ 1120315 w 1223926"/>
              <a:gd name="connsiteY735" fmla="*/ 613293 h 1315718"/>
              <a:gd name="connsiteX736" fmla="*/ 1122863 w 1223926"/>
              <a:gd name="connsiteY736" fmla="*/ 611701 h 1315718"/>
              <a:gd name="connsiteX737" fmla="*/ 1133054 w 1223926"/>
              <a:gd name="connsiteY737" fmla="*/ 584523 h 1315718"/>
              <a:gd name="connsiteX738" fmla="*/ 1137301 w 1223926"/>
              <a:gd name="connsiteY738" fmla="*/ 581975 h 1315718"/>
              <a:gd name="connsiteX739" fmla="*/ 1137726 w 1223926"/>
              <a:gd name="connsiteY739" fmla="*/ 578578 h 1315718"/>
              <a:gd name="connsiteX740" fmla="*/ 1140698 w 1223926"/>
              <a:gd name="connsiteY740" fmla="*/ 577728 h 1315718"/>
              <a:gd name="connsiteX741" fmla="*/ 1144945 w 1223926"/>
              <a:gd name="connsiteY741" fmla="*/ 569235 h 1315718"/>
              <a:gd name="connsiteX742" fmla="*/ 1145582 w 1223926"/>
              <a:gd name="connsiteY742" fmla="*/ 562759 h 1315718"/>
              <a:gd name="connsiteX743" fmla="*/ 1147493 w 1223926"/>
              <a:gd name="connsiteY743" fmla="*/ 553098 h 1315718"/>
              <a:gd name="connsiteX744" fmla="*/ 1149191 w 1223926"/>
              <a:gd name="connsiteY744" fmla="*/ 548852 h 1315718"/>
              <a:gd name="connsiteX745" fmla="*/ 1150890 w 1223926"/>
              <a:gd name="connsiteY745" fmla="*/ 537811 h 1315718"/>
              <a:gd name="connsiteX746" fmla="*/ 1149191 w 1223926"/>
              <a:gd name="connsiteY746" fmla="*/ 537811 h 1315718"/>
              <a:gd name="connsiteX747" fmla="*/ 1148792 w 1223926"/>
              <a:gd name="connsiteY747" fmla="*/ 538510 h 1315718"/>
              <a:gd name="connsiteX748" fmla="*/ 1160869 w 1223926"/>
              <a:gd name="connsiteY748" fmla="*/ 533352 h 1315718"/>
              <a:gd name="connsiteX749" fmla="*/ 1157684 w 1223926"/>
              <a:gd name="connsiteY749" fmla="*/ 533564 h 1315718"/>
              <a:gd name="connsiteX750" fmla="*/ 1155455 w 1223926"/>
              <a:gd name="connsiteY750" fmla="*/ 538660 h 1315718"/>
              <a:gd name="connsiteX751" fmla="*/ 1152589 w 1223926"/>
              <a:gd name="connsiteY751" fmla="*/ 543756 h 1315718"/>
              <a:gd name="connsiteX752" fmla="*/ 1157684 w 1223926"/>
              <a:gd name="connsiteY752" fmla="*/ 546304 h 1315718"/>
              <a:gd name="connsiteX753" fmla="*/ 1160232 w 1223926"/>
              <a:gd name="connsiteY753" fmla="*/ 537811 h 1315718"/>
              <a:gd name="connsiteX754" fmla="*/ 1161825 w 1223926"/>
              <a:gd name="connsiteY754" fmla="*/ 536112 h 1315718"/>
              <a:gd name="connsiteX755" fmla="*/ 1162780 w 1223926"/>
              <a:gd name="connsiteY755" fmla="*/ 534414 h 1315718"/>
              <a:gd name="connsiteX756" fmla="*/ 1160869 w 1223926"/>
              <a:gd name="connsiteY756" fmla="*/ 533352 h 1315718"/>
              <a:gd name="connsiteX757" fmla="*/ 1161082 w 1223926"/>
              <a:gd name="connsiteY757" fmla="*/ 509783 h 1315718"/>
              <a:gd name="connsiteX758" fmla="*/ 1157684 w 1223926"/>
              <a:gd name="connsiteY758" fmla="*/ 511482 h 1315718"/>
              <a:gd name="connsiteX759" fmla="*/ 1155986 w 1223926"/>
              <a:gd name="connsiteY759" fmla="*/ 519975 h 1315718"/>
              <a:gd name="connsiteX760" fmla="*/ 1158852 w 1223926"/>
              <a:gd name="connsiteY760" fmla="*/ 514879 h 1315718"/>
              <a:gd name="connsiteX761" fmla="*/ 1161082 w 1223926"/>
              <a:gd name="connsiteY761" fmla="*/ 509783 h 1315718"/>
              <a:gd name="connsiteX762" fmla="*/ 1169787 w 1223926"/>
              <a:gd name="connsiteY762" fmla="*/ 501503 h 1315718"/>
              <a:gd name="connsiteX763" fmla="*/ 1167876 w 1223926"/>
              <a:gd name="connsiteY763" fmla="*/ 501290 h 1315718"/>
              <a:gd name="connsiteX764" fmla="*/ 1167027 w 1223926"/>
              <a:gd name="connsiteY764" fmla="*/ 501290 h 1315718"/>
              <a:gd name="connsiteX765" fmla="*/ 1167876 w 1223926"/>
              <a:gd name="connsiteY765" fmla="*/ 504688 h 1315718"/>
              <a:gd name="connsiteX766" fmla="*/ 1169575 w 1223926"/>
              <a:gd name="connsiteY766" fmla="*/ 504688 h 1315718"/>
              <a:gd name="connsiteX767" fmla="*/ 1170424 w 1223926"/>
              <a:gd name="connsiteY767" fmla="*/ 502989 h 1315718"/>
              <a:gd name="connsiteX768" fmla="*/ 1169787 w 1223926"/>
              <a:gd name="connsiteY768" fmla="*/ 501503 h 1315718"/>
              <a:gd name="connsiteX769" fmla="*/ 920451 w 1223926"/>
              <a:gd name="connsiteY769" fmla="*/ 396483 h 1315718"/>
              <a:gd name="connsiteX770" fmla="*/ 917053 w 1223926"/>
              <a:gd name="connsiteY770" fmla="*/ 398182 h 1315718"/>
              <a:gd name="connsiteX771" fmla="*/ 915837 w 1223926"/>
              <a:gd name="connsiteY771" fmla="*/ 404263 h 1315718"/>
              <a:gd name="connsiteX772" fmla="*/ 916788 w 1223926"/>
              <a:gd name="connsiteY772" fmla="*/ 404127 h 1315718"/>
              <a:gd name="connsiteX773" fmla="*/ 918221 w 1223926"/>
              <a:gd name="connsiteY773" fmla="*/ 401579 h 1315718"/>
              <a:gd name="connsiteX774" fmla="*/ 920451 w 1223926"/>
              <a:gd name="connsiteY774" fmla="*/ 396483 h 1315718"/>
              <a:gd name="connsiteX775" fmla="*/ 465135 w 1223926"/>
              <a:gd name="connsiteY775" fmla="*/ 215309 h 1315718"/>
              <a:gd name="connsiteX776" fmla="*/ 461738 w 1223926"/>
              <a:gd name="connsiteY776" fmla="*/ 214459 h 1315718"/>
              <a:gd name="connsiteX777" fmla="*/ 452395 w 1223926"/>
              <a:gd name="connsiteY777" fmla="*/ 222952 h 1315718"/>
              <a:gd name="connsiteX778" fmla="*/ 449423 w 1223926"/>
              <a:gd name="connsiteY778" fmla="*/ 231446 h 1315718"/>
              <a:gd name="connsiteX779" fmla="*/ 448998 w 1223926"/>
              <a:gd name="connsiteY779" fmla="*/ 237391 h 1315718"/>
              <a:gd name="connsiteX780" fmla="*/ 454943 w 1223926"/>
              <a:gd name="connsiteY780" fmla="*/ 236541 h 1315718"/>
              <a:gd name="connsiteX781" fmla="*/ 455792 w 1223926"/>
              <a:gd name="connsiteY781" fmla="*/ 236541 h 1315718"/>
              <a:gd name="connsiteX782" fmla="*/ 454943 w 1223926"/>
              <a:gd name="connsiteY782" fmla="*/ 228048 h 1315718"/>
              <a:gd name="connsiteX783" fmla="*/ 462587 w 1223926"/>
              <a:gd name="connsiteY783" fmla="*/ 222103 h 1315718"/>
              <a:gd name="connsiteX784" fmla="*/ 928782 w 1223926"/>
              <a:gd name="connsiteY784" fmla="*/ 388161 h 1315718"/>
              <a:gd name="connsiteX785" fmla="*/ 927245 w 1223926"/>
              <a:gd name="connsiteY785" fmla="*/ 387990 h 1315718"/>
              <a:gd name="connsiteX786" fmla="*/ 926396 w 1223926"/>
              <a:gd name="connsiteY786" fmla="*/ 387990 h 1315718"/>
              <a:gd name="connsiteX787" fmla="*/ 926962 w 1223926"/>
              <a:gd name="connsiteY787" fmla="*/ 390255 h 1315718"/>
              <a:gd name="connsiteX788" fmla="*/ 928423 w 1223926"/>
              <a:gd name="connsiteY788" fmla="*/ 389118 h 1315718"/>
              <a:gd name="connsiteX789" fmla="*/ 1173821 w 1223926"/>
              <a:gd name="connsiteY789" fmla="*/ 480907 h 1315718"/>
              <a:gd name="connsiteX790" fmla="*/ 1173821 w 1223926"/>
              <a:gd name="connsiteY790" fmla="*/ 486852 h 1315718"/>
              <a:gd name="connsiteX791" fmla="*/ 1171486 w 1223926"/>
              <a:gd name="connsiteY791" fmla="*/ 487489 h 1315718"/>
              <a:gd name="connsiteX792" fmla="*/ 1170424 w 1223926"/>
              <a:gd name="connsiteY792" fmla="*/ 489400 h 1315718"/>
              <a:gd name="connsiteX793" fmla="*/ 1171061 w 1223926"/>
              <a:gd name="connsiteY793" fmla="*/ 492160 h 1315718"/>
              <a:gd name="connsiteX794" fmla="*/ 1172972 w 1223926"/>
              <a:gd name="connsiteY794" fmla="*/ 493647 h 1315718"/>
              <a:gd name="connsiteX795" fmla="*/ 1173715 w 1223926"/>
              <a:gd name="connsiteY795" fmla="*/ 492797 h 1315718"/>
              <a:gd name="connsiteX796" fmla="*/ 1173821 w 1223926"/>
              <a:gd name="connsiteY796" fmla="*/ 491948 h 1315718"/>
              <a:gd name="connsiteX797" fmla="*/ 1178068 w 1223926"/>
              <a:gd name="connsiteY797" fmla="*/ 484304 h 1315718"/>
              <a:gd name="connsiteX798" fmla="*/ 1177219 w 1223926"/>
              <a:gd name="connsiteY798" fmla="*/ 469866 h 1315718"/>
              <a:gd name="connsiteX799" fmla="*/ 1177219 w 1223926"/>
              <a:gd name="connsiteY799" fmla="*/ 472414 h 1315718"/>
              <a:gd name="connsiteX800" fmla="*/ 1173821 w 1223926"/>
              <a:gd name="connsiteY800" fmla="*/ 476660 h 1315718"/>
              <a:gd name="connsiteX801" fmla="*/ 1173821 w 1223926"/>
              <a:gd name="connsiteY801" fmla="*/ 478359 h 1315718"/>
              <a:gd name="connsiteX802" fmla="*/ 1178068 w 1223926"/>
              <a:gd name="connsiteY802" fmla="*/ 474962 h 1315718"/>
              <a:gd name="connsiteX803" fmla="*/ 1178068 w 1223926"/>
              <a:gd name="connsiteY803" fmla="*/ 472414 h 1315718"/>
              <a:gd name="connsiteX804" fmla="*/ 1177962 w 1223926"/>
              <a:gd name="connsiteY804" fmla="*/ 471140 h 1315718"/>
              <a:gd name="connsiteX805" fmla="*/ 1177219 w 1223926"/>
              <a:gd name="connsiteY805" fmla="*/ 469866 h 1315718"/>
              <a:gd name="connsiteX806" fmla="*/ 661450 w 1223926"/>
              <a:gd name="connsiteY806" fmla="*/ 155759 h 1315718"/>
              <a:gd name="connsiteX807" fmla="*/ 658053 w 1223926"/>
              <a:gd name="connsiteY807" fmla="*/ 154909 h 1315718"/>
              <a:gd name="connsiteX808" fmla="*/ 648710 w 1223926"/>
              <a:gd name="connsiteY808" fmla="*/ 163402 h 1315718"/>
              <a:gd name="connsiteX809" fmla="*/ 645738 w 1223926"/>
              <a:gd name="connsiteY809" fmla="*/ 171896 h 1315718"/>
              <a:gd name="connsiteX810" fmla="*/ 645313 w 1223926"/>
              <a:gd name="connsiteY810" fmla="*/ 177841 h 1315718"/>
              <a:gd name="connsiteX811" fmla="*/ 651258 w 1223926"/>
              <a:gd name="connsiteY811" fmla="*/ 176991 h 1315718"/>
              <a:gd name="connsiteX812" fmla="*/ 652107 w 1223926"/>
              <a:gd name="connsiteY812" fmla="*/ 176991 h 1315718"/>
              <a:gd name="connsiteX813" fmla="*/ 651258 w 1223926"/>
              <a:gd name="connsiteY813" fmla="*/ 168498 h 1315718"/>
              <a:gd name="connsiteX814" fmla="*/ 658902 w 1223926"/>
              <a:gd name="connsiteY814" fmla="*/ 162553 h 1315718"/>
              <a:gd name="connsiteX815" fmla="*/ 1126260 w 1223926"/>
              <a:gd name="connsiteY815" fmla="*/ 325483 h 1315718"/>
              <a:gd name="connsiteX816" fmla="*/ 1122863 w 1223926"/>
              <a:gd name="connsiteY816" fmla="*/ 324633 h 1315718"/>
              <a:gd name="connsiteX817" fmla="*/ 1113520 w 1223926"/>
              <a:gd name="connsiteY817" fmla="*/ 333126 h 1315718"/>
              <a:gd name="connsiteX818" fmla="*/ 1110548 w 1223926"/>
              <a:gd name="connsiteY818" fmla="*/ 341620 h 1315718"/>
              <a:gd name="connsiteX819" fmla="*/ 1110123 w 1223926"/>
              <a:gd name="connsiteY819" fmla="*/ 347565 h 1315718"/>
              <a:gd name="connsiteX820" fmla="*/ 1116068 w 1223926"/>
              <a:gd name="connsiteY820" fmla="*/ 346715 h 1315718"/>
              <a:gd name="connsiteX821" fmla="*/ 1116917 w 1223926"/>
              <a:gd name="connsiteY821" fmla="*/ 346715 h 1315718"/>
              <a:gd name="connsiteX822" fmla="*/ 1116068 w 1223926"/>
              <a:gd name="connsiteY822" fmla="*/ 338222 h 1315718"/>
              <a:gd name="connsiteX823" fmla="*/ 1123712 w 1223926"/>
              <a:gd name="connsiteY823" fmla="*/ 332277 h 1315718"/>
              <a:gd name="connsiteX824" fmla="*/ 883030 w 1223926"/>
              <a:gd name="connsiteY824" fmla="*/ 211533 h 1315718"/>
              <a:gd name="connsiteX825" fmla="*/ 882232 w 1223926"/>
              <a:gd name="connsiteY825" fmla="*/ 211333 h 1315718"/>
              <a:gd name="connsiteX826" fmla="*/ 876592 w 1223926"/>
              <a:gd name="connsiteY826" fmla="*/ 216460 h 1315718"/>
              <a:gd name="connsiteX827" fmla="*/ 877248 w 1223926"/>
              <a:gd name="connsiteY827" fmla="*/ 218430 h 1315718"/>
              <a:gd name="connsiteX828" fmla="*/ 822892 w 1223926"/>
              <a:gd name="connsiteY828" fmla="*/ 159828 h 1315718"/>
              <a:gd name="connsiteX829" fmla="*/ 819495 w 1223926"/>
              <a:gd name="connsiteY829" fmla="*/ 158978 h 1315718"/>
              <a:gd name="connsiteX830" fmla="*/ 810152 w 1223926"/>
              <a:gd name="connsiteY830" fmla="*/ 167471 h 1315718"/>
              <a:gd name="connsiteX831" fmla="*/ 807180 w 1223926"/>
              <a:gd name="connsiteY831" fmla="*/ 175965 h 1315718"/>
              <a:gd name="connsiteX832" fmla="*/ 806755 w 1223926"/>
              <a:gd name="connsiteY832" fmla="*/ 181910 h 1315718"/>
              <a:gd name="connsiteX833" fmla="*/ 812700 w 1223926"/>
              <a:gd name="connsiteY833" fmla="*/ 181060 h 1315718"/>
              <a:gd name="connsiteX834" fmla="*/ 813549 w 1223926"/>
              <a:gd name="connsiteY834" fmla="*/ 181060 h 1315718"/>
              <a:gd name="connsiteX835" fmla="*/ 812700 w 1223926"/>
              <a:gd name="connsiteY835" fmla="*/ 172567 h 1315718"/>
              <a:gd name="connsiteX836" fmla="*/ 820344 w 1223926"/>
              <a:gd name="connsiteY836" fmla="*/ 166622 h 1315718"/>
              <a:gd name="connsiteX837" fmla="*/ 901672 w 1223926"/>
              <a:gd name="connsiteY837" fmla="*/ 172089 h 1315718"/>
              <a:gd name="connsiteX838" fmla="*/ 896670 w 1223926"/>
              <a:gd name="connsiteY838" fmla="*/ 175662 h 1315718"/>
              <a:gd name="connsiteX839" fmla="*/ 896670 w 1223926"/>
              <a:gd name="connsiteY839" fmla="*/ 185005 h 1315718"/>
              <a:gd name="connsiteX840" fmla="*/ 894440 w 1223926"/>
              <a:gd name="connsiteY840" fmla="*/ 189888 h 1315718"/>
              <a:gd name="connsiteX841" fmla="*/ 891574 w 1223926"/>
              <a:gd name="connsiteY841" fmla="*/ 193498 h 1315718"/>
              <a:gd name="connsiteX842" fmla="*/ 891362 w 1223926"/>
              <a:gd name="connsiteY842" fmla="*/ 197214 h 1315718"/>
              <a:gd name="connsiteX843" fmla="*/ 891815 w 1223926"/>
              <a:gd name="connsiteY843" fmla="*/ 198528 h 1315718"/>
              <a:gd name="connsiteX844" fmla="*/ 892536 w 1223926"/>
              <a:gd name="connsiteY844" fmla="*/ 198048 h 1315718"/>
              <a:gd name="connsiteX845" fmla="*/ 895318 w 1223926"/>
              <a:gd name="connsiteY845" fmla="*/ 197688 h 1315718"/>
              <a:gd name="connsiteX846" fmla="*/ 895821 w 1223926"/>
              <a:gd name="connsiteY846" fmla="*/ 193922 h 1315718"/>
              <a:gd name="connsiteX847" fmla="*/ 901766 w 1223926"/>
              <a:gd name="connsiteY847" fmla="*/ 190100 h 1315718"/>
              <a:gd name="connsiteX848" fmla="*/ 901766 w 1223926"/>
              <a:gd name="connsiteY848" fmla="*/ 181946 h 1315718"/>
              <a:gd name="connsiteX849" fmla="*/ 897631 w 1223926"/>
              <a:gd name="connsiteY849" fmla="*/ 179362 h 1315718"/>
              <a:gd name="connsiteX850" fmla="*/ 885330 w 1223926"/>
              <a:gd name="connsiteY850" fmla="*/ 134864 h 1315718"/>
              <a:gd name="connsiteX851" fmla="*/ 883930 w 1223926"/>
              <a:gd name="connsiteY851" fmla="*/ 135745 h 1315718"/>
              <a:gd name="connsiteX852" fmla="*/ 883841 w 1223926"/>
              <a:gd name="connsiteY852" fmla="*/ 136724 h 1315718"/>
              <a:gd name="connsiteX853" fmla="*/ 847522 w 1223926"/>
              <a:gd name="connsiteY853" fmla="*/ 4403 h 1315718"/>
              <a:gd name="connsiteX854" fmla="*/ 843063 w 1223926"/>
              <a:gd name="connsiteY854" fmla="*/ 18099 h 1315718"/>
              <a:gd name="connsiteX855" fmla="*/ 834782 w 1223926"/>
              <a:gd name="connsiteY855" fmla="*/ 32431 h 1315718"/>
              <a:gd name="connsiteX856" fmla="*/ 835632 w 1223926"/>
              <a:gd name="connsiteY856" fmla="*/ 32431 h 1315718"/>
              <a:gd name="connsiteX857" fmla="*/ 837649 w 1223926"/>
              <a:gd name="connsiteY857" fmla="*/ 35828 h 1315718"/>
              <a:gd name="connsiteX858" fmla="*/ 836481 w 1223926"/>
              <a:gd name="connsiteY858" fmla="*/ 39225 h 1315718"/>
              <a:gd name="connsiteX859" fmla="*/ 830748 w 1223926"/>
              <a:gd name="connsiteY859" fmla="*/ 59184 h 1315718"/>
              <a:gd name="connsiteX860" fmla="*/ 823741 w 1223926"/>
              <a:gd name="connsiteY860" fmla="*/ 79143 h 1315718"/>
              <a:gd name="connsiteX861" fmla="*/ 824060 w 1223926"/>
              <a:gd name="connsiteY861" fmla="*/ 81585 h 1315718"/>
              <a:gd name="connsiteX862" fmla="*/ 821193 w 1223926"/>
              <a:gd name="connsiteY862" fmla="*/ 83390 h 1315718"/>
              <a:gd name="connsiteX863" fmla="*/ 820981 w 1223926"/>
              <a:gd name="connsiteY863" fmla="*/ 85725 h 1315718"/>
              <a:gd name="connsiteX864" fmla="*/ 822043 w 1223926"/>
              <a:gd name="connsiteY864" fmla="*/ 86787 h 1315718"/>
              <a:gd name="connsiteX865" fmla="*/ 819388 w 1223926"/>
              <a:gd name="connsiteY865" fmla="*/ 91776 h 1315718"/>
              <a:gd name="connsiteX866" fmla="*/ 818645 w 1223926"/>
              <a:gd name="connsiteY866" fmla="*/ 96130 h 1315718"/>
              <a:gd name="connsiteX867" fmla="*/ 823741 w 1223926"/>
              <a:gd name="connsiteY867" fmla="*/ 91033 h 1315718"/>
              <a:gd name="connsiteX868" fmla="*/ 825440 w 1223926"/>
              <a:gd name="connsiteY868" fmla="*/ 88485 h 1315718"/>
              <a:gd name="connsiteX869" fmla="*/ 824590 w 1223926"/>
              <a:gd name="connsiteY869" fmla="*/ 85937 h 1315718"/>
              <a:gd name="connsiteX870" fmla="*/ 827457 w 1223926"/>
              <a:gd name="connsiteY870" fmla="*/ 82434 h 1315718"/>
              <a:gd name="connsiteX871" fmla="*/ 829686 w 1223926"/>
              <a:gd name="connsiteY871" fmla="*/ 78294 h 1315718"/>
              <a:gd name="connsiteX872" fmla="*/ 836481 w 1223926"/>
              <a:gd name="connsiteY872" fmla="*/ 63006 h 1315718"/>
              <a:gd name="connsiteX873" fmla="*/ 841577 w 1223926"/>
              <a:gd name="connsiteY873" fmla="*/ 58759 h 1315718"/>
              <a:gd name="connsiteX874" fmla="*/ 843700 w 1223926"/>
              <a:gd name="connsiteY874" fmla="*/ 55788 h 1315718"/>
              <a:gd name="connsiteX875" fmla="*/ 843275 w 1223926"/>
              <a:gd name="connsiteY875" fmla="*/ 52814 h 1315718"/>
              <a:gd name="connsiteX876" fmla="*/ 846673 w 1223926"/>
              <a:gd name="connsiteY876" fmla="*/ 46020 h 1315718"/>
              <a:gd name="connsiteX877" fmla="*/ 849221 w 1223926"/>
              <a:gd name="connsiteY877" fmla="*/ 38801 h 1315718"/>
              <a:gd name="connsiteX878" fmla="*/ 851769 w 1223926"/>
              <a:gd name="connsiteY878" fmla="*/ 31581 h 1315718"/>
              <a:gd name="connsiteX879" fmla="*/ 862810 w 1223926"/>
              <a:gd name="connsiteY879" fmla="*/ 22239 h 1315718"/>
              <a:gd name="connsiteX880" fmla="*/ 865994 w 1223926"/>
              <a:gd name="connsiteY880" fmla="*/ 27123 h 1315718"/>
              <a:gd name="connsiteX881" fmla="*/ 862810 w 1223926"/>
              <a:gd name="connsiteY881" fmla="*/ 30732 h 1315718"/>
              <a:gd name="connsiteX882" fmla="*/ 862703 w 1223926"/>
              <a:gd name="connsiteY882" fmla="*/ 36146 h 1315718"/>
              <a:gd name="connsiteX883" fmla="*/ 861960 w 1223926"/>
              <a:gd name="connsiteY883" fmla="*/ 40924 h 1315718"/>
              <a:gd name="connsiteX884" fmla="*/ 856971 w 1223926"/>
              <a:gd name="connsiteY884" fmla="*/ 51860 h 1315718"/>
              <a:gd name="connsiteX885" fmla="*/ 855166 w 1223926"/>
              <a:gd name="connsiteY885" fmla="*/ 62157 h 1315718"/>
              <a:gd name="connsiteX886" fmla="*/ 848371 w 1223926"/>
              <a:gd name="connsiteY886" fmla="*/ 78294 h 1315718"/>
              <a:gd name="connsiteX887" fmla="*/ 851132 w 1223926"/>
              <a:gd name="connsiteY887" fmla="*/ 85088 h 1315718"/>
              <a:gd name="connsiteX888" fmla="*/ 847522 w 1223926"/>
              <a:gd name="connsiteY888" fmla="*/ 91883 h 1315718"/>
              <a:gd name="connsiteX889" fmla="*/ 843700 w 1223926"/>
              <a:gd name="connsiteY889" fmla="*/ 102711 h 1315718"/>
              <a:gd name="connsiteX890" fmla="*/ 837330 w 1223926"/>
              <a:gd name="connsiteY890" fmla="*/ 112266 h 1315718"/>
              <a:gd name="connsiteX891" fmla="*/ 839878 w 1223926"/>
              <a:gd name="connsiteY891" fmla="*/ 119061 h 1315718"/>
              <a:gd name="connsiteX892" fmla="*/ 833933 w 1223926"/>
              <a:gd name="connsiteY892" fmla="*/ 123308 h 1315718"/>
              <a:gd name="connsiteX893" fmla="*/ 833933 w 1223926"/>
              <a:gd name="connsiteY893" fmla="*/ 132650 h 1315718"/>
              <a:gd name="connsiteX894" fmla="*/ 831703 w 1223926"/>
              <a:gd name="connsiteY894" fmla="*/ 137533 h 1315718"/>
              <a:gd name="connsiteX895" fmla="*/ 828837 w 1223926"/>
              <a:gd name="connsiteY895" fmla="*/ 141143 h 1315718"/>
              <a:gd name="connsiteX896" fmla="*/ 828625 w 1223926"/>
              <a:gd name="connsiteY896" fmla="*/ 144859 h 1315718"/>
              <a:gd name="connsiteX897" fmla="*/ 829686 w 1223926"/>
              <a:gd name="connsiteY897" fmla="*/ 147937 h 1315718"/>
              <a:gd name="connsiteX898" fmla="*/ 831279 w 1223926"/>
              <a:gd name="connsiteY898" fmla="*/ 148893 h 1315718"/>
              <a:gd name="connsiteX899" fmla="*/ 832234 w 1223926"/>
              <a:gd name="connsiteY899" fmla="*/ 147937 h 1315718"/>
              <a:gd name="connsiteX900" fmla="*/ 833084 w 1223926"/>
              <a:gd name="connsiteY900" fmla="*/ 141567 h 1315718"/>
              <a:gd name="connsiteX901" fmla="*/ 839029 w 1223926"/>
              <a:gd name="connsiteY901" fmla="*/ 137745 h 1315718"/>
              <a:gd name="connsiteX902" fmla="*/ 839029 w 1223926"/>
              <a:gd name="connsiteY902" fmla="*/ 125006 h 1315718"/>
              <a:gd name="connsiteX903" fmla="*/ 839878 w 1223926"/>
              <a:gd name="connsiteY903" fmla="*/ 125006 h 1315718"/>
              <a:gd name="connsiteX904" fmla="*/ 840834 w 1223926"/>
              <a:gd name="connsiteY904" fmla="*/ 122033 h 1315718"/>
              <a:gd name="connsiteX905" fmla="*/ 839878 w 1223926"/>
              <a:gd name="connsiteY905" fmla="*/ 119061 h 1315718"/>
              <a:gd name="connsiteX906" fmla="*/ 845399 w 1223926"/>
              <a:gd name="connsiteY906" fmla="*/ 111948 h 1315718"/>
              <a:gd name="connsiteX907" fmla="*/ 850919 w 1223926"/>
              <a:gd name="connsiteY907" fmla="*/ 105472 h 1315718"/>
              <a:gd name="connsiteX908" fmla="*/ 848584 w 1223926"/>
              <a:gd name="connsiteY908" fmla="*/ 99633 h 1315718"/>
              <a:gd name="connsiteX909" fmla="*/ 855166 w 1223926"/>
              <a:gd name="connsiteY909" fmla="*/ 94431 h 1315718"/>
              <a:gd name="connsiteX910" fmla="*/ 859518 w 1223926"/>
              <a:gd name="connsiteY910" fmla="*/ 82009 h 1315718"/>
              <a:gd name="connsiteX911" fmla="*/ 864508 w 1223926"/>
              <a:gd name="connsiteY911" fmla="*/ 68951 h 1315718"/>
              <a:gd name="connsiteX912" fmla="*/ 866950 w 1223926"/>
              <a:gd name="connsiteY912" fmla="*/ 68739 h 1315718"/>
              <a:gd name="connsiteX913" fmla="*/ 868755 w 1223926"/>
              <a:gd name="connsiteY913" fmla="*/ 69802 h 1315718"/>
              <a:gd name="connsiteX914" fmla="*/ 869923 w 1223926"/>
              <a:gd name="connsiteY914" fmla="*/ 78081 h 1315718"/>
              <a:gd name="connsiteX915" fmla="*/ 865358 w 1223926"/>
              <a:gd name="connsiteY915" fmla="*/ 85088 h 1315718"/>
              <a:gd name="connsiteX916" fmla="*/ 860262 w 1223926"/>
              <a:gd name="connsiteY916" fmla="*/ 100694 h 1315718"/>
              <a:gd name="connsiteX917" fmla="*/ 855166 w 1223926"/>
              <a:gd name="connsiteY917" fmla="*/ 115663 h 1315718"/>
              <a:gd name="connsiteX918" fmla="*/ 855590 w 1223926"/>
              <a:gd name="connsiteY918" fmla="*/ 117787 h 1315718"/>
              <a:gd name="connsiteX919" fmla="*/ 853467 w 1223926"/>
              <a:gd name="connsiteY919" fmla="*/ 119910 h 1315718"/>
              <a:gd name="connsiteX920" fmla="*/ 852618 w 1223926"/>
              <a:gd name="connsiteY920" fmla="*/ 122352 h 1315718"/>
              <a:gd name="connsiteX921" fmla="*/ 854316 w 1223926"/>
              <a:gd name="connsiteY921" fmla="*/ 124156 h 1315718"/>
              <a:gd name="connsiteX922" fmla="*/ 850813 w 1223926"/>
              <a:gd name="connsiteY922" fmla="*/ 128403 h 1315718"/>
              <a:gd name="connsiteX923" fmla="*/ 849221 w 1223926"/>
              <a:gd name="connsiteY923" fmla="*/ 132650 h 1315718"/>
              <a:gd name="connsiteX924" fmla="*/ 845823 w 1223926"/>
              <a:gd name="connsiteY924" fmla="*/ 138595 h 1315718"/>
              <a:gd name="connsiteX925" fmla="*/ 847310 w 1223926"/>
              <a:gd name="connsiteY925" fmla="*/ 143478 h 1315718"/>
              <a:gd name="connsiteX926" fmla="*/ 844974 w 1223926"/>
              <a:gd name="connsiteY926" fmla="*/ 147088 h 1315718"/>
              <a:gd name="connsiteX927" fmla="*/ 852460 w 1223926"/>
              <a:gd name="connsiteY927" fmla="*/ 146669 h 1315718"/>
              <a:gd name="connsiteX928" fmla="*/ 852293 w 1223926"/>
              <a:gd name="connsiteY928" fmla="*/ 143176 h 1315718"/>
              <a:gd name="connsiteX929" fmla="*/ 855903 w 1223926"/>
              <a:gd name="connsiteY929" fmla="*/ 139991 h 1315718"/>
              <a:gd name="connsiteX930" fmla="*/ 887327 w 1223926"/>
              <a:gd name="connsiteY930" fmla="*/ 84786 h 1315718"/>
              <a:gd name="connsiteX931" fmla="*/ 891680 w 1223926"/>
              <a:gd name="connsiteY931" fmla="*/ 78097 h 1315718"/>
              <a:gd name="connsiteX932" fmla="*/ 896670 w 1223926"/>
              <a:gd name="connsiteY932" fmla="*/ 72046 h 1315718"/>
              <a:gd name="connsiteX933" fmla="*/ 897732 w 1223926"/>
              <a:gd name="connsiteY933" fmla="*/ 67906 h 1315718"/>
              <a:gd name="connsiteX934" fmla="*/ 900067 w 1223926"/>
              <a:gd name="connsiteY934" fmla="*/ 64402 h 1315718"/>
              <a:gd name="connsiteX935" fmla="*/ 903464 w 1223926"/>
              <a:gd name="connsiteY935" fmla="*/ 58457 h 1315718"/>
              <a:gd name="connsiteX936" fmla="*/ 906862 w 1223926"/>
              <a:gd name="connsiteY936" fmla="*/ 56652 h 1315718"/>
              <a:gd name="connsiteX937" fmla="*/ 910259 w 1223926"/>
              <a:gd name="connsiteY937" fmla="*/ 56758 h 1315718"/>
              <a:gd name="connsiteX938" fmla="*/ 905800 w 1223926"/>
              <a:gd name="connsiteY938" fmla="*/ 70454 h 1315718"/>
              <a:gd name="connsiteX939" fmla="*/ 897519 w 1223926"/>
              <a:gd name="connsiteY939" fmla="*/ 84786 h 1315718"/>
              <a:gd name="connsiteX940" fmla="*/ 898369 w 1223926"/>
              <a:gd name="connsiteY940" fmla="*/ 84786 h 1315718"/>
              <a:gd name="connsiteX941" fmla="*/ 900386 w 1223926"/>
              <a:gd name="connsiteY941" fmla="*/ 88183 h 1315718"/>
              <a:gd name="connsiteX942" fmla="*/ 899218 w 1223926"/>
              <a:gd name="connsiteY942" fmla="*/ 91580 h 1315718"/>
              <a:gd name="connsiteX943" fmla="*/ 893485 w 1223926"/>
              <a:gd name="connsiteY943" fmla="*/ 111539 h 1315718"/>
              <a:gd name="connsiteX944" fmla="*/ 886478 w 1223926"/>
              <a:gd name="connsiteY944" fmla="*/ 131498 h 1315718"/>
              <a:gd name="connsiteX945" fmla="*/ 886695 w 1223926"/>
              <a:gd name="connsiteY945" fmla="*/ 133157 h 1315718"/>
              <a:gd name="connsiteX946" fmla="*/ 889138 w 1223926"/>
              <a:gd name="connsiteY946" fmla="*/ 130102 h 1315718"/>
              <a:gd name="connsiteX947" fmla="*/ 895933 w 1223926"/>
              <a:gd name="connsiteY947" fmla="*/ 121609 h 1315718"/>
              <a:gd name="connsiteX948" fmla="*/ 900816 w 1223926"/>
              <a:gd name="connsiteY948" fmla="*/ 110674 h 1315718"/>
              <a:gd name="connsiteX949" fmla="*/ 906124 w 1223926"/>
              <a:gd name="connsiteY949" fmla="*/ 105950 h 1315718"/>
              <a:gd name="connsiteX950" fmla="*/ 906012 w 1223926"/>
              <a:gd name="connsiteY950" fmla="*/ 105169 h 1315718"/>
              <a:gd name="connsiteX951" fmla="*/ 908840 w 1223926"/>
              <a:gd name="connsiteY951" fmla="*/ 99515 h 1315718"/>
              <a:gd name="connsiteX952" fmla="*/ 908672 w 1223926"/>
              <a:gd name="connsiteY952" fmla="*/ 98677 h 1315718"/>
              <a:gd name="connsiteX953" fmla="*/ 909097 w 1223926"/>
              <a:gd name="connsiteY953" fmla="*/ 94961 h 1315718"/>
              <a:gd name="connsiteX954" fmla="*/ 911489 w 1223926"/>
              <a:gd name="connsiteY954" fmla="*/ 92486 h 1315718"/>
              <a:gd name="connsiteX955" fmla="*/ 911958 w 1223926"/>
              <a:gd name="connsiteY955" fmla="*/ 91156 h 1315718"/>
              <a:gd name="connsiteX956" fmla="*/ 914506 w 1223926"/>
              <a:gd name="connsiteY956" fmla="*/ 83936 h 1315718"/>
              <a:gd name="connsiteX957" fmla="*/ 925547 w 1223926"/>
              <a:gd name="connsiteY957" fmla="*/ 74594 h 1315718"/>
              <a:gd name="connsiteX958" fmla="*/ 928731 w 1223926"/>
              <a:gd name="connsiteY958" fmla="*/ 79478 h 1315718"/>
              <a:gd name="connsiteX959" fmla="*/ 925547 w 1223926"/>
              <a:gd name="connsiteY959" fmla="*/ 83087 h 1315718"/>
              <a:gd name="connsiteX960" fmla="*/ 925440 w 1223926"/>
              <a:gd name="connsiteY960" fmla="*/ 88501 h 1315718"/>
              <a:gd name="connsiteX961" fmla="*/ 924697 w 1223926"/>
              <a:gd name="connsiteY961" fmla="*/ 93279 h 1315718"/>
              <a:gd name="connsiteX962" fmla="*/ 919708 w 1223926"/>
              <a:gd name="connsiteY962" fmla="*/ 104214 h 1315718"/>
              <a:gd name="connsiteX963" fmla="*/ 917903 w 1223926"/>
              <a:gd name="connsiteY963" fmla="*/ 114512 h 1315718"/>
              <a:gd name="connsiteX964" fmla="*/ 911108 w 1223926"/>
              <a:gd name="connsiteY964" fmla="*/ 130649 h 1315718"/>
              <a:gd name="connsiteX965" fmla="*/ 913869 w 1223926"/>
              <a:gd name="connsiteY965" fmla="*/ 137443 h 1315718"/>
              <a:gd name="connsiteX966" fmla="*/ 910259 w 1223926"/>
              <a:gd name="connsiteY966" fmla="*/ 144238 h 1315718"/>
              <a:gd name="connsiteX967" fmla="*/ 906437 w 1223926"/>
              <a:gd name="connsiteY967" fmla="*/ 155066 h 1315718"/>
              <a:gd name="connsiteX968" fmla="*/ 903155 w 1223926"/>
              <a:gd name="connsiteY968" fmla="*/ 159989 h 1315718"/>
              <a:gd name="connsiteX969" fmla="*/ 903577 w 1223926"/>
              <a:gd name="connsiteY969" fmla="*/ 160677 h 1315718"/>
              <a:gd name="connsiteX970" fmla="*/ 900683 w 1223926"/>
              <a:gd name="connsiteY970" fmla="*/ 166262 h 1315718"/>
              <a:gd name="connsiteX971" fmla="*/ 902615 w 1223926"/>
              <a:gd name="connsiteY971" fmla="*/ 171416 h 1315718"/>
              <a:gd name="connsiteX972" fmla="*/ 902123 w 1223926"/>
              <a:gd name="connsiteY972" fmla="*/ 171767 h 1315718"/>
              <a:gd name="connsiteX973" fmla="*/ 902770 w 1223926"/>
              <a:gd name="connsiteY973" fmla="*/ 171897 h 1315718"/>
              <a:gd name="connsiteX974" fmla="*/ 902615 w 1223926"/>
              <a:gd name="connsiteY974" fmla="*/ 171416 h 1315718"/>
              <a:gd name="connsiteX975" fmla="*/ 908136 w 1223926"/>
              <a:gd name="connsiteY975" fmla="*/ 164303 h 1315718"/>
              <a:gd name="connsiteX976" fmla="*/ 913656 w 1223926"/>
              <a:gd name="connsiteY976" fmla="*/ 157827 h 1315718"/>
              <a:gd name="connsiteX977" fmla="*/ 911321 w 1223926"/>
              <a:gd name="connsiteY977" fmla="*/ 151988 h 1315718"/>
              <a:gd name="connsiteX978" fmla="*/ 917903 w 1223926"/>
              <a:gd name="connsiteY978" fmla="*/ 146786 h 1315718"/>
              <a:gd name="connsiteX979" fmla="*/ 922255 w 1223926"/>
              <a:gd name="connsiteY979" fmla="*/ 134364 h 1315718"/>
              <a:gd name="connsiteX980" fmla="*/ 927245 w 1223926"/>
              <a:gd name="connsiteY980" fmla="*/ 121306 h 1315718"/>
              <a:gd name="connsiteX981" fmla="*/ 929687 w 1223926"/>
              <a:gd name="connsiteY981" fmla="*/ 121094 h 1315718"/>
              <a:gd name="connsiteX982" fmla="*/ 931492 w 1223926"/>
              <a:gd name="connsiteY982" fmla="*/ 122156 h 1315718"/>
              <a:gd name="connsiteX983" fmla="*/ 932660 w 1223926"/>
              <a:gd name="connsiteY983" fmla="*/ 130436 h 1315718"/>
              <a:gd name="connsiteX984" fmla="*/ 928095 w 1223926"/>
              <a:gd name="connsiteY984" fmla="*/ 137443 h 1315718"/>
              <a:gd name="connsiteX985" fmla="*/ 922999 w 1223926"/>
              <a:gd name="connsiteY985" fmla="*/ 153049 h 1315718"/>
              <a:gd name="connsiteX986" fmla="*/ 917903 w 1223926"/>
              <a:gd name="connsiteY986" fmla="*/ 168018 h 1315718"/>
              <a:gd name="connsiteX987" fmla="*/ 918327 w 1223926"/>
              <a:gd name="connsiteY987" fmla="*/ 170142 h 1315718"/>
              <a:gd name="connsiteX988" fmla="*/ 916204 w 1223926"/>
              <a:gd name="connsiteY988" fmla="*/ 172265 h 1315718"/>
              <a:gd name="connsiteX989" fmla="*/ 915355 w 1223926"/>
              <a:gd name="connsiteY989" fmla="*/ 174707 h 1315718"/>
              <a:gd name="connsiteX990" fmla="*/ 917053 w 1223926"/>
              <a:gd name="connsiteY990" fmla="*/ 176511 h 1315718"/>
              <a:gd name="connsiteX991" fmla="*/ 913550 w 1223926"/>
              <a:gd name="connsiteY991" fmla="*/ 180758 h 1315718"/>
              <a:gd name="connsiteX992" fmla="*/ 911958 w 1223926"/>
              <a:gd name="connsiteY992" fmla="*/ 185005 h 1315718"/>
              <a:gd name="connsiteX993" fmla="*/ 911580 w 1223926"/>
              <a:gd name="connsiteY993" fmla="*/ 185666 h 1315718"/>
              <a:gd name="connsiteX994" fmla="*/ 912070 w 1223926"/>
              <a:gd name="connsiteY994" fmla="*/ 186157 h 1315718"/>
              <a:gd name="connsiteX995" fmla="*/ 910583 w 1223926"/>
              <a:gd name="connsiteY995" fmla="*/ 191146 h 1315718"/>
              <a:gd name="connsiteX996" fmla="*/ 909257 w 1223926"/>
              <a:gd name="connsiteY996" fmla="*/ 193238 h 1315718"/>
              <a:gd name="connsiteX997" fmla="*/ 910014 w 1223926"/>
              <a:gd name="connsiteY997" fmla="*/ 195724 h 1315718"/>
              <a:gd name="connsiteX998" fmla="*/ 911964 w 1223926"/>
              <a:gd name="connsiteY998" fmla="*/ 195924 h 1315718"/>
              <a:gd name="connsiteX999" fmla="*/ 915467 w 1223926"/>
              <a:gd name="connsiteY999" fmla="*/ 196348 h 1315718"/>
              <a:gd name="connsiteX1000" fmla="*/ 914582 w 1223926"/>
              <a:gd name="connsiteY1000" fmla="*/ 199058 h 1315718"/>
              <a:gd name="connsiteX1001" fmla="*/ 919071 w 1223926"/>
              <a:gd name="connsiteY1001" fmla="*/ 198806 h 1315718"/>
              <a:gd name="connsiteX1002" fmla="*/ 929793 w 1223926"/>
              <a:gd name="connsiteY1002" fmla="*/ 201991 h 1315718"/>
              <a:gd name="connsiteX1003" fmla="*/ 931704 w 1223926"/>
              <a:gd name="connsiteY1003" fmla="*/ 207193 h 1315718"/>
              <a:gd name="connsiteX1004" fmla="*/ 929793 w 1223926"/>
              <a:gd name="connsiteY1004" fmla="*/ 210484 h 1315718"/>
              <a:gd name="connsiteX1005" fmla="*/ 929050 w 1223926"/>
              <a:gd name="connsiteY1005" fmla="*/ 212607 h 1315718"/>
              <a:gd name="connsiteX1006" fmla="*/ 928944 w 1223926"/>
              <a:gd name="connsiteY1006" fmla="*/ 214731 h 1315718"/>
              <a:gd name="connsiteX1007" fmla="*/ 931492 w 1223926"/>
              <a:gd name="connsiteY1007" fmla="*/ 213032 h 1315718"/>
              <a:gd name="connsiteX1008" fmla="*/ 942533 w 1223926"/>
              <a:gd name="connsiteY1008" fmla="*/ 204539 h 1315718"/>
              <a:gd name="connsiteX1009" fmla="*/ 944231 w 1223926"/>
              <a:gd name="connsiteY1009" fmla="*/ 198594 h 1315718"/>
              <a:gd name="connsiteX1010" fmla="*/ 943807 w 1223926"/>
              <a:gd name="connsiteY1010" fmla="*/ 196152 h 1315718"/>
              <a:gd name="connsiteX1011" fmla="*/ 945930 w 1223926"/>
              <a:gd name="connsiteY1011" fmla="*/ 194347 h 1315718"/>
              <a:gd name="connsiteX1012" fmla="*/ 946142 w 1223926"/>
              <a:gd name="connsiteY1012" fmla="*/ 192330 h 1315718"/>
              <a:gd name="connsiteX1013" fmla="*/ 945081 w 1223926"/>
              <a:gd name="connsiteY1013" fmla="*/ 190950 h 1315718"/>
              <a:gd name="connsiteX1014" fmla="*/ 951875 w 1223926"/>
              <a:gd name="connsiteY1014" fmla="*/ 182457 h 1315718"/>
              <a:gd name="connsiteX1015" fmla="*/ 958670 w 1223926"/>
              <a:gd name="connsiteY1015" fmla="*/ 173964 h 1315718"/>
              <a:gd name="connsiteX1016" fmla="*/ 963553 w 1223926"/>
              <a:gd name="connsiteY1016" fmla="*/ 163029 h 1315718"/>
              <a:gd name="connsiteX1017" fmla="*/ 972259 w 1223926"/>
              <a:gd name="connsiteY1017" fmla="*/ 155279 h 1315718"/>
              <a:gd name="connsiteX1018" fmla="*/ 971409 w 1223926"/>
              <a:gd name="connsiteY1018" fmla="*/ 151032 h 1315718"/>
              <a:gd name="connsiteX1019" fmla="*/ 971834 w 1223926"/>
              <a:gd name="connsiteY1019" fmla="*/ 147316 h 1315718"/>
              <a:gd name="connsiteX1020" fmla="*/ 974807 w 1223926"/>
              <a:gd name="connsiteY1020" fmla="*/ 144238 h 1315718"/>
              <a:gd name="connsiteX1021" fmla="*/ 979903 w 1223926"/>
              <a:gd name="connsiteY1021" fmla="*/ 142539 h 1315718"/>
              <a:gd name="connsiteX1022" fmla="*/ 983194 w 1223926"/>
              <a:gd name="connsiteY1022" fmla="*/ 147316 h 1315718"/>
              <a:gd name="connsiteX1023" fmla="*/ 980752 w 1223926"/>
              <a:gd name="connsiteY1023" fmla="*/ 152731 h 1315718"/>
              <a:gd name="connsiteX1024" fmla="*/ 974701 w 1223926"/>
              <a:gd name="connsiteY1024" fmla="*/ 160693 h 1315718"/>
              <a:gd name="connsiteX1025" fmla="*/ 973108 w 1223926"/>
              <a:gd name="connsiteY1025" fmla="*/ 170566 h 1315718"/>
              <a:gd name="connsiteX1026" fmla="*/ 969605 w 1223926"/>
              <a:gd name="connsiteY1026" fmla="*/ 182563 h 1315718"/>
              <a:gd name="connsiteX1027" fmla="*/ 962916 w 1223926"/>
              <a:gd name="connsiteY1027" fmla="*/ 195196 h 1315718"/>
              <a:gd name="connsiteX1028" fmla="*/ 964084 w 1223926"/>
              <a:gd name="connsiteY1028" fmla="*/ 198381 h 1315718"/>
              <a:gd name="connsiteX1029" fmla="*/ 962067 w 1223926"/>
              <a:gd name="connsiteY1029" fmla="*/ 200292 h 1315718"/>
              <a:gd name="connsiteX1030" fmla="*/ 962598 w 1223926"/>
              <a:gd name="connsiteY1030" fmla="*/ 206981 h 1315718"/>
              <a:gd name="connsiteX1031" fmla="*/ 966314 w 1223926"/>
              <a:gd name="connsiteY1031" fmla="*/ 213032 h 1315718"/>
              <a:gd name="connsiteX1032" fmla="*/ 957290 w 1223926"/>
              <a:gd name="connsiteY1032" fmla="*/ 230443 h 1315718"/>
              <a:gd name="connsiteX1033" fmla="*/ 952725 w 1223926"/>
              <a:gd name="connsiteY1033" fmla="*/ 247854 h 1315718"/>
              <a:gd name="connsiteX1034" fmla="*/ 945930 w 1223926"/>
              <a:gd name="connsiteY1034" fmla="*/ 253799 h 1315718"/>
              <a:gd name="connsiteX1035" fmla="*/ 944589 w 1223926"/>
              <a:gd name="connsiteY1035" fmla="*/ 256405 h 1315718"/>
              <a:gd name="connsiteX1036" fmla="*/ 945728 w 1223926"/>
              <a:gd name="connsiteY1036" fmla="*/ 258324 h 1315718"/>
              <a:gd name="connsiteX1037" fmla="*/ 944560 w 1223926"/>
              <a:gd name="connsiteY1037" fmla="*/ 261721 h 1315718"/>
              <a:gd name="connsiteX1038" fmla="*/ 942985 w 1223926"/>
              <a:gd name="connsiteY1038" fmla="*/ 267206 h 1315718"/>
              <a:gd name="connsiteX1039" fmla="*/ 946036 w 1223926"/>
              <a:gd name="connsiteY1039" fmla="*/ 263566 h 1315718"/>
              <a:gd name="connsiteX1040" fmla="*/ 952725 w 1223926"/>
              <a:gd name="connsiteY1040" fmla="*/ 256347 h 1315718"/>
              <a:gd name="connsiteX1041" fmla="*/ 958670 w 1223926"/>
              <a:gd name="connsiteY1041" fmla="*/ 254648 h 1315718"/>
              <a:gd name="connsiteX1042" fmla="*/ 952725 w 1223926"/>
              <a:gd name="connsiteY1042" fmla="*/ 252100 h 1315718"/>
              <a:gd name="connsiteX1043" fmla="*/ 955273 w 1223926"/>
              <a:gd name="connsiteY1043" fmla="*/ 250402 h 1315718"/>
              <a:gd name="connsiteX1044" fmla="*/ 958564 w 1223926"/>
              <a:gd name="connsiteY1044" fmla="*/ 249977 h 1315718"/>
              <a:gd name="connsiteX1045" fmla="*/ 961218 w 1223926"/>
              <a:gd name="connsiteY1045" fmla="*/ 252100 h 1315718"/>
              <a:gd name="connsiteX1046" fmla="*/ 963553 w 1223926"/>
              <a:gd name="connsiteY1046" fmla="*/ 248703 h 1315718"/>
              <a:gd name="connsiteX1047" fmla="*/ 964615 w 1223926"/>
              <a:gd name="connsiteY1047" fmla="*/ 245306 h 1315718"/>
              <a:gd name="connsiteX1048" fmla="*/ 966207 w 1223926"/>
              <a:gd name="connsiteY1048" fmla="*/ 241272 h 1315718"/>
              <a:gd name="connsiteX1049" fmla="*/ 967163 w 1223926"/>
              <a:gd name="connsiteY1049" fmla="*/ 235963 h 1315718"/>
              <a:gd name="connsiteX1050" fmla="*/ 960368 w 1223926"/>
              <a:gd name="connsiteY1050" fmla="*/ 231717 h 1315718"/>
              <a:gd name="connsiteX1051" fmla="*/ 964615 w 1223926"/>
              <a:gd name="connsiteY1051" fmla="*/ 224073 h 1315718"/>
              <a:gd name="connsiteX1052" fmla="*/ 973108 w 1223926"/>
              <a:gd name="connsiteY1052" fmla="*/ 225772 h 1315718"/>
              <a:gd name="connsiteX1053" fmla="*/ 970666 w 1223926"/>
              <a:gd name="connsiteY1053" fmla="*/ 229593 h 1315718"/>
              <a:gd name="connsiteX1054" fmla="*/ 968861 w 1223926"/>
              <a:gd name="connsiteY1054" fmla="*/ 233415 h 1315718"/>
              <a:gd name="connsiteX1055" fmla="*/ 972259 w 1223926"/>
              <a:gd name="connsiteY1055" fmla="*/ 235963 h 1315718"/>
              <a:gd name="connsiteX1056" fmla="*/ 974807 w 1223926"/>
              <a:gd name="connsiteY1056" fmla="*/ 238511 h 1315718"/>
              <a:gd name="connsiteX1057" fmla="*/ 973320 w 1223926"/>
              <a:gd name="connsiteY1057" fmla="*/ 243501 h 1315718"/>
              <a:gd name="connsiteX1058" fmla="*/ 971725 w 1223926"/>
              <a:gd name="connsiteY1058" fmla="*/ 246017 h 1315718"/>
              <a:gd name="connsiteX1059" fmla="*/ 973091 w 1223926"/>
              <a:gd name="connsiteY1059" fmla="*/ 248113 h 1315718"/>
              <a:gd name="connsiteX1060" fmla="*/ 974701 w 1223926"/>
              <a:gd name="connsiteY1060" fmla="*/ 248278 h 1315718"/>
              <a:gd name="connsiteX1061" fmla="*/ 978204 w 1223926"/>
              <a:gd name="connsiteY1061" fmla="*/ 248703 h 1315718"/>
              <a:gd name="connsiteX1062" fmla="*/ 976399 w 1223926"/>
              <a:gd name="connsiteY1062" fmla="*/ 254224 h 1315718"/>
              <a:gd name="connsiteX1063" fmla="*/ 971409 w 1223926"/>
              <a:gd name="connsiteY1063" fmla="*/ 259744 h 1315718"/>
              <a:gd name="connsiteX1064" fmla="*/ 970348 w 1223926"/>
              <a:gd name="connsiteY1064" fmla="*/ 264415 h 1315718"/>
              <a:gd name="connsiteX1065" fmla="*/ 969045 w 1223926"/>
              <a:gd name="connsiteY1065" fmla="*/ 265600 h 1315718"/>
              <a:gd name="connsiteX1066" fmla="*/ 965050 w 1223926"/>
              <a:gd name="connsiteY1066" fmla="*/ 274355 h 1315718"/>
              <a:gd name="connsiteX1067" fmla="*/ 964096 w 1223926"/>
              <a:gd name="connsiteY1067" fmla="*/ 279797 h 1315718"/>
              <a:gd name="connsiteX1068" fmla="*/ 966314 w 1223926"/>
              <a:gd name="connsiteY1068" fmla="*/ 277580 h 1315718"/>
              <a:gd name="connsiteX1069" fmla="*/ 969711 w 1223926"/>
              <a:gd name="connsiteY1069" fmla="*/ 270785 h 1315718"/>
              <a:gd name="connsiteX1070" fmla="*/ 971409 w 1223926"/>
              <a:gd name="connsiteY1070" fmla="*/ 268874 h 1315718"/>
              <a:gd name="connsiteX1071" fmla="*/ 973108 w 1223926"/>
              <a:gd name="connsiteY1071" fmla="*/ 268237 h 1315718"/>
              <a:gd name="connsiteX1072" fmla="*/ 972259 w 1223926"/>
              <a:gd name="connsiteY1072" fmla="*/ 270467 h 1315718"/>
              <a:gd name="connsiteX1073" fmla="*/ 971409 w 1223926"/>
              <a:gd name="connsiteY1073" fmla="*/ 273333 h 1315718"/>
              <a:gd name="connsiteX1074" fmla="*/ 968012 w 1223926"/>
              <a:gd name="connsiteY1074" fmla="*/ 281826 h 1315718"/>
              <a:gd name="connsiteX1075" fmla="*/ 964615 w 1223926"/>
              <a:gd name="connsiteY1075" fmla="*/ 290319 h 1315718"/>
              <a:gd name="connsiteX1076" fmla="*/ 961218 w 1223926"/>
              <a:gd name="connsiteY1076" fmla="*/ 296265 h 1315718"/>
              <a:gd name="connsiteX1077" fmla="*/ 959519 w 1223926"/>
              <a:gd name="connsiteY1077" fmla="*/ 303059 h 1315718"/>
              <a:gd name="connsiteX1078" fmla="*/ 964615 w 1223926"/>
              <a:gd name="connsiteY1078" fmla="*/ 296052 h 1315718"/>
              <a:gd name="connsiteX1079" fmla="*/ 967163 w 1223926"/>
              <a:gd name="connsiteY1079" fmla="*/ 287771 h 1315718"/>
              <a:gd name="connsiteX1080" fmla="*/ 973957 w 1223926"/>
              <a:gd name="connsiteY1080" fmla="*/ 290319 h 1315718"/>
              <a:gd name="connsiteX1081" fmla="*/ 973770 w 1223926"/>
              <a:gd name="connsiteY1081" fmla="*/ 291345 h 1315718"/>
              <a:gd name="connsiteX1082" fmla="*/ 975029 w 1223926"/>
              <a:gd name="connsiteY1082" fmla="*/ 291236 h 1315718"/>
              <a:gd name="connsiteX1083" fmla="*/ 976834 w 1223926"/>
              <a:gd name="connsiteY1083" fmla="*/ 292298 h 1315718"/>
              <a:gd name="connsiteX1084" fmla="*/ 978002 w 1223926"/>
              <a:gd name="connsiteY1084" fmla="*/ 300577 h 1315718"/>
              <a:gd name="connsiteX1085" fmla="*/ 977991 w 1223926"/>
              <a:gd name="connsiteY1085" fmla="*/ 300595 h 1315718"/>
              <a:gd name="connsiteX1086" fmla="*/ 980752 w 1223926"/>
              <a:gd name="connsiteY1086" fmla="*/ 303908 h 1315718"/>
              <a:gd name="connsiteX1087" fmla="*/ 976505 w 1223926"/>
              <a:gd name="connsiteY1087" fmla="*/ 316648 h 1315718"/>
              <a:gd name="connsiteX1088" fmla="*/ 968225 w 1223926"/>
              <a:gd name="connsiteY1088" fmla="*/ 327583 h 1315718"/>
              <a:gd name="connsiteX1089" fmla="*/ 965465 w 1223926"/>
              <a:gd name="connsiteY1089" fmla="*/ 331639 h 1315718"/>
              <a:gd name="connsiteX1090" fmla="*/ 963245 w 1223926"/>
              <a:gd name="connsiteY1090" fmla="*/ 338159 h 1315718"/>
              <a:gd name="connsiteX1091" fmla="*/ 963669 w 1223926"/>
              <a:gd name="connsiteY1091" fmla="*/ 340283 h 1315718"/>
              <a:gd name="connsiteX1092" fmla="*/ 961546 w 1223926"/>
              <a:gd name="connsiteY1092" fmla="*/ 342406 h 1315718"/>
              <a:gd name="connsiteX1093" fmla="*/ 960697 w 1223926"/>
              <a:gd name="connsiteY1093" fmla="*/ 344848 h 1315718"/>
              <a:gd name="connsiteX1094" fmla="*/ 962395 w 1223926"/>
              <a:gd name="connsiteY1094" fmla="*/ 346652 h 1315718"/>
              <a:gd name="connsiteX1095" fmla="*/ 958892 w 1223926"/>
              <a:gd name="connsiteY1095" fmla="*/ 350899 h 1315718"/>
              <a:gd name="connsiteX1096" fmla="*/ 957300 w 1223926"/>
              <a:gd name="connsiteY1096" fmla="*/ 355146 h 1315718"/>
              <a:gd name="connsiteX1097" fmla="*/ 953902 w 1223926"/>
              <a:gd name="connsiteY1097" fmla="*/ 361091 h 1315718"/>
              <a:gd name="connsiteX1098" fmla="*/ 955389 w 1223926"/>
              <a:gd name="connsiteY1098" fmla="*/ 365974 h 1315718"/>
              <a:gd name="connsiteX1099" fmla="*/ 953053 w 1223926"/>
              <a:gd name="connsiteY1099" fmla="*/ 369584 h 1315718"/>
              <a:gd name="connsiteX1100" fmla="*/ 964413 w 1223926"/>
              <a:gd name="connsiteY1100" fmla="*/ 368948 h 1315718"/>
              <a:gd name="connsiteX1101" fmla="*/ 975135 w 1223926"/>
              <a:gd name="connsiteY1101" fmla="*/ 372133 h 1315718"/>
              <a:gd name="connsiteX1102" fmla="*/ 977046 w 1223926"/>
              <a:gd name="connsiteY1102" fmla="*/ 377334 h 1315718"/>
              <a:gd name="connsiteX1103" fmla="*/ 975135 w 1223926"/>
              <a:gd name="connsiteY1103" fmla="*/ 380625 h 1315718"/>
              <a:gd name="connsiteX1104" fmla="*/ 974392 w 1223926"/>
              <a:gd name="connsiteY1104" fmla="*/ 382748 h 1315718"/>
              <a:gd name="connsiteX1105" fmla="*/ 974286 w 1223926"/>
              <a:gd name="connsiteY1105" fmla="*/ 384872 h 1315718"/>
              <a:gd name="connsiteX1106" fmla="*/ 976834 w 1223926"/>
              <a:gd name="connsiteY1106" fmla="*/ 383173 h 1315718"/>
              <a:gd name="connsiteX1107" fmla="*/ 987875 w 1223926"/>
              <a:gd name="connsiteY1107" fmla="*/ 374680 h 1315718"/>
              <a:gd name="connsiteX1108" fmla="*/ 989573 w 1223926"/>
              <a:gd name="connsiteY1108" fmla="*/ 368735 h 1315718"/>
              <a:gd name="connsiteX1109" fmla="*/ 989149 w 1223926"/>
              <a:gd name="connsiteY1109" fmla="*/ 366293 h 1315718"/>
              <a:gd name="connsiteX1110" fmla="*/ 991272 w 1223926"/>
              <a:gd name="connsiteY1110" fmla="*/ 364488 h 1315718"/>
              <a:gd name="connsiteX1111" fmla="*/ 991484 w 1223926"/>
              <a:gd name="connsiteY1111" fmla="*/ 362471 h 1315718"/>
              <a:gd name="connsiteX1112" fmla="*/ 990423 w 1223926"/>
              <a:gd name="connsiteY1112" fmla="*/ 361091 h 1315718"/>
              <a:gd name="connsiteX1113" fmla="*/ 997217 w 1223926"/>
              <a:gd name="connsiteY1113" fmla="*/ 352598 h 1315718"/>
              <a:gd name="connsiteX1114" fmla="*/ 1004012 w 1223926"/>
              <a:gd name="connsiteY1114" fmla="*/ 344106 h 1315718"/>
              <a:gd name="connsiteX1115" fmla="*/ 1008895 w 1223926"/>
              <a:gd name="connsiteY1115" fmla="*/ 333170 h 1315718"/>
              <a:gd name="connsiteX1116" fmla="*/ 1017601 w 1223926"/>
              <a:gd name="connsiteY1116" fmla="*/ 325420 h 1315718"/>
              <a:gd name="connsiteX1117" fmla="*/ 1016751 w 1223926"/>
              <a:gd name="connsiteY1117" fmla="*/ 321173 h 1315718"/>
              <a:gd name="connsiteX1118" fmla="*/ 1017176 w 1223926"/>
              <a:gd name="connsiteY1118" fmla="*/ 317457 h 1315718"/>
              <a:gd name="connsiteX1119" fmla="*/ 1020149 w 1223926"/>
              <a:gd name="connsiteY1119" fmla="*/ 314379 h 1315718"/>
              <a:gd name="connsiteX1120" fmla="*/ 1025245 w 1223926"/>
              <a:gd name="connsiteY1120" fmla="*/ 312680 h 1315718"/>
              <a:gd name="connsiteX1121" fmla="*/ 1028536 w 1223926"/>
              <a:gd name="connsiteY1121" fmla="*/ 317457 h 1315718"/>
              <a:gd name="connsiteX1122" fmla="*/ 1026094 w 1223926"/>
              <a:gd name="connsiteY1122" fmla="*/ 322873 h 1315718"/>
              <a:gd name="connsiteX1123" fmla="*/ 1020043 w 1223926"/>
              <a:gd name="connsiteY1123" fmla="*/ 330835 h 1315718"/>
              <a:gd name="connsiteX1124" fmla="*/ 1018450 w 1223926"/>
              <a:gd name="connsiteY1124" fmla="*/ 340707 h 1315718"/>
              <a:gd name="connsiteX1125" fmla="*/ 1014947 w 1223926"/>
              <a:gd name="connsiteY1125" fmla="*/ 352704 h 1315718"/>
              <a:gd name="connsiteX1126" fmla="*/ 1008258 w 1223926"/>
              <a:gd name="connsiteY1126" fmla="*/ 365338 h 1315718"/>
              <a:gd name="connsiteX1127" fmla="*/ 1009426 w 1223926"/>
              <a:gd name="connsiteY1127" fmla="*/ 368523 h 1315718"/>
              <a:gd name="connsiteX1128" fmla="*/ 1007409 w 1223926"/>
              <a:gd name="connsiteY1128" fmla="*/ 370433 h 1315718"/>
              <a:gd name="connsiteX1129" fmla="*/ 1007940 w 1223926"/>
              <a:gd name="connsiteY1129" fmla="*/ 377122 h 1315718"/>
              <a:gd name="connsiteX1130" fmla="*/ 1011656 w 1223926"/>
              <a:gd name="connsiteY1130" fmla="*/ 383173 h 1315718"/>
              <a:gd name="connsiteX1131" fmla="*/ 1002632 w 1223926"/>
              <a:gd name="connsiteY1131" fmla="*/ 400584 h 1315718"/>
              <a:gd name="connsiteX1132" fmla="*/ 998067 w 1223926"/>
              <a:gd name="connsiteY1132" fmla="*/ 417995 h 1315718"/>
              <a:gd name="connsiteX1133" fmla="*/ 991272 w 1223926"/>
              <a:gd name="connsiteY1133" fmla="*/ 423940 h 1315718"/>
              <a:gd name="connsiteX1134" fmla="*/ 987556 w 1223926"/>
              <a:gd name="connsiteY1134" fmla="*/ 431160 h 1315718"/>
              <a:gd name="connsiteX1135" fmla="*/ 984478 w 1223926"/>
              <a:gd name="connsiteY1135" fmla="*/ 438378 h 1315718"/>
              <a:gd name="connsiteX1136" fmla="*/ 985327 w 1223926"/>
              <a:gd name="connsiteY1136" fmla="*/ 440926 h 1315718"/>
              <a:gd name="connsiteX1137" fmla="*/ 991378 w 1223926"/>
              <a:gd name="connsiteY1137" fmla="*/ 433707 h 1315718"/>
              <a:gd name="connsiteX1138" fmla="*/ 998067 w 1223926"/>
              <a:gd name="connsiteY1138" fmla="*/ 426489 h 1315718"/>
              <a:gd name="connsiteX1139" fmla="*/ 1004012 w 1223926"/>
              <a:gd name="connsiteY1139" fmla="*/ 424789 h 1315718"/>
              <a:gd name="connsiteX1140" fmla="*/ 998067 w 1223926"/>
              <a:gd name="connsiteY1140" fmla="*/ 422241 h 1315718"/>
              <a:gd name="connsiteX1141" fmla="*/ 1000615 w 1223926"/>
              <a:gd name="connsiteY1141" fmla="*/ 420543 h 1315718"/>
              <a:gd name="connsiteX1142" fmla="*/ 1003906 w 1223926"/>
              <a:gd name="connsiteY1142" fmla="*/ 420118 h 1315718"/>
              <a:gd name="connsiteX1143" fmla="*/ 1006560 w 1223926"/>
              <a:gd name="connsiteY1143" fmla="*/ 422241 h 1315718"/>
              <a:gd name="connsiteX1144" fmla="*/ 1008895 w 1223926"/>
              <a:gd name="connsiteY1144" fmla="*/ 418844 h 1315718"/>
              <a:gd name="connsiteX1145" fmla="*/ 1009957 w 1223926"/>
              <a:gd name="connsiteY1145" fmla="*/ 415447 h 1315718"/>
              <a:gd name="connsiteX1146" fmla="*/ 1011549 w 1223926"/>
              <a:gd name="connsiteY1146" fmla="*/ 411413 h 1315718"/>
              <a:gd name="connsiteX1147" fmla="*/ 1012505 w 1223926"/>
              <a:gd name="connsiteY1147" fmla="*/ 406104 h 1315718"/>
              <a:gd name="connsiteX1148" fmla="*/ 1005710 w 1223926"/>
              <a:gd name="connsiteY1148" fmla="*/ 401859 h 1315718"/>
              <a:gd name="connsiteX1149" fmla="*/ 1009957 w 1223926"/>
              <a:gd name="connsiteY1149" fmla="*/ 394214 h 1315718"/>
              <a:gd name="connsiteX1150" fmla="*/ 1018450 w 1223926"/>
              <a:gd name="connsiteY1150" fmla="*/ 395913 h 1315718"/>
              <a:gd name="connsiteX1151" fmla="*/ 1016008 w 1223926"/>
              <a:gd name="connsiteY1151" fmla="*/ 399734 h 1315718"/>
              <a:gd name="connsiteX1152" fmla="*/ 1014203 w 1223926"/>
              <a:gd name="connsiteY1152" fmla="*/ 403556 h 1315718"/>
              <a:gd name="connsiteX1153" fmla="*/ 1017601 w 1223926"/>
              <a:gd name="connsiteY1153" fmla="*/ 406104 h 1315718"/>
              <a:gd name="connsiteX1154" fmla="*/ 1019321 w 1223926"/>
              <a:gd name="connsiteY1154" fmla="*/ 407824 h 1315718"/>
              <a:gd name="connsiteX1155" fmla="*/ 1022113 w 1223926"/>
              <a:gd name="connsiteY1155" fmla="*/ 403407 h 1315718"/>
              <a:gd name="connsiteX1156" fmla="*/ 1026041 w 1223926"/>
              <a:gd name="connsiteY1156" fmla="*/ 390880 h 1315718"/>
              <a:gd name="connsiteX1157" fmla="*/ 1028907 w 1223926"/>
              <a:gd name="connsiteY1157" fmla="*/ 387801 h 1315718"/>
              <a:gd name="connsiteX1158" fmla="*/ 1028589 w 1223926"/>
              <a:gd name="connsiteY1158" fmla="*/ 384085 h 1315718"/>
              <a:gd name="connsiteX1159" fmla="*/ 1032199 w 1223926"/>
              <a:gd name="connsiteY1159" fmla="*/ 377609 h 1315718"/>
              <a:gd name="connsiteX1160" fmla="*/ 1037082 w 1223926"/>
              <a:gd name="connsiteY1160" fmla="*/ 373044 h 1315718"/>
              <a:gd name="connsiteX1161" fmla="*/ 1038781 w 1223926"/>
              <a:gd name="connsiteY1161" fmla="*/ 370496 h 1315718"/>
              <a:gd name="connsiteX1162" fmla="*/ 1037931 w 1223926"/>
              <a:gd name="connsiteY1162" fmla="*/ 367948 h 1315718"/>
              <a:gd name="connsiteX1163" fmla="*/ 1045575 w 1223926"/>
              <a:gd name="connsiteY1163" fmla="*/ 354359 h 1315718"/>
              <a:gd name="connsiteX1164" fmla="*/ 1047592 w 1223926"/>
              <a:gd name="connsiteY1164" fmla="*/ 351174 h 1315718"/>
              <a:gd name="connsiteX1165" fmla="*/ 1048972 w 1223926"/>
              <a:gd name="connsiteY1165" fmla="*/ 346715 h 1315718"/>
              <a:gd name="connsiteX1166" fmla="*/ 1058527 w 1223926"/>
              <a:gd name="connsiteY1166" fmla="*/ 329835 h 1315718"/>
              <a:gd name="connsiteX1167" fmla="*/ 1069356 w 1223926"/>
              <a:gd name="connsiteY1167" fmla="*/ 313592 h 1315718"/>
              <a:gd name="connsiteX1168" fmla="*/ 1068507 w 1223926"/>
              <a:gd name="connsiteY1168" fmla="*/ 307647 h 1315718"/>
              <a:gd name="connsiteX1169" fmla="*/ 1077849 w 1223926"/>
              <a:gd name="connsiteY1169" fmla="*/ 293209 h 1315718"/>
              <a:gd name="connsiteX1170" fmla="*/ 1081352 w 1223926"/>
              <a:gd name="connsiteY1170" fmla="*/ 281637 h 1315718"/>
              <a:gd name="connsiteX1171" fmla="*/ 1088041 w 1223926"/>
              <a:gd name="connsiteY1171" fmla="*/ 269428 h 1315718"/>
              <a:gd name="connsiteX1172" fmla="*/ 1093137 w 1223926"/>
              <a:gd name="connsiteY1172" fmla="*/ 260935 h 1315718"/>
              <a:gd name="connsiteX1173" fmla="*/ 1092924 w 1223926"/>
              <a:gd name="connsiteY1173" fmla="*/ 256476 h 1315718"/>
              <a:gd name="connsiteX1174" fmla="*/ 1096534 w 1223926"/>
              <a:gd name="connsiteY1174" fmla="*/ 253291 h 1315718"/>
              <a:gd name="connsiteX1175" fmla="*/ 1127958 w 1223926"/>
              <a:gd name="connsiteY1175" fmla="*/ 198086 h 1315718"/>
              <a:gd name="connsiteX1176" fmla="*/ 1132311 w 1223926"/>
              <a:gd name="connsiteY1176" fmla="*/ 191397 h 1315718"/>
              <a:gd name="connsiteX1177" fmla="*/ 1137301 w 1223926"/>
              <a:gd name="connsiteY1177" fmla="*/ 185346 h 1315718"/>
              <a:gd name="connsiteX1178" fmla="*/ 1138363 w 1223926"/>
              <a:gd name="connsiteY1178" fmla="*/ 181206 h 1315718"/>
              <a:gd name="connsiteX1179" fmla="*/ 1140698 w 1223926"/>
              <a:gd name="connsiteY1179" fmla="*/ 177702 h 1315718"/>
              <a:gd name="connsiteX1180" fmla="*/ 1144095 w 1223926"/>
              <a:gd name="connsiteY1180" fmla="*/ 171757 h 1315718"/>
              <a:gd name="connsiteX1181" fmla="*/ 1147493 w 1223926"/>
              <a:gd name="connsiteY1181" fmla="*/ 169952 h 1315718"/>
              <a:gd name="connsiteX1182" fmla="*/ 1150890 w 1223926"/>
              <a:gd name="connsiteY1182" fmla="*/ 170058 h 1315718"/>
              <a:gd name="connsiteX1183" fmla="*/ 1146431 w 1223926"/>
              <a:gd name="connsiteY1183" fmla="*/ 183754 h 1315718"/>
              <a:gd name="connsiteX1184" fmla="*/ 1138150 w 1223926"/>
              <a:gd name="connsiteY1184" fmla="*/ 198086 h 1315718"/>
              <a:gd name="connsiteX1185" fmla="*/ 1138999 w 1223926"/>
              <a:gd name="connsiteY1185" fmla="*/ 198086 h 1315718"/>
              <a:gd name="connsiteX1186" fmla="*/ 1141017 w 1223926"/>
              <a:gd name="connsiteY1186" fmla="*/ 201483 h 1315718"/>
              <a:gd name="connsiteX1187" fmla="*/ 1139849 w 1223926"/>
              <a:gd name="connsiteY1187" fmla="*/ 204880 h 1315718"/>
              <a:gd name="connsiteX1188" fmla="*/ 1134116 w 1223926"/>
              <a:gd name="connsiteY1188" fmla="*/ 224839 h 1315718"/>
              <a:gd name="connsiteX1189" fmla="*/ 1127109 w 1223926"/>
              <a:gd name="connsiteY1189" fmla="*/ 244798 h 1315718"/>
              <a:gd name="connsiteX1190" fmla="*/ 1127428 w 1223926"/>
              <a:gd name="connsiteY1190" fmla="*/ 247240 h 1315718"/>
              <a:gd name="connsiteX1191" fmla="*/ 1124561 w 1223926"/>
              <a:gd name="connsiteY1191" fmla="*/ 249045 h 1315718"/>
              <a:gd name="connsiteX1192" fmla="*/ 1124349 w 1223926"/>
              <a:gd name="connsiteY1192" fmla="*/ 251380 h 1315718"/>
              <a:gd name="connsiteX1193" fmla="*/ 1125411 w 1223926"/>
              <a:gd name="connsiteY1193" fmla="*/ 252442 h 1315718"/>
              <a:gd name="connsiteX1194" fmla="*/ 1122756 w 1223926"/>
              <a:gd name="connsiteY1194" fmla="*/ 257431 h 1315718"/>
              <a:gd name="connsiteX1195" fmla="*/ 1122013 w 1223926"/>
              <a:gd name="connsiteY1195" fmla="*/ 261784 h 1315718"/>
              <a:gd name="connsiteX1196" fmla="*/ 1127109 w 1223926"/>
              <a:gd name="connsiteY1196" fmla="*/ 256688 h 1315718"/>
              <a:gd name="connsiteX1197" fmla="*/ 1128808 w 1223926"/>
              <a:gd name="connsiteY1197" fmla="*/ 254140 h 1315718"/>
              <a:gd name="connsiteX1198" fmla="*/ 1127958 w 1223926"/>
              <a:gd name="connsiteY1198" fmla="*/ 251592 h 1315718"/>
              <a:gd name="connsiteX1199" fmla="*/ 1130825 w 1223926"/>
              <a:gd name="connsiteY1199" fmla="*/ 248089 h 1315718"/>
              <a:gd name="connsiteX1200" fmla="*/ 1133054 w 1223926"/>
              <a:gd name="connsiteY1200" fmla="*/ 243949 h 1315718"/>
              <a:gd name="connsiteX1201" fmla="*/ 1139849 w 1223926"/>
              <a:gd name="connsiteY1201" fmla="*/ 228661 h 1315718"/>
              <a:gd name="connsiteX1202" fmla="*/ 1144945 w 1223926"/>
              <a:gd name="connsiteY1202" fmla="*/ 224414 h 1315718"/>
              <a:gd name="connsiteX1203" fmla="*/ 1147068 w 1223926"/>
              <a:gd name="connsiteY1203" fmla="*/ 221442 h 1315718"/>
              <a:gd name="connsiteX1204" fmla="*/ 1146643 w 1223926"/>
              <a:gd name="connsiteY1204" fmla="*/ 218469 h 1315718"/>
              <a:gd name="connsiteX1205" fmla="*/ 1150041 w 1223926"/>
              <a:gd name="connsiteY1205" fmla="*/ 211675 h 1315718"/>
              <a:gd name="connsiteX1206" fmla="*/ 1152589 w 1223926"/>
              <a:gd name="connsiteY1206" fmla="*/ 204456 h 1315718"/>
              <a:gd name="connsiteX1207" fmla="*/ 1155137 w 1223926"/>
              <a:gd name="connsiteY1207" fmla="*/ 197236 h 1315718"/>
              <a:gd name="connsiteX1208" fmla="*/ 1166178 w 1223926"/>
              <a:gd name="connsiteY1208" fmla="*/ 187894 h 1315718"/>
              <a:gd name="connsiteX1209" fmla="*/ 1169362 w 1223926"/>
              <a:gd name="connsiteY1209" fmla="*/ 192778 h 1315718"/>
              <a:gd name="connsiteX1210" fmla="*/ 1166178 w 1223926"/>
              <a:gd name="connsiteY1210" fmla="*/ 196387 h 1315718"/>
              <a:gd name="connsiteX1211" fmla="*/ 1166071 w 1223926"/>
              <a:gd name="connsiteY1211" fmla="*/ 201801 h 1315718"/>
              <a:gd name="connsiteX1212" fmla="*/ 1165328 w 1223926"/>
              <a:gd name="connsiteY1212" fmla="*/ 206579 h 1315718"/>
              <a:gd name="connsiteX1213" fmla="*/ 1160339 w 1223926"/>
              <a:gd name="connsiteY1213" fmla="*/ 217514 h 1315718"/>
              <a:gd name="connsiteX1214" fmla="*/ 1158534 w 1223926"/>
              <a:gd name="connsiteY1214" fmla="*/ 227812 h 1315718"/>
              <a:gd name="connsiteX1215" fmla="*/ 1151739 w 1223926"/>
              <a:gd name="connsiteY1215" fmla="*/ 243949 h 1315718"/>
              <a:gd name="connsiteX1216" fmla="*/ 1154500 w 1223926"/>
              <a:gd name="connsiteY1216" fmla="*/ 250743 h 1315718"/>
              <a:gd name="connsiteX1217" fmla="*/ 1150890 w 1223926"/>
              <a:gd name="connsiteY1217" fmla="*/ 257538 h 1315718"/>
              <a:gd name="connsiteX1218" fmla="*/ 1147068 w 1223926"/>
              <a:gd name="connsiteY1218" fmla="*/ 268366 h 1315718"/>
              <a:gd name="connsiteX1219" fmla="*/ 1140698 w 1223926"/>
              <a:gd name="connsiteY1219" fmla="*/ 277921 h 1315718"/>
              <a:gd name="connsiteX1220" fmla="*/ 1143246 w 1223926"/>
              <a:gd name="connsiteY1220" fmla="*/ 284716 h 1315718"/>
              <a:gd name="connsiteX1221" fmla="*/ 1137301 w 1223926"/>
              <a:gd name="connsiteY1221" fmla="*/ 288962 h 1315718"/>
              <a:gd name="connsiteX1222" fmla="*/ 1137301 w 1223926"/>
              <a:gd name="connsiteY1222" fmla="*/ 298305 h 1315718"/>
              <a:gd name="connsiteX1223" fmla="*/ 1135071 w 1223926"/>
              <a:gd name="connsiteY1223" fmla="*/ 303188 h 1315718"/>
              <a:gd name="connsiteX1224" fmla="*/ 1132205 w 1223926"/>
              <a:gd name="connsiteY1224" fmla="*/ 306798 h 1315718"/>
              <a:gd name="connsiteX1225" fmla="*/ 1131993 w 1223926"/>
              <a:gd name="connsiteY1225" fmla="*/ 310514 h 1315718"/>
              <a:gd name="connsiteX1226" fmla="*/ 1133054 w 1223926"/>
              <a:gd name="connsiteY1226" fmla="*/ 313592 h 1315718"/>
              <a:gd name="connsiteX1227" fmla="*/ 1134647 w 1223926"/>
              <a:gd name="connsiteY1227" fmla="*/ 314548 h 1315718"/>
              <a:gd name="connsiteX1228" fmla="*/ 1135602 w 1223926"/>
              <a:gd name="connsiteY1228" fmla="*/ 313592 h 1315718"/>
              <a:gd name="connsiteX1229" fmla="*/ 1136452 w 1223926"/>
              <a:gd name="connsiteY1229" fmla="*/ 307222 h 1315718"/>
              <a:gd name="connsiteX1230" fmla="*/ 1142397 w 1223926"/>
              <a:gd name="connsiteY1230" fmla="*/ 303400 h 1315718"/>
              <a:gd name="connsiteX1231" fmla="*/ 1142397 w 1223926"/>
              <a:gd name="connsiteY1231" fmla="*/ 290661 h 1315718"/>
              <a:gd name="connsiteX1232" fmla="*/ 1143246 w 1223926"/>
              <a:gd name="connsiteY1232" fmla="*/ 290661 h 1315718"/>
              <a:gd name="connsiteX1233" fmla="*/ 1144202 w 1223926"/>
              <a:gd name="connsiteY1233" fmla="*/ 287688 h 1315718"/>
              <a:gd name="connsiteX1234" fmla="*/ 1143246 w 1223926"/>
              <a:gd name="connsiteY1234" fmla="*/ 284716 h 1315718"/>
              <a:gd name="connsiteX1235" fmla="*/ 1148767 w 1223926"/>
              <a:gd name="connsiteY1235" fmla="*/ 277603 h 1315718"/>
              <a:gd name="connsiteX1236" fmla="*/ 1154287 w 1223926"/>
              <a:gd name="connsiteY1236" fmla="*/ 271127 h 1315718"/>
              <a:gd name="connsiteX1237" fmla="*/ 1151952 w 1223926"/>
              <a:gd name="connsiteY1237" fmla="*/ 265288 h 1315718"/>
              <a:gd name="connsiteX1238" fmla="*/ 1158534 w 1223926"/>
              <a:gd name="connsiteY1238" fmla="*/ 260086 h 1315718"/>
              <a:gd name="connsiteX1239" fmla="*/ 1162886 w 1223926"/>
              <a:gd name="connsiteY1239" fmla="*/ 247664 h 1315718"/>
              <a:gd name="connsiteX1240" fmla="*/ 1167876 w 1223926"/>
              <a:gd name="connsiteY1240" fmla="*/ 234606 h 1315718"/>
              <a:gd name="connsiteX1241" fmla="*/ 1170318 w 1223926"/>
              <a:gd name="connsiteY1241" fmla="*/ 234394 h 1315718"/>
              <a:gd name="connsiteX1242" fmla="*/ 1172123 w 1223926"/>
              <a:gd name="connsiteY1242" fmla="*/ 235456 h 1315718"/>
              <a:gd name="connsiteX1243" fmla="*/ 1173291 w 1223926"/>
              <a:gd name="connsiteY1243" fmla="*/ 243736 h 1315718"/>
              <a:gd name="connsiteX1244" fmla="*/ 1168726 w 1223926"/>
              <a:gd name="connsiteY1244" fmla="*/ 250743 h 1315718"/>
              <a:gd name="connsiteX1245" fmla="*/ 1163630 w 1223926"/>
              <a:gd name="connsiteY1245" fmla="*/ 266349 h 1315718"/>
              <a:gd name="connsiteX1246" fmla="*/ 1158534 w 1223926"/>
              <a:gd name="connsiteY1246" fmla="*/ 281318 h 1315718"/>
              <a:gd name="connsiteX1247" fmla="*/ 1158958 w 1223926"/>
              <a:gd name="connsiteY1247" fmla="*/ 283442 h 1315718"/>
              <a:gd name="connsiteX1248" fmla="*/ 1156835 w 1223926"/>
              <a:gd name="connsiteY1248" fmla="*/ 285565 h 1315718"/>
              <a:gd name="connsiteX1249" fmla="*/ 1155986 w 1223926"/>
              <a:gd name="connsiteY1249" fmla="*/ 288007 h 1315718"/>
              <a:gd name="connsiteX1250" fmla="*/ 1157684 w 1223926"/>
              <a:gd name="connsiteY1250" fmla="*/ 289811 h 1315718"/>
              <a:gd name="connsiteX1251" fmla="*/ 1154181 w 1223926"/>
              <a:gd name="connsiteY1251" fmla="*/ 294058 h 1315718"/>
              <a:gd name="connsiteX1252" fmla="*/ 1152589 w 1223926"/>
              <a:gd name="connsiteY1252" fmla="*/ 298305 h 1315718"/>
              <a:gd name="connsiteX1253" fmla="*/ 1149191 w 1223926"/>
              <a:gd name="connsiteY1253" fmla="*/ 304250 h 1315718"/>
              <a:gd name="connsiteX1254" fmla="*/ 1150678 w 1223926"/>
              <a:gd name="connsiteY1254" fmla="*/ 309133 h 1315718"/>
              <a:gd name="connsiteX1255" fmla="*/ 1148342 w 1223926"/>
              <a:gd name="connsiteY1255" fmla="*/ 312743 h 1315718"/>
              <a:gd name="connsiteX1256" fmla="*/ 1159702 w 1223926"/>
              <a:gd name="connsiteY1256" fmla="*/ 312106 h 1315718"/>
              <a:gd name="connsiteX1257" fmla="*/ 1170424 w 1223926"/>
              <a:gd name="connsiteY1257" fmla="*/ 315291 h 1315718"/>
              <a:gd name="connsiteX1258" fmla="*/ 1172335 w 1223926"/>
              <a:gd name="connsiteY1258" fmla="*/ 320493 h 1315718"/>
              <a:gd name="connsiteX1259" fmla="*/ 1170424 w 1223926"/>
              <a:gd name="connsiteY1259" fmla="*/ 323784 h 1315718"/>
              <a:gd name="connsiteX1260" fmla="*/ 1169681 w 1223926"/>
              <a:gd name="connsiteY1260" fmla="*/ 325907 h 1315718"/>
              <a:gd name="connsiteX1261" fmla="*/ 1169575 w 1223926"/>
              <a:gd name="connsiteY1261" fmla="*/ 328031 h 1315718"/>
              <a:gd name="connsiteX1262" fmla="*/ 1172123 w 1223926"/>
              <a:gd name="connsiteY1262" fmla="*/ 326332 h 1315718"/>
              <a:gd name="connsiteX1263" fmla="*/ 1183164 w 1223926"/>
              <a:gd name="connsiteY1263" fmla="*/ 317839 h 1315718"/>
              <a:gd name="connsiteX1264" fmla="*/ 1184862 w 1223926"/>
              <a:gd name="connsiteY1264" fmla="*/ 311894 h 1315718"/>
              <a:gd name="connsiteX1265" fmla="*/ 1184438 w 1223926"/>
              <a:gd name="connsiteY1265" fmla="*/ 309452 h 1315718"/>
              <a:gd name="connsiteX1266" fmla="*/ 1186561 w 1223926"/>
              <a:gd name="connsiteY1266" fmla="*/ 307647 h 1315718"/>
              <a:gd name="connsiteX1267" fmla="*/ 1186773 w 1223926"/>
              <a:gd name="connsiteY1267" fmla="*/ 305630 h 1315718"/>
              <a:gd name="connsiteX1268" fmla="*/ 1185712 w 1223926"/>
              <a:gd name="connsiteY1268" fmla="*/ 304250 h 1315718"/>
              <a:gd name="connsiteX1269" fmla="*/ 1192506 w 1223926"/>
              <a:gd name="connsiteY1269" fmla="*/ 295757 h 1315718"/>
              <a:gd name="connsiteX1270" fmla="*/ 1199301 w 1223926"/>
              <a:gd name="connsiteY1270" fmla="*/ 287264 h 1315718"/>
              <a:gd name="connsiteX1271" fmla="*/ 1204184 w 1223926"/>
              <a:gd name="connsiteY1271" fmla="*/ 276329 h 1315718"/>
              <a:gd name="connsiteX1272" fmla="*/ 1212890 w 1223926"/>
              <a:gd name="connsiteY1272" fmla="*/ 268579 h 1315718"/>
              <a:gd name="connsiteX1273" fmla="*/ 1212040 w 1223926"/>
              <a:gd name="connsiteY1273" fmla="*/ 264332 h 1315718"/>
              <a:gd name="connsiteX1274" fmla="*/ 1212465 w 1223926"/>
              <a:gd name="connsiteY1274" fmla="*/ 260616 h 1315718"/>
              <a:gd name="connsiteX1275" fmla="*/ 1215438 w 1223926"/>
              <a:gd name="connsiteY1275" fmla="*/ 257538 h 1315718"/>
              <a:gd name="connsiteX1276" fmla="*/ 1220534 w 1223926"/>
              <a:gd name="connsiteY1276" fmla="*/ 255839 h 1315718"/>
              <a:gd name="connsiteX1277" fmla="*/ 1223825 w 1223926"/>
              <a:gd name="connsiteY1277" fmla="*/ 260616 h 1315718"/>
              <a:gd name="connsiteX1278" fmla="*/ 1221383 w 1223926"/>
              <a:gd name="connsiteY1278" fmla="*/ 266031 h 1315718"/>
              <a:gd name="connsiteX1279" fmla="*/ 1215332 w 1223926"/>
              <a:gd name="connsiteY1279" fmla="*/ 273993 h 1315718"/>
              <a:gd name="connsiteX1280" fmla="*/ 1213738 w 1223926"/>
              <a:gd name="connsiteY1280" fmla="*/ 283866 h 1315718"/>
              <a:gd name="connsiteX1281" fmla="*/ 1210236 w 1223926"/>
              <a:gd name="connsiteY1281" fmla="*/ 295863 h 1315718"/>
              <a:gd name="connsiteX1282" fmla="*/ 1203547 w 1223926"/>
              <a:gd name="connsiteY1282" fmla="*/ 308496 h 1315718"/>
              <a:gd name="connsiteX1283" fmla="*/ 1204715 w 1223926"/>
              <a:gd name="connsiteY1283" fmla="*/ 311681 h 1315718"/>
              <a:gd name="connsiteX1284" fmla="*/ 1202698 w 1223926"/>
              <a:gd name="connsiteY1284" fmla="*/ 313592 h 1315718"/>
              <a:gd name="connsiteX1285" fmla="*/ 1203229 w 1223926"/>
              <a:gd name="connsiteY1285" fmla="*/ 320281 h 1315718"/>
              <a:gd name="connsiteX1286" fmla="*/ 1206945 w 1223926"/>
              <a:gd name="connsiteY1286" fmla="*/ 326332 h 1315718"/>
              <a:gd name="connsiteX1287" fmla="*/ 1197921 w 1223926"/>
              <a:gd name="connsiteY1287" fmla="*/ 343743 h 1315718"/>
              <a:gd name="connsiteX1288" fmla="*/ 1193356 w 1223926"/>
              <a:gd name="connsiteY1288" fmla="*/ 361154 h 1315718"/>
              <a:gd name="connsiteX1289" fmla="*/ 1186561 w 1223926"/>
              <a:gd name="connsiteY1289" fmla="*/ 367099 h 1315718"/>
              <a:gd name="connsiteX1290" fmla="*/ 1182845 w 1223926"/>
              <a:gd name="connsiteY1290" fmla="*/ 374318 h 1315718"/>
              <a:gd name="connsiteX1291" fmla="*/ 1179767 w 1223926"/>
              <a:gd name="connsiteY1291" fmla="*/ 381537 h 1315718"/>
              <a:gd name="connsiteX1292" fmla="*/ 1180616 w 1223926"/>
              <a:gd name="connsiteY1292" fmla="*/ 384085 h 1315718"/>
              <a:gd name="connsiteX1293" fmla="*/ 1186667 w 1223926"/>
              <a:gd name="connsiteY1293" fmla="*/ 376866 h 1315718"/>
              <a:gd name="connsiteX1294" fmla="*/ 1193356 w 1223926"/>
              <a:gd name="connsiteY1294" fmla="*/ 369647 h 1315718"/>
              <a:gd name="connsiteX1295" fmla="*/ 1199301 w 1223926"/>
              <a:gd name="connsiteY1295" fmla="*/ 367948 h 1315718"/>
              <a:gd name="connsiteX1296" fmla="*/ 1193356 w 1223926"/>
              <a:gd name="connsiteY1296" fmla="*/ 365400 h 1315718"/>
              <a:gd name="connsiteX1297" fmla="*/ 1195904 w 1223926"/>
              <a:gd name="connsiteY1297" fmla="*/ 363702 h 1315718"/>
              <a:gd name="connsiteX1298" fmla="*/ 1199195 w 1223926"/>
              <a:gd name="connsiteY1298" fmla="*/ 363277 h 1315718"/>
              <a:gd name="connsiteX1299" fmla="*/ 1201849 w 1223926"/>
              <a:gd name="connsiteY1299" fmla="*/ 365400 h 1315718"/>
              <a:gd name="connsiteX1300" fmla="*/ 1204184 w 1223926"/>
              <a:gd name="connsiteY1300" fmla="*/ 362003 h 1315718"/>
              <a:gd name="connsiteX1301" fmla="*/ 1205246 w 1223926"/>
              <a:gd name="connsiteY1301" fmla="*/ 358606 h 1315718"/>
              <a:gd name="connsiteX1302" fmla="*/ 1206838 w 1223926"/>
              <a:gd name="connsiteY1302" fmla="*/ 354572 h 1315718"/>
              <a:gd name="connsiteX1303" fmla="*/ 1207794 w 1223926"/>
              <a:gd name="connsiteY1303" fmla="*/ 349263 h 1315718"/>
              <a:gd name="connsiteX1304" fmla="*/ 1200999 w 1223926"/>
              <a:gd name="connsiteY1304" fmla="*/ 345017 h 1315718"/>
              <a:gd name="connsiteX1305" fmla="*/ 1205246 w 1223926"/>
              <a:gd name="connsiteY1305" fmla="*/ 337373 h 1315718"/>
              <a:gd name="connsiteX1306" fmla="*/ 1213739 w 1223926"/>
              <a:gd name="connsiteY1306" fmla="*/ 339072 h 1315718"/>
              <a:gd name="connsiteX1307" fmla="*/ 1211297 w 1223926"/>
              <a:gd name="connsiteY1307" fmla="*/ 342893 h 1315718"/>
              <a:gd name="connsiteX1308" fmla="*/ 1209492 w 1223926"/>
              <a:gd name="connsiteY1308" fmla="*/ 346715 h 1315718"/>
              <a:gd name="connsiteX1309" fmla="*/ 1212890 w 1223926"/>
              <a:gd name="connsiteY1309" fmla="*/ 349263 h 1315718"/>
              <a:gd name="connsiteX1310" fmla="*/ 1215438 w 1223926"/>
              <a:gd name="connsiteY1310" fmla="*/ 351811 h 1315718"/>
              <a:gd name="connsiteX1311" fmla="*/ 1213951 w 1223926"/>
              <a:gd name="connsiteY1311" fmla="*/ 356801 h 1315718"/>
              <a:gd name="connsiteX1312" fmla="*/ 1211191 w 1223926"/>
              <a:gd name="connsiteY1312" fmla="*/ 361154 h 1315718"/>
              <a:gd name="connsiteX1313" fmla="*/ 1215332 w 1223926"/>
              <a:gd name="connsiteY1313" fmla="*/ 361578 h 1315718"/>
              <a:gd name="connsiteX1314" fmla="*/ 1218835 w 1223926"/>
              <a:gd name="connsiteY1314" fmla="*/ 362003 h 1315718"/>
              <a:gd name="connsiteX1315" fmla="*/ 1217030 w 1223926"/>
              <a:gd name="connsiteY1315" fmla="*/ 367524 h 1315718"/>
              <a:gd name="connsiteX1316" fmla="*/ 1212040 w 1223926"/>
              <a:gd name="connsiteY1316" fmla="*/ 373044 h 1315718"/>
              <a:gd name="connsiteX1317" fmla="*/ 1210979 w 1223926"/>
              <a:gd name="connsiteY1317" fmla="*/ 377715 h 1315718"/>
              <a:gd name="connsiteX1318" fmla="*/ 1208643 w 1223926"/>
              <a:gd name="connsiteY1318" fmla="*/ 379839 h 1315718"/>
              <a:gd name="connsiteX1319" fmla="*/ 1204397 w 1223926"/>
              <a:gd name="connsiteY1319" fmla="*/ 385784 h 1315718"/>
              <a:gd name="connsiteX1320" fmla="*/ 1204397 w 1223926"/>
              <a:gd name="connsiteY1320" fmla="*/ 393428 h 1315718"/>
              <a:gd name="connsiteX1321" fmla="*/ 1206945 w 1223926"/>
              <a:gd name="connsiteY1321" fmla="*/ 390880 h 1315718"/>
              <a:gd name="connsiteX1322" fmla="*/ 1210342 w 1223926"/>
              <a:gd name="connsiteY1322" fmla="*/ 384085 h 1315718"/>
              <a:gd name="connsiteX1323" fmla="*/ 1212040 w 1223926"/>
              <a:gd name="connsiteY1323" fmla="*/ 382174 h 1315718"/>
              <a:gd name="connsiteX1324" fmla="*/ 1213739 w 1223926"/>
              <a:gd name="connsiteY1324" fmla="*/ 381537 h 1315718"/>
              <a:gd name="connsiteX1325" fmla="*/ 1212890 w 1223926"/>
              <a:gd name="connsiteY1325" fmla="*/ 383767 h 1315718"/>
              <a:gd name="connsiteX1326" fmla="*/ 1212040 w 1223926"/>
              <a:gd name="connsiteY1326" fmla="*/ 386633 h 1315718"/>
              <a:gd name="connsiteX1327" fmla="*/ 1208643 w 1223926"/>
              <a:gd name="connsiteY1327" fmla="*/ 395126 h 1315718"/>
              <a:gd name="connsiteX1328" fmla="*/ 1205246 w 1223926"/>
              <a:gd name="connsiteY1328" fmla="*/ 403619 h 1315718"/>
              <a:gd name="connsiteX1329" fmla="*/ 1201849 w 1223926"/>
              <a:gd name="connsiteY1329" fmla="*/ 409565 h 1315718"/>
              <a:gd name="connsiteX1330" fmla="*/ 1200150 w 1223926"/>
              <a:gd name="connsiteY1330" fmla="*/ 416359 h 1315718"/>
              <a:gd name="connsiteX1331" fmla="*/ 1205246 w 1223926"/>
              <a:gd name="connsiteY1331" fmla="*/ 409352 h 1315718"/>
              <a:gd name="connsiteX1332" fmla="*/ 1207794 w 1223926"/>
              <a:gd name="connsiteY1332" fmla="*/ 401071 h 1315718"/>
              <a:gd name="connsiteX1333" fmla="*/ 1214588 w 1223926"/>
              <a:gd name="connsiteY1333" fmla="*/ 403619 h 1315718"/>
              <a:gd name="connsiteX1334" fmla="*/ 1212890 w 1223926"/>
              <a:gd name="connsiteY1334" fmla="*/ 412962 h 1315718"/>
              <a:gd name="connsiteX1335" fmla="*/ 1217136 w 1223926"/>
              <a:gd name="connsiteY1335" fmla="*/ 412112 h 1315718"/>
              <a:gd name="connsiteX1336" fmla="*/ 1221383 w 1223926"/>
              <a:gd name="connsiteY1336" fmla="*/ 417208 h 1315718"/>
              <a:gd name="connsiteX1337" fmla="*/ 1217136 w 1223926"/>
              <a:gd name="connsiteY1337" fmla="*/ 429948 h 1315718"/>
              <a:gd name="connsiteX1338" fmla="*/ 1208856 w 1223926"/>
              <a:gd name="connsiteY1338" fmla="*/ 440883 h 1315718"/>
              <a:gd name="connsiteX1339" fmla="*/ 1201849 w 1223926"/>
              <a:gd name="connsiteY1339" fmla="*/ 451181 h 1315718"/>
              <a:gd name="connsiteX1340" fmla="*/ 1200150 w 1223926"/>
              <a:gd name="connsiteY1340" fmla="*/ 451181 h 1315718"/>
              <a:gd name="connsiteX1341" fmla="*/ 1200150 w 1223926"/>
              <a:gd name="connsiteY1341" fmla="*/ 453729 h 1315718"/>
              <a:gd name="connsiteX1342" fmla="*/ 1195054 w 1223926"/>
              <a:gd name="connsiteY1342" fmla="*/ 462222 h 1315718"/>
              <a:gd name="connsiteX1343" fmla="*/ 1190808 w 1223926"/>
              <a:gd name="connsiteY1343" fmla="*/ 471777 h 1315718"/>
              <a:gd name="connsiteX1344" fmla="*/ 1186561 w 1223926"/>
              <a:gd name="connsiteY1344" fmla="*/ 482605 h 1315718"/>
              <a:gd name="connsiteX1345" fmla="*/ 1181890 w 1223926"/>
              <a:gd name="connsiteY1345" fmla="*/ 491629 h 1315718"/>
              <a:gd name="connsiteX1346" fmla="*/ 1177219 w 1223926"/>
              <a:gd name="connsiteY1346" fmla="*/ 498742 h 1315718"/>
              <a:gd name="connsiteX1347" fmla="*/ 1176369 w 1223926"/>
              <a:gd name="connsiteY1347" fmla="*/ 508085 h 1315718"/>
              <a:gd name="connsiteX1348" fmla="*/ 1177219 w 1223926"/>
              <a:gd name="connsiteY1348" fmla="*/ 508085 h 1315718"/>
              <a:gd name="connsiteX1349" fmla="*/ 1176369 w 1223926"/>
              <a:gd name="connsiteY1349" fmla="*/ 510633 h 1315718"/>
              <a:gd name="connsiteX1350" fmla="*/ 1174671 w 1223926"/>
              <a:gd name="connsiteY1350" fmla="*/ 510633 h 1315718"/>
              <a:gd name="connsiteX1351" fmla="*/ 1170424 w 1223926"/>
              <a:gd name="connsiteY1351" fmla="*/ 514030 h 1315718"/>
              <a:gd name="connsiteX1352" fmla="*/ 1168726 w 1223926"/>
              <a:gd name="connsiteY1352" fmla="*/ 522523 h 1315718"/>
              <a:gd name="connsiteX1353" fmla="*/ 1167027 w 1223926"/>
              <a:gd name="connsiteY1353" fmla="*/ 531016 h 1315718"/>
              <a:gd name="connsiteX1354" fmla="*/ 1172123 w 1223926"/>
              <a:gd name="connsiteY1354" fmla="*/ 537811 h 1315718"/>
              <a:gd name="connsiteX1355" fmla="*/ 1173821 w 1223926"/>
              <a:gd name="connsiteY1355" fmla="*/ 538660 h 1315718"/>
              <a:gd name="connsiteX1356" fmla="*/ 1172760 w 1223926"/>
              <a:gd name="connsiteY1356" fmla="*/ 541526 h 1315718"/>
              <a:gd name="connsiteX1357" fmla="*/ 1170424 w 1223926"/>
              <a:gd name="connsiteY1357" fmla="*/ 543756 h 1315718"/>
              <a:gd name="connsiteX1358" fmla="*/ 1169575 w 1223926"/>
              <a:gd name="connsiteY1358" fmla="*/ 547259 h 1315718"/>
              <a:gd name="connsiteX1359" fmla="*/ 1166178 w 1223926"/>
              <a:gd name="connsiteY1359" fmla="*/ 548852 h 1315718"/>
              <a:gd name="connsiteX1360" fmla="*/ 1163630 w 1223926"/>
              <a:gd name="connsiteY1360" fmla="*/ 548852 h 1315718"/>
              <a:gd name="connsiteX1361" fmla="*/ 1162780 w 1223926"/>
              <a:gd name="connsiteY1361" fmla="*/ 558194 h 1315718"/>
              <a:gd name="connsiteX1362" fmla="*/ 1154287 w 1223926"/>
              <a:gd name="connsiteY1362" fmla="*/ 574331 h 1315718"/>
              <a:gd name="connsiteX1363" fmla="*/ 1150890 w 1223926"/>
              <a:gd name="connsiteY1363" fmla="*/ 576879 h 1315718"/>
              <a:gd name="connsiteX1364" fmla="*/ 1148873 w 1223926"/>
              <a:gd name="connsiteY1364" fmla="*/ 585372 h 1315718"/>
              <a:gd name="connsiteX1365" fmla="*/ 1144945 w 1223926"/>
              <a:gd name="connsiteY1365" fmla="*/ 593865 h 1315718"/>
              <a:gd name="connsiteX1366" fmla="*/ 1144945 w 1223926"/>
              <a:gd name="connsiteY1366" fmla="*/ 604057 h 1315718"/>
              <a:gd name="connsiteX1367" fmla="*/ 1138150 w 1223926"/>
              <a:gd name="connsiteY1367" fmla="*/ 610002 h 1315718"/>
              <a:gd name="connsiteX1368" fmla="*/ 1134753 w 1223926"/>
              <a:gd name="connsiteY1368" fmla="*/ 618495 h 1315718"/>
              <a:gd name="connsiteX1369" fmla="*/ 1129657 w 1223926"/>
              <a:gd name="connsiteY1369" fmla="*/ 622742 h 1315718"/>
              <a:gd name="connsiteX1370" fmla="*/ 1126685 w 1223926"/>
              <a:gd name="connsiteY1370" fmla="*/ 629643 h 1315718"/>
              <a:gd name="connsiteX1371" fmla="*/ 1123712 w 1223926"/>
              <a:gd name="connsiteY1371" fmla="*/ 637180 h 1315718"/>
              <a:gd name="connsiteX1372" fmla="*/ 1116068 w 1223926"/>
              <a:gd name="connsiteY1372" fmla="*/ 651619 h 1315718"/>
              <a:gd name="connsiteX1373" fmla="*/ 1111609 w 1223926"/>
              <a:gd name="connsiteY1373" fmla="*/ 658413 h 1315718"/>
              <a:gd name="connsiteX1374" fmla="*/ 1105876 w 1223926"/>
              <a:gd name="connsiteY1374" fmla="*/ 665208 h 1315718"/>
              <a:gd name="connsiteX1375" fmla="*/ 1106726 w 1223926"/>
              <a:gd name="connsiteY1375" fmla="*/ 641427 h 1315718"/>
              <a:gd name="connsiteX1376" fmla="*/ 1101630 w 1223926"/>
              <a:gd name="connsiteY1376" fmla="*/ 639728 h 1315718"/>
              <a:gd name="connsiteX1377" fmla="*/ 1098233 w 1223926"/>
              <a:gd name="connsiteY1377" fmla="*/ 645673 h 1315718"/>
              <a:gd name="connsiteX1378" fmla="*/ 1094198 w 1223926"/>
              <a:gd name="connsiteY1378" fmla="*/ 660112 h 1315718"/>
              <a:gd name="connsiteX1379" fmla="*/ 1091438 w 1223926"/>
              <a:gd name="connsiteY1379" fmla="*/ 674550 h 1315718"/>
              <a:gd name="connsiteX1380" fmla="*/ 1089952 w 1223926"/>
              <a:gd name="connsiteY1380" fmla="*/ 680814 h 1315718"/>
              <a:gd name="connsiteX1381" fmla="*/ 1082096 w 1223926"/>
              <a:gd name="connsiteY1381" fmla="*/ 681345 h 1315718"/>
              <a:gd name="connsiteX1382" fmla="*/ 1081246 w 1223926"/>
              <a:gd name="connsiteY1382" fmla="*/ 683893 h 1315718"/>
              <a:gd name="connsiteX1383" fmla="*/ 1083794 w 1223926"/>
              <a:gd name="connsiteY1383" fmla="*/ 688351 h 1315718"/>
              <a:gd name="connsiteX1384" fmla="*/ 1081246 w 1223926"/>
              <a:gd name="connsiteY1384" fmla="*/ 691536 h 1315718"/>
              <a:gd name="connsiteX1385" fmla="*/ 1078380 w 1223926"/>
              <a:gd name="connsiteY1385" fmla="*/ 692067 h 1315718"/>
              <a:gd name="connsiteX1386" fmla="*/ 1076150 w 1223926"/>
              <a:gd name="connsiteY1386" fmla="*/ 693235 h 1315718"/>
              <a:gd name="connsiteX1387" fmla="*/ 1076150 w 1223926"/>
              <a:gd name="connsiteY1387" fmla="*/ 694084 h 1315718"/>
              <a:gd name="connsiteX1388" fmla="*/ 1088041 w 1223926"/>
              <a:gd name="connsiteY1388" fmla="*/ 700879 h 1315718"/>
              <a:gd name="connsiteX1389" fmla="*/ 1092606 w 1223926"/>
              <a:gd name="connsiteY1389" fmla="*/ 693023 h 1315718"/>
              <a:gd name="connsiteX1390" fmla="*/ 1093986 w 1223926"/>
              <a:gd name="connsiteY1390" fmla="*/ 683893 h 1315718"/>
              <a:gd name="connsiteX1391" fmla="*/ 1097383 w 1223926"/>
              <a:gd name="connsiteY1391" fmla="*/ 675399 h 1315718"/>
              <a:gd name="connsiteX1392" fmla="*/ 1100780 w 1223926"/>
              <a:gd name="connsiteY1392" fmla="*/ 667756 h 1315718"/>
              <a:gd name="connsiteX1393" fmla="*/ 1100887 w 1223926"/>
              <a:gd name="connsiteY1393" fmla="*/ 665739 h 1315718"/>
              <a:gd name="connsiteX1394" fmla="*/ 1101630 w 1223926"/>
              <a:gd name="connsiteY1394" fmla="*/ 664358 h 1315718"/>
              <a:gd name="connsiteX1395" fmla="*/ 1105876 w 1223926"/>
              <a:gd name="connsiteY1395" fmla="*/ 668923 h 1315718"/>
              <a:gd name="connsiteX1396" fmla="*/ 1107575 w 1223926"/>
              <a:gd name="connsiteY1396" fmla="*/ 675399 h 1315718"/>
              <a:gd name="connsiteX1397" fmla="*/ 1107363 w 1223926"/>
              <a:gd name="connsiteY1397" fmla="*/ 676992 h 1315718"/>
              <a:gd name="connsiteX1398" fmla="*/ 1105876 w 1223926"/>
              <a:gd name="connsiteY1398" fmla="*/ 677947 h 1315718"/>
              <a:gd name="connsiteX1399" fmla="*/ 1101524 w 1223926"/>
              <a:gd name="connsiteY1399" fmla="*/ 690899 h 1315718"/>
              <a:gd name="connsiteX1400" fmla="*/ 1093986 w 1223926"/>
              <a:gd name="connsiteY1400" fmla="*/ 702577 h 1315718"/>
              <a:gd name="connsiteX1401" fmla="*/ 1092712 w 1223926"/>
              <a:gd name="connsiteY1401" fmla="*/ 706399 h 1315718"/>
              <a:gd name="connsiteX1402" fmla="*/ 1091438 w 1223926"/>
              <a:gd name="connsiteY1402" fmla="*/ 710221 h 1315718"/>
              <a:gd name="connsiteX1403" fmla="*/ 1086979 w 1223926"/>
              <a:gd name="connsiteY1403" fmla="*/ 719457 h 1315718"/>
              <a:gd name="connsiteX1404" fmla="*/ 1081246 w 1223926"/>
              <a:gd name="connsiteY1404" fmla="*/ 728057 h 1315718"/>
              <a:gd name="connsiteX1405" fmla="*/ 1080609 w 1223926"/>
              <a:gd name="connsiteY1405" fmla="*/ 730817 h 1315718"/>
              <a:gd name="connsiteX1406" fmla="*/ 1078698 w 1223926"/>
              <a:gd name="connsiteY1406" fmla="*/ 732303 h 1315718"/>
              <a:gd name="connsiteX1407" fmla="*/ 1076150 w 1223926"/>
              <a:gd name="connsiteY1407" fmla="*/ 728269 h 1315718"/>
              <a:gd name="connsiteX1408" fmla="*/ 1076150 w 1223926"/>
              <a:gd name="connsiteY1408" fmla="*/ 722961 h 1315718"/>
              <a:gd name="connsiteX1409" fmla="*/ 1069356 w 1223926"/>
              <a:gd name="connsiteY1409" fmla="*/ 725509 h 1315718"/>
              <a:gd name="connsiteX1410" fmla="*/ 1068507 w 1223926"/>
              <a:gd name="connsiteY1410" fmla="*/ 734002 h 1315718"/>
              <a:gd name="connsiteX1411" fmla="*/ 1060863 w 1223926"/>
              <a:gd name="connsiteY1411" fmla="*/ 749290 h 1315718"/>
              <a:gd name="connsiteX1412" fmla="*/ 1060014 w 1223926"/>
              <a:gd name="connsiteY1412" fmla="*/ 749290 h 1315718"/>
              <a:gd name="connsiteX1413" fmla="*/ 1053219 w 1223926"/>
              <a:gd name="connsiteY1413" fmla="*/ 764577 h 1315718"/>
              <a:gd name="connsiteX1414" fmla="*/ 1052157 w 1223926"/>
              <a:gd name="connsiteY1414" fmla="*/ 768824 h 1315718"/>
              <a:gd name="connsiteX1415" fmla="*/ 1052370 w 1223926"/>
              <a:gd name="connsiteY1415" fmla="*/ 773070 h 1315718"/>
              <a:gd name="connsiteX1416" fmla="*/ 1055236 w 1223926"/>
              <a:gd name="connsiteY1416" fmla="*/ 773495 h 1315718"/>
              <a:gd name="connsiteX1417" fmla="*/ 1054918 w 1223926"/>
              <a:gd name="connsiteY1417" fmla="*/ 776468 h 1315718"/>
              <a:gd name="connsiteX1418" fmla="*/ 1053325 w 1223926"/>
              <a:gd name="connsiteY1418" fmla="*/ 776680 h 1315718"/>
              <a:gd name="connsiteX1419" fmla="*/ 1052370 w 1223926"/>
              <a:gd name="connsiteY1419" fmla="*/ 778166 h 1315718"/>
              <a:gd name="connsiteX1420" fmla="*/ 1053856 w 1223926"/>
              <a:gd name="connsiteY1420" fmla="*/ 781139 h 1315718"/>
              <a:gd name="connsiteX1421" fmla="*/ 1056616 w 1223926"/>
              <a:gd name="connsiteY1421" fmla="*/ 784111 h 1315718"/>
              <a:gd name="connsiteX1422" fmla="*/ 1053856 w 1223926"/>
              <a:gd name="connsiteY1422" fmla="*/ 792286 h 1315718"/>
              <a:gd name="connsiteX1423" fmla="*/ 1049822 w 1223926"/>
              <a:gd name="connsiteY1423" fmla="*/ 798550 h 1315718"/>
              <a:gd name="connsiteX1424" fmla="*/ 1049079 w 1223926"/>
              <a:gd name="connsiteY1424" fmla="*/ 804176 h 1315718"/>
              <a:gd name="connsiteX1425" fmla="*/ 1043877 w 1223926"/>
              <a:gd name="connsiteY1425" fmla="*/ 805344 h 1315718"/>
              <a:gd name="connsiteX1426" fmla="*/ 1043877 w 1223926"/>
              <a:gd name="connsiteY1426" fmla="*/ 814687 h 1315718"/>
              <a:gd name="connsiteX1427" fmla="*/ 1037719 w 1223926"/>
              <a:gd name="connsiteY1427" fmla="*/ 810228 h 1315718"/>
              <a:gd name="connsiteX1428" fmla="*/ 1032836 w 1223926"/>
              <a:gd name="connsiteY1428" fmla="*/ 804495 h 1315718"/>
              <a:gd name="connsiteX1429" fmla="*/ 1031986 w 1223926"/>
              <a:gd name="connsiteY1429" fmla="*/ 809591 h 1315718"/>
              <a:gd name="connsiteX1430" fmla="*/ 1037082 w 1223926"/>
              <a:gd name="connsiteY1430" fmla="*/ 818084 h 1315718"/>
              <a:gd name="connsiteX1431" fmla="*/ 1030712 w 1223926"/>
              <a:gd name="connsiteY1431" fmla="*/ 836663 h 1315718"/>
              <a:gd name="connsiteX1432" fmla="*/ 1019247 w 1223926"/>
              <a:gd name="connsiteY1432" fmla="*/ 852056 h 1315718"/>
              <a:gd name="connsiteX1433" fmla="*/ 1017229 w 1223926"/>
              <a:gd name="connsiteY1433" fmla="*/ 859382 h 1315718"/>
              <a:gd name="connsiteX1434" fmla="*/ 1013301 w 1223926"/>
              <a:gd name="connsiteY1434" fmla="*/ 864796 h 1315718"/>
              <a:gd name="connsiteX1435" fmla="*/ 1012558 w 1223926"/>
              <a:gd name="connsiteY1435" fmla="*/ 863522 h 1315718"/>
              <a:gd name="connsiteX1436" fmla="*/ 1012452 w 1223926"/>
              <a:gd name="connsiteY1436" fmla="*/ 862248 h 1315718"/>
              <a:gd name="connsiteX1437" fmla="*/ 1009055 w 1223926"/>
              <a:gd name="connsiteY1437" fmla="*/ 861399 h 1315718"/>
              <a:gd name="connsiteX1438" fmla="*/ 1006507 w 1223926"/>
              <a:gd name="connsiteY1438" fmla="*/ 864796 h 1315718"/>
              <a:gd name="connsiteX1439" fmla="*/ 1012452 w 1223926"/>
              <a:gd name="connsiteY1439" fmla="*/ 870741 h 1315718"/>
              <a:gd name="connsiteX1440" fmla="*/ 1009692 w 1223926"/>
              <a:gd name="connsiteY1440" fmla="*/ 883162 h 1315718"/>
              <a:gd name="connsiteX1441" fmla="*/ 1003110 w 1223926"/>
              <a:gd name="connsiteY1441" fmla="*/ 893673 h 1315718"/>
              <a:gd name="connsiteX1442" fmla="*/ 1005339 w 1223926"/>
              <a:gd name="connsiteY1442" fmla="*/ 901104 h 1315718"/>
              <a:gd name="connsiteX1443" fmla="*/ 1005658 w 1223926"/>
              <a:gd name="connsiteY1443" fmla="*/ 907262 h 1315718"/>
              <a:gd name="connsiteX1444" fmla="*/ 1002366 w 1223926"/>
              <a:gd name="connsiteY1444" fmla="*/ 906200 h 1315718"/>
              <a:gd name="connsiteX1445" fmla="*/ 999712 w 1223926"/>
              <a:gd name="connsiteY1445" fmla="*/ 903864 h 1315718"/>
              <a:gd name="connsiteX1446" fmla="*/ 998438 w 1223926"/>
              <a:gd name="connsiteY1446" fmla="*/ 913844 h 1315718"/>
              <a:gd name="connsiteX1447" fmla="*/ 994616 w 1223926"/>
              <a:gd name="connsiteY1447" fmla="*/ 922549 h 1315718"/>
              <a:gd name="connsiteX1448" fmla="*/ 990370 w 1223926"/>
              <a:gd name="connsiteY1448" fmla="*/ 915755 h 1315718"/>
              <a:gd name="connsiteX1449" fmla="*/ 992918 w 1223926"/>
              <a:gd name="connsiteY1449" fmla="*/ 907262 h 1315718"/>
              <a:gd name="connsiteX1450" fmla="*/ 991325 w 1223926"/>
              <a:gd name="connsiteY1450" fmla="*/ 905988 h 1315718"/>
              <a:gd name="connsiteX1451" fmla="*/ 990370 w 1223926"/>
              <a:gd name="connsiteY1451" fmla="*/ 904714 h 1315718"/>
              <a:gd name="connsiteX1452" fmla="*/ 993024 w 1223926"/>
              <a:gd name="connsiteY1452" fmla="*/ 903227 h 1315718"/>
              <a:gd name="connsiteX1453" fmla="*/ 996315 w 1223926"/>
              <a:gd name="connsiteY1453" fmla="*/ 903015 h 1315718"/>
              <a:gd name="connsiteX1454" fmla="*/ 997908 w 1223926"/>
              <a:gd name="connsiteY1454" fmla="*/ 894947 h 1315718"/>
              <a:gd name="connsiteX1455" fmla="*/ 1001411 w 1223926"/>
              <a:gd name="connsiteY1455" fmla="*/ 886878 h 1315718"/>
              <a:gd name="connsiteX1456" fmla="*/ 1000880 w 1223926"/>
              <a:gd name="connsiteY1456" fmla="*/ 884755 h 1315718"/>
              <a:gd name="connsiteX1457" fmla="*/ 999712 w 1223926"/>
              <a:gd name="connsiteY1457" fmla="*/ 882632 h 1315718"/>
              <a:gd name="connsiteX1458" fmla="*/ 993767 w 1223926"/>
              <a:gd name="connsiteY1458" fmla="*/ 890276 h 1315718"/>
              <a:gd name="connsiteX1459" fmla="*/ 989521 w 1223926"/>
              <a:gd name="connsiteY1459" fmla="*/ 891125 h 1315718"/>
              <a:gd name="connsiteX1460" fmla="*/ 989521 w 1223926"/>
              <a:gd name="connsiteY1460" fmla="*/ 903015 h 1315718"/>
              <a:gd name="connsiteX1461" fmla="*/ 981558 w 1223926"/>
              <a:gd name="connsiteY1461" fmla="*/ 913844 h 1315718"/>
              <a:gd name="connsiteX1462" fmla="*/ 976781 w 1223926"/>
              <a:gd name="connsiteY1462" fmla="*/ 925947 h 1315718"/>
              <a:gd name="connsiteX1463" fmla="*/ 975082 w 1223926"/>
              <a:gd name="connsiteY1463" fmla="*/ 930193 h 1315718"/>
              <a:gd name="connsiteX1464" fmla="*/ 973384 w 1223926"/>
              <a:gd name="connsiteY1464" fmla="*/ 934440 h 1315718"/>
              <a:gd name="connsiteX1465" fmla="*/ 970836 w 1223926"/>
              <a:gd name="connsiteY1465" fmla="*/ 941234 h 1315718"/>
              <a:gd name="connsiteX1466" fmla="*/ 971685 w 1223926"/>
              <a:gd name="connsiteY1466" fmla="*/ 941234 h 1315718"/>
              <a:gd name="connsiteX1467" fmla="*/ 969986 w 1223926"/>
              <a:gd name="connsiteY1467" fmla="*/ 945481 h 1315718"/>
              <a:gd name="connsiteX1468" fmla="*/ 968288 w 1223926"/>
              <a:gd name="connsiteY1468" fmla="*/ 949727 h 1315718"/>
              <a:gd name="connsiteX1469" fmla="*/ 967863 w 1223926"/>
              <a:gd name="connsiteY1469" fmla="*/ 953231 h 1315718"/>
              <a:gd name="connsiteX1470" fmla="*/ 964891 w 1223926"/>
              <a:gd name="connsiteY1470" fmla="*/ 954823 h 1315718"/>
              <a:gd name="connsiteX1471" fmla="*/ 964254 w 1223926"/>
              <a:gd name="connsiteY1471" fmla="*/ 959707 h 1315718"/>
              <a:gd name="connsiteX1472" fmla="*/ 959795 w 1223926"/>
              <a:gd name="connsiteY1472" fmla="*/ 960768 h 1315718"/>
              <a:gd name="connsiteX1473" fmla="*/ 959795 w 1223926"/>
              <a:gd name="connsiteY1473" fmla="*/ 970111 h 1315718"/>
              <a:gd name="connsiteX1474" fmla="*/ 955548 w 1223926"/>
              <a:gd name="connsiteY1474" fmla="*/ 968412 h 1315718"/>
              <a:gd name="connsiteX1475" fmla="*/ 950452 w 1223926"/>
              <a:gd name="connsiteY1475" fmla="*/ 980303 h 1315718"/>
              <a:gd name="connsiteX1476" fmla="*/ 952151 w 1223926"/>
              <a:gd name="connsiteY1476" fmla="*/ 982001 h 1315718"/>
              <a:gd name="connsiteX1477" fmla="*/ 948754 w 1223926"/>
              <a:gd name="connsiteY1477" fmla="*/ 984549 h 1315718"/>
              <a:gd name="connsiteX1478" fmla="*/ 947055 w 1223926"/>
              <a:gd name="connsiteY1478" fmla="*/ 987946 h 1315718"/>
              <a:gd name="connsiteX1479" fmla="*/ 949603 w 1223926"/>
              <a:gd name="connsiteY1479" fmla="*/ 993892 h 1315718"/>
              <a:gd name="connsiteX1480" fmla="*/ 948754 w 1223926"/>
              <a:gd name="connsiteY1480" fmla="*/ 1000686 h 1315718"/>
              <a:gd name="connsiteX1481" fmla="*/ 945356 w 1223926"/>
              <a:gd name="connsiteY1481" fmla="*/ 1004083 h 1315718"/>
              <a:gd name="connsiteX1482" fmla="*/ 939411 w 1223926"/>
              <a:gd name="connsiteY1482" fmla="*/ 1007481 h 1315718"/>
              <a:gd name="connsiteX1483" fmla="*/ 939411 w 1223926"/>
              <a:gd name="connsiteY1483" fmla="*/ 1003234 h 1315718"/>
              <a:gd name="connsiteX1484" fmla="*/ 936863 w 1223926"/>
              <a:gd name="connsiteY1484" fmla="*/ 1004083 h 1315718"/>
              <a:gd name="connsiteX1485" fmla="*/ 934315 w 1223926"/>
              <a:gd name="connsiteY1485" fmla="*/ 1010241 h 1315718"/>
              <a:gd name="connsiteX1486" fmla="*/ 931767 w 1223926"/>
              <a:gd name="connsiteY1486" fmla="*/ 1015124 h 1315718"/>
              <a:gd name="connsiteX1487" fmla="*/ 931024 w 1223926"/>
              <a:gd name="connsiteY1487" fmla="*/ 1014275 h 1315718"/>
              <a:gd name="connsiteX1488" fmla="*/ 930918 w 1223926"/>
              <a:gd name="connsiteY1488" fmla="*/ 1013426 h 1315718"/>
              <a:gd name="connsiteX1489" fmla="*/ 928370 w 1223926"/>
              <a:gd name="connsiteY1489" fmla="*/ 1011090 h 1315718"/>
              <a:gd name="connsiteX1490" fmla="*/ 930918 w 1223926"/>
              <a:gd name="connsiteY1490" fmla="*/ 1007481 h 1315718"/>
              <a:gd name="connsiteX1491" fmla="*/ 927521 w 1223926"/>
              <a:gd name="connsiteY1491" fmla="*/ 999837 h 1315718"/>
              <a:gd name="connsiteX1492" fmla="*/ 930918 w 1223926"/>
              <a:gd name="connsiteY1492" fmla="*/ 993892 h 1315718"/>
              <a:gd name="connsiteX1493" fmla="*/ 924973 w 1223926"/>
              <a:gd name="connsiteY1493" fmla="*/ 991344 h 1315718"/>
              <a:gd name="connsiteX1494" fmla="*/ 922000 w 1223926"/>
              <a:gd name="connsiteY1494" fmla="*/ 999094 h 1315718"/>
              <a:gd name="connsiteX1495" fmla="*/ 919028 w 1223926"/>
              <a:gd name="connsiteY1495" fmla="*/ 1007481 h 1315718"/>
              <a:gd name="connsiteX1496" fmla="*/ 911915 w 1223926"/>
              <a:gd name="connsiteY1496" fmla="*/ 1018097 h 1315718"/>
              <a:gd name="connsiteX1497" fmla="*/ 905439 w 1223926"/>
              <a:gd name="connsiteY1497" fmla="*/ 1028713 h 1315718"/>
              <a:gd name="connsiteX1498" fmla="*/ 902891 w 1223926"/>
              <a:gd name="connsiteY1498" fmla="*/ 1036782 h 1315718"/>
              <a:gd name="connsiteX1499" fmla="*/ 897795 w 1223926"/>
              <a:gd name="connsiteY1499" fmla="*/ 1042302 h 1315718"/>
              <a:gd name="connsiteX1500" fmla="*/ 899069 w 1223926"/>
              <a:gd name="connsiteY1500" fmla="*/ 1046018 h 1315718"/>
              <a:gd name="connsiteX1501" fmla="*/ 900343 w 1223926"/>
              <a:gd name="connsiteY1501" fmla="*/ 1049097 h 1315718"/>
              <a:gd name="connsiteX1502" fmla="*/ 901086 w 1223926"/>
              <a:gd name="connsiteY1502" fmla="*/ 1047823 h 1315718"/>
              <a:gd name="connsiteX1503" fmla="*/ 901192 w 1223926"/>
              <a:gd name="connsiteY1503" fmla="*/ 1046549 h 1315718"/>
              <a:gd name="connsiteX1504" fmla="*/ 909685 w 1223926"/>
              <a:gd name="connsiteY1504" fmla="*/ 1032004 h 1315718"/>
              <a:gd name="connsiteX1505" fmla="*/ 915630 w 1223926"/>
              <a:gd name="connsiteY1505" fmla="*/ 1016823 h 1315718"/>
              <a:gd name="connsiteX1506" fmla="*/ 919877 w 1223926"/>
              <a:gd name="connsiteY1506" fmla="*/ 1016823 h 1315718"/>
              <a:gd name="connsiteX1507" fmla="*/ 926671 w 1223926"/>
              <a:gd name="connsiteY1507" fmla="*/ 1017354 h 1315718"/>
              <a:gd name="connsiteX1508" fmla="*/ 930918 w 1223926"/>
              <a:gd name="connsiteY1508" fmla="*/ 1021070 h 1315718"/>
              <a:gd name="connsiteX1509" fmla="*/ 928264 w 1223926"/>
              <a:gd name="connsiteY1509" fmla="*/ 1032323 h 1315718"/>
              <a:gd name="connsiteX1510" fmla="*/ 922425 w 1223926"/>
              <a:gd name="connsiteY1510" fmla="*/ 1042302 h 1315718"/>
              <a:gd name="connsiteX1511" fmla="*/ 923699 w 1223926"/>
              <a:gd name="connsiteY1511" fmla="*/ 1047823 h 1315718"/>
              <a:gd name="connsiteX1512" fmla="*/ 924973 w 1223926"/>
              <a:gd name="connsiteY1512" fmla="*/ 1053343 h 1315718"/>
              <a:gd name="connsiteX1513" fmla="*/ 919028 w 1223926"/>
              <a:gd name="connsiteY1513" fmla="*/ 1051645 h 1315718"/>
              <a:gd name="connsiteX1514" fmla="*/ 918178 w 1223926"/>
              <a:gd name="connsiteY1514" fmla="*/ 1060138 h 1315718"/>
              <a:gd name="connsiteX1515" fmla="*/ 914781 w 1223926"/>
              <a:gd name="connsiteY1515" fmla="*/ 1068631 h 1315718"/>
              <a:gd name="connsiteX1516" fmla="*/ 910535 w 1223926"/>
              <a:gd name="connsiteY1516" fmla="*/ 1062686 h 1315718"/>
              <a:gd name="connsiteX1517" fmla="*/ 913082 w 1223926"/>
              <a:gd name="connsiteY1517" fmla="*/ 1055042 h 1315718"/>
              <a:gd name="connsiteX1518" fmla="*/ 911490 w 1223926"/>
              <a:gd name="connsiteY1518" fmla="*/ 1053768 h 1315718"/>
              <a:gd name="connsiteX1519" fmla="*/ 910535 w 1223926"/>
              <a:gd name="connsiteY1519" fmla="*/ 1052494 h 1315718"/>
              <a:gd name="connsiteX1520" fmla="*/ 912764 w 1223926"/>
              <a:gd name="connsiteY1520" fmla="*/ 1051008 h 1315718"/>
              <a:gd name="connsiteX1521" fmla="*/ 915630 w 1223926"/>
              <a:gd name="connsiteY1521" fmla="*/ 1050795 h 1315718"/>
              <a:gd name="connsiteX1522" fmla="*/ 920726 w 1223926"/>
              <a:gd name="connsiteY1522" fmla="*/ 1036357 h 1315718"/>
              <a:gd name="connsiteX1523" fmla="*/ 919877 w 1223926"/>
              <a:gd name="connsiteY1523" fmla="*/ 1032960 h 1315718"/>
              <a:gd name="connsiteX1524" fmla="*/ 916480 w 1223926"/>
              <a:gd name="connsiteY1524" fmla="*/ 1028713 h 1315718"/>
              <a:gd name="connsiteX1525" fmla="*/ 912233 w 1223926"/>
              <a:gd name="connsiteY1525" fmla="*/ 1032960 h 1315718"/>
              <a:gd name="connsiteX1526" fmla="*/ 909685 w 1223926"/>
              <a:gd name="connsiteY1526" fmla="*/ 1050795 h 1315718"/>
              <a:gd name="connsiteX1527" fmla="*/ 902466 w 1223926"/>
              <a:gd name="connsiteY1527" fmla="*/ 1060775 h 1315718"/>
              <a:gd name="connsiteX1528" fmla="*/ 897795 w 1223926"/>
              <a:gd name="connsiteY1528" fmla="*/ 1072028 h 1315718"/>
              <a:gd name="connsiteX1529" fmla="*/ 895884 w 1223926"/>
              <a:gd name="connsiteY1529" fmla="*/ 1080521 h 1315718"/>
              <a:gd name="connsiteX1530" fmla="*/ 892699 w 1223926"/>
              <a:gd name="connsiteY1530" fmla="*/ 1089015 h 1315718"/>
              <a:gd name="connsiteX1531" fmla="*/ 881658 w 1223926"/>
              <a:gd name="connsiteY1531" fmla="*/ 1100905 h 1315718"/>
              <a:gd name="connsiteX1532" fmla="*/ 875713 w 1223926"/>
              <a:gd name="connsiteY1532" fmla="*/ 1117891 h 1315718"/>
              <a:gd name="connsiteX1533" fmla="*/ 873696 w 1223926"/>
              <a:gd name="connsiteY1533" fmla="*/ 1118104 h 1315718"/>
              <a:gd name="connsiteX1534" fmla="*/ 872315 w 1223926"/>
              <a:gd name="connsiteY1534" fmla="*/ 1119590 h 1315718"/>
              <a:gd name="connsiteX1535" fmla="*/ 873696 w 1223926"/>
              <a:gd name="connsiteY1535" fmla="*/ 1121289 h 1315718"/>
              <a:gd name="connsiteX1536" fmla="*/ 875713 w 1223926"/>
              <a:gd name="connsiteY1536" fmla="*/ 1122987 h 1315718"/>
              <a:gd name="connsiteX1537" fmla="*/ 866370 w 1223926"/>
              <a:gd name="connsiteY1537" fmla="*/ 1128083 h 1315718"/>
              <a:gd name="connsiteX1538" fmla="*/ 860425 w 1223926"/>
              <a:gd name="connsiteY1538" fmla="*/ 1128083 h 1315718"/>
              <a:gd name="connsiteX1539" fmla="*/ 861911 w 1223926"/>
              <a:gd name="connsiteY1539" fmla="*/ 1118953 h 1315718"/>
              <a:gd name="connsiteX1540" fmla="*/ 862124 w 1223926"/>
              <a:gd name="connsiteY1540" fmla="*/ 1106001 h 1315718"/>
              <a:gd name="connsiteX1541" fmla="*/ 857028 w 1223926"/>
              <a:gd name="connsiteY1541" fmla="*/ 1113432 h 1315718"/>
              <a:gd name="connsiteX1542" fmla="*/ 854480 w 1223926"/>
              <a:gd name="connsiteY1542" fmla="*/ 1122138 h 1315718"/>
              <a:gd name="connsiteX1543" fmla="*/ 843439 w 1223926"/>
              <a:gd name="connsiteY1543" fmla="*/ 1133179 h 1315718"/>
              <a:gd name="connsiteX1544" fmla="*/ 838024 w 1223926"/>
              <a:gd name="connsiteY1544" fmla="*/ 1138275 h 1315718"/>
              <a:gd name="connsiteX1545" fmla="*/ 835795 w 1223926"/>
              <a:gd name="connsiteY1545" fmla="*/ 1143371 h 1315718"/>
              <a:gd name="connsiteX1546" fmla="*/ 832398 w 1223926"/>
              <a:gd name="connsiteY1546" fmla="*/ 1143371 h 1315718"/>
              <a:gd name="connsiteX1547" fmla="*/ 830699 w 1223926"/>
              <a:gd name="connsiteY1547" fmla="*/ 1148785 h 1315718"/>
              <a:gd name="connsiteX1548" fmla="*/ 829001 w 1223926"/>
              <a:gd name="connsiteY1548" fmla="*/ 1153562 h 1315718"/>
              <a:gd name="connsiteX1549" fmla="*/ 823055 w 1223926"/>
              <a:gd name="connsiteY1549" fmla="*/ 1158658 h 1315718"/>
              <a:gd name="connsiteX1550" fmla="*/ 819658 w 1223926"/>
              <a:gd name="connsiteY1550" fmla="*/ 1151864 h 1315718"/>
              <a:gd name="connsiteX1551" fmla="*/ 817110 w 1223926"/>
              <a:gd name="connsiteY1551" fmla="*/ 1149316 h 1315718"/>
              <a:gd name="connsiteX1552" fmla="*/ 820083 w 1223926"/>
              <a:gd name="connsiteY1552" fmla="*/ 1139442 h 1315718"/>
              <a:gd name="connsiteX1553" fmla="*/ 823055 w 1223926"/>
              <a:gd name="connsiteY1553" fmla="*/ 1128932 h 1315718"/>
              <a:gd name="connsiteX1554" fmla="*/ 822949 w 1223926"/>
              <a:gd name="connsiteY1554" fmla="*/ 1128083 h 1315718"/>
              <a:gd name="connsiteX1555" fmla="*/ 822206 w 1223926"/>
              <a:gd name="connsiteY1555" fmla="*/ 1127234 h 1315718"/>
              <a:gd name="connsiteX1556" fmla="*/ 820507 w 1223926"/>
              <a:gd name="connsiteY1556" fmla="*/ 1129888 h 1315718"/>
              <a:gd name="connsiteX1557" fmla="*/ 818809 w 1223926"/>
              <a:gd name="connsiteY1557" fmla="*/ 1133179 h 1315718"/>
              <a:gd name="connsiteX1558" fmla="*/ 817110 w 1223926"/>
              <a:gd name="connsiteY1558" fmla="*/ 1135727 h 1315718"/>
              <a:gd name="connsiteX1559" fmla="*/ 817110 w 1223926"/>
              <a:gd name="connsiteY1559" fmla="*/ 1139230 h 1315718"/>
              <a:gd name="connsiteX1560" fmla="*/ 814562 w 1223926"/>
              <a:gd name="connsiteY1560" fmla="*/ 1140823 h 1315718"/>
              <a:gd name="connsiteX1561" fmla="*/ 811165 w 1223926"/>
              <a:gd name="connsiteY1561" fmla="*/ 1142521 h 1315718"/>
              <a:gd name="connsiteX1562" fmla="*/ 802672 w 1223926"/>
              <a:gd name="connsiteY1562" fmla="*/ 1143371 h 1315718"/>
              <a:gd name="connsiteX1563" fmla="*/ 800124 w 1223926"/>
              <a:gd name="connsiteY1563" fmla="*/ 1150165 h 1315718"/>
              <a:gd name="connsiteX1564" fmla="*/ 796408 w 1223926"/>
              <a:gd name="connsiteY1564" fmla="*/ 1152395 h 1315718"/>
              <a:gd name="connsiteX1565" fmla="*/ 793329 w 1223926"/>
              <a:gd name="connsiteY1565" fmla="*/ 1155261 h 1315718"/>
              <a:gd name="connsiteX1566" fmla="*/ 790569 w 1223926"/>
              <a:gd name="connsiteY1566" fmla="*/ 1156004 h 1315718"/>
              <a:gd name="connsiteX1567" fmla="*/ 789083 w 1223926"/>
              <a:gd name="connsiteY1567" fmla="*/ 1158658 h 1315718"/>
              <a:gd name="connsiteX1568" fmla="*/ 789932 w 1223926"/>
              <a:gd name="connsiteY1568" fmla="*/ 1162055 h 1315718"/>
              <a:gd name="connsiteX1569" fmla="*/ 782288 w 1223926"/>
              <a:gd name="connsiteY1569" fmla="*/ 1162055 h 1315718"/>
              <a:gd name="connsiteX1570" fmla="*/ 784730 w 1223926"/>
              <a:gd name="connsiteY1570" fmla="*/ 1154730 h 1315718"/>
              <a:gd name="connsiteX1571" fmla="*/ 783987 w 1223926"/>
              <a:gd name="connsiteY1571" fmla="*/ 1149316 h 1315718"/>
              <a:gd name="connsiteX1572" fmla="*/ 781545 w 1223926"/>
              <a:gd name="connsiteY1572" fmla="*/ 1150271 h 1315718"/>
              <a:gd name="connsiteX1573" fmla="*/ 779740 w 1223926"/>
              <a:gd name="connsiteY1573" fmla="*/ 1151864 h 1315718"/>
              <a:gd name="connsiteX1574" fmla="*/ 778042 w 1223926"/>
              <a:gd name="connsiteY1574" fmla="*/ 1162055 h 1315718"/>
              <a:gd name="connsiteX1575" fmla="*/ 773795 w 1223926"/>
              <a:gd name="connsiteY1575" fmla="*/ 1168001 h 1315718"/>
              <a:gd name="connsiteX1576" fmla="*/ 772521 w 1223926"/>
              <a:gd name="connsiteY1576" fmla="*/ 1174583 h 1315718"/>
              <a:gd name="connsiteX1577" fmla="*/ 768699 w 1223926"/>
              <a:gd name="connsiteY1577" fmla="*/ 1179891 h 1315718"/>
              <a:gd name="connsiteX1578" fmla="*/ 768699 w 1223926"/>
              <a:gd name="connsiteY1578" fmla="*/ 1186686 h 1315718"/>
              <a:gd name="connsiteX1579" fmla="*/ 765302 w 1223926"/>
              <a:gd name="connsiteY1579" fmla="*/ 1196028 h 1315718"/>
              <a:gd name="connsiteX1580" fmla="*/ 761374 w 1223926"/>
              <a:gd name="connsiteY1580" fmla="*/ 1196559 h 1315718"/>
              <a:gd name="connsiteX1581" fmla="*/ 759357 w 1223926"/>
              <a:gd name="connsiteY1581" fmla="*/ 1200274 h 1315718"/>
              <a:gd name="connsiteX1582" fmla="*/ 754261 w 1223926"/>
              <a:gd name="connsiteY1582" fmla="*/ 1207918 h 1315718"/>
              <a:gd name="connsiteX1583" fmla="*/ 747467 w 1223926"/>
              <a:gd name="connsiteY1583" fmla="*/ 1205370 h 1315718"/>
              <a:gd name="connsiteX1584" fmla="*/ 749696 w 1223926"/>
              <a:gd name="connsiteY1584" fmla="*/ 1195816 h 1315718"/>
              <a:gd name="connsiteX1585" fmla="*/ 752562 w 1223926"/>
              <a:gd name="connsiteY1585" fmla="*/ 1187535 h 1315718"/>
              <a:gd name="connsiteX1586" fmla="*/ 755960 w 1223926"/>
              <a:gd name="connsiteY1586" fmla="*/ 1183288 h 1315718"/>
              <a:gd name="connsiteX1587" fmla="*/ 762754 w 1223926"/>
              <a:gd name="connsiteY1587" fmla="*/ 1183182 h 1315718"/>
              <a:gd name="connsiteX1588" fmla="*/ 761905 w 1223926"/>
              <a:gd name="connsiteY1588" fmla="*/ 1179891 h 1315718"/>
              <a:gd name="connsiteX1589" fmla="*/ 765302 w 1223926"/>
              <a:gd name="connsiteY1589" fmla="*/ 1171398 h 1315718"/>
              <a:gd name="connsiteX1590" fmla="*/ 761905 w 1223926"/>
              <a:gd name="connsiteY1590" fmla="*/ 1171398 h 1315718"/>
              <a:gd name="connsiteX1591" fmla="*/ 765302 w 1223926"/>
              <a:gd name="connsiteY1591" fmla="*/ 1167151 h 1315718"/>
              <a:gd name="connsiteX1592" fmla="*/ 765302 w 1223926"/>
              <a:gd name="connsiteY1592" fmla="*/ 1158658 h 1315718"/>
              <a:gd name="connsiteX1593" fmla="*/ 771247 w 1223926"/>
              <a:gd name="connsiteY1593" fmla="*/ 1154412 h 1315718"/>
              <a:gd name="connsiteX1594" fmla="*/ 771247 w 1223926"/>
              <a:gd name="connsiteY1594" fmla="*/ 1146768 h 1315718"/>
              <a:gd name="connsiteX1595" fmla="*/ 777192 w 1223926"/>
              <a:gd name="connsiteY1595" fmla="*/ 1139973 h 1315718"/>
              <a:gd name="connsiteX1596" fmla="*/ 779740 w 1223926"/>
              <a:gd name="connsiteY1596" fmla="*/ 1133179 h 1315718"/>
              <a:gd name="connsiteX1597" fmla="*/ 777192 w 1223926"/>
              <a:gd name="connsiteY1597" fmla="*/ 1124473 h 1315718"/>
              <a:gd name="connsiteX1598" fmla="*/ 779740 w 1223926"/>
              <a:gd name="connsiteY1598" fmla="*/ 1114494 h 1315718"/>
              <a:gd name="connsiteX1599" fmla="*/ 782288 w 1223926"/>
              <a:gd name="connsiteY1599" fmla="*/ 1109186 h 1315718"/>
              <a:gd name="connsiteX1600" fmla="*/ 782288 w 1223926"/>
              <a:gd name="connsiteY1600" fmla="*/ 1102604 h 1315718"/>
              <a:gd name="connsiteX1601" fmla="*/ 784942 w 1223926"/>
              <a:gd name="connsiteY1601" fmla="*/ 1099843 h 1315718"/>
              <a:gd name="connsiteX1602" fmla="*/ 785686 w 1223926"/>
              <a:gd name="connsiteY1602" fmla="*/ 1095809 h 1315718"/>
              <a:gd name="connsiteX1603" fmla="*/ 783987 w 1223926"/>
              <a:gd name="connsiteY1603" fmla="*/ 1091987 h 1315718"/>
              <a:gd name="connsiteX1604" fmla="*/ 782288 w 1223926"/>
              <a:gd name="connsiteY1604" fmla="*/ 1088165 h 1315718"/>
              <a:gd name="connsiteX1605" fmla="*/ 777723 w 1223926"/>
              <a:gd name="connsiteY1605" fmla="*/ 1095809 h 1315718"/>
              <a:gd name="connsiteX1606" fmla="*/ 773795 w 1223926"/>
              <a:gd name="connsiteY1606" fmla="*/ 1103453 h 1315718"/>
              <a:gd name="connsiteX1607" fmla="*/ 771141 w 1223926"/>
              <a:gd name="connsiteY1607" fmla="*/ 1110778 h 1315718"/>
              <a:gd name="connsiteX1608" fmla="*/ 765302 w 1223926"/>
              <a:gd name="connsiteY1608" fmla="*/ 1116193 h 1315718"/>
              <a:gd name="connsiteX1609" fmla="*/ 765302 w 1223926"/>
              <a:gd name="connsiteY1609" fmla="*/ 1127234 h 1315718"/>
              <a:gd name="connsiteX1610" fmla="*/ 752032 w 1223926"/>
              <a:gd name="connsiteY1610" fmla="*/ 1139442 h 1315718"/>
              <a:gd name="connsiteX1611" fmla="*/ 745768 w 1223926"/>
              <a:gd name="connsiteY1611" fmla="*/ 1158658 h 1315718"/>
              <a:gd name="connsiteX1612" fmla="*/ 738124 w 1223926"/>
              <a:gd name="connsiteY1612" fmla="*/ 1161631 h 1315718"/>
              <a:gd name="connsiteX1613" fmla="*/ 730480 w 1223926"/>
              <a:gd name="connsiteY1613" fmla="*/ 1164603 h 1315718"/>
              <a:gd name="connsiteX1614" fmla="*/ 730480 w 1223926"/>
              <a:gd name="connsiteY1614" fmla="*/ 1173946 h 1315718"/>
              <a:gd name="connsiteX1615" fmla="*/ 727932 w 1223926"/>
              <a:gd name="connsiteY1615" fmla="*/ 1173946 h 1315718"/>
              <a:gd name="connsiteX1616" fmla="*/ 724959 w 1223926"/>
              <a:gd name="connsiteY1616" fmla="*/ 1172672 h 1315718"/>
              <a:gd name="connsiteX1617" fmla="*/ 724535 w 1223926"/>
              <a:gd name="connsiteY1617" fmla="*/ 1168850 h 1315718"/>
              <a:gd name="connsiteX1618" fmla="*/ 727083 w 1223926"/>
              <a:gd name="connsiteY1618" fmla="*/ 1162055 h 1315718"/>
              <a:gd name="connsiteX1619" fmla="*/ 726128 w 1223926"/>
              <a:gd name="connsiteY1619" fmla="*/ 1158764 h 1315718"/>
              <a:gd name="connsiteX1620" fmla="*/ 724535 w 1223926"/>
              <a:gd name="connsiteY1620" fmla="*/ 1156110 h 1315718"/>
              <a:gd name="connsiteX1621" fmla="*/ 724535 w 1223926"/>
              <a:gd name="connsiteY1621" fmla="*/ 1158658 h 1315718"/>
              <a:gd name="connsiteX1622" fmla="*/ 717740 w 1223926"/>
              <a:gd name="connsiteY1622" fmla="*/ 1164391 h 1315718"/>
              <a:gd name="connsiteX1623" fmla="*/ 713494 w 1223926"/>
              <a:gd name="connsiteY1623" fmla="*/ 1171398 h 1315718"/>
              <a:gd name="connsiteX1624" fmla="*/ 710840 w 1223926"/>
              <a:gd name="connsiteY1624" fmla="*/ 1175432 h 1315718"/>
              <a:gd name="connsiteX1625" fmla="*/ 710097 w 1223926"/>
              <a:gd name="connsiteY1625" fmla="*/ 1180740 h 1315718"/>
              <a:gd name="connsiteX1626" fmla="*/ 704151 w 1223926"/>
              <a:gd name="connsiteY1626" fmla="*/ 1184138 h 1315718"/>
              <a:gd name="connsiteX1627" fmla="*/ 703408 w 1223926"/>
              <a:gd name="connsiteY1627" fmla="*/ 1188703 h 1315718"/>
              <a:gd name="connsiteX1628" fmla="*/ 700754 w 1223926"/>
              <a:gd name="connsiteY1628" fmla="*/ 1192631 h 1315718"/>
              <a:gd name="connsiteX1629" fmla="*/ 700754 w 1223926"/>
              <a:gd name="connsiteY1629" fmla="*/ 1199425 h 1315718"/>
              <a:gd name="connsiteX1630" fmla="*/ 697357 w 1223926"/>
              <a:gd name="connsiteY1630" fmla="*/ 1201973 h 1315718"/>
              <a:gd name="connsiteX1631" fmla="*/ 694703 w 1223926"/>
              <a:gd name="connsiteY1631" fmla="*/ 1209405 h 1315718"/>
              <a:gd name="connsiteX1632" fmla="*/ 688864 w 1223926"/>
              <a:gd name="connsiteY1632" fmla="*/ 1215562 h 1315718"/>
              <a:gd name="connsiteX1633" fmla="*/ 682706 w 1223926"/>
              <a:gd name="connsiteY1633" fmla="*/ 1224798 h 1315718"/>
              <a:gd name="connsiteX1634" fmla="*/ 675275 w 1223926"/>
              <a:gd name="connsiteY1634" fmla="*/ 1233398 h 1315718"/>
              <a:gd name="connsiteX1635" fmla="*/ 674956 w 1223926"/>
              <a:gd name="connsiteY1635" fmla="*/ 1237538 h 1315718"/>
              <a:gd name="connsiteX1636" fmla="*/ 672727 w 1223926"/>
              <a:gd name="connsiteY1636" fmla="*/ 1241041 h 1315718"/>
              <a:gd name="connsiteX1637" fmla="*/ 670603 w 1223926"/>
              <a:gd name="connsiteY1637" fmla="*/ 1248898 h 1315718"/>
              <a:gd name="connsiteX1638" fmla="*/ 665932 w 1223926"/>
              <a:gd name="connsiteY1638" fmla="*/ 1255480 h 1315718"/>
              <a:gd name="connsiteX1639" fmla="*/ 665295 w 1223926"/>
              <a:gd name="connsiteY1639" fmla="*/ 1257815 h 1315718"/>
              <a:gd name="connsiteX1640" fmla="*/ 663384 w 1223926"/>
              <a:gd name="connsiteY1640" fmla="*/ 1258877 h 1315718"/>
              <a:gd name="connsiteX1641" fmla="*/ 661125 w 1223926"/>
              <a:gd name="connsiteY1641" fmla="*/ 1258124 h 1315718"/>
              <a:gd name="connsiteX1642" fmla="*/ 661125 w 1223926"/>
              <a:gd name="connsiteY1642" fmla="*/ 1257066 h 1315718"/>
              <a:gd name="connsiteX1643" fmla="*/ 663384 w 1223926"/>
              <a:gd name="connsiteY1643" fmla="*/ 1249535 h 1315718"/>
              <a:gd name="connsiteX1644" fmla="*/ 665295 w 1223926"/>
              <a:gd name="connsiteY1644" fmla="*/ 1246031 h 1315718"/>
              <a:gd name="connsiteX1645" fmla="*/ 665932 w 1223926"/>
              <a:gd name="connsiteY1645" fmla="*/ 1241891 h 1315718"/>
              <a:gd name="connsiteX1646" fmla="*/ 669330 w 1223926"/>
              <a:gd name="connsiteY1646" fmla="*/ 1234247 h 1315718"/>
              <a:gd name="connsiteX1647" fmla="*/ 669117 w 1223926"/>
              <a:gd name="connsiteY1647" fmla="*/ 1227877 h 1315718"/>
              <a:gd name="connsiteX1648" fmla="*/ 672727 w 1223926"/>
              <a:gd name="connsiteY1648" fmla="*/ 1224055 h 1315718"/>
              <a:gd name="connsiteX1649" fmla="*/ 679946 w 1223926"/>
              <a:gd name="connsiteY1649" fmla="*/ 1194754 h 1315718"/>
              <a:gd name="connsiteX1650" fmla="*/ 694809 w 1223926"/>
              <a:gd name="connsiteY1650" fmla="*/ 1168001 h 1315718"/>
              <a:gd name="connsiteX1651" fmla="*/ 696083 w 1223926"/>
              <a:gd name="connsiteY1651" fmla="*/ 1159932 h 1315718"/>
              <a:gd name="connsiteX1652" fmla="*/ 697357 w 1223926"/>
              <a:gd name="connsiteY1652" fmla="*/ 1151864 h 1315718"/>
              <a:gd name="connsiteX1653" fmla="*/ 700011 w 1223926"/>
              <a:gd name="connsiteY1653" fmla="*/ 1150271 h 1315718"/>
              <a:gd name="connsiteX1654" fmla="*/ 700754 w 1223926"/>
              <a:gd name="connsiteY1654" fmla="*/ 1146768 h 1315718"/>
              <a:gd name="connsiteX1655" fmla="*/ 702453 w 1223926"/>
              <a:gd name="connsiteY1655" fmla="*/ 1140716 h 1315718"/>
              <a:gd name="connsiteX1656" fmla="*/ 704151 w 1223926"/>
              <a:gd name="connsiteY1656" fmla="*/ 1136576 h 1315718"/>
              <a:gd name="connsiteX1657" fmla="*/ 708398 w 1223926"/>
              <a:gd name="connsiteY1657" fmla="*/ 1128083 h 1315718"/>
              <a:gd name="connsiteX1658" fmla="*/ 711052 w 1223926"/>
              <a:gd name="connsiteY1658" fmla="*/ 1125747 h 1315718"/>
              <a:gd name="connsiteX1659" fmla="*/ 711795 w 1223926"/>
              <a:gd name="connsiteY1659" fmla="*/ 1122138 h 1315718"/>
              <a:gd name="connsiteX1660" fmla="*/ 710946 w 1223926"/>
              <a:gd name="connsiteY1660" fmla="*/ 1117891 h 1315718"/>
              <a:gd name="connsiteX1661" fmla="*/ 713606 w 1223926"/>
              <a:gd name="connsiteY1661" fmla="*/ 1108730 h 1315718"/>
              <a:gd name="connsiteX1662" fmla="*/ 707177 w 1223926"/>
              <a:gd name="connsiteY1662" fmla="*/ 1117616 h 1315718"/>
              <a:gd name="connsiteX1663" fmla="*/ 702506 w 1223926"/>
              <a:gd name="connsiteY1663" fmla="*/ 1128869 h 1315718"/>
              <a:gd name="connsiteX1664" fmla="*/ 700595 w 1223926"/>
              <a:gd name="connsiteY1664" fmla="*/ 1137362 h 1315718"/>
              <a:gd name="connsiteX1665" fmla="*/ 697410 w 1223926"/>
              <a:gd name="connsiteY1665" fmla="*/ 1145856 h 1315718"/>
              <a:gd name="connsiteX1666" fmla="*/ 686369 w 1223926"/>
              <a:gd name="connsiteY1666" fmla="*/ 1157746 h 1315718"/>
              <a:gd name="connsiteX1667" fmla="*/ 680424 w 1223926"/>
              <a:gd name="connsiteY1667" fmla="*/ 1174732 h 1315718"/>
              <a:gd name="connsiteX1668" fmla="*/ 678407 w 1223926"/>
              <a:gd name="connsiteY1668" fmla="*/ 1174945 h 1315718"/>
              <a:gd name="connsiteX1669" fmla="*/ 677026 w 1223926"/>
              <a:gd name="connsiteY1669" fmla="*/ 1176431 h 1315718"/>
              <a:gd name="connsiteX1670" fmla="*/ 678407 w 1223926"/>
              <a:gd name="connsiteY1670" fmla="*/ 1178130 h 1315718"/>
              <a:gd name="connsiteX1671" fmla="*/ 680424 w 1223926"/>
              <a:gd name="connsiteY1671" fmla="*/ 1179828 h 1315718"/>
              <a:gd name="connsiteX1672" fmla="*/ 671081 w 1223926"/>
              <a:gd name="connsiteY1672" fmla="*/ 1184924 h 1315718"/>
              <a:gd name="connsiteX1673" fmla="*/ 665136 w 1223926"/>
              <a:gd name="connsiteY1673" fmla="*/ 1184924 h 1315718"/>
              <a:gd name="connsiteX1674" fmla="*/ 666622 w 1223926"/>
              <a:gd name="connsiteY1674" fmla="*/ 1175794 h 1315718"/>
              <a:gd name="connsiteX1675" fmla="*/ 666835 w 1223926"/>
              <a:gd name="connsiteY1675" fmla="*/ 1162842 h 1315718"/>
              <a:gd name="connsiteX1676" fmla="*/ 661739 w 1223926"/>
              <a:gd name="connsiteY1676" fmla="*/ 1170273 h 1315718"/>
              <a:gd name="connsiteX1677" fmla="*/ 659191 w 1223926"/>
              <a:gd name="connsiteY1677" fmla="*/ 1178979 h 1315718"/>
              <a:gd name="connsiteX1678" fmla="*/ 648150 w 1223926"/>
              <a:gd name="connsiteY1678" fmla="*/ 1190020 h 1315718"/>
              <a:gd name="connsiteX1679" fmla="*/ 642735 w 1223926"/>
              <a:gd name="connsiteY1679" fmla="*/ 1195116 h 1315718"/>
              <a:gd name="connsiteX1680" fmla="*/ 640506 w 1223926"/>
              <a:gd name="connsiteY1680" fmla="*/ 1200212 h 1315718"/>
              <a:gd name="connsiteX1681" fmla="*/ 637109 w 1223926"/>
              <a:gd name="connsiteY1681" fmla="*/ 1200212 h 1315718"/>
              <a:gd name="connsiteX1682" fmla="*/ 635410 w 1223926"/>
              <a:gd name="connsiteY1682" fmla="*/ 1205627 h 1315718"/>
              <a:gd name="connsiteX1683" fmla="*/ 633712 w 1223926"/>
              <a:gd name="connsiteY1683" fmla="*/ 1210403 h 1315718"/>
              <a:gd name="connsiteX1684" fmla="*/ 627766 w 1223926"/>
              <a:gd name="connsiteY1684" fmla="*/ 1215499 h 1315718"/>
              <a:gd name="connsiteX1685" fmla="*/ 624369 w 1223926"/>
              <a:gd name="connsiteY1685" fmla="*/ 1208705 h 1315718"/>
              <a:gd name="connsiteX1686" fmla="*/ 621821 w 1223926"/>
              <a:gd name="connsiteY1686" fmla="*/ 1206157 h 1315718"/>
              <a:gd name="connsiteX1687" fmla="*/ 624794 w 1223926"/>
              <a:gd name="connsiteY1687" fmla="*/ 1196283 h 1315718"/>
              <a:gd name="connsiteX1688" fmla="*/ 627766 w 1223926"/>
              <a:gd name="connsiteY1688" fmla="*/ 1185773 h 1315718"/>
              <a:gd name="connsiteX1689" fmla="*/ 627660 w 1223926"/>
              <a:gd name="connsiteY1689" fmla="*/ 1184924 h 1315718"/>
              <a:gd name="connsiteX1690" fmla="*/ 626917 w 1223926"/>
              <a:gd name="connsiteY1690" fmla="*/ 1184075 h 1315718"/>
              <a:gd name="connsiteX1691" fmla="*/ 625218 w 1223926"/>
              <a:gd name="connsiteY1691" fmla="*/ 1186729 h 1315718"/>
              <a:gd name="connsiteX1692" fmla="*/ 623520 w 1223926"/>
              <a:gd name="connsiteY1692" fmla="*/ 1190020 h 1315718"/>
              <a:gd name="connsiteX1693" fmla="*/ 621821 w 1223926"/>
              <a:gd name="connsiteY1693" fmla="*/ 1192568 h 1315718"/>
              <a:gd name="connsiteX1694" fmla="*/ 621821 w 1223926"/>
              <a:gd name="connsiteY1694" fmla="*/ 1196072 h 1315718"/>
              <a:gd name="connsiteX1695" fmla="*/ 619273 w 1223926"/>
              <a:gd name="connsiteY1695" fmla="*/ 1197664 h 1315718"/>
              <a:gd name="connsiteX1696" fmla="*/ 615876 w 1223926"/>
              <a:gd name="connsiteY1696" fmla="*/ 1199362 h 1315718"/>
              <a:gd name="connsiteX1697" fmla="*/ 607383 w 1223926"/>
              <a:gd name="connsiteY1697" fmla="*/ 1200212 h 1315718"/>
              <a:gd name="connsiteX1698" fmla="*/ 604835 w 1223926"/>
              <a:gd name="connsiteY1698" fmla="*/ 1207006 h 1315718"/>
              <a:gd name="connsiteX1699" fmla="*/ 601119 w 1223926"/>
              <a:gd name="connsiteY1699" fmla="*/ 1209236 h 1315718"/>
              <a:gd name="connsiteX1700" fmla="*/ 598040 w 1223926"/>
              <a:gd name="connsiteY1700" fmla="*/ 1212102 h 1315718"/>
              <a:gd name="connsiteX1701" fmla="*/ 595280 w 1223926"/>
              <a:gd name="connsiteY1701" fmla="*/ 1212845 h 1315718"/>
              <a:gd name="connsiteX1702" fmla="*/ 593794 w 1223926"/>
              <a:gd name="connsiteY1702" fmla="*/ 1215499 h 1315718"/>
              <a:gd name="connsiteX1703" fmla="*/ 594643 w 1223926"/>
              <a:gd name="connsiteY1703" fmla="*/ 1218896 h 1315718"/>
              <a:gd name="connsiteX1704" fmla="*/ 586999 w 1223926"/>
              <a:gd name="connsiteY1704" fmla="*/ 1218896 h 1315718"/>
              <a:gd name="connsiteX1705" fmla="*/ 589441 w 1223926"/>
              <a:gd name="connsiteY1705" fmla="*/ 1211571 h 1315718"/>
              <a:gd name="connsiteX1706" fmla="*/ 588698 w 1223926"/>
              <a:gd name="connsiteY1706" fmla="*/ 1206157 h 1315718"/>
              <a:gd name="connsiteX1707" fmla="*/ 586256 w 1223926"/>
              <a:gd name="connsiteY1707" fmla="*/ 1207112 h 1315718"/>
              <a:gd name="connsiteX1708" fmla="*/ 584451 w 1223926"/>
              <a:gd name="connsiteY1708" fmla="*/ 1208705 h 1315718"/>
              <a:gd name="connsiteX1709" fmla="*/ 582753 w 1223926"/>
              <a:gd name="connsiteY1709" fmla="*/ 1218896 h 1315718"/>
              <a:gd name="connsiteX1710" fmla="*/ 578506 w 1223926"/>
              <a:gd name="connsiteY1710" fmla="*/ 1224842 h 1315718"/>
              <a:gd name="connsiteX1711" fmla="*/ 577232 w 1223926"/>
              <a:gd name="connsiteY1711" fmla="*/ 1231425 h 1315718"/>
              <a:gd name="connsiteX1712" fmla="*/ 573410 w 1223926"/>
              <a:gd name="connsiteY1712" fmla="*/ 1236732 h 1315718"/>
              <a:gd name="connsiteX1713" fmla="*/ 573410 w 1223926"/>
              <a:gd name="connsiteY1713" fmla="*/ 1243527 h 1315718"/>
              <a:gd name="connsiteX1714" fmla="*/ 570013 w 1223926"/>
              <a:gd name="connsiteY1714" fmla="*/ 1252869 h 1315718"/>
              <a:gd name="connsiteX1715" fmla="*/ 566085 w 1223926"/>
              <a:gd name="connsiteY1715" fmla="*/ 1253400 h 1315718"/>
              <a:gd name="connsiteX1716" fmla="*/ 564068 w 1223926"/>
              <a:gd name="connsiteY1716" fmla="*/ 1257115 h 1315718"/>
              <a:gd name="connsiteX1717" fmla="*/ 558972 w 1223926"/>
              <a:gd name="connsiteY1717" fmla="*/ 1264759 h 1315718"/>
              <a:gd name="connsiteX1718" fmla="*/ 552178 w 1223926"/>
              <a:gd name="connsiteY1718" fmla="*/ 1262211 h 1315718"/>
              <a:gd name="connsiteX1719" fmla="*/ 554407 w 1223926"/>
              <a:gd name="connsiteY1719" fmla="*/ 1252657 h 1315718"/>
              <a:gd name="connsiteX1720" fmla="*/ 557273 w 1223926"/>
              <a:gd name="connsiteY1720" fmla="*/ 1244376 h 1315718"/>
              <a:gd name="connsiteX1721" fmla="*/ 560671 w 1223926"/>
              <a:gd name="connsiteY1721" fmla="*/ 1240129 h 1315718"/>
              <a:gd name="connsiteX1722" fmla="*/ 567465 w 1223926"/>
              <a:gd name="connsiteY1722" fmla="*/ 1240023 h 1315718"/>
              <a:gd name="connsiteX1723" fmla="*/ 566616 w 1223926"/>
              <a:gd name="connsiteY1723" fmla="*/ 1236732 h 1315718"/>
              <a:gd name="connsiteX1724" fmla="*/ 570013 w 1223926"/>
              <a:gd name="connsiteY1724" fmla="*/ 1228240 h 1315718"/>
              <a:gd name="connsiteX1725" fmla="*/ 566616 w 1223926"/>
              <a:gd name="connsiteY1725" fmla="*/ 1228239 h 1315718"/>
              <a:gd name="connsiteX1726" fmla="*/ 570013 w 1223926"/>
              <a:gd name="connsiteY1726" fmla="*/ 1223992 h 1315718"/>
              <a:gd name="connsiteX1727" fmla="*/ 570013 w 1223926"/>
              <a:gd name="connsiteY1727" fmla="*/ 1215499 h 1315718"/>
              <a:gd name="connsiteX1728" fmla="*/ 575958 w 1223926"/>
              <a:gd name="connsiteY1728" fmla="*/ 1211253 h 1315718"/>
              <a:gd name="connsiteX1729" fmla="*/ 575958 w 1223926"/>
              <a:gd name="connsiteY1729" fmla="*/ 1203609 h 1315718"/>
              <a:gd name="connsiteX1730" fmla="*/ 581903 w 1223926"/>
              <a:gd name="connsiteY1730" fmla="*/ 1196814 h 1315718"/>
              <a:gd name="connsiteX1731" fmla="*/ 584451 w 1223926"/>
              <a:gd name="connsiteY1731" fmla="*/ 1190020 h 1315718"/>
              <a:gd name="connsiteX1732" fmla="*/ 581903 w 1223926"/>
              <a:gd name="connsiteY1732" fmla="*/ 1181314 h 1315718"/>
              <a:gd name="connsiteX1733" fmla="*/ 584451 w 1223926"/>
              <a:gd name="connsiteY1733" fmla="*/ 1171335 h 1315718"/>
              <a:gd name="connsiteX1734" fmla="*/ 586999 w 1223926"/>
              <a:gd name="connsiteY1734" fmla="*/ 1166027 h 1315718"/>
              <a:gd name="connsiteX1735" fmla="*/ 586999 w 1223926"/>
              <a:gd name="connsiteY1735" fmla="*/ 1159446 h 1315718"/>
              <a:gd name="connsiteX1736" fmla="*/ 589653 w 1223926"/>
              <a:gd name="connsiteY1736" fmla="*/ 1156684 h 1315718"/>
              <a:gd name="connsiteX1737" fmla="*/ 590397 w 1223926"/>
              <a:gd name="connsiteY1737" fmla="*/ 1152650 h 1315718"/>
              <a:gd name="connsiteX1738" fmla="*/ 588698 w 1223926"/>
              <a:gd name="connsiteY1738" fmla="*/ 1148828 h 1315718"/>
              <a:gd name="connsiteX1739" fmla="*/ 586999 w 1223926"/>
              <a:gd name="connsiteY1739" fmla="*/ 1145006 h 1315718"/>
              <a:gd name="connsiteX1740" fmla="*/ 582434 w 1223926"/>
              <a:gd name="connsiteY1740" fmla="*/ 1152650 h 1315718"/>
              <a:gd name="connsiteX1741" fmla="*/ 578506 w 1223926"/>
              <a:gd name="connsiteY1741" fmla="*/ 1160294 h 1315718"/>
              <a:gd name="connsiteX1742" fmla="*/ 575852 w 1223926"/>
              <a:gd name="connsiteY1742" fmla="*/ 1167619 h 1315718"/>
              <a:gd name="connsiteX1743" fmla="*/ 570013 w 1223926"/>
              <a:gd name="connsiteY1743" fmla="*/ 1173034 h 1315718"/>
              <a:gd name="connsiteX1744" fmla="*/ 570013 w 1223926"/>
              <a:gd name="connsiteY1744" fmla="*/ 1184075 h 1315718"/>
              <a:gd name="connsiteX1745" fmla="*/ 556743 w 1223926"/>
              <a:gd name="connsiteY1745" fmla="*/ 1196283 h 1315718"/>
              <a:gd name="connsiteX1746" fmla="*/ 550479 w 1223926"/>
              <a:gd name="connsiteY1746" fmla="*/ 1215500 h 1315718"/>
              <a:gd name="connsiteX1747" fmla="*/ 542835 w 1223926"/>
              <a:gd name="connsiteY1747" fmla="*/ 1218472 h 1315718"/>
              <a:gd name="connsiteX1748" fmla="*/ 535191 w 1223926"/>
              <a:gd name="connsiteY1748" fmla="*/ 1221444 h 1315718"/>
              <a:gd name="connsiteX1749" fmla="*/ 535191 w 1223926"/>
              <a:gd name="connsiteY1749" fmla="*/ 1230788 h 1315718"/>
              <a:gd name="connsiteX1750" fmla="*/ 532643 w 1223926"/>
              <a:gd name="connsiteY1750" fmla="*/ 1230788 h 1315718"/>
              <a:gd name="connsiteX1751" fmla="*/ 529670 w 1223926"/>
              <a:gd name="connsiteY1751" fmla="*/ 1229513 h 1315718"/>
              <a:gd name="connsiteX1752" fmla="*/ 529246 w 1223926"/>
              <a:gd name="connsiteY1752" fmla="*/ 1225691 h 1315718"/>
              <a:gd name="connsiteX1753" fmla="*/ 531794 w 1223926"/>
              <a:gd name="connsiteY1753" fmla="*/ 1218897 h 1315718"/>
              <a:gd name="connsiteX1754" fmla="*/ 530839 w 1223926"/>
              <a:gd name="connsiteY1754" fmla="*/ 1215605 h 1315718"/>
              <a:gd name="connsiteX1755" fmla="*/ 529246 w 1223926"/>
              <a:gd name="connsiteY1755" fmla="*/ 1212951 h 1315718"/>
              <a:gd name="connsiteX1756" fmla="*/ 529246 w 1223926"/>
              <a:gd name="connsiteY1756" fmla="*/ 1215500 h 1315718"/>
              <a:gd name="connsiteX1757" fmla="*/ 522451 w 1223926"/>
              <a:gd name="connsiteY1757" fmla="*/ 1221232 h 1315718"/>
              <a:gd name="connsiteX1758" fmla="*/ 518205 w 1223926"/>
              <a:gd name="connsiteY1758" fmla="*/ 1228239 h 1315718"/>
              <a:gd name="connsiteX1759" fmla="*/ 515551 w 1223926"/>
              <a:gd name="connsiteY1759" fmla="*/ 1232273 h 1315718"/>
              <a:gd name="connsiteX1760" fmla="*/ 514808 w 1223926"/>
              <a:gd name="connsiteY1760" fmla="*/ 1237581 h 1315718"/>
              <a:gd name="connsiteX1761" fmla="*/ 508862 w 1223926"/>
              <a:gd name="connsiteY1761" fmla="*/ 1240980 h 1315718"/>
              <a:gd name="connsiteX1762" fmla="*/ 508119 w 1223926"/>
              <a:gd name="connsiteY1762" fmla="*/ 1245544 h 1315718"/>
              <a:gd name="connsiteX1763" fmla="*/ 505465 w 1223926"/>
              <a:gd name="connsiteY1763" fmla="*/ 1249472 h 1315718"/>
              <a:gd name="connsiteX1764" fmla="*/ 505465 w 1223926"/>
              <a:gd name="connsiteY1764" fmla="*/ 1256266 h 1315718"/>
              <a:gd name="connsiteX1765" fmla="*/ 502068 w 1223926"/>
              <a:gd name="connsiteY1765" fmla="*/ 1258814 h 1315718"/>
              <a:gd name="connsiteX1766" fmla="*/ 499414 w 1223926"/>
              <a:gd name="connsiteY1766" fmla="*/ 1266247 h 1315718"/>
              <a:gd name="connsiteX1767" fmla="*/ 493575 w 1223926"/>
              <a:gd name="connsiteY1767" fmla="*/ 1272403 h 1315718"/>
              <a:gd name="connsiteX1768" fmla="*/ 487417 w 1223926"/>
              <a:gd name="connsiteY1768" fmla="*/ 1281639 h 1315718"/>
              <a:gd name="connsiteX1769" fmla="*/ 479986 w 1223926"/>
              <a:gd name="connsiteY1769" fmla="*/ 1290239 h 1315718"/>
              <a:gd name="connsiteX1770" fmla="*/ 479667 w 1223926"/>
              <a:gd name="connsiteY1770" fmla="*/ 1294380 h 1315718"/>
              <a:gd name="connsiteX1771" fmla="*/ 477438 w 1223926"/>
              <a:gd name="connsiteY1771" fmla="*/ 1297882 h 1315718"/>
              <a:gd name="connsiteX1772" fmla="*/ 475314 w 1223926"/>
              <a:gd name="connsiteY1772" fmla="*/ 1305739 h 1315718"/>
              <a:gd name="connsiteX1773" fmla="*/ 470643 w 1223926"/>
              <a:gd name="connsiteY1773" fmla="*/ 1312321 h 1315718"/>
              <a:gd name="connsiteX1774" fmla="*/ 470006 w 1223926"/>
              <a:gd name="connsiteY1774" fmla="*/ 1314656 h 1315718"/>
              <a:gd name="connsiteX1775" fmla="*/ 468095 w 1223926"/>
              <a:gd name="connsiteY1775" fmla="*/ 1315718 h 1315718"/>
              <a:gd name="connsiteX1776" fmla="*/ 465836 w 1223926"/>
              <a:gd name="connsiteY1776" fmla="*/ 1314965 h 1315718"/>
              <a:gd name="connsiteX1777" fmla="*/ 465836 w 1223926"/>
              <a:gd name="connsiteY1777" fmla="*/ 1313907 h 1315718"/>
              <a:gd name="connsiteX1778" fmla="*/ 468095 w 1223926"/>
              <a:gd name="connsiteY1778" fmla="*/ 1306377 h 1315718"/>
              <a:gd name="connsiteX1779" fmla="*/ 470006 w 1223926"/>
              <a:gd name="connsiteY1779" fmla="*/ 1302872 h 1315718"/>
              <a:gd name="connsiteX1780" fmla="*/ 470643 w 1223926"/>
              <a:gd name="connsiteY1780" fmla="*/ 1298732 h 1315718"/>
              <a:gd name="connsiteX1781" fmla="*/ 474041 w 1223926"/>
              <a:gd name="connsiteY1781" fmla="*/ 1291088 h 1315718"/>
              <a:gd name="connsiteX1782" fmla="*/ 473828 w 1223926"/>
              <a:gd name="connsiteY1782" fmla="*/ 1284718 h 1315718"/>
              <a:gd name="connsiteX1783" fmla="*/ 477438 w 1223926"/>
              <a:gd name="connsiteY1783" fmla="*/ 1280896 h 1315718"/>
              <a:gd name="connsiteX1784" fmla="*/ 484657 w 1223926"/>
              <a:gd name="connsiteY1784" fmla="*/ 1251595 h 1315718"/>
              <a:gd name="connsiteX1785" fmla="*/ 499520 w 1223926"/>
              <a:gd name="connsiteY1785" fmla="*/ 1224842 h 1315718"/>
              <a:gd name="connsiteX1786" fmla="*/ 500794 w 1223926"/>
              <a:gd name="connsiteY1786" fmla="*/ 1216773 h 1315718"/>
              <a:gd name="connsiteX1787" fmla="*/ 502068 w 1223926"/>
              <a:gd name="connsiteY1787" fmla="*/ 1208705 h 1315718"/>
              <a:gd name="connsiteX1788" fmla="*/ 504722 w 1223926"/>
              <a:gd name="connsiteY1788" fmla="*/ 1207113 h 1315718"/>
              <a:gd name="connsiteX1789" fmla="*/ 505465 w 1223926"/>
              <a:gd name="connsiteY1789" fmla="*/ 1203609 h 1315718"/>
              <a:gd name="connsiteX1790" fmla="*/ 507164 w 1223926"/>
              <a:gd name="connsiteY1790" fmla="*/ 1197557 h 1315718"/>
              <a:gd name="connsiteX1791" fmla="*/ 508862 w 1223926"/>
              <a:gd name="connsiteY1791" fmla="*/ 1193418 h 1315718"/>
              <a:gd name="connsiteX1792" fmla="*/ 513109 w 1223926"/>
              <a:gd name="connsiteY1792" fmla="*/ 1184924 h 1315718"/>
              <a:gd name="connsiteX1793" fmla="*/ 515763 w 1223926"/>
              <a:gd name="connsiteY1793" fmla="*/ 1182588 h 1315718"/>
              <a:gd name="connsiteX1794" fmla="*/ 516506 w 1223926"/>
              <a:gd name="connsiteY1794" fmla="*/ 1178980 h 1315718"/>
              <a:gd name="connsiteX1795" fmla="*/ 515657 w 1223926"/>
              <a:gd name="connsiteY1795" fmla="*/ 1174732 h 1315718"/>
              <a:gd name="connsiteX1796" fmla="*/ 523301 w 1223926"/>
              <a:gd name="connsiteY1796" fmla="*/ 1148404 h 1315718"/>
              <a:gd name="connsiteX1797" fmla="*/ 526698 w 1223926"/>
              <a:gd name="connsiteY1797" fmla="*/ 1145856 h 1315718"/>
              <a:gd name="connsiteX1798" fmla="*/ 529246 w 1223926"/>
              <a:gd name="connsiteY1798" fmla="*/ 1141609 h 1315718"/>
              <a:gd name="connsiteX1799" fmla="*/ 529883 w 1223926"/>
              <a:gd name="connsiteY1799" fmla="*/ 1137044 h 1315718"/>
              <a:gd name="connsiteX1800" fmla="*/ 531794 w 1223926"/>
              <a:gd name="connsiteY1800" fmla="*/ 1133116 h 1315718"/>
              <a:gd name="connsiteX1801" fmla="*/ 531582 w 1223926"/>
              <a:gd name="connsiteY1801" fmla="*/ 1127065 h 1315718"/>
              <a:gd name="connsiteX1802" fmla="*/ 535191 w 1223926"/>
              <a:gd name="connsiteY1802" fmla="*/ 1122924 h 1315718"/>
              <a:gd name="connsiteX1803" fmla="*/ 539756 w 1223926"/>
              <a:gd name="connsiteY1803" fmla="*/ 1111458 h 1315718"/>
              <a:gd name="connsiteX1804" fmla="*/ 546232 w 1223926"/>
              <a:gd name="connsiteY1804" fmla="*/ 1102541 h 1315718"/>
              <a:gd name="connsiteX1805" fmla="*/ 548780 w 1223926"/>
              <a:gd name="connsiteY1805" fmla="*/ 1096595 h 1315718"/>
              <a:gd name="connsiteX1806" fmla="*/ 551753 w 1223926"/>
              <a:gd name="connsiteY1806" fmla="*/ 1082582 h 1315718"/>
              <a:gd name="connsiteX1807" fmla="*/ 554725 w 1223926"/>
              <a:gd name="connsiteY1807" fmla="*/ 1068568 h 1315718"/>
              <a:gd name="connsiteX1808" fmla="*/ 557273 w 1223926"/>
              <a:gd name="connsiteY1808" fmla="*/ 1065172 h 1315718"/>
              <a:gd name="connsiteX1809" fmla="*/ 561945 w 1223926"/>
              <a:gd name="connsiteY1809" fmla="*/ 1054130 h 1315718"/>
              <a:gd name="connsiteX1810" fmla="*/ 566616 w 1223926"/>
              <a:gd name="connsiteY1810" fmla="*/ 1043089 h 1315718"/>
              <a:gd name="connsiteX1811" fmla="*/ 570013 w 1223926"/>
              <a:gd name="connsiteY1811" fmla="*/ 1035445 h 1315718"/>
              <a:gd name="connsiteX1812" fmla="*/ 573410 w 1223926"/>
              <a:gd name="connsiteY1812" fmla="*/ 1027801 h 1315718"/>
              <a:gd name="connsiteX1813" fmla="*/ 573417 w 1223926"/>
              <a:gd name="connsiteY1813" fmla="*/ 1027779 h 1315718"/>
              <a:gd name="connsiteX1814" fmla="*/ 570534 w 1223926"/>
              <a:gd name="connsiteY1814" fmla="*/ 1029221 h 1315718"/>
              <a:gd name="connsiteX1815" fmla="*/ 562041 w 1223926"/>
              <a:gd name="connsiteY1815" fmla="*/ 1030071 h 1315718"/>
              <a:gd name="connsiteX1816" fmla="*/ 559493 w 1223926"/>
              <a:gd name="connsiteY1816" fmla="*/ 1036865 h 1315718"/>
              <a:gd name="connsiteX1817" fmla="*/ 555777 w 1223926"/>
              <a:gd name="connsiteY1817" fmla="*/ 1039095 h 1315718"/>
              <a:gd name="connsiteX1818" fmla="*/ 552698 w 1223926"/>
              <a:gd name="connsiteY1818" fmla="*/ 1041961 h 1315718"/>
              <a:gd name="connsiteX1819" fmla="*/ 549938 w 1223926"/>
              <a:gd name="connsiteY1819" fmla="*/ 1042704 h 1315718"/>
              <a:gd name="connsiteX1820" fmla="*/ 548452 w 1223926"/>
              <a:gd name="connsiteY1820" fmla="*/ 1045358 h 1315718"/>
              <a:gd name="connsiteX1821" fmla="*/ 549301 w 1223926"/>
              <a:gd name="connsiteY1821" fmla="*/ 1048755 h 1315718"/>
              <a:gd name="connsiteX1822" fmla="*/ 541657 w 1223926"/>
              <a:gd name="connsiteY1822" fmla="*/ 1048755 h 1315718"/>
              <a:gd name="connsiteX1823" fmla="*/ 544099 w 1223926"/>
              <a:gd name="connsiteY1823" fmla="*/ 1041430 h 1315718"/>
              <a:gd name="connsiteX1824" fmla="*/ 543356 w 1223926"/>
              <a:gd name="connsiteY1824" fmla="*/ 1036016 h 1315718"/>
              <a:gd name="connsiteX1825" fmla="*/ 540914 w 1223926"/>
              <a:gd name="connsiteY1825" fmla="*/ 1036971 h 1315718"/>
              <a:gd name="connsiteX1826" fmla="*/ 539109 w 1223926"/>
              <a:gd name="connsiteY1826" fmla="*/ 1038564 h 1315718"/>
              <a:gd name="connsiteX1827" fmla="*/ 537411 w 1223926"/>
              <a:gd name="connsiteY1827" fmla="*/ 1048755 h 1315718"/>
              <a:gd name="connsiteX1828" fmla="*/ 533164 w 1223926"/>
              <a:gd name="connsiteY1828" fmla="*/ 1054701 h 1315718"/>
              <a:gd name="connsiteX1829" fmla="*/ 531890 w 1223926"/>
              <a:gd name="connsiteY1829" fmla="*/ 1061283 h 1315718"/>
              <a:gd name="connsiteX1830" fmla="*/ 528068 w 1223926"/>
              <a:gd name="connsiteY1830" fmla="*/ 1066591 h 1315718"/>
              <a:gd name="connsiteX1831" fmla="*/ 528068 w 1223926"/>
              <a:gd name="connsiteY1831" fmla="*/ 1073386 h 1315718"/>
              <a:gd name="connsiteX1832" fmla="*/ 524671 w 1223926"/>
              <a:gd name="connsiteY1832" fmla="*/ 1082728 h 1315718"/>
              <a:gd name="connsiteX1833" fmla="*/ 520743 w 1223926"/>
              <a:gd name="connsiteY1833" fmla="*/ 1083259 h 1315718"/>
              <a:gd name="connsiteX1834" fmla="*/ 518726 w 1223926"/>
              <a:gd name="connsiteY1834" fmla="*/ 1086974 h 1315718"/>
              <a:gd name="connsiteX1835" fmla="*/ 513630 w 1223926"/>
              <a:gd name="connsiteY1835" fmla="*/ 1094618 h 1315718"/>
              <a:gd name="connsiteX1836" fmla="*/ 506836 w 1223926"/>
              <a:gd name="connsiteY1836" fmla="*/ 1092070 h 1315718"/>
              <a:gd name="connsiteX1837" fmla="*/ 509065 w 1223926"/>
              <a:gd name="connsiteY1837" fmla="*/ 1082516 h 1315718"/>
              <a:gd name="connsiteX1838" fmla="*/ 511931 w 1223926"/>
              <a:gd name="connsiteY1838" fmla="*/ 1074235 h 1315718"/>
              <a:gd name="connsiteX1839" fmla="*/ 515329 w 1223926"/>
              <a:gd name="connsiteY1839" fmla="*/ 1069988 h 1315718"/>
              <a:gd name="connsiteX1840" fmla="*/ 522123 w 1223926"/>
              <a:gd name="connsiteY1840" fmla="*/ 1069882 h 1315718"/>
              <a:gd name="connsiteX1841" fmla="*/ 521274 w 1223926"/>
              <a:gd name="connsiteY1841" fmla="*/ 1066591 h 1315718"/>
              <a:gd name="connsiteX1842" fmla="*/ 524671 w 1223926"/>
              <a:gd name="connsiteY1842" fmla="*/ 1058098 h 1315718"/>
              <a:gd name="connsiteX1843" fmla="*/ 521274 w 1223926"/>
              <a:gd name="connsiteY1843" fmla="*/ 1058098 h 1315718"/>
              <a:gd name="connsiteX1844" fmla="*/ 524671 w 1223926"/>
              <a:gd name="connsiteY1844" fmla="*/ 1053851 h 1315718"/>
              <a:gd name="connsiteX1845" fmla="*/ 524671 w 1223926"/>
              <a:gd name="connsiteY1845" fmla="*/ 1045358 h 1315718"/>
              <a:gd name="connsiteX1846" fmla="*/ 530616 w 1223926"/>
              <a:gd name="connsiteY1846" fmla="*/ 1041112 h 1315718"/>
              <a:gd name="connsiteX1847" fmla="*/ 530616 w 1223926"/>
              <a:gd name="connsiteY1847" fmla="*/ 1033468 h 1315718"/>
              <a:gd name="connsiteX1848" fmla="*/ 536561 w 1223926"/>
              <a:gd name="connsiteY1848" fmla="*/ 1026673 h 1315718"/>
              <a:gd name="connsiteX1849" fmla="*/ 539109 w 1223926"/>
              <a:gd name="connsiteY1849" fmla="*/ 1019879 h 1315718"/>
              <a:gd name="connsiteX1850" fmla="*/ 536561 w 1223926"/>
              <a:gd name="connsiteY1850" fmla="*/ 1011173 h 1315718"/>
              <a:gd name="connsiteX1851" fmla="*/ 539109 w 1223926"/>
              <a:gd name="connsiteY1851" fmla="*/ 1001194 h 1315718"/>
              <a:gd name="connsiteX1852" fmla="*/ 541657 w 1223926"/>
              <a:gd name="connsiteY1852" fmla="*/ 995886 h 1315718"/>
              <a:gd name="connsiteX1853" fmla="*/ 541657 w 1223926"/>
              <a:gd name="connsiteY1853" fmla="*/ 989304 h 1315718"/>
              <a:gd name="connsiteX1854" fmla="*/ 544311 w 1223926"/>
              <a:gd name="connsiteY1854" fmla="*/ 986543 h 1315718"/>
              <a:gd name="connsiteX1855" fmla="*/ 545055 w 1223926"/>
              <a:gd name="connsiteY1855" fmla="*/ 982509 h 1315718"/>
              <a:gd name="connsiteX1856" fmla="*/ 543356 w 1223926"/>
              <a:gd name="connsiteY1856" fmla="*/ 978687 h 1315718"/>
              <a:gd name="connsiteX1857" fmla="*/ 541657 w 1223926"/>
              <a:gd name="connsiteY1857" fmla="*/ 974865 h 1315718"/>
              <a:gd name="connsiteX1858" fmla="*/ 537092 w 1223926"/>
              <a:gd name="connsiteY1858" fmla="*/ 982509 h 1315718"/>
              <a:gd name="connsiteX1859" fmla="*/ 533164 w 1223926"/>
              <a:gd name="connsiteY1859" fmla="*/ 990153 h 1315718"/>
              <a:gd name="connsiteX1860" fmla="*/ 530510 w 1223926"/>
              <a:gd name="connsiteY1860" fmla="*/ 997478 h 1315718"/>
              <a:gd name="connsiteX1861" fmla="*/ 524671 w 1223926"/>
              <a:gd name="connsiteY1861" fmla="*/ 1002893 h 1315718"/>
              <a:gd name="connsiteX1862" fmla="*/ 524671 w 1223926"/>
              <a:gd name="connsiteY1862" fmla="*/ 1013934 h 1315718"/>
              <a:gd name="connsiteX1863" fmla="*/ 511401 w 1223926"/>
              <a:gd name="connsiteY1863" fmla="*/ 1026142 h 1315718"/>
              <a:gd name="connsiteX1864" fmla="*/ 505137 w 1223926"/>
              <a:gd name="connsiteY1864" fmla="*/ 1045358 h 1315718"/>
              <a:gd name="connsiteX1865" fmla="*/ 497493 w 1223926"/>
              <a:gd name="connsiteY1865" fmla="*/ 1048331 h 1315718"/>
              <a:gd name="connsiteX1866" fmla="*/ 489849 w 1223926"/>
              <a:gd name="connsiteY1866" fmla="*/ 1051303 h 1315718"/>
              <a:gd name="connsiteX1867" fmla="*/ 489849 w 1223926"/>
              <a:gd name="connsiteY1867" fmla="*/ 1060646 h 1315718"/>
              <a:gd name="connsiteX1868" fmla="*/ 487301 w 1223926"/>
              <a:gd name="connsiteY1868" fmla="*/ 1060646 h 1315718"/>
              <a:gd name="connsiteX1869" fmla="*/ 484328 w 1223926"/>
              <a:gd name="connsiteY1869" fmla="*/ 1059372 h 1315718"/>
              <a:gd name="connsiteX1870" fmla="*/ 483904 w 1223926"/>
              <a:gd name="connsiteY1870" fmla="*/ 1055550 h 1315718"/>
              <a:gd name="connsiteX1871" fmla="*/ 486452 w 1223926"/>
              <a:gd name="connsiteY1871" fmla="*/ 1048755 h 1315718"/>
              <a:gd name="connsiteX1872" fmla="*/ 485497 w 1223926"/>
              <a:gd name="connsiteY1872" fmla="*/ 1045464 h 1315718"/>
              <a:gd name="connsiteX1873" fmla="*/ 483904 w 1223926"/>
              <a:gd name="connsiteY1873" fmla="*/ 1042810 h 1315718"/>
              <a:gd name="connsiteX1874" fmla="*/ 483904 w 1223926"/>
              <a:gd name="connsiteY1874" fmla="*/ 1045358 h 1315718"/>
              <a:gd name="connsiteX1875" fmla="*/ 477109 w 1223926"/>
              <a:gd name="connsiteY1875" fmla="*/ 1051091 h 1315718"/>
              <a:gd name="connsiteX1876" fmla="*/ 472863 w 1223926"/>
              <a:gd name="connsiteY1876" fmla="*/ 1058098 h 1315718"/>
              <a:gd name="connsiteX1877" fmla="*/ 470209 w 1223926"/>
              <a:gd name="connsiteY1877" fmla="*/ 1062132 h 1315718"/>
              <a:gd name="connsiteX1878" fmla="*/ 469466 w 1223926"/>
              <a:gd name="connsiteY1878" fmla="*/ 1067440 h 1315718"/>
              <a:gd name="connsiteX1879" fmla="*/ 463520 w 1223926"/>
              <a:gd name="connsiteY1879" fmla="*/ 1070838 h 1315718"/>
              <a:gd name="connsiteX1880" fmla="*/ 462777 w 1223926"/>
              <a:gd name="connsiteY1880" fmla="*/ 1075403 h 1315718"/>
              <a:gd name="connsiteX1881" fmla="*/ 460123 w 1223926"/>
              <a:gd name="connsiteY1881" fmla="*/ 1079331 h 1315718"/>
              <a:gd name="connsiteX1882" fmla="*/ 460123 w 1223926"/>
              <a:gd name="connsiteY1882" fmla="*/ 1086125 h 1315718"/>
              <a:gd name="connsiteX1883" fmla="*/ 456726 w 1223926"/>
              <a:gd name="connsiteY1883" fmla="*/ 1088673 h 1315718"/>
              <a:gd name="connsiteX1884" fmla="*/ 454072 w 1223926"/>
              <a:gd name="connsiteY1884" fmla="*/ 1096105 h 1315718"/>
              <a:gd name="connsiteX1885" fmla="*/ 448233 w 1223926"/>
              <a:gd name="connsiteY1885" fmla="*/ 1102262 h 1315718"/>
              <a:gd name="connsiteX1886" fmla="*/ 442075 w 1223926"/>
              <a:gd name="connsiteY1886" fmla="*/ 1111498 h 1315718"/>
              <a:gd name="connsiteX1887" fmla="*/ 434644 w 1223926"/>
              <a:gd name="connsiteY1887" fmla="*/ 1120098 h 1315718"/>
              <a:gd name="connsiteX1888" fmla="*/ 434325 w 1223926"/>
              <a:gd name="connsiteY1888" fmla="*/ 1124238 h 1315718"/>
              <a:gd name="connsiteX1889" fmla="*/ 432096 w 1223926"/>
              <a:gd name="connsiteY1889" fmla="*/ 1127741 h 1315718"/>
              <a:gd name="connsiteX1890" fmla="*/ 429972 w 1223926"/>
              <a:gd name="connsiteY1890" fmla="*/ 1135598 h 1315718"/>
              <a:gd name="connsiteX1891" fmla="*/ 425301 w 1223926"/>
              <a:gd name="connsiteY1891" fmla="*/ 1142180 h 1315718"/>
              <a:gd name="connsiteX1892" fmla="*/ 424664 w 1223926"/>
              <a:gd name="connsiteY1892" fmla="*/ 1144515 h 1315718"/>
              <a:gd name="connsiteX1893" fmla="*/ 422753 w 1223926"/>
              <a:gd name="connsiteY1893" fmla="*/ 1145577 h 1315718"/>
              <a:gd name="connsiteX1894" fmla="*/ 420494 w 1223926"/>
              <a:gd name="connsiteY1894" fmla="*/ 1144824 h 1315718"/>
              <a:gd name="connsiteX1895" fmla="*/ 420494 w 1223926"/>
              <a:gd name="connsiteY1895" fmla="*/ 1143766 h 1315718"/>
              <a:gd name="connsiteX1896" fmla="*/ 422753 w 1223926"/>
              <a:gd name="connsiteY1896" fmla="*/ 1136235 h 1315718"/>
              <a:gd name="connsiteX1897" fmla="*/ 424664 w 1223926"/>
              <a:gd name="connsiteY1897" fmla="*/ 1132731 h 1315718"/>
              <a:gd name="connsiteX1898" fmla="*/ 425301 w 1223926"/>
              <a:gd name="connsiteY1898" fmla="*/ 1128591 h 1315718"/>
              <a:gd name="connsiteX1899" fmla="*/ 428699 w 1223926"/>
              <a:gd name="connsiteY1899" fmla="*/ 1120947 h 1315718"/>
              <a:gd name="connsiteX1900" fmla="*/ 428486 w 1223926"/>
              <a:gd name="connsiteY1900" fmla="*/ 1114577 h 1315718"/>
              <a:gd name="connsiteX1901" fmla="*/ 432096 w 1223926"/>
              <a:gd name="connsiteY1901" fmla="*/ 1110755 h 1315718"/>
              <a:gd name="connsiteX1902" fmla="*/ 439315 w 1223926"/>
              <a:gd name="connsiteY1902" fmla="*/ 1081454 h 1315718"/>
              <a:gd name="connsiteX1903" fmla="*/ 454178 w 1223926"/>
              <a:gd name="connsiteY1903" fmla="*/ 1054701 h 1315718"/>
              <a:gd name="connsiteX1904" fmla="*/ 455452 w 1223926"/>
              <a:gd name="connsiteY1904" fmla="*/ 1046632 h 1315718"/>
              <a:gd name="connsiteX1905" fmla="*/ 456726 w 1223926"/>
              <a:gd name="connsiteY1905" fmla="*/ 1038564 h 1315718"/>
              <a:gd name="connsiteX1906" fmla="*/ 459380 w 1223926"/>
              <a:gd name="connsiteY1906" fmla="*/ 1036971 h 1315718"/>
              <a:gd name="connsiteX1907" fmla="*/ 460123 w 1223926"/>
              <a:gd name="connsiteY1907" fmla="*/ 1033468 h 1315718"/>
              <a:gd name="connsiteX1908" fmla="*/ 460954 w 1223926"/>
              <a:gd name="connsiteY1908" fmla="*/ 1030506 h 1315718"/>
              <a:gd name="connsiteX1909" fmla="*/ 458006 w 1223926"/>
              <a:gd name="connsiteY1909" fmla="*/ 1030904 h 1315718"/>
              <a:gd name="connsiteX1910" fmla="*/ 455989 w 1223926"/>
              <a:gd name="connsiteY1910" fmla="*/ 1034619 h 1315718"/>
              <a:gd name="connsiteX1911" fmla="*/ 450893 w 1223926"/>
              <a:gd name="connsiteY1911" fmla="*/ 1042263 h 1315718"/>
              <a:gd name="connsiteX1912" fmla="*/ 444099 w 1223926"/>
              <a:gd name="connsiteY1912" fmla="*/ 1039715 h 1315718"/>
              <a:gd name="connsiteX1913" fmla="*/ 446328 w 1223926"/>
              <a:gd name="connsiteY1913" fmla="*/ 1030161 h 1315718"/>
              <a:gd name="connsiteX1914" fmla="*/ 449194 w 1223926"/>
              <a:gd name="connsiteY1914" fmla="*/ 1021880 h 1315718"/>
              <a:gd name="connsiteX1915" fmla="*/ 452592 w 1223926"/>
              <a:gd name="connsiteY1915" fmla="*/ 1017633 h 1315718"/>
              <a:gd name="connsiteX1916" fmla="*/ 459386 w 1223926"/>
              <a:gd name="connsiteY1916" fmla="*/ 1017527 h 1315718"/>
              <a:gd name="connsiteX1917" fmla="*/ 458537 w 1223926"/>
              <a:gd name="connsiteY1917" fmla="*/ 1014236 h 1315718"/>
              <a:gd name="connsiteX1918" fmla="*/ 461934 w 1223926"/>
              <a:gd name="connsiteY1918" fmla="*/ 1005743 h 1315718"/>
              <a:gd name="connsiteX1919" fmla="*/ 458537 w 1223926"/>
              <a:gd name="connsiteY1919" fmla="*/ 1005743 h 1315718"/>
              <a:gd name="connsiteX1920" fmla="*/ 461934 w 1223926"/>
              <a:gd name="connsiteY1920" fmla="*/ 1001496 h 1315718"/>
              <a:gd name="connsiteX1921" fmla="*/ 461934 w 1223926"/>
              <a:gd name="connsiteY1921" fmla="*/ 993003 h 1315718"/>
              <a:gd name="connsiteX1922" fmla="*/ 467879 w 1223926"/>
              <a:gd name="connsiteY1922" fmla="*/ 988757 h 1315718"/>
              <a:gd name="connsiteX1923" fmla="*/ 467879 w 1223926"/>
              <a:gd name="connsiteY1923" fmla="*/ 981113 h 1315718"/>
              <a:gd name="connsiteX1924" fmla="*/ 473824 w 1223926"/>
              <a:gd name="connsiteY1924" fmla="*/ 974318 h 1315718"/>
              <a:gd name="connsiteX1925" fmla="*/ 476372 w 1223926"/>
              <a:gd name="connsiteY1925" fmla="*/ 967524 h 1315718"/>
              <a:gd name="connsiteX1926" fmla="*/ 473824 w 1223926"/>
              <a:gd name="connsiteY1926" fmla="*/ 958818 h 1315718"/>
              <a:gd name="connsiteX1927" fmla="*/ 476372 w 1223926"/>
              <a:gd name="connsiteY1927" fmla="*/ 948839 h 1315718"/>
              <a:gd name="connsiteX1928" fmla="*/ 478920 w 1223926"/>
              <a:gd name="connsiteY1928" fmla="*/ 943531 h 1315718"/>
              <a:gd name="connsiteX1929" fmla="*/ 478920 w 1223926"/>
              <a:gd name="connsiteY1929" fmla="*/ 936949 h 1315718"/>
              <a:gd name="connsiteX1930" fmla="*/ 481574 w 1223926"/>
              <a:gd name="connsiteY1930" fmla="*/ 934188 h 1315718"/>
              <a:gd name="connsiteX1931" fmla="*/ 482318 w 1223926"/>
              <a:gd name="connsiteY1931" fmla="*/ 930154 h 1315718"/>
              <a:gd name="connsiteX1932" fmla="*/ 480619 w 1223926"/>
              <a:gd name="connsiteY1932" fmla="*/ 926332 h 1315718"/>
              <a:gd name="connsiteX1933" fmla="*/ 478920 w 1223926"/>
              <a:gd name="connsiteY1933" fmla="*/ 922510 h 1315718"/>
              <a:gd name="connsiteX1934" fmla="*/ 474355 w 1223926"/>
              <a:gd name="connsiteY1934" fmla="*/ 930154 h 1315718"/>
              <a:gd name="connsiteX1935" fmla="*/ 470427 w 1223926"/>
              <a:gd name="connsiteY1935" fmla="*/ 937798 h 1315718"/>
              <a:gd name="connsiteX1936" fmla="*/ 467773 w 1223926"/>
              <a:gd name="connsiteY1936" fmla="*/ 945123 h 1315718"/>
              <a:gd name="connsiteX1937" fmla="*/ 461934 w 1223926"/>
              <a:gd name="connsiteY1937" fmla="*/ 950538 h 1315718"/>
              <a:gd name="connsiteX1938" fmla="*/ 461934 w 1223926"/>
              <a:gd name="connsiteY1938" fmla="*/ 961579 h 1315718"/>
              <a:gd name="connsiteX1939" fmla="*/ 448664 w 1223926"/>
              <a:gd name="connsiteY1939" fmla="*/ 973787 h 1315718"/>
              <a:gd name="connsiteX1940" fmla="*/ 442400 w 1223926"/>
              <a:gd name="connsiteY1940" fmla="*/ 993003 h 1315718"/>
              <a:gd name="connsiteX1941" fmla="*/ 434756 w 1223926"/>
              <a:gd name="connsiteY1941" fmla="*/ 995976 h 1315718"/>
              <a:gd name="connsiteX1942" fmla="*/ 427112 w 1223926"/>
              <a:gd name="connsiteY1942" fmla="*/ 998948 h 1315718"/>
              <a:gd name="connsiteX1943" fmla="*/ 427112 w 1223926"/>
              <a:gd name="connsiteY1943" fmla="*/ 1008291 h 1315718"/>
              <a:gd name="connsiteX1944" fmla="*/ 424564 w 1223926"/>
              <a:gd name="connsiteY1944" fmla="*/ 1008291 h 1315718"/>
              <a:gd name="connsiteX1945" fmla="*/ 421591 w 1223926"/>
              <a:gd name="connsiteY1945" fmla="*/ 1007017 h 1315718"/>
              <a:gd name="connsiteX1946" fmla="*/ 421167 w 1223926"/>
              <a:gd name="connsiteY1946" fmla="*/ 1003195 h 1315718"/>
              <a:gd name="connsiteX1947" fmla="*/ 423715 w 1223926"/>
              <a:gd name="connsiteY1947" fmla="*/ 996400 h 1315718"/>
              <a:gd name="connsiteX1948" fmla="*/ 422760 w 1223926"/>
              <a:gd name="connsiteY1948" fmla="*/ 993109 h 1315718"/>
              <a:gd name="connsiteX1949" fmla="*/ 421167 w 1223926"/>
              <a:gd name="connsiteY1949" fmla="*/ 990455 h 1315718"/>
              <a:gd name="connsiteX1950" fmla="*/ 421167 w 1223926"/>
              <a:gd name="connsiteY1950" fmla="*/ 993003 h 1315718"/>
              <a:gd name="connsiteX1951" fmla="*/ 414372 w 1223926"/>
              <a:gd name="connsiteY1951" fmla="*/ 998736 h 1315718"/>
              <a:gd name="connsiteX1952" fmla="*/ 410126 w 1223926"/>
              <a:gd name="connsiteY1952" fmla="*/ 1005743 h 1315718"/>
              <a:gd name="connsiteX1953" fmla="*/ 407472 w 1223926"/>
              <a:gd name="connsiteY1953" fmla="*/ 1009777 h 1315718"/>
              <a:gd name="connsiteX1954" fmla="*/ 406729 w 1223926"/>
              <a:gd name="connsiteY1954" fmla="*/ 1015085 h 1315718"/>
              <a:gd name="connsiteX1955" fmla="*/ 400783 w 1223926"/>
              <a:gd name="connsiteY1955" fmla="*/ 1018483 h 1315718"/>
              <a:gd name="connsiteX1956" fmla="*/ 400040 w 1223926"/>
              <a:gd name="connsiteY1956" fmla="*/ 1023048 h 1315718"/>
              <a:gd name="connsiteX1957" fmla="*/ 397386 w 1223926"/>
              <a:gd name="connsiteY1957" fmla="*/ 1026976 h 1315718"/>
              <a:gd name="connsiteX1958" fmla="*/ 397386 w 1223926"/>
              <a:gd name="connsiteY1958" fmla="*/ 1033770 h 1315718"/>
              <a:gd name="connsiteX1959" fmla="*/ 393989 w 1223926"/>
              <a:gd name="connsiteY1959" fmla="*/ 1036318 h 1315718"/>
              <a:gd name="connsiteX1960" fmla="*/ 391335 w 1223926"/>
              <a:gd name="connsiteY1960" fmla="*/ 1043750 h 1315718"/>
              <a:gd name="connsiteX1961" fmla="*/ 385496 w 1223926"/>
              <a:gd name="connsiteY1961" fmla="*/ 1049907 h 1315718"/>
              <a:gd name="connsiteX1962" fmla="*/ 379338 w 1223926"/>
              <a:gd name="connsiteY1962" fmla="*/ 1059143 h 1315718"/>
              <a:gd name="connsiteX1963" fmla="*/ 371907 w 1223926"/>
              <a:gd name="connsiteY1963" fmla="*/ 1067743 h 1315718"/>
              <a:gd name="connsiteX1964" fmla="*/ 371588 w 1223926"/>
              <a:gd name="connsiteY1964" fmla="*/ 1071883 h 1315718"/>
              <a:gd name="connsiteX1965" fmla="*/ 369359 w 1223926"/>
              <a:gd name="connsiteY1965" fmla="*/ 1075386 h 1315718"/>
              <a:gd name="connsiteX1966" fmla="*/ 367235 w 1223926"/>
              <a:gd name="connsiteY1966" fmla="*/ 1083243 h 1315718"/>
              <a:gd name="connsiteX1967" fmla="*/ 362564 w 1223926"/>
              <a:gd name="connsiteY1967" fmla="*/ 1089825 h 1315718"/>
              <a:gd name="connsiteX1968" fmla="*/ 361927 w 1223926"/>
              <a:gd name="connsiteY1968" fmla="*/ 1092160 h 1315718"/>
              <a:gd name="connsiteX1969" fmla="*/ 360016 w 1223926"/>
              <a:gd name="connsiteY1969" fmla="*/ 1093222 h 1315718"/>
              <a:gd name="connsiteX1970" fmla="*/ 357757 w 1223926"/>
              <a:gd name="connsiteY1970" fmla="*/ 1092469 h 1315718"/>
              <a:gd name="connsiteX1971" fmla="*/ 357757 w 1223926"/>
              <a:gd name="connsiteY1971" fmla="*/ 1091411 h 1315718"/>
              <a:gd name="connsiteX1972" fmla="*/ 360016 w 1223926"/>
              <a:gd name="connsiteY1972" fmla="*/ 1083880 h 1315718"/>
              <a:gd name="connsiteX1973" fmla="*/ 361927 w 1223926"/>
              <a:gd name="connsiteY1973" fmla="*/ 1080376 h 1315718"/>
              <a:gd name="connsiteX1974" fmla="*/ 362564 w 1223926"/>
              <a:gd name="connsiteY1974" fmla="*/ 1076236 h 1315718"/>
              <a:gd name="connsiteX1975" fmla="*/ 365962 w 1223926"/>
              <a:gd name="connsiteY1975" fmla="*/ 1068592 h 1315718"/>
              <a:gd name="connsiteX1976" fmla="*/ 365749 w 1223926"/>
              <a:gd name="connsiteY1976" fmla="*/ 1062222 h 1315718"/>
              <a:gd name="connsiteX1977" fmla="*/ 369359 w 1223926"/>
              <a:gd name="connsiteY1977" fmla="*/ 1058400 h 1315718"/>
              <a:gd name="connsiteX1978" fmla="*/ 376578 w 1223926"/>
              <a:gd name="connsiteY1978" fmla="*/ 1029099 h 1315718"/>
              <a:gd name="connsiteX1979" fmla="*/ 391441 w 1223926"/>
              <a:gd name="connsiteY1979" fmla="*/ 1002346 h 1315718"/>
              <a:gd name="connsiteX1980" fmla="*/ 392715 w 1223926"/>
              <a:gd name="connsiteY1980" fmla="*/ 994277 h 1315718"/>
              <a:gd name="connsiteX1981" fmla="*/ 393989 w 1223926"/>
              <a:gd name="connsiteY1981" fmla="*/ 986209 h 1315718"/>
              <a:gd name="connsiteX1982" fmla="*/ 396643 w 1223926"/>
              <a:gd name="connsiteY1982" fmla="*/ 984616 h 1315718"/>
              <a:gd name="connsiteX1983" fmla="*/ 397386 w 1223926"/>
              <a:gd name="connsiteY1983" fmla="*/ 981113 h 1315718"/>
              <a:gd name="connsiteX1984" fmla="*/ 399085 w 1223926"/>
              <a:gd name="connsiteY1984" fmla="*/ 975061 h 1315718"/>
              <a:gd name="connsiteX1985" fmla="*/ 400783 w 1223926"/>
              <a:gd name="connsiteY1985" fmla="*/ 970921 h 1315718"/>
              <a:gd name="connsiteX1986" fmla="*/ 401270 w 1223926"/>
              <a:gd name="connsiteY1986" fmla="*/ 969948 h 1315718"/>
              <a:gd name="connsiteX1987" fmla="*/ 401985 w 1223926"/>
              <a:gd name="connsiteY1987" fmla="*/ 967701 h 1315718"/>
              <a:gd name="connsiteX1988" fmla="*/ 404958 w 1223926"/>
              <a:gd name="connsiteY1988" fmla="*/ 958359 h 1315718"/>
              <a:gd name="connsiteX1989" fmla="*/ 406530 w 1223926"/>
              <a:gd name="connsiteY1989" fmla="*/ 961109 h 1315718"/>
              <a:gd name="connsiteX1990" fmla="*/ 407684 w 1223926"/>
              <a:gd name="connsiteY1990" fmla="*/ 960092 h 1315718"/>
              <a:gd name="connsiteX1991" fmla="*/ 408427 w 1223926"/>
              <a:gd name="connsiteY1991" fmla="*/ 956483 h 1315718"/>
              <a:gd name="connsiteX1992" fmla="*/ 408090 w 1223926"/>
              <a:gd name="connsiteY1992" fmla="*/ 954797 h 1315718"/>
              <a:gd name="connsiteX1993" fmla="*/ 401560 w 1223926"/>
              <a:gd name="connsiteY1993" fmla="*/ 958359 h 1315718"/>
              <a:gd name="connsiteX1994" fmla="*/ 395615 w 1223926"/>
              <a:gd name="connsiteY1994" fmla="*/ 958359 h 1315718"/>
              <a:gd name="connsiteX1995" fmla="*/ 397101 w 1223926"/>
              <a:gd name="connsiteY1995" fmla="*/ 949229 h 1315718"/>
              <a:gd name="connsiteX1996" fmla="*/ 397314 w 1223926"/>
              <a:gd name="connsiteY1996" fmla="*/ 936277 h 1315718"/>
              <a:gd name="connsiteX1997" fmla="*/ 392218 w 1223926"/>
              <a:gd name="connsiteY1997" fmla="*/ 943708 h 1315718"/>
              <a:gd name="connsiteX1998" fmla="*/ 389670 w 1223926"/>
              <a:gd name="connsiteY1998" fmla="*/ 952414 h 1315718"/>
              <a:gd name="connsiteX1999" fmla="*/ 378629 w 1223926"/>
              <a:gd name="connsiteY1999" fmla="*/ 963455 h 1315718"/>
              <a:gd name="connsiteX2000" fmla="*/ 373214 w 1223926"/>
              <a:gd name="connsiteY2000" fmla="*/ 968551 h 1315718"/>
              <a:gd name="connsiteX2001" fmla="*/ 370985 w 1223926"/>
              <a:gd name="connsiteY2001" fmla="*/ 973647 h 1315718"/>
              <a:gd name="connsiteX2002" fmla="*/ 367588 w 1223926"/>
              <a:gd name="connsiteY2002" fmla="*/ 973647 h 1315718"/>
              <a:gd name="connsiteX2003" fmla="*/ 365889 w 1223926"/>
              <a:gd name="connsiteY2003" fmla="*/ 979061 h 1315718"/>
              <a:gd name="connsiteX2004" fmla="*/ 364191 w 1223926"/>
              <a:gd name="connsiteY2004" fmla="*/ 983838 h 1315718"/>
              <a:gd name="connsiteX2005" fmla="*/ 358245 w 1223926"/>
              <a:gd name="connsiteY2005" fmla="*/ 988934 h 1315718"/>
              <a:gd name="connsiteX2006" fmla="*/ 354848 w 1223926"/>
              <a:gd name="connsiteY2006" fmla="*/ 982140 h 1315718"/>
              <a:gd name="connsiteX2007" fmla="*/ 352300 w 1223926"/>
              <a:gd name="connsiteY2007" fmla="*/ 979592 h 1315718"/>
              <a:gd name="connsiteX2008" fmla="*/ 355273 w 1223926"/>
              <a:gd name="connsiteY2008" fmla="*/ 969718 h 1315718"/>
              <a:gd name="connsiteX2009" fmla="*/ 358245 w 1223926"/>
              <a:gd name="connsiteY2009" fmla="*/ 959208 h 1315718"/>
              <a:gd name="connsiteX2010" fmla="*/ 358139 w 1223926"/>
              <a:gd name="connsiteY2010" fmla="*/ 958359 h 1315718"/>
              <a:gd name="connsiteX2011" fmla="*/ 357396 w 1223926"/>
              <a:gd name="connsiteY2011" fmla="*/ 957510 h 1315718"/>
              <a:gd name="connsiteX2012" fmla="*/ 355697 w 1223926"/>
              <a:gd name="connsiteY2012" fmla="*/ 960164 h 1315718"/>
              <a:gd name="connsiteX2013" fmla="*/ 353999 w 1223926"/>
              <a:gd name="connsiteY2013" fmla="*/ 963455 h 1315718"/>
              <a:gd name="connsiteX2014" fmla="*/ 352300 w 1223926"/>
              <a:gd name="connsiteY2014" fmla="*/ 966003 h 1315718"/>
              <a:gd name="connsiteX2015" fmla="*/ 352300 w 1223926"/>
              <a:gd name="connsiteY2015" fmla="*/ 969506 h 1315718"/>
              <a:gd name="connsiteX2016" fmla="*/ 349752 w 1223926"/>
              <a:gd name="connsiteY2016" fmla="*/ 971099 h 1315718"/>
              <a:gd name="connsiteX2017" fmla="*/ 346355 w 1223926"/>
              <a:gd name="connsiteY2017" fmla="*/ 972797 h 1315718"/>
              <a:gd name="connsiteX2018" fmla="*/ 337862 w 1223926"/>
              <a:gd name="connsiteY2018" fmla="*/ 973647 h 1315718"/>
              <a:gd name="connsiteX2019" fmla="*/ 335314 w 1223926"/>
              <a:gd name="connsiteY2019" fmla="*/ 980441 h 1315718"/>
              <a:gd name="connsiteX2020" fmla="*/ 331598 w 1223926"/>
              <a:gd name="connsiteY2020" fmla="*/ 982671 h 1315718"/>
              <a:gd name="connsiteX2021" fmla="*/ 328519 w 1223926"/>
              <a:gd name="connsiteY2021" fmla="*/ 985537 h 1315718"/>
              <a:gd name="connsiteX2022" fmla="*/ 325759 w 1223926"/>
              <a:gd name="connsiteY2022" fmla="*/ 986280 h 1315718"/>
              <a:gd name="connsiteX2023" fmla="*/ 324273 w 1223926"/>
              <a:gd name="connsiteY2023" fmla="*/ 988934 h 1315718"/>
              <a:gd name="connsiteX2024" fmla="*/ 325122 w 1223926"/>
              <a:gd name="connsiteY2024" fmla="*/ 992331 h 1315718"/>
              <a:gd name="connsiteX2025" fmla="*/ 317478 w 1223926"/>
              <a:gd name="connsiteY2025" fmla="*/ 992331 h 1315718"/>
              <a:gd name="connsiteX2026" fmla="*/ 319920 w 1223926"/>
              <a:gd name="connsiteY2026" fmla="*/ 985006 h 1315718"/>
              <a:gd name="connsiteX2027" fmla="*/ 319177 w 1223926"/>
              <a:gd name="connsiteY2027" fmla="*/ 979592 h 1315718"/>
              <a:gd name="connsiteX2028" fmla="*/ 316735 w 1223926"/>
              <a:gd name="connsiteY2028" fmla="*/ 980547 h 1315718"/>
              <a:gd name="connsiteX2029" fmla="*/ 314930 w 1223926"/>
              <a:gd name="connsiteY2029" fmla="*/ 982140 h 1315718"/>
              <a:gd name="connsiteX2030" fmla="*/ 313232 w 1223926"/>
              <a:gd name="connsiteY2030" fmla="*/ 992331 h 1315718"/>
              <a:gd name="connsiteX2031" fmla="*/ 308985 w 1223926"/>
              <a:gd name="connsiteY2031" fmla="*/ 998277 h 1315718"/>
              <a:gd name="connsiteX2032" fmla="*/ 307711 w 1223926"/>
              <a:gd name="connsiteY2032" fmla="*/ 1004859 h 1315718"/>
              <a:gd name="connsiteX2033" fmla="*/ 303889 w 1223926"/>
              <a:gd name="connsiteY2033" fmla="*/ 1010167 h 1315718"/>
              <a:gd name="connsiteX2034" fmla="*/ 303889 w 1223926"/>
              <a:gd name="connsiteY2034" fmla="*/ 1016962 h 1315718"/>
              <a:gd name="connsiteX2035" fmla="*/ 300492 w 1223926"/>
              <a:gd name="connsiteY2035" fmla="*/ 1026304 h 1315718"/>
              <a:gd name="connsiteX2036" fmla="*/ 296564 w 1223926"/>
              <a:gd name="connsiteY2036" fmla="*/ 1026835 h 1315718"/>
              <a:gd name="connsiteX2037" fmla="*/ 294547 w 1223926"/>
              <a:gd name="connsiteY2037" fmla="*/ 1030550 h 1315718"/>
              <a:gd name="connsiteX2038" fmla="*/ 289451 w 1223926"/>
              <a:gd name="connsiteY2038" fmla="*/ 1038194 h 1315718"/>
              <a:gd name="connsiteX2039" fmla="*/ 282657 w 1223926"/>
              <a:gd name="connsiteY2039" fmla="*/ 1035646 h 1315718"/>
              <a:gd name="connsiteX2040" fmla="*/ 284886 w 1223926"/>
              <a:gd name="connsiteY2040" fmla="*/ 1026092 h 1315718"/>
              <a:gd name="connsiteX2041" fmla="*/ 287752 w 1223926"/>
              <a:gd name="connsiteY2041" fmla="*/ 1017811 h 1315718"/>
              <a:gd name="connsiteX2042" fmla="*/ 291150 w 1223926"/>
              <a:gd name="connsiteY2042" fmla="*/ 1013564 h 1315718"/>
              <a:gd name="connsiteX2043" fmla="*/ 297944 w 1223926"/>
              <a:gd name="connsiteY2043" fmla="*/ 1013458 h 1315718"/>
              <a:gd name="connsiteX2044" fmla="*/ 297095 w 1223926"/>
              <a:gd name="connsiteY2044" fmla="*/ 1010167 h 1315718"/>
              <a:gd name="connsiteX2045" fmla="*/ 300492 w 1223926"/>
              <a:gd name="connsiteY2045" fmla="*/ 1001674 h 1315718"/>
              <a:gd name="connsiteX2046" fmla="*/ 297095 w 1223926"/>
              <a:gd name="connsiteY2046" fmla="*/ 1001674 h 1315718"/>
              <a:gd name="connsiteX2047" fmla="*/ 300492 w 1223926"/>
              <a:gd name="connsiteY2047" fmla="*/ 997427 h 1315718"/>
              <a:gd name="connsiteX2048" fmla="*/ 300492 w 1223926"/>
              <a:gd name="connsiteY2048" fmla="*/ 988934 h 1315718"/>
              <a:gd name="connsiteX2049" fmla="*/ 306437 w 1223926"/>
              <a:gd name="connsiteY2049" fmla="*/ 984688 h 1315718"/>
              <a:gd name="connsiteX2050" fmla="*/ 306437 w 1223926"/>
              <a:gd name="connsiteY2050" fmla="*/ 977044 h 1315718"/>
              <a:gd name="connsiteX2051" fmla="*/ 312382 w 1223926"/>
              <a:gd name="connsiteY2051" fmla="*/ 970249 h 1315718"/>
              <a:gd name="connsiteX2052" fmla="*/ 314930 w 1223926"/>
              <a:gd name="connsiteY2052" fmla="*/ 963455 h 1315718"/>
              <a:gd name="connsiteX2053" fmla="*/ 312382 w 1223926"/>
              <a:gd name="connsiteY2053" fmla="*/ 954749 h 1315718"/>
              <a:gd name="connsiteX2054" fmla="*/ 314930 w 1223926"/>
              <a:gd name="connsiteY2054" fmla="*/ 944770 h 1315718"/>
              <a:gd name="connsiteX2055" fmla="*/ 317478 w 1223926"/>
              <a:gd name="connsiteY2055" fmla="*/ 939462 h 1315718"/>
              <a:gd name="connsiteX2056" fmla="*/ 317478 w 1223926"/>
              <a:gd name="connsiteY2056" fmla="*/ 932880 h 1315718"/>
              <a:gd name="connsiteX2057" fmla="*/ 320132 w 1223926"/>
              <a:gd name="connsiteY2057" fmla="*/ 930119 h 1315718"/>
              <a:gd name="connsiteX2058" fmla="*/ 320876 w 1223926"/>
              <a:gd name="connsiteY2058" fmla="*/ 926085 h 1315718"/>
              <a:gd name="connsiteX2059" fmla="*/ 319177 w 1223926"/>
              <a:gd name="connsiteY2059" fmla="*/ 922263 h 1315718"/>
              <a:gd name="connsiteX2060" fmla="*/ 317478 w 1223926"/>
              <a:gd name="connsiteY2060" fmla="*/ 918441 h 1315718"/>
              <a:gd name="connsiteX2061" fmla="*/ 312913 w 1223926"/>
              <a:gd name="connsiteY2061" fmla="*/ 926085 h 1315718"/>
              <a:gd name="connsiteX2062" fmla="*/ 308985 w 1223926"/>
              <a:gd name="connsiteY2062" fmla="*/ 933729 h 1315718"/>
              <a:gd name="connsiteX2063" fmla="*/ 306331 w 1223926"/>
              <a:gd name="connsiteY2063" fmla="*/ 941054 h 1315718"/>
              <a:gd name="connsiteX2064" fmla="*/ 300492 w 1223926"/>
              <a:gd name="connsiteY2064" fmla="*/ 946469 h 1315718"/>
              <a:gd name="connsiteX2065" fmla="*/ 300492 w 1223926"/>
              <a:gd name="connsiteY2065" fmla="*/ 957510 h 1315718"/>
              <a:gd name="connsiteX2066" fmla="*/ 287222 w 1223926"/>
              <a:gd name="connsiteY2066" fmla="*/ 969718 h 1315718"/>
              <a:gd name="connsiteX2067" fmla="*/ 280958 w 1223926"/>
              <a:gd name="connsiteY2067" fmla="*/ 988934 h 1315718"/>
              <a:gd name="connsiteX2068" fmla="*/ 273314 w 1223926"/>
              <a:gd name="connsiteY2068" fmla="*/ 991907 h 1315718"/>
              <a:gd name="connsiteX2069" fmla="*/ 265670 w 1223926"/>
              <a:gd name="connsiteY2069" fmla="*/ 994879 h 1315718"/>
              <a:gd name="connsiteX2070" fmla="*/ 265670 w 1223926"/>
              <a:gd name="connsiteY2070" fmla="*/ 1004222 h 1315718"/>
              <a:gd name="connsiteX2071" fmla="*/ 263122 w 1223926"/>
              <a:gd name="connsiteY2071" fmla="*/ 1004222 h 1315718"/>
              <a:gd name="connsiteX2072" fmla="*/ 260149 w 1223926"/>
              <a:gd name="connsiteY2072" fmla="*/ 1002948 h 1315718"/>
              <a:gd name="connsiteX2073" fmla="*/ 259725 w 1223926"/>
              <a:gd name="connsiteY2073" fmla="*/ 999126 h 1315718"/>
              <a:gd name="connsiteX2074" fmla="*/ 262273 w 1223926"/>
              <a:gd name="connsiteY2074" fmla="*/ 992331 h 1315718"/>
              <a:gd name="connsiteX2075" fmla="*/ 261318 w 1223926"/>
              <a:gd name="connsiteY2075" fmla="*/ 989040 h 1315718"/>
              <a:gd name="connsiteX2076" fmla="*/ 259725 w 1223926"/>
              <a:gd name="connsiteY2076" fmla="*/ 986386 h 1315718"/>
              <a:gd name="connsiteX2077" fmla="*/ 259725 w 1223926"/>
              <a:gd name="connsiteY2077" fmla="*/ 988934 h 1315718"/>
              <a:gd name="connsiteX2078" fmla="*/ 252930 w 1223926"/>
              <a:gd name="connsiteY2078" fmla="*/ 994667 h 1315718"/>
              <a:gd name="connsiteX2079" fmla="*/ 248684 w 1223926"/>
              <a:gd name="connsiteY2079" fmla="*/ 1001674 h 1315718"/>
              <a:gd name="connsiteX2080" fmla="*/ 246030 w 1223926"/>
              <a:gd name="connsiteY2080" fmla="*/ 1005708 h 1315718"/>
              <a:gd name="connsiteX2081" fmla="*/ 245287 w 1223926"/>
              <a:gd name="connsiteY2081" fmla="*/ 1011016 h 1315718"/>
              <a:gd name="connsiteX2082" fmla="*/ 239341 w 1223926"/>
              <a:gd name="connsiteY2082" fmla="*/ 1014414 h 1315718"/>
              <a:gd name="connsiteX2083" fmla="*/ 238598 w 1223926"/>
              <a:gd name="connsiteY2083" fmla="*/ 1018979 h 1315718"/>
              <a:gd name="connsiteX2084" fmla="*/ 235944 w 1223926"/>
              <a:gd name="connsiteY2084" fmla="*/ 1022907 h 1315718"/>
              <a:gd name="connsiteX2085" fmla="*/ 235944 w 1223926"/>
              <a:gd name="connsiteY2085" fmla="*/ 1029701 h 1315718"/>
              <a:gd name="connsiteX2086" fmla="*/ 232547 w 1223926"/>
              <a:gd name="connsiteY2086" fmla="*/ 1032249 h 1315718"/>
              <a:gd name="connsiteX2087" fmla="*/ 229893 w 1223926"/>
              <a:gd name="connsiteY2087" fmla="*/ 1039681 h 1315718"/>
              <a:gd name="connsiteX2088" fmla="*/ 224054 w 1223926"/>
              <a:gd name="connsiteY2088" fmla="*/ 1045838 h 1315718"/>
              <a:gd name="connsiteX2089" fmla="*/ 217896 w 1223926"/>
              <a:gd name="connsiteY2089" fmla="*/ 1055074 h 1315718"/>
              <a:gd name="connsiteX2090" fmla="*/ 210465 w 1223926"/>
              <a:gd name="connsiteY2090" fmla="*/ 1063674 h 1315718"/>
              <a:gd name="connsiteX2091" fmla="*/ 210146 w 1223926"/>
              <a:gd name="connsiteY2091" fmla="*/ 1067814 h 1315718"/>
              <a:gd name="connsiteX2092" fmla="*/ 207917 w 1223926"/>
              <a:gd name="connsiteY2092" fmla="*/ 1071317 h 1315718"/>
              <a:gd name="connsiteX2093" fmla="*/ 205793 w 1223926"/>
              <a:gd name="connsiteY2093" fmla="*/ 1079174 h 1315718"/>
              <a:gd name="connsiteX2094" fmla="*/ 201122 w 1223926"/>
              <a:gd name="connsiteY2094" fmla="*/ 1085756 h 1315718"/>
              <a:gd name="connsiteX2095" fmla="*/ 200485 w 1223926"/>
              <a:gd name="connsiteY2095" fmla="*/ 1088091 h 1315718"/>
              <a:gd name="connsiteX2096" fmla="*/ 198574 w 1223926"/>
              <a:gd name="connsiteY2096" fmla="*/ 1089153 h 1315718"/>
              <a:gd name="connsiteX2097" fmla="*/ 196315 w 1223926"/>
              <a:gd name="connsiteY2097" fmla="*/ 1088400 h 1315718"/>
              <a:gd name="connsiteX2098" fmla="*/ 196315 w 1223926"/>
              <a:gd name="connsiteY2098" fmla="*/ 1087342 h 1315718"/>
              <a:gd name="connsiteX2099" fmla="*/ 198574 w 1223926"/>
              <a:gd name="connsiteY2099" fmla="*/ 1079811 h 1315718"/>
              <a:gd name="connsiteX2100" fmla="*/ 200485 w 1223926"/>
              <a:gd name="connsiteY2100" fmla="*/ 1076307 h 1315718"/>
              <a:gd name="connsiteX2101" fmla="*/ 201122 w 1223926"/>
              <a:gd name="connsiteY2101" fmla="*/ 1072167 h 1315718"/>
              <a:gd name="connsiteX2102" fmla="*/ 204520 w 1223926"/>
              <a:gd name="connsiteY2102" fmla="*/ 1064523 h 1315718"/>
              <a:gd name="connsiteX2103" fmla="*/ 204307 w 1223926"/>
              <a:gd name="connsiteY2103" fmla="*/ 1058153 h 1315718"/>
              <a:gd name="connsiteX2104" fmla="*/ 207917 w 1223926"/>
              <a:gd name="connsiteY2104" fmla="*/ 1054331 h 1315718"/>
              <a:gd name="connsiteX2105" fmla="*/ 215136 w 1223926"/>
              <a:gd name="connsiteY2105" fmla="*/ 1025030 h 1315718"/>
              <a:gd name="connsiteX2106" fmla="*/ 229999 w 1223926"/>
              <a:gd name="connsiteY2106" fmla="*/ 998277 h 1315718"/>
              <a:gd name="connsiteX2107" fmla="*/ 231273 w 1223926"/>
              <a:gd name="connsiteY2107" fmla="*/ 990208 h 1315718"/>
              <a:gd name="connsiteX2108" fmla="*/ 232547 w 1223926"/>
              <a:gd name="connsiteY2108" fmla="*/ 982140 h 1315718"/>
              <a:gd name="connsiteX2109" fmla="*/ 235201 w 1223926"/>
              <a:gd name="connsiteY2109" fmla="*/ 980547 h 1315718"/>
              <a:gd name="connsiteX2110" fmla="*/ 235944 w 1223926"/>
              <a:gd name="connsiteY2110" fmla="*/ 977044 h 1315718"/>
              <a:gd name="connsiteX2111" fmla="*/ 237643 w 1223926"/>
              <a:gd name="connsiteY2111" fmla="*/ 970992 h 1315718"/>
              <a:gd name="connsiteX2112" fmla="*/ 239341 w 1223926"/>
              <a:gd name="connsiteY2112" fmla="*/ 966852 h 1315718"/>
              <a:gd name="connsiteX2113" fmla="*/ 243588 w 1223926"/>
              <a:gd name="connsiteY2113" fmla="*/ 958359 h 1315718"/>
              <a:gd name="connsiteX2114" fmla="*/ 246242 w 1223926"/>
              <a:gd name="connsiteY2114" fmla="*/ 956023 h 1315718"/>
              <a:gd name="connsiteX2115" fmla="*/ 246985 w 1223926"/>
              <a:gd name="connsiteY2115" fmla="*/ 952414 h 1315718"/>
              <a:gd name="connsiteX2116" fmla="*/ 246136 w 1223926"/>
              <a:gd name="connsiteY2116" fmla="*/ 948167 h 1315718"/>
              <a:gd name="connsiteX2117" fmla="*/ 248171 w 1223926"/>
              <a:gd name="connsiteY2117" fmla="*/ 941159 h 1315718"/>
              <a:gd name="connsiteX2118" fmla="*/ 241341 w 1223926"/>
              <a:gd name="connsiteY2118" fmla="*/ 950601 h 1315718"/>
              <a:gd name="connsiteX2119" fmla="*/ 236670 w 1223926"/>
              <a:gd name="connsiteY2119" fmla="*/ 961854 h 1315718"/>
              <a:gd name="connsiteX2120" fmla="*/ 234759 w 1223926"/>
              <a:gd name="connsiteY2120" fmla="*/ 970347 h 1315718"/>
              <a:gd name="connsiteX2121" fmla="*/ 231574 w 1223926"/>
              <a:gd name="connsiteY2121" fmla="*/ 978841 h 1315718"/>
              <a:gd name="connsiteX2122" fmla="*/ 220533 w 1223926"/>
              <a:gd name="connsiteY2122" fmla="*/ 990731 h 1315718"/>
              <a:gd name="connsiteX2123" fmla="*/ 214588 w 1223926"/>
              <a:gd name="connsiteY2123" fmla="*/ 1007717 h 1315718"/>
              <a:gd name="connsiteX2124" fmla="*/ 212571 w 1223926"/>
              <a:gd name="connsiteY2124" fmla="*/ 1007930 h 1315718"/>
              <a:gd name="connsiteX2125" fmla="*/ 211190 w 1223926"/>
              <a:gd name="connsiteY2125" fmla="*/ 1009416 h 1315718"/>
              <a:gd name="connsiteX2126" fmla="*/ 212571 w 1223926"/>
              <a:gd name="connsiteY2126" fmla="*/ 1011115 h 1315718"/>
              <a:gd name="connsiteX2127" fmla="*/ 214588 w 1223926"/>
              <a:gd name="connsiteY2127" fmla="*/ 1012813 h 1315718"/>
              <a:gd name="connsiteX2128" fmla="*/ 205245 w 1223926"/>
              <a:gd name="connsiteY2128" fmla="*/ 1017909 h 1315718"/>
              <a:gd name="connsiteX2129" fmla="*/ 199300 w 1223926"/>
              <a:gd name="connsiteY2129" fmla="*/ 1017909 h 1315718"/>
              <a:gd name="connsiteX2130" fmla="*/ 200786 w 1223926"/>
              <a:gd name="connsiteY2130" fmla="*/ 1008779 h 1315718"/>
              <a:gd name="connsiteX2131" fmla="*/ 200999 w 1223926"/>
              <a:gd name="connsiteY2131" fmla="*/ 995827 h 1315718"/>
              <a:gd name="connsiteX2132" fmla="*/ 195903 w 1223926"/>
              <a:gd name="connsiteY2132" fmla="*/ 1003258 h 1315718"/>
              <a:gd name="connsiteX2133" fmla="*/ 193355 w 1223926"/>
              <a:gd name="connsiteY2133" fmla="*/ 1011964 h 1315718"/>
              <a:gd name="connsiteX2134" fmla="*/ 182314 w 1223926"/>
              <a:gd name="connsiteY2134" fmla="*/ 1023005 h 1315718"/>
              <a:gd name="connsiteX2135" fmla="*/ 176899 w 1223926"/>
              <a:gd name="connsiteY2135" fmla="*/ 1028101 h 1315718"/>
              <a:gd name="connsiteX2136" fmla="*/ 174670 w 1223926"/>
              <a:gd name="connsiteY2136" fmla="*/ 1033197 h 1315718"/>
              <a:gd name="connsiteX2137" fmla="*/ 171273 w 1223926"/>
              <a:gd name="connsiteY2137" fmla="*/ 1033197 h 1315718"/>
              <a:gd name="connsiteX2138" fmla="*/ 169574 w 1223926"/>
              <a:gd name="connsiteY2138" fmla="*/ 1038611 h 1315718"/>
              <a:gd name="connsiteX2139" fmla="*/ 167876 w 1223926"/>
              <a:gd name="connsiteY2139" fmla="*/ 1043388 h 1315718"/>
              <a:gd name="connsiteX2140" fmla="*/ 161930 w 1223926"/>
              <a:gd name="connsiteY2140" fmla="*/ 1048484 h 1315718"/>
              <a:gd name="connsiteX2141" fmla="*/ 158533 w 1223926"/>
              <a:gd name="connsiteY2141" fmla="*/ 1041690 h 1315718"/>
              <a:gd name="connsiteX2142" fmla="*/ 155985 w 1223926"/>
              <a:gd name="connsiteY2142" fmla="*/ 1039142 h 1315718"/>
              <a:gd name="connsiteX2143" fmla="*/ 158958 w 1223926"/>
              <a:gd name="connsiteY2143" fmla="*/ 1029268 h 1315718"/>
              <a:gd name="connsiteX2144" fmla="*/ 161930 w 1223926"/>
              <a:gd name="connsiteY2144" fmla="*/ 1018758 h 1315718"/>
              <a:gd name="connsiteX2145" fmla="*/ 161824 w 1223926"/>
              <a:gd name="connsiteY2145" fmla="*/ 1017909 h 1315718"/>
              <a:gd name="connsiteX2146" fmla="*/ 161081 w 1223926"/>
              <a:gd name="connsiteY2146" fmla="*/ 1017060 h 1315718"/>
              <a:gd name="connsiteX2147" fmla="*/ 159382 w 1223926"/>
              <a:gd name="connsiteY2147" fmla="*/ 1019714 h 1315718"/>
              <a:gd name="connsiteX2148" fmla="*/ 157684 w 1223926"/>
              <a:gd name="connsiteY2148" fmla="*/ 1023005 h 1315718"/>
              <a:gd name="connsiteX2149" fmla="*/ 155985 w 1223926"/>
              <a:gd name="connsiteY2149" fmla="*/ 1025553 h 1315718"/>
              <a:gd name="connsiteX2150" fmla="*/ 155985 w 1223926"/>
              <a:gd name="connsiteY2150" fmla="*/ 1029056 h 1315718"/>
              <a:gd name="connsiteX2151" fmla="*/ 153437 w 1223926"/>
              <a:gd name="connsiteY2151" fmla="*/ 1030649 h 1315718"/>
              <a:gd name="connsiteX2152" fmla="*/ 150040 w 1223926"/>
              <a:gd name="connsiteY2152" fmla="*/ 1032347 h 1315718"/>
              <a:gd name="connsiteX2153" fmla="*/ 141547 w 1223926"/>
              <a:gd name="connsiteY2153" fmla="*/ 1033197 h 1315718"/>
              <a:gd name="connsiteX2154" fmla="*/ 138999 w 1223926"/>
              <a:gd name="connsiteY2154" fmla="*/ 1039991 h 1315718"/>
              <a:gd name="connsiteX2155" fmla="*/ 135283 w 1223926"/>
              <a:gd name="connsiteY2155" fmla="*/ 1042221 h 1315718"/>
              <a:gd name="connsiteX2156" fmla="*/ 132204 w 1223926"/>
              <a:gd name="connsiteY2156" fmla="*/ 1045087 h 1315718"/>
              <a:gd name="connsiteX2157" fmla="*/ 129444 w 1223926"/>
              <a:gd name="connsiteY2157" fmla="*/ 1045830 h 1315718"/>
              <a:gd name="connsiteX2158" fmla="*/ 127958 w 1223926"/>
              <a:gd name="connsiteY2158" fmla="*/ 1048484 h 1315718"/>
              <a:gd name="connsiteX2159" fmla="*/ 128807 w 1223926"/>
              <a:gd name="connsiteY2159" fmla="*/ 1051881 h 1315718"/>
              <a:gd name="connsiteX2160" fmla="*/ 121163 w 1223926"/>
              <a:gd name="connsiteY2160" fmla="*/ 1051881 h 1315718"/>
              <a:gd name="connsiteX2161" fmla="*/ 123605 w 1223926"/>
              <a:gd name="connsiteY2161" fmla="*/ 1044556 h 1315718"/>
              <a:gd name="connsiteX2162" fmla="*/ 122862 w 1223926"/>
              <a:gd name="connsiteY2162" fmla="*/ 1039142 h 1315718"/>
              <a:gd name="connsiteX2163" fmla="*/ 120420 w 1223926"/>
              <a:gd name="connsiteY2163" fmla="*/ 1040097 h 1315718"/>
              <a:gd name="connsiteX2164" fmla="*/ 118615 w 1223926"/>
              <a:gd name="connsiteY2164" fmla="*/ 1041690 h 1315718"/>
              <a:gd name="connsiteX2165" fmla="*/ 116917 w 1223926"/>
              <a:gd name="connsiteY2165" fmla="*/ 1051881 h 1315718"/>
              <a:gd name="connsiteX2166" fmla="*/ 112670 w 1223926"/>
              <a:gd name="connsiteY2166" fmla="*/ 1057827 h 1315718"/>
              <a:gd name="connsiteX2167" fmla="*/ 111396 w 1223926"/>
              <a:gd name="connsiteY2167" fmla="*/ 1064409 h 1315718"/>
              <a:gd name="connsiteX2168" fmla="*/ 107574 w 1223926"/>
              <a:gd name="connsiteY2168" fmla="*/ 1069717 h 1315718"/>
              <a:gd name="connsiteX2169" fmla="*/ 107574 w 1223926"/>
              <a:gd name="connsiteY2169" fmla="*/ 1076512 h 1315718"/>
              <a:gd name="connsiteX2170" fmla="*/ 104177 w 1223926"/>
              <a:gd name="connsiteY2170" fmla="*/ 1085854 h 1315718"/>
              <a:gd name="connsiteX2171" fmla="*/ 100249 w 1223926"/>
              <a:gd name="connsiteY2171" fmla="*/ 1086385 h 1315718"/>
              <a:gd name="connsiteX2172" fmla="*/ 98232 w 1223926"/>
              <a:gd name="connsiteY2172" fmla="*/ 1090100 h 1315718"/>
              <a:gd name="connsiteX2173" fmla="*/ 93136 w 1223926"/>
              <a:gd name="connsiteY2173" fmla="*/ 1097744 h 1315718"/>
              <a:gd name="connsiteX2174" fmla="*/ 86342 w 1223926"/>
              <a:gd name="connsiteY2174" fmla="*/ 1095196 h 1315718"/>
              <a:gd name="connsiteX2175" fmla="*/ 88571 w 1223926"/>
              <a:gd name="connsiteY2175" fmla="*/ 1085642 h 1315718"/>
              <a:gd name="connsiteX2176" fmla="*/ 91437 w 1223926"/>
              <a:gd name="connsiteY2176" fmla="*/ 1077361 h 1315718"/>
              <a:gd name="connsiteX2177" fmla="*/ 94835 w 1223926"/>
              <a:gd name="connsiteY2177" fmla="*/ 1073114 h 1315718"/>
              <a:gd name="connsiteX2178" fmla="*/ 101629 w 1223926"/>
              <a:gd name="connsiteY2178" fmla="*/ 1073008 h 1315718"/>
              <a:gd name="connsiteX2179" fmla="*/ 100780 w 1223926"/>
              <a:gd name="connsiteY2179" fmla="*/ 1069717 h 1315718"/>
              <a:gd name="connsiteX2180" fmla="*/ 104177 w 1223926"/>
              <a:gd name="connsiteY2180" fmla="*/ 1061224 h 1315718"/>
              <a:gd name="connsiteX2181" fmla="*/ 100780 w 1223926"/>
              <a:gd name="connsiteY2181" fmla="*/ 1061224 h 1315718"/>
              <a:gd name="connsiteX2182" fmla="*/ 104177 w 1223926"/>
              <a:gd name="connsiteY2182" fmla="*/ 1056977 h 1315718"/>
              <a:gd name="connsiteX2183" fmla="*/ 104177 w 1223926"/>
              <a:gd name="connsiteY2183" fmla="*/ 1048484 h 1315718"/>
              <a:gd name="connsiteX2184" fmla="*/ 110122 w 1223926"/>
              <a:gd name="connsiteY2184" fmla="*/ 1044238 h 1315718"/>
              <a:gd name="connsiteX2185" fmla="*/ 110122 w 1223926"/>
              <a:gd name="connsiteY2185" fmla="*/ 1036594 h 1315718"/>
              <a:gd name="connsiteX2186" fmla="*/ 116067 w 1223926"/>
              <a:gd name="connsiteY2186" fmla="*/ 1029799 h 1315718"/>
              <a:gd name="connsiteX2187" fmla="*/ 118615 w 1223926"/>
              <a:gd name="connsiteY2187" fmla="*/ 1023005 h 1315718"/>
              <a:gd name="connsiteX2188" fmla="*/ 116067 w 1223926"/>
              <a:gd name="connsiteY2188" fmla="*/ 1014299 h 1315718"/>
              <a:gd name="connsiteX2189" fmla="*/ 118615 w 1223926"/>
              <a:gd name="connsiteY2189" fmla="*/ 1004320 h 1315718"/>
              <a:gd name="connsiteX2190" fmla="*/ 121163 w 1223926"/>
              <a:gd name="connsiteY2190" fmla="*/ 999012 h 1315718"/>
              <a:gd name="connsiteX2191" fmla="*/ 121163 w 1223926"/>
              <a:gd name="connsiteY2191" fmla="*/ 992430 h 1315718"/>
              <a:gd name="connsiteX2192" fmla="*/ 123817 w 1223926"/>
              <a:gd name="connsiteY2192" fmla="*/ 989669 h 1315718"/>
              <a:gd name="connsiteX2193" fmla="*/ 124561 w 1223926"/>
              <a:gd name="connsiteY2193" fmla="*/ 985635 h 1315718"/>
              <a:gd name="connsiteX2194" fmla="*/ 122862 w 1223926"/>
              <a:gd name="connsiteY2194" fmla="*/ 981813 h 1315718"/>
              <a:gd name="connsiteX2195" fmla="*/ 121163 w 1223926"/>
              <a:gd name="connsiteY2195" fmla="*/ 977991 h 1315718"/>
              <a:gd name="connsiteX2196" fmla="*/ 116598 w 1223926"/>
              <a:gd name="connsiteY2196" fmla="*/ 985635 h 1315718"/>
              <a:gd name="connsiteX2197" fmla="*/ 112670 w 1223926"/>
              <a:gd name="connsiteY2197" fmla="*/ 993279 h 1315718"/>
              <a:gd name="connsiteX2198" fmla="*/ 110016 w 1223926"/>
              <a:gd name="connsiteY2198" fmla="*/ 1000604 h 1315718"/>
              <a:gd name="connsiteX2199" fmla="*/ 104177 w 1223926"/>
              <a:gd name="connsiteY2199" fmla="*/ 1006019 h 1315718"/>
              <a:gd name="connsiteX2200" fmla="*/ 104177 w 1223926"/>
              <a:gd name="connsiteY2200" fmla="*/ 1017060 h 1315718"/>
              <a:gd name="connsiteX2201" fmla="*/ 90907 w 1223926"/>
              <a:gd name="connsiteY2201" fmla="*/ 1029268 h 1315718"/>
              <a:gd name="connsiteX2202" fmla="*/ 84643 w 1223926"/>
              <a:gd name="connsiteY2202" fmla="*/ 1048484 h 1315718"/>
              <a:gd name="connsiteX2203" fmla="*/ 76999 w 1223926"/>
              <a:gd name="connsiteY2203" fmla="*/ 1051457 h 1315718"/>
              <a:gd name="connsiteX2204" fmla="*/ 69355 w 1223926"/>
              <a:gd name="connsiteY2204" fmla="*/ 1054429 h 1315718"/>
              <a:gd name="connsiteX2205" fmla="*/ 69355 w 1223926"/>
              <a:gd name="connsiteY2205" fmla="*/ 1063772 h 1315718"/>
              <a:gd name="connsiteX2206" fmla="*/ 66807 w 1223926"/>
              <a:gd name="connsiteY2206" fmla="*/ 1063772 h 1315718"/>
              <a:gd name="connsiteX2207" fmla="*/ 63834 w 1223926"/>
              <a:gd name="connsiteY2207" fmla="*/ 1062498 h 1315718"/>
              <a:gd name="connsiteX2208" fmla="*/ 63410 w 1223926"/>
              <a:gd name="connsiteY2208" fmla="*/ 1058676 h 1315718"/>
              <a:gd name="connsiteX2209" fmla="*/ 65958 w 1223926"/>
              <a:gd name="connsiteY2209" fmla="*/ 1051881 h 1315718"/>
              <a:gd name="connsiteX2210" fmla="*/ 65003 w 1223926"/>
              <a:gd name="connsiteY2210" fmla="*/ 1048590 h 1315718"/>
              <a:gd name="connsiteX2211" fmla="*/ 63410 w 1223926"/>
              <a:gd name="connsiteY2211" fmla="*/ 1045936 h 1315718"/>
              <a:gd name="connsiteX2212" fmla="*/ 63410 w 1223926"/>
              <a:gd name="connsiteY2212" fmla="*/ 1048484 h 1315718"/>
              <a:gd name="connsiteX2213" fmla="*/ 56615 w 1223926"/>
              <a:gd name="connsiteY2213" fmla="*/ 1054217 h 1315718"/>
              <a:gd name="connsiteX2214" fmla="*/ 52369 w 1223926"/>
              <a:gd name="connsiteY2214" fmla="*/ 1061224 h 1315718"/>
              <a:gd name="connsiteX2215" fmla="*/ 49715 w 1223926"/>
              <a:gd name="connsiteY2215" fmla="*/ 1065258 h 1315718"/>
              <a:gd name="connsiteX2216" fmla="*/ 48972 w 1223926"/>
              <a:gd name="connsiteY2216" fmla="*/ 1070566 h 1315718"/>
              <a:gd name="connsiteX2217" fmla="*/ 43026 w 1223926"/>
              <a:gd name="connsiteY2217" fmla="*/ 1073964 h 1315718"/>
              <a:gd name="connsiteX2218" fmla="*/ 42283 w 1223926"/>
              <a:gd name="connsiteY2218" fmla="*/ 1078529 h 1315718"/>
              <a:gd name="connsiteX2219" fmla="*/ 39629 w 1223926"/>
              <a:gd name="connsiteY2219" fmla="*/ 1082457 h 1315718"/>
              <a:gd name="connsiteX2220" fmla="*/ 39629 w 1223926"/>
              <a:gd name="connsiteY2220" fmla="*/ 1089251 h 1315718"/>
              <a:gd name="connsiteX2221" fmla="*/ 36232 w 1223926"/>
              <a:gd name="connsiteY2221" fmla="*/ 1091799 h 1315718"/>
              <a:gd name="connsiteX2222" fmla="*/ 33578 w 1223926"/>
              <a:gd name="connsiteY2222" fmla="*/ 1099231 h 1315718"/>
              <a:gd name="connsiteX2223" fmla="*/ 27739 w 1223926"/>
              <a:gd name="connsiteY2223" fmla="*/ 1105388 h 1315718"/>
              <a:gd name="connsiteX2224" fmla="*/ 21581 w 1223926"/>
              <a:gd name="connsiteY2224" fmla="*/ 1114624 h 1315718"/>
              <a:gd name="connsiteX2225" fmla="*/ 14150 w 1223926"/>
              <a:gd name="connsiteY2225" fmla="*/ 1123224 h 1315718"/>
              <a:gd name="connsiteX2226" fmla="*/ 13831 w 1223926"/>
              <a:gd name="connsiteY2226" fmla="*/ 1127364 h 1315718"/>
              <a:gd name="connsiteX2227" fmla="*/ 11602 w 1223926"/>
              <a:gd name="connsiteY2227" fmla="*/ 1130867 h 1315718"/>
              <a:gd name="connsiteX2228" fmla="*/ 9478 w 1223926"/>
              <a:gd name="connsiteY2228" fmla="*/ 1138724 h 1315718"/>
              <a:gd name="connsiteX2229" fmla="*/ 4807 w 1223926"/>
              <a:gd name="connsiteY2229" fmla="*/ 1145306 h 1315718"/>
              <a:gd name="connsiteX2230" fmla="*/ 4170 w 1223926"/>
              <a:gd name="connsiteY2230" fmla="*/ 1147641 h 1315718"/>
              <a:gd name="connsiteX2231" fmla="*/ 2259 w 1223926"/>
              <a:gd name="connsiteY2231" fmla="*/ 1148703 h 1315718"/>
              <a:gd name="connsiteX2232" fmla="*/ 0 w 1223926"/>
              <a:gd name="connsiteY2232" fmla="*/ 1147950 h 1315718"/>
              <a:gd name="connsiteX2233" fmla="*/ 0 w 1223926"/>
              <a:gd name="connsiteY2233" fmla="*/ 1146892 h 1315718"/>
              <a:gd name="connsiteX2234" fmla="*/ 2259 w 1223926"/>
              <a:gd name="connsiteY2234" fmla="*/ 1139361 h 1315718"/>
              <a:gd name="connsiteX2235" fmla="*/ 4170 w 1223926"/>
              <a:gd name="connsiteY2235" fmla="*/ 1135857 h 1315718"/>
              <a:gd name="connsiteX2236" fmla="*/ 4807 w 1223926"/>
              <a:gd name="connsiteY2236" fmla="*/ 1131717 h 1315718"/>
              <a:gd name="connsiteX2237" fmla="*/ 8205 w 1223926"/>
              <a:gd name="connsiteY2237" fmla="*/ 1124073 h 1315718"/>
              <a:gd name="connsiteX2238" fmla="*/ 7992 w 1223926"/>
              <a:gd name="connsiteY2238" fmla="*/ 1117703 h 1315718"/>
              <a:gd name="connsiteX2239" fmla="*/ 11602 w 1223926"/>
              <a:gd name="connsiteY2239" fmla="*/ 1113881 h 1315718"/>
              <a:gd name="connsiteX2240" fmla="*/ 18821 w 1223926"/>
              <a:gd name="connsiteY2240" fmla="*/ 1084580 h 1315718"/>
              <a:gd name="connsiteX2241" fmla="*/ 33684 w 1223926"/>
              <a:gd name="connsiteY2241" fmla="*/ 1057827 h 1315718"/>
              <a:gd name="connsiteX2242" fmla="*/ 34958 w 1223926"/>
              <a:gd name="connsiteY2242" fmla="*/ 1049758 h 1315718"/>
              <a:gd name="connsiteX2243" fmla="*/ 36232 w 1223926"/>
              <a:gd name="connsiteY2243" fmla="*/ 1041690 h 1315718"/>
              <a:gd name="connsiteX2244" fmla="*/ 38886 w 1223926"/>
              <a:gd name="connsiteY2244" fmla="*/ 1040097 h 1315718"/>
              <a:gd name="connsiteX2245" fmla="*/ 39629 w 1223926"/>
              <a:gd name="connsiteY2245" fmla="*/ 1036594 h 1315718"/>
              <a:gd name="connsiteX2246" fmla="*/ 41328 w 1223926"/>
              <a:gd name="connsiteY2246" fmla="*/ 1030542 h 1315718"/>
              <a:gd name="connsiteX2247" fmla="*/ 43026 w 1223926"/>
              <a:gd name="connsiteY2247" fmla="*/ 1026402 h 1315718"/>
              <a:gd name="connsiteX2248" fmla="*/ 47273 w 1223926"/>
              <a:gd name="connsiteY2248" fmla="*/ 1017909 h 1315718"/>
              <a:gd name="connsiteX2249" fmla="*/ 49927 w 1223926"/>
              <a:gd name="connsiteY2249" fmla="*/ 1015573 h 1315718"/>
              <a:gd name="connsiteX2250" fmla="*/ 50670 w 1223926"/>
              <a:gd name="connsiteY2250" fmla="*/ 1011964 h 1315718"/>
              <a:gd name="connsiteX2251" fmla="*/ 49821 w 1223926"/>
              <a:gd name="connsiteY2251" fmla="*/ 1007717 h 1315718"/>
              <a:gd name="connsiteX2252" fmla="*/ 57465 w 1223926"/>
              <a:gd name="connsiteY2252" fmla="*/ 981389 h 1315718"/>
              <a:gd name="connsiteX2253" fmla="*/ 60862 w 1223926"/>
              <a:gd name="connsiteY2253" fmla="*/ 978841 h 1315718"/>
              <a:gd name="connsiteX2254" fmla="*/ 63410 w 1223926"/>
              <a:gd name="connsiteY2254" fmla="*/ 974594 h 1315718"/>
              <a:gd name="connsiteX2255" fmla="*/ 64047 w 1223926"/>
              <a:gd name="connsiteY2255" fmla="*/ 970029 h 1315718"/>
              <a:gd name="connsiteX2256" fmla="*/ 65958 w 1223926"/>
              <a:gd name="connsiteY2256" fmla="*/ 966101 h 1315718"/>
              <a:gd name="connsiteX2257" fmla="*/ 65746 w 1223926"/>
              <a:gd name="connsiteY2257" fmla="*/ 960050 h 1315718"/>
              <a:gd name="connsiteX2258" fmla="*/ 69355 w 1223926"/>
              <a:gd name="connsiteY2258" fmla="*/ 955909 h 1315718"/>
              <a:gd name="connsiteX2259" fmla="*/ 73920 w 1223926"/>
              <a:gd name="connsiteY2259" fmla="*/ 944443 h 1315718"/>
              <a:gd name="connsiteX2260" fmla="*/ 80396 w 1223926"/>
              <a:gd name="connsiteY2260" fmla="*/ 935526 h 1315718"/>
              <a:gd name="connsiteX2261" fmla="*/ 82944 w 1223926"/>
              <a:gd name="connsiteY2261" fmla="*/ 929580 h 1315718"/>
              <a:gd name="connsiteX2262" fmla="*/ 85917 w 1223926"/>
              <a:gd name="connsiteY2262" fmla="*/ 915567 h 1315718"/>
              <a:gd name="connsiteX2263" fmla="*/ 88889 w 1223926"/>
              <a:gd name="connsiteY2263" fmla="*/ 901553 h 1315718"/>
              <a:gd name="connsiteX2264" fmla="*/ 91437 w 1223926"/>
              <a:gd name="connsiteY2264" fmla="*/ 898156 h 1315718"/>
              <a:gd name="connsiteX2265" fmla="*/ 96109 w 1223926"/>
              <a:gd name="connsiteY2265" fmla="*/ 887115 h 1315718"/>
              <a:gd name="connsiteX2266" fmla="*/ 100780 w 1223926"/>
              <a:gd name="connsiteY2266" fmla="*/ 876074 h 1315718"/>
              <a:gd name="connsiteX2267" fmla="*/ 104177 w 1223926"/>
              <a:gd name="connsiteY2267" fmla="*/ 868430 h 1315718"/>
              <a:gd name="connsiteX2268" fmla="*/ 107574 w 1223926"/>
              <a:gd name="connsiteY2268" fmla="*/ 860786 h 1315718"/>
              <a:gd name="connsiteX2269" fmla="*/ 114050 w 1223926"/>
              <a:gd name="connsiteY2269" fmla="*/ 840615 h 1315718"/>
              <a:gd name="connsiteX2270" fmla="*/ 121163 w 1223926"/>
              <a:gd name="connsiteY2270" fmla="*/ 821718 h 1315718"/>
              <a:gd name="connsiteX2271" fmla="*/ 120951 w 1223926"/>
              <a:gd name="connsiteY2271" fmla="*/ 816940 h 1315718"/>
              <a:gd name="connsiteX2272" fmla="*/ 124561 w 1223926"/>
              <a:gd name="connsiteY2272" fmla="*/ 814074 h 1315718"/>
              <a:gd name="connsiteX2273" fmla="*/ 134222 w 1223926"/>
              <a:gd name="connsiteY2273" fmla="*/ 795708 h 1315718"/>
              <a:gd name="connsiteX2274" fmla="*/ 140698 w 1223926"/>
              <a:gd name="connsiteY2274" fmla="*/ 776704 h 1315718"/>
              <a:gd name="connsiteX2275" fmla="*/ 142715 w 1223926"/>
              <a:gd name="connsiteY2275" fmla="*/ 775324 h 1315718"/>
              <a:gd name="connsiteX2276" fmla="*/ 144095 w 1223926"/>
              <a:gd name="connsiteY2276" fmla="*/ 773307 h 1315718"/>
              <a:gd name="connsiteX2277" fmla="*/ 142821 w 1223926"/>
              <a:gd name="connsiteY2277" fmla="*/ 772564 h 1315718"/>
              <a:gd name="connsiteX2278" fmla="*/ 141547 w 1223926"/>
              <a:gd name="connsiteY2278" fmla="*/ 772458 h 1315718"/>
              <a:gd name="connsiteX2279" fmla="*/ 144095 w 1223926"/>
              <a:gd name="connsiteY2279" fmla="*/ 764814 h 1315718"/>
              <a:gd name="connsiteX2280" fmla="*/ 147492 w 1223926"/>
              <a:gd name="connsiteY2280" fmla="*/ 763115 h 1315718"/>
              <a:gd name="connsiteX2281" fmla="*/ 151951 w 1223926"/>
              <a:gd name="connsiteY2281" fmla="*/ 753667 h 1315718"/>
              <a:gd name="connsiteX2282" fmla="*/ 155136 w 1223926"/>
              <a:gd name="connsiteY2282" fmla="*/ 743581 h 1315718"/>
              <a:gd name="connsiteX2283" fmla="*/ 155348 w 1223926"/>
              <a:gd name="connsiteY2283" fmla="*/ 738910 h 1315718"/>
              <a:gd name="connsiteX2284" fmla="*/ 159382 w 1223926"/>
              <a:gd name="connsiteY2284" fmla="*/ 736787 h 1315718"/>
              <a:gd name="connsiteX2285" fmla="*/ 161930 w 1223926"/>
              <a:gd name="connsiteY2285" fmla="*/ 730841 h 1315718"/>
              <a:gd name="connsiteX2286" fmla="*/ 165540 w 1223926"/>
              <a:gd name="connsiteY2286" fmla="*/ 721393 h 1315718"/>
              <a:gd name="connsiteX2287" fmla="*/ 167876 w 1223926"/>
              <a:gd name="connsiteY2287" fmla="*/ 711307 h 1315718"/>
              <a:gd name="connsiteX2288" fmla="*/ 170848 w 1223926"/>
              <a:gd name="connsiteY2288" fmla="*/ 705362 h 1315718"/>
              <a:gd name="connsiteX2289" fmla="*/ 173821 w 1223926"/>
              <a:gd name="connsiteY2289" fmla="*/ 699417 h 1315718"/>
              <a:gd name="connsiteX2290" fmla="*/ 180615 w 1223926"/>
              <a:gd name="connsiteY2290" fmla="*/ 687526 h 1315718"/>
              <a:gd name="connsiteX2291" fmla="*/ 185286 w 1223926"/>
              <a:gd name="connsiteY2291" fmla="*/ 674999 h 1315718"/>
              <a:gd name="connsiteX2292" fmla="*/ 189958 w 1223926"/>
              <a:gd name="connsiteY2292" fmla="*/ 663746 h 1315718"/>
              <a:gd name="connsiteX2293" fmla="*/ 189745 w 1223926"/>
              <a:gd name="connsiteY2293" fmla="*/ 658225 h 1315718"/>
              <a:gd name="connsiteX2294" fmla="*/ 193355 w 1223926"/>
              <a:gd name="connsiteY2294" fmla="*/ 655253 h 1315718"/>
              <a:gd name="connsiteX2295" fmla="*/ 203865 w 1223926"/>
              <a:gd name="connsiteY2295" fmla="*/ 635506 h 1315718"/>
              <a:gd name="connsiteX2296" fmla="*/ 211190 w 1223926"/>
              <a:gd name="connsiteY2296" fmla="*/ 614486 h 1315718"/>
              <a:gd name="connsiteX2297" fmla="*/ 213208 w 1223926"/>
              <a:gd name="connsiteY2297" fmla="*/ 612787 h 1315718"/>
              <a:gd name="connsiteX2298" fmla="*/ 214588 w 1223926"/>
              <a:gd name="connsiteY2298" fmla="*/ 611088 h 1315718"/>
              <a:gd name="connsiteX2299" fmla="*/ 213632 w 1223926"/>
              <a:gd name="connsiteY2299" fmla="*/ 609602 h 1315718"/>
              <a:gd name="connsiteX2300" fmla="*/ 212040 w 1223926"/>
              <a:gd name="connsiteY2300" fmla="*/ 609390 h 1315718"/>
              <a:gd name="connsiteX2301" fmla="*/ 214588 w 1223926"/>
              <a:gd name="connsiteY2301" fmla="*/ 601746 h 1315718"/>
              <a:gd name="connsiteX2302" fmla="*/ 221382 w 1223926"/>
              <a:gd name="connsiteY2302" fmla="*/ 594951 h 1315718"/>
              <a:gd name="connsiteX2303" fmla="*/ 226478 w 1223926"/>
              <a:gd name="connsiteY2303" fmla="*/ 577965 h 1315718"/>
              <a:gd name="connsiteX2304" fmla="*/ 227115 w 1223926"/>
              <a:gd name="connsiteY2304" fmla="*/ 573294 h 1315718"/>
              <a:gd name="connsiteX2305" fmla="*/ 231574 w 1223926"/>
              <a:gd name="connsiteY2305" fmla="*/ 571171 h 1315718"/>
              <a:gd name="connsiteX2306" fmla="*/ 232848 w 1223926"/>
              <a:gd name="connsiteY2306" fmla="*/ 567773 h 1315718"/>
              <a:gd name="connsiteX2307" fmla="*/ 234122 w 1223926"/>
              <a:gd name="connsiteY2307" fmla="*/ 564376 h 1315718"/>
              <a:gd name="connsiteX2308" fmla="*/ 237838 w 1223926"/>
              <a:gd name="connsiteY2308" fmla="*/ 554078 h 1315718"/>
              <a:gd name="connsiteX2309" fmla="*/ 240916 w 1223926"/>
              <a:gd name="connsiteY2309" fmla="*/ 543143 h 1315718"/>
              <a:gd name="connsiteX2310" fmla="*/ 243889 w 1223926"/>
              <a:gd name="connsiteY2310" fmla="*/ 536773 h 1315718"/>
              <a:gd name="connsiteX2311" fmla="*/ 246862 w 1223926"/>
              <a:gd name="connsiteY2311" fmla="*/ 530404 h 1315718"/>
              <a:gd name="connsiteX2312" fmla="*/ 250259 w 1223926"/>
              <a:gd name="connsiteY2312" fmla="*/ 523609 h 1315718"/>
              <a:gd name="connsiteX2313" fmla="*/ 252807 w 1223926"/>
              <a:gd name="connsiteY2313" fmla="*/ 518938 h 1315718"/>
              <a:gd name="connsiteX2314" fmla="*/ 255355 w 1223926"/>
              <a:gd name="connsiteY2314" fmla="*/ 514267 h 1315718"/>
              <a:gd name="connsiteX2315" fmla="*/ 260451 w 1223926"/>
              <a:gd name="connsiteY2315" fmla="*/ 510020 h 1315718"/>
              <a:gd name="connsiteX2316" fmla="*/ 260344 w 1223926"/>
              <a:gd name="connsiteY2316" fmla="*/ 509171 h 1315718"/>
              <a:gd name="connsiteX2317" fmla="*/ 259601 w 1223926"/>
              <a:gd name="connsiteY2317" fmla="*/ 508321 h 1315718"/>
              <a:gd name="connsiteX2318" fmla="*/ 261300 w 1223926"/>
              <a:gd name="connsiteY2318" fmla="*/ 505773 h 1315718"/>
              <a:gd name="connsiteX2319" fmla="*/ 262043 w 1223926"/>
              <a:gd name="connsiteY2319" fmla="*/ 503650 h 1315718"/>
              <a:gd name="connsiteX2320" fmla="*/ 262149 w 1223926"/>
              <a:gd name="connsiteY2320" fmla="*/ 501527 h 1315718"/>
              <a:gd name="connsiteX2321" fmla="*/ 271173 w 1223926"/>
              <a:gd name="connsiteY2321" fmla="*/ 485178 h 1315718"/>
              <a:gd name="connsiteX2322" fmla="*/ 278286 w 1223926"/>
              <a:gd name="connsiteY2322" fmla="*/ 467554 h 1315718"/>
              <a:gd name="connsiteX2323" fmla="*/ 281365 w 1223926"/>
              <a:gd name="connsiteY2323" fmla="*/ 459274 h 1315718"/>
              <a:gd name="connsiteX2324" fmla="*/ 285081 w 1223926"/>
              <a:gd name="connsiteY2324" fmla="*/ 452267 h 1315718"/>
              <a:gd name="connsiteX2325" fmla="*/ 287098 w 1223926"/>
              <a:gd name="connsiteY2325" fmla="*/ 444305 h 1315718"/>
              <a:gd name="connsiteX2326" fmla="*/ 291026 w 1223926"/>
              <a:gd name="connsiteY2326" fmla="*/ 436979 h 1315718"/>
              <a:gd name="connsiteX2327" fmla="*/ 294423 w 1223926"/>
              <a:gd name="connsiteY2327" fmla="*/ 434431 h 1315718"/>
              <a:gd name="connsiteX2328" fmla="*/ 294848 w 1223926"/>
              <a:gd name="connsiteY2328" fmla="*/ 433157 h 1315718"/>
              <a:gd name="connsiteX2329" fmla="*/ 295272 w 1223926"/>
              <a:gd name="connsiteY2329" fmla="*/ 431883 h 1315718"/>
              <a:gd name="connsiteX2330" fmla="*/ 296016 w 1223926"/>
              <a:gd name="connsiteY2330" fmla="*/ 428486 h 1315718"/>
              <a:gd name="connsiteX2331" fmla="*/ 296122 w 1223926"/>
              <a:gd name="connsiteY2331" fmla="*/ 425089 h 1315718"/>
              <a:gd name="connsiteX2332" fmla="*/ 297820 w 1223926"/>
              <a:gd name="connsiteY2332" fmla="*/ 423390 h 1315718"/>
              <a:gd name="connsiteX2333" fmla="*/ 298245 w 1223926"/>
              <a:gd name="connsiteY2333" fmla="*/ 421692 h 1315718"/>
              <a:gd name="connsiteX2334" fmla="*/ 298670 w 1223926"/>
              <a:gd name="connsiteY2334" fmla="*/ 419993 h 1315718"/>
              <a:gd name="connsiteX2335" fmla="*/ 299519 w 1223926"/>
              <a:gd name="connsiteY2335" fmla="*/ 419993 h 1315718"/>
              <a:gd name="connsiteX2336" fmla="*/ 301218 w 1223926"/>
              <a:gd name="connsiteY2336" fmla="*/ 417445 h 1315718"/>
              <a:gd name="connsiteX2337" fmla="*/ 303766 w 1223926"/>
              <a:gd name="connsiteY2337" fmla="*/ 409801 h 1315718"/>
              <a:gd name="connsiteX2338" fmla="*/ 304509 w 1223926"/>
              <a:gd name="connsiteY2338" fmla="*/ 404493 h 1315718"/>
              <a:gd name="connsiteX2339" fmla="*/ 304615 w 1223926"/>
              <a:gd name="connsiteY2339" fmla="*/ 400459 h 1315718"/>
              <a:gd name="connsiteX2340" fmla="*/ 307375 w 1223926"/>
              <a:gd name="connsiteY2340" fmla="*/ 400140 h 1315718"/>
              <a:gd name="connsiteX2341" fmla="*/ 308861 w 1223926"/>
              <a:gd name="connsiteY2341" fmla="*/ 397911 h 1315718"/>
              <a:gd name="connsiteX2342" fmla="*/ 309286 w 1223926"/>
              <a:gd name="connsiteY2342" fmla="*/ 395257 h 1315718"/>
              <a:gd name="connsiteX2343" fmla="*/ 312259 w 1223926"/>
              <a:gd name="connsiteY2343" fmla="*/ 394514 h 1315718"/>
              <a:gd name="connsiteX2344" fmla="*/ 315656 w 1223926"/>
              <a:gd name="connsiteY2344" fmla="*/ 387719 h 1315718"/>
              <a:gd name="connsiteX2345" fmla="*/ 319053 w 1223926"/>
              <a:gd name="connsiteY2345" fmla="*/ 385171 h 1315718"/>
              <a:gd name="connsiteX2346" fmla="*/ 324998 w 1223926"/>
              <a:gd name="connsiteY2346" fmla="*/ 374130 h 1315718"/>
              <a:gd name="connsiteX2347" fmla="*/ 326697 w 1223926"/>
              <a:gd name="connsiteY2347" fmla="*/ 369884 h 1315718"/>
              <a:gd name="connsiteX2348" fmla="*/ 328396 w 1223926"/>
              <a:gd name="connsiteY2348" fmla="*/ 365637 h 1315718"/>
              <a:gd name="connsiteX2349" fmla="*/ 332642 w 1223926"/>
              <a:gd name="connsiteY2349" fmla="*/ 358842 h 1315718"/>
              <a:gd name="connsiteX2350" fmla="*/ 335190 w 1223926"/>
              <a:gd name="connsiteY2350" fmla="*/ 353747 h 1315718"/>
              <a:gd name="connsiteX2351" fmla="*/ 337207 w 1223926"/>
              <a:gd name="connsiteY2351" fmla="*/ 345041 h 1315718"/>
              <a:gd name="connsiteX2352" fmla="*/ 341135 w 1223926"/>
              <a:gd name="connsiteY2352" fmla="*/ 337610 h 1315718"/>
              <a:gd name="connsiteX2353" fmla="*/ 346231 w 1223926"/>
              <a:gd name="connsiteY2353" fmla="*/ 321685 h 1315718"/>
              <a:gd name="connsiteX2354" fmla="*/ 348779 w 1223926"/>
              <a:gd name="connsiteY2354" fmla="*/ 309582 h 1315718"/>
              <a:gd name="connsiteX2355" fmla="*/ 351327 w 1223926"/>
              <a:gd name="connsiteY2355" fmla="*/ 310432 h 1315718"/>
              <a:gd name="connsiteX2356" fmla="*/ 354724 w 1223926"/>
              <a:gd name="connsiteY2356" fmla="*/ 307884 h 1315718"/>
              <a:gd name="connsiteX2357" fmla="*/ 355255 w 1223926"/>
              <a:gd name="connsiteY2357" fmla="*/ 306185 h 1315718"/>
              <a:gd name="connsiteX2358" fmla="*/ 353875 w 1223926"/>
              <a:gd name="connsiteY2358" fmla="*/ 304486 h 1315718"/>
              <a:gd name="connsiteX2359" fmla="*/ 360988 w 1223926"/>
              <a:gd name="connsiteY2359" fmla="*/ 293233 h 1315718"/>
              <a:gd name="connsiteX2360" fmla="*/ 364916 w 1223926"/>
              <a:gd name="connsiteY2360" fmla="*/ 280706 h 1315718"/>
              <a:gd name="connsiteX2361" fmla="*/ 367782 w 1223926"/>
              <a:gd name="connsiteY2361" fmla="*/ 277627 h 1315718"/>
              <a:gd name="connsiteX2362" fmla="*/ 367464 w 1223926"/>
              <a:gd name="connsiteY2362" fmla="*/ 273911 h 1315718"/>
              <a:gd name="connsiteX2363" fmla="*/ 371074 w 1223926"/>
              <a:gd name="connsiteY2363" fmla="*/ 267435 h 1315718"/>
              <a:gd name="connsiteX2364" fmla="*/ 375957 w 1223926"/>
              <a:gd name="connsiteY2364" fmla="*/ 262870 h 1315718"/>
              <a:gd name="connsiteX2365" fmla="*/ 377656 w 1223926"/>
              <a:gd name="connsiteY2365" fmla="*/ 260322 h 1315718"/>
              <a:gd name="connsiteX2366" fmla="*/ 376806 w 1223926"/>
              <a:gd name="connsiteY2366" fmla="*/ 257774 h 1315718"/>
              <a:gd name="connsiteX2367" fmla="*/ 384450 w 1223926"/>
              <a:gd name="connsiteY2367" fmla="*/ 244185 h 1315718"/>
              <a:gd name="connsiteX2368" fmla="*/ 386467 w 1223926"/>
              <a:gd name="connsiteY2368" fmla="*/ 241000 h 1315718"/>
              <a:gd name="connsiteX2369" fmla="*/ 387847 w 1223926"/>
              <a:gd name="connsiteY2369" fmla="*/ 236541 h 1315718"/>
              <a:gd name="connsiteX2370" fmla="*/ 397402 w 1223926"/>
              <a:gd name="connsiteY2370" fmla="*/ 219661 h 1315718"/>
              <a:gd name="connsiteX2371" fmla="*/ 408231 w 1223926"/>
              <a:gd name="connsiteY2371" fmla="*/ 203418 h 1315718"/>
              <a:gd name="connsiteX2372" fmla="*/ 407382 w 1223926"/>
              <a:gd name="connsiteY2372" fmla="*/ 197473 h 1315718"/>
              <a:gd name="connsiteX2373" fmla="*/ 416724 w 1223926"/>
              <a:gd name="connsiteY2373" fmla="*/ 183035 h 1315718"/>
              <a:gd name="connsiteX2374" fmla="*/ 420227 w 1223926"/>
              <a:gd name="connsiteY2374" fmla="*/ 171463 h 1315718"/>
              <a:gd name="connsiteX2375" fmla="*/ 426916 w 1223926"/>
              <a:gd name="connsiteY2375" fmla="*/ 159254 h 1315718"/>
              <a:gd name="connsiteX2376" fmla="*/ 432012 w 1223926"/>
              <a:gd name="connsiteY2376" fmla="*/ 150761 h 1315718"/>
              <a:gd name="connsiteX2377" fmla="*/ 431799 w 1223926"/>
              <a:gd name="connsiteY2377" fmla="*/ 146302 h 1315718"/>
              <a:gd name="connsiteX2378" fmla="*/ 435409 w 1223926"/>
              <a:gd name="connsiteY2378" fmla="*/ 143117 h 1315718"/>
              <a:gd name="connsiteX2379" fmla="*/ 466833 w 1223926"/>
              <a:gd name="connsiteY2379" fmla="*/ 87912 h 1315718"/>
              <a:gd name="connsiteX2380" fmla="*/ 471186 w 1223926"/>
              <a:gd name="connsiteY2380" fmla="*/ 81223 h 1315718"/>
              <a:gd name="connsiteX2381" fmla="*/ 476176 w 1223926"/>
              <a:gd name="connsiteY2381" fmla="*/ 75172 h 1315718"/>
              <a:gd name="connsiteX2382" fmla="*/ 477238 w 1223926"/>
              <a:gd name="connsiteY2382" fmla="*/ 71032 h 1315718"/>
              <a:gd name="connsiteX2383" fmla="*/ 479573 w 1223926"/>
              <a:gd name="connsiteY2383" fmla="*/ 67528 h 1315718"/>
              <a:gd name="connsiteX2384" fmla="*/ 482970 w 1223926"/>
              <a:gd name="connsiteY2384" fmla="*/ 61583 h 1315718"/>
              <a:gd name="connsiteX2385" fmla="*/ 486368 w 1223926"/>
              <a:gd name="connsiteY2385" fmla="*/ 59778 h 1315718"/>
              <a:gd name="connsiteX2386" fmla="*/ 489765 w 1223926"/>
              <a:gd name="connsiteY2386" fmla="*/ 59884 h 1315718"/>
              <a:gd name="connsiteX2387" fmla="*/ 485306 w 1223926"/>
              <a:gd name="connsiteY2387" fmla="*/ 73580 h 1315718"/>
              <a:gd name="connsiteX2388" fmla="*/ 477025 w 1223926"/>
              <a:gd name="connsiteY2388" fmla="*/ 87912 h 1315718"/>
              <a:gd name="connsiteX2389" fmla="*/ 477875 w 1223926"/>
              <a:gd name="connsiteY2389" fmla="*/ 87912 h 1315718"/>
              <a:gd name="connsiteX2390" fmla="*/ 479892 w 1223926"/>
              <a:gd name="connsiteY2390" fmla="*/ 91309 h 1315718"/>
              <a:gd name="connsiteX2391" fmla="*/ 478724 w 1223926"/>
              <a:gd name="connsiteY2391" fmla="*/ 94706 h 1315718"/>
              <a:gd name="connsiteX2392" fmla="*/ 472991 w 1223926"/>
              <a:gd name="connsiteY2392" fmla="*/ 114665 h 1315718"/>
              <a:gd name="connsiteX2393" fmla="*/ 465984 w 1223926"/>
              <a:gd name="connsiteY2393" fmla="*/ 134624 h 1315718"/>
              <a:gd name="connsiteX2394" fmla="*/ 466303 w 1223926"/>
              <a:gd name="connsiteY2394" fmla="*/ 137066 h 1315718"/>
              <a:gd name="connsiteX2395" fmla="*/ 463436 w 1223926"/>
              <a:gd name="connsiteY2395" fmla="*/ 138871 h 1315718"/>
              <a:gd name="connsiteX2396" fmla="*/ 463224 w 1223926"/>
              <a:gd name="connsiteY2396" fmla="*/ 141206 h 1315718"/>
              <a:gd name="connsiteX2397" fmla="*/ 464286 w 1223926"/>
              <a:gd name="connsiteY2397" fmla="*/ 142268 h 1315718"/>
              <a:gd name="connsiteX2398" fmla="*/ 461631 w 1223926"/>
              <a:gd name="connsiteY2398" fmla="*/ 147257 h 1315718"/>
              <a:gd name="connsiteX2399" fmla="*/ 460888 w 1223926"/>
              <a:gd name="connsiteY2399" fmla="*/ 151610 h 1315718"/>
              <a:gd name="connsiteX2400" fmla="*/ 465984 w 1223926"/>
              <a:gd name="connsiteY2400" fmla="*/ 146514 h 1315718"/>
              <a:gd name="connsiteX2401" fmla="*/ 467683 w 1223926"/>
              <a:gd name="connsiteY2401" fmla="*/ 143966 h 1315718"/>
              <a:gd name="connsiteX2402" fmla="*/ 466833 w 1223926"/>
              <a:gd name="connsiteY2402" fmla="*/ 141418 h 1315718"/>
              <a:gd name="connsiteX2403" fmla="*/ 469700 w 1223926"/>
              <a:gd name="connsiteY2403" fmla="*/ 137915 h 1315718"/>
              <a:gd name="connsiteX2404" fmla="*/ 471929 w 1223926"/>
              <a:gd name="connsiteY2404" fmla="*/ 133775 h 1315718"/>
              <a:gd name="connsiteX2405" fmla="*/ 478724 w 1223926"/>
              <a:gd name="connsiteY2405" fmla="*/ 118487 h 1315718"/>
              <a:gd name="connsiteX2406" fmla="*/ 483820 w 1223926"/>
              <a:gd name="connsiteY2406" fmla="*/ 114240 h 1315718"/>
              <a:gd name="connsiteX2407" fmla="*/ 485943 w 1223926"/>
              <a:gd name="connsiteY2407" fmla="*/ 111268 h 1315718"/>
              <a:gd name="connsiteX2408" fmla="*/ 485518 w 1223926"/>
              <a:gd name="connsiteY2408" fmla="*/ 108295 h 1315718"/>
              <a:gd name="connsiteX2409" fmla="*/ 488916 w 1223926"/>
              <a:gd name="connsiteY2409" fmla="*/ 101501 h 1315718"/>
              <a:gd name="connsiteX2410" fmla="*/ 491464 w 1223926"/>
              <a:gd name="connsiteY2410" fmla="*/ 94282 h 1315718"/>
              <a:gd name="connsiteX2411" fmla="*/ 494012 w 1223926"/>
              <a:gd name="connsiteY2411" fmla="*/ 87062 h 1315718"/>
              <a:gd name="connsiteX2412" fmla="*/ 505053 w 1223926"/>
              <a:gd name="connsiteY2412" fmla="*/ 77720 h 1315718"/>
              <a:gd name="connsiteX2413" fmla="*/ 508237 w 1223926"/>
              <a:gd name="connsiteY2413" fmla="*/ 82604 h 1315718"/>
              <a:gd name="connsiteX2414" fmla="*/ 505053 w 1223926"/>
              <a:gd name="connsiteY2414" fmla="*/ 86213 h 1315718"/>
              <a:gd name="connsiteX2415" fmla="*/ 504946 w 1223926"/>
              <a:gd name="connsiteY2415" fmla="*/ 91627 h 1315718"/>
              <a:gd name="connsiteX2416" fmla="*/ 504203 w 1223926"/>
              <a:gd name="connsiteY2416" fmla="*/ 96405 h 1315718"/>
              <a:gd name="connsiteX2417" fmla="*/ 499214 w 1223926"/>
              <a:gd name="connsiteY2417" fmla="*/ 107340 h 1315718"/>
              <a:gd name="connsiteX2418" fmla="*/ 497409 w 1223926"/>
              <a:gd name="connsiteY2418" fmla="*/ 117638 h 1315718"/>
              <a:gd name="connsiteX2419" fmla="*/ 490614 w 1223926"/>
              <a:gd name="connsiteY2419" fmla="*/ 133775 h 1315718"/>
              <a:gd name="connsiteX2420" fmla="*/ 493375 w 1223926"/>
              <a:gd name="connsiteY2420" fmla="*/ 140569 h 1315718"/>
              <a:gd name="connsiteX2421" fmla="*/ 489765 w 1223926"/>
              <a:gd name="connsiteY2421" fmla="*/ 147364 h 1315718"/>
              <a:gd name="connsiteX2422" fmla="*/ 485943 w 1223926"/>
              <a:gd name="connsiteY2422" fmla="*/ 158192 h 1315718"/>
              <a:gd name="connsiteX2423" fmla="*/ 479573 w 1223926"/>
              <a:gd name="connsiteY2423" fmla="*/ 167747 h 1315718"/>
              <a:gd name="connsiteX2424" fmla="*/ 482121 w 1223926"/>
              <a:gd name="connsiteY2424" fmla="*/ 174542 h 1315718"/>
              <a:gd name="connsiteX2425" fmla="*/ 476176 w 1223926"/>
              <a:gd name="connsiteY2425" fmla="*/ 178788 h 1315718"/>
              <a:gd name="connsiteX2426" fmla="*/ 476176 w 1223926"/>
              <a:gd name="connsiteY2426" fmla="*/ 188131 h 1315718"/>
              <a:gd name="connsiteX2427" fmla="*/ 473946 w 1223926"/>
              <a:gd name="connsiteY2427" fmla="*/ 193014 h 1315718"/>
              <a:gd name="connsiteX2428" fmla="*/ 471080 w 1223926"/>
              <a:gd name="connsiteY2428" fmla="*/ 196624 h 1315718"/>
              <a:gd name="connsiteX2429" fmla="*/ 470868 w 1223926"/>
              <a:gd name="connsiteY2429" fmla="*/ 200340 h 1315718"/>
              <a:gd name="connsiteX2430" fmla="*/ 471929 w 1223926"/>
              <a:gd name="connsiteY2430" fmla="*/ 203418 h 1315718"/>
              <a:gd name="connsiteX2431" fmla="*/ 473522 w 1223926"/>
              <a:gd name="connsiteY2431" fmla="*/ 204374 h 1315718"/>
              <a:gd name="connsiteX2432" fmla="*/ 474477 w 1223926"/>
              <a:gd name="connsiteY2432" fmla="*/ 203418 h 1315718"/>
              <a:gd name="connsiteX2433" fmla="*/ 475327 w 1223926"/>
              <a:gd name="connsiteY2433" fmla="*/ 197048 h 1315718"/>
              <a:gd name="connsiteX2434" fmla="*/ 481272 w 1223926"/>
              <a:gd name="connsiteY2434" fmla="*/ 193226 h 1315718"/>
              <a:gd name="connsiteX2435" fmla="*/ 481272 w 1223926"/>
              <a:gd name="connsiteY2435" fmla="*/ 180487 h 1315718"/>
              <a:gd name="connsiteX2436" fmla="*/ 482121 w 1223926"/>
              <a:gd name="connsiteY2436" fmla="*/ 180487 h 1315718"/>
              <a:gd name="connsiteX2437" fmla="*/ 483077 w 1223926"/>
              <a:gd name="connsiteY2437" fmla="*/ 177514 h 1315718"/>
              <a:gd name="connsiteX2438" fmla="*/ 482121 w 1223926"/>
              <a:gd name="connsiteY2438" fmla="*/ 174542 h 1315718"/>
              <a:gd name="connsiteX2439" fmla="*/ 487642 w 1223926"/>
              <a:gd name="connsiteY2439" fmla="*/ 167429 h 1315718"/>
              <a:gd name="connsiteX2440" fmla="*/ 493162 w 1223926"/>
              <a:gd name="connsiteY2440" fmla="*/ 160953 h 1315718"/>
              <a:gd name="connsiteX2441" fmla="*/ 490827 w 1223926"/>
              <a:gd name="connsiteY2441" fmla="*/ 155114 h 1315718"/>
              <a:gd name="connsiteX2442" fmla="*/ 497409 w 1223926"/>
              <a:gd name="connsiteY2442" fmla="*/ 149912 h 1315718"/>
              <a:gd name="connsiteX2443" fmla="*/ 501761 w 1223926"/>
              <a:gd name="connsiteY2443" fmla="*/ 137490 h 1315718"/>
              <a:gd name="connsiteX2444" fmla="*/ 506751 w 1223926"/>
              <a:gd name="connsiteY2444" fmla="*/ 124432 h 1315718"/>
              <a:gd name="connsiteX2445" fmla="*/ 509193 w 1223926"/>
              <a:gd name="connsiteY2445" fmla="*/ 124220 h 1315718"/>
              <a:gd name="connsiteX2446" fmla="*/ 510998 w 1223926"/>
              <a:gd name="connsiteY2446" fmla="*/ 125282 h 1315718"/>
              <a:gd name="connsiteX2447" fmla="*/ 512166 w 1223926"/>
              <a:gd name="connsiteY2447" fmla="*/ 133562 h 1315718"/>
              <a:gd name="connsiteX2448" fmla="*/ 507601 w 1223926"/>
              <a:gd name="connsiteY2448" fmla="*/ 140569 h 1315718"/>
              <a:gd name="connsiteX2449" fmla="*/ 502505 w 1223926"/>
              <a:gd name="connsiteY2449" fmla="*/ 156175 h 1315718"/>
              <a:gd name="connsiteX2450" fmla="*/ 497409 w 1223926"/>
              <a:gd name="connsiteY2450" fmla="*/ 171144 h 1315718"/>
              <a:gd name="connsiteX2451" fmla="*/ 497833 w 1223926"/>
              <a:gd name="connsiteY2451" fmla="*/ 173268 h 1315718"/>
              <a:gd name="connsiteX2452" fmla="*/ 495710 w 1223926"/>
              <a:gd name="connsiteY2452" fmla="*/ 175391 h 1315718"/>
              <a:gd name="connsiteX2453" fmla="*/ 494861 w 1223926"/>
              <a:gd name="connsiteY2453" fmla="*/ 177833 h 1315718"/>
              <a:gd name="connsiteX2454" fmla="*/ 496559 w 1223926"/>
              <a:gd name="connsiteY2454" fmla="*/ 179637 h 1315718"/>
              <a:gd name="connsiteX2455" fmla="*/ 493056 w 1223926"/>
              <a:gd name="connsiteY2455" fmla="*/ 183884 h 1315718"/>
              <a:gd name="connsiteX2456" fmla="*/ 491464 w 1223926"/>
              <a:gd name="connsiteY2456" fmla="*/ 188131 h 1315718"/>
              <a:gd name="connsiteX2457" fmla="*/ 488066 w 1223926"/>
              <a:gd name="connsiteY2457" fmla="*/ 194076 h 1315718"/>
              <a:gd name="connsiteX2458" fmla="*/ 489553 w 1223926"/>
              <a:gd name="connsiteY2458" fmla="*/ 198959 h 1315718"/>
              <a:gd name="connsiteX2459" fmla="*/ 487217 w 1223926"/>
              <a:gd name="connsiteY2459" fmla="*/ 202569 h 1315718"/>
              <a:gd name="connsiteX2460" fmla="*/ 498577 w 1223926"/>
              <a:gd name="connsiteY2460" fmla="*/ 201932 h 1315718"/>
              <a:gd name="connsiteX2461" fmla="*/ 509299 w 1223926"/>
              <a:gd name="connsiteY2461" fmla="*/ 205117 h 1315718"/>
              <a:gd name="connsiteX2462" fmla="*/ 511210 w 1223926"/>
              <a:gd name="connsiteY2462" fmla="*/ 210319 h 1315718"/>
              <a:gd name="connsiteX2463" fmla="*/ 509299 w 1223926"/>
              <a:gd name="connsiteY2463" fmla="*/ 213610 h 1315718"/>
              <a:gd name="connsiteX2464" fmla="*/ 508556 w 1223926"/>
              <a:gd name="connsiteY2464" fmla="*/ 215733 h 1315718"/>
              <a:gd name="connsiteX2465" fmla="*/ 508450 w 1223926"/>
              <a:gd name="connsiteY2465" fmla="*/ 217857 h 1315718"/>
              <a:gd name="connsiteX2466" fmla="*/ 510998 w 1223926"/>
              <a:gd name="connsiteY2466" fmla="*/ 216158 h 1315718"/>
              <a:gd name="connsiteX2467" fmla="*/ 522039 w 1223926"/>
              <a:gd name="connsiteY2467" fmla="*/ 207665 h 1315718"/>
              <a:gd name="connsiteX2468" fmla="*/ 523737 w 1223926"/>
              <a:gd name="connsiteY2468" fmla="*/ 201720 h 1315718"/>
              <a:gd name="connsiteX2469" fmla="*/ 523313 w 1223926"/>
              <a:gd name="connsiteY2469" fmla="*/ 199278 h 1315718"/>
              <a:gd name="connsiteX2470" fmla="*/ 525436 w 1223926"/>
              <a:gd name="connsiteY2470" fmla="*/ 197473 h 1315718"/>
              <a:gd name="connsiteX2471" fmla="*/ 525648 w 1223926"/>
              <a:gd name="connsiteY2471" fmla="*/ 195456 h 1315718"/>
              <a:gd name="connsiteX2472" fmla="*/ 524587 w 1223926"/>
              <a:gd name="connsiteY2472" fmla="*/ 194076 h 1315718"/>
              <a:gd name="connsiteX2473" fmla="*/ 531381 w 1223926"/>
              <a:gd name="connsiteY2473" fmla="*/ 185583 h 1315718"/>
              <a:gd name="connsiteX2474" fmla="*/ 538176 w 1223926"/>
              <a:gd name="connsiteY2474" fmla="*/ 177090 h 1315718"/>
              <a:gd name="connsiteX2475" fmla="*/ 543059 w 1223926"/>
              <a:gd name="connsiteY2475" fmla="*/ 166155 h 1315718"/>
              <a:gd name="connsiteX2476" fmla="*/ 551765 w 1223926"/>
              <a:gd name="connsiteY2476" fmla="*/ 158405 h 1315718"/>
              <a:gd name="connsiteX2477" fmla="*/ 550915 w 1223926"/>
              <a:gd name="connsiteY2477" fmla="*/ 154158 h 1315718"/>
              <a:gd name="connsiteX2478" fmla="*/ 551340 w 1223926"/>
              <a:gd name="connsiteY2478" fmla="*/ 150442 h 1315718"/>
              <a:gd name="connsiteX2479" fmla="*/ 554313 w 1223926"/>
              <a:gd name="connsiteY2479" fmla="*/ 147364 h 1315718"/>
              <a:gd name="connsiteX2480" fmla="*/ 559409 w 1223926"/>
              <a:gd name="connsiteY2480" fmla="*/ 145665 h 1315718"/>
              <a:gd name="connsiteX2481" fmla="*/ 562700 w 1223926"/>
              <a:gd name="connsiteY2481" fmla="*/ 150442 h 1315718"/>
              <a:gd name="connsiteX2482" fmla="*/ 560258 w 1223926"/>
              <a:gd name="connsiteY2482" fmla="*/ 155857 h 1315718"/>
              <a:gd name="connsiteX2483" fmla="*/ 554207 w 1223926"/>
              <a:gd name="connsiteY2483" fmla="*/ 163819 h 1315718"/>
              <a:gd name="connsiteX2484" fmla="*/ 552614 w 1223926"/>
              <a:gd name="connsiteY2484" fmla="*/ 173692 h 1315718"/>
              <a:gd name="connsiteX2485" fmla="*/ 549111 w 1223926"/>
              <a:gd name="connsiteY2485" fmla="*/ 185689 h 1315718"/>
              <a:gd name="connsiteX2486" fmla="*/ 542422 w 1223926"/>
              <a:gd name="connsiteY2486" fmla="*/ 198322 h 1315718"/>
              <a:gd name="connsiteX2487" fmla="*/ 543590 w 1223926"/>
              <a:gd name="connsiteY2487" fmla="*/ 201507 h 1315718"/>
              <a:gd name="connsiteX2488" fmla="*/ 541573 w 1223926"/>
              <a:gd name="connsiteY2488" fmla="*/ 203418 h 1315718"/>
              <a:gd name="connsiteX2489" fmla="*/ 542104 w 1223926"/>
              <a:gd name="connsiteY2489" fmla="*/ 210107 h 1315718"/>
              <a:gd name="connsiteX2490" fmla="*/ 545820 w 1223926"/>
              <a:gd name="connsiteY2490" fmla="*/ 216158 h 1315718"/>
              <a:gd name="connsiteX2491" fmla="*/ 536796 w 1223926"/>
              <a:gd name="connsiteY2491" fmla="*/ 233569 h 1315718"/>
              <a:gd name="connsiteX2492" fmla="*/ 532231 w 1223926"/>
              <a:gd name="connsiteY2492" fmla="*/ 250980 h 1315718"/>
              <a:gd name="connsiteX2493" fmla="*/ 525436 w 1223926"/>
              <a:gd name="connsiteY2493" fmla="*/ 256925 h 1315718"/>
              <a:gd name="connsiteX2494" fmla="*/ 521720 w 1223926"/>
              <a:gd name="connsiteY2494" fmla="*/ 264144 h 1315718"/>
              <a:gd name="connsiteX2495" fmla="*/ 518642 w 1223926"/>
              <a:gd name="connsiteY2495" fmla="*/ 271363 h 1315718"/>
              <a:gd name="connsiteX2496" fmla="*/ 519491 w 1223926"/>
              <a:gd name="connsiteY2496" fmla="*/ 273911 h 1315718"/>
              <a:gd name="connsiteX2497" fmla="*/ 525542 w 1223926"/>
              <a:gd name="connsiteY2497" fmla="*/ 266692 h 1315718"/>
              <a:gd name="connsiteX2498" fmla="*/ 532231 w 1223926"/>
              <a:gd name="connsiteY2498" fmla="*/ 259473 h 1315718"/>
              <a:gd name="connsiteX2499" fmla="*/ 538176 w 1223926"/>
              <a:gd name="connsiteY2499" fmla="*/ 257774 h 1315718"/>
              <a:gd name="connsiteX2500" fmla="*/ 532231 w 1223926"/>
              <a:gd name="connsiteY2500" fmla="*/ 255226 h 1315718"/>
              <a:gd name="connsiteX2501" fmla="*/ 534779 w 1223926"/>
              <a:gd name="connsiteY2501" fmla="*/ 253528 h 1315718"/>
              <a:gd name="connsiteX2502" fmla="*/ 538070 w 1223926"/>
              <a:gd name="connsiteY2502" fmla="*/ 253103 h 1315718"/>
              <a:gd name="connsiteX2503" fmla="*/ 540724 w 1223926"/>
              <a:gd name="connsiteY2503" fmla="*/ 255226 h 1315718"/>
              <a:gd name="connsiteX2504" fmla="*/ 543059 w 1223926"/>
              <a:gd name="connsiteY2504" fmla="*/ 251829 h 1315718"/>
              <a:gd name="connsiteX2505" fmla="*/ 544121 w 1223926"/>
              <a:gd name="connsiteY2505" fmla="*/ 248432 h 1315718"/>
              <a:gd name="connsiteX2506" fmla="*/ 545713 w 1223926"/>
              <a:gd name="connsiteY2506" fmla="*/ 244398 h 1315718"/>
              <a:gd name="connsiteX2507" fmla="*/ 546669 w 1223926"/>
              <a:gd name="connsiteY2507" fmla="*/ 239089 h 1315718"/>
              <a:gd name="connsiteX2508" fmla="*/ 539874 w 1223926"/>
              <a:gd name="connsiteY2508" fmla="*/ 234843 h 1315718"/>
              <a:gd name="connsiteX2509" fmla="*/ 544121 w 1223926"/>
              <a:gd name="connsiteY2509" fmla="*/ 227199 h 1315718"/>
              <a:gd name="connsiteX2510" fmla="*/ 552614 w 1223926"/>
              <a:gd name="connsiteY2510" fmla="*/ 228898 h 1315718"/>
              <a:gd name="connsiteX2511" fmla="*/ 550172 w 1223926"/>
              <a:gd name="connsiteY2511" fmla="*/ 232719 h 1315718"/>
              <a:gd name="connsiteX2512" fmla="*/ 548367 w 1223926"/>
              <a:gd name="connsiteY2512" fmla="*/ 236541 h 1315718"/>
              <a:gd name="connsiteX2513" fmla="*/ 551765 w 1223926"/>
              <a:gd name="connsiteY2513" fmla="*/ 239089 h 1315718"/>
              <a:gd name="connsiteX2514" fmla="*/ 553065 w 1223926"/>
              <a:gd name="connsiteY2514" fmla="*/ 240389 h 1315718"/>
              <a:gd name="connsiteX2515" fmla="*/ 557303 w 1223926"/>
              <a:gd name="connsiteY2515" fmla="*/ 233683 h 1315718"/>
              <a:gd name="connsiteX2516" fmla="*/ 561231 w 1223926"/>
              <a:gd name="connsiteY2516" fmla="*/ 221156 h 1315718"/>
              <a:gd name="connsiteX2517" fmla="*/ 564097 w 1223926"/>
              <a:gd name="connsiteY2517" fmla="*/ 218077 h 1315718"/>
              <a:gd name="connsiteX2518" fmla="*/ 563779 w 1223926"/>
              <a:gd name="connsiteY2518" fmla="*/ 214361 h 1315718"/>
              <a:gd name="connsiteX2519" fmla="*/ 567389 w 1223926"/>
              <a:gd name="connsiteY2519" fmla="*/ 207885 h 1315718"/>
              <a:gd name="connsiteX2520" fmla="*/ 572272 w 1223926"/>
              <a:gd name="connsiteY2520" fmla="*/ 203320 h 1315718"/>
              <a:gd name="connsiteX2521" fmla="*/ 573971 w 1223926"/>
              <a:gd name="connsiteY2521" fmla="*/ 200772 h 1315718"/>
              <a:gd name="connsiteX2522" fmla="*/ 573121 w 1223926"/>
              <a:gd name="connsiteY2522" fmla="*/ 198224 h 1315718"/>
              <a:gd name="connsiteX2523" fmla="*/ 580765 w 1223926"/>
              <a:gd name="connsiteY2523" fmla="*/ 184635 h 1315718"/>
              <a:gd name="connsiteX2524" fmla="*/ 582782 w 1223926"/>
              <a:gd name="connsiteY2524" fmla="*/ 181450 h 1315718"/>
              <a:gd name="connsiteX2525" fmla="*/ 584162 w 1223926"/>
              <a:gd name="connsiteY2525" fmla="*/ 176991 h 1315718"/>
              <a:gd name="connsiteX2526" fmla="*/ 593717 w 1223926"/>
              <a:gd name="connsiteY2526" fmla="*/ 160111 h 1315718"/>
              <a:gd name="connsiteX2527" fmla="*/ 604546 w 1223926"/>
              <a:gd name="connsiteY2527" fmla="*/ 143868 h 1315718"/>
              <a:gd name="connsiteX2528" fmla="*/ 603697 w 1223926"/>
              <a:gd name="connsiteY2528" fmla="*/ 137923 h 1315718"/>
              <a:gd name="connsiteX2529" fmla="*/ 613039 w 1223926"/>
              <a:gd name="connsiteY2529" fmla="*/ 123485 h 1315718"/>
              <a:gd name="connsiteX2530" fmla="*/ 616542 w 1223926"/>
              <a:gd name="connsiteY2530" fmla="*/ 111913 h 1315718"/>
              <a:gd name="connsiteX2531" fmla="*/ 623231 w 1223926"/>
              <a:gd name="connsiteY2531" fmla="*/ 99704 h 1315718"/>
              <a:gd name="connsiteX2532" fmla="*/ 628327 w 1223926"/>
              <a:gd name="connsiteY2532" fmla="*/ 91211 h 1315718"/>
              <a:gd name="connsiteX2533" fmla="*/ 628114 w 1223926"/>
              <a:gd name="connsiteY2533" fmla="*/ 86752 h 1315718"/>
              <a:gd name="connsiteX2534" fmla="*/ 631724 w 1223926"/>
              <a:gd name="connsiteY2534" fmla="*/ 83567 h 1315718"/>
              <a:gd name="connsiteX2535" fmla="*/ 663148 w 1223926"/>
              <a:gd name="connsiteY2535" fmla="*/ 28362 h 1315718"/>
              <a:gd name="connsiteX2536" fmla="*/ 667501 w 1223926"/>
              <a:gd name="connsiteY2536" fmla="*/ 21673 h 1315718"/>
              <a:gd name="connsiteX2537" fmla="*/ 672491 w 1223926"/>
              <a:gd name="connsiteY2537" fmla="*/ 15622 h 1315718"/>
              <a:gd name="connsiteX2538" fmla="*/ 673553 w 1223926"/>
              <a:gd name="connsiteY2538" fmla="*/ 11482 h 1315718"/>
              <a:gd name="connsiteX2539" fmla="*/ 675888 w 1223926"/>
              <a:gd name="connsiteY2539" fmla="*/ 7978 h 1315718"/>
              <a:gd name="connsiteX2540" fmla="*/ 679285 w 1223926"/>
              <a:gd name="connsiteY2540" fmla="*/ 2033 h 1315718"/>
              <a:gd name="connsiteX2541" fmla="*/ 682683 w 1223926"/>
              <a:gd name="connsiteY2541" fmla="*/ 228 h 1315718"/>
              <a:gd name="connsiteX2542" fmla="*/ 686080 w 1223926"/>
              <a:gd name="connsiteY2542" fmla="*/ 334 h 1315718"/>
              <a:gd name="connsiteX2543" fmla="*/ 681621 w 1223926"/>
              <a:gd name="connsiteY2543" fmla="*/ 14030 h 1315718"/>
              <a:gd name="connsiteX2544" fmla="*/ 673340 w 1223926"/>
              <a:gd name="connsiteY2544" fmla="*/ 28362 h 1315718"/>
              <a:gd name="connsiteX2545" fmla="*/ 674190 w 1223926"/>
              <a:gd name="connsiteY2545" fmla="*/ 28362 h 1315718"/>
              <a:gd name="connsiteX2546" fmla="*/ 676207 w 1223926"/>
              <a:gd name="connsiteY2546" fmla="*/ 31759 h 1315718"/>
              <a:gd name="connsiteX2547" fmla="*/ 675039 w 1223926"/>
              <a:gd name="connsiteY2547" fmla="*/ 35156 h 1315718"/>
              <a:gd name="connsiteX2548" fmla="*/ 669306 w 1223926"/>
              <a:gd name="connsiteY2548" fmla="*/ 55115 h 1315718"/>
              <a:gd name="connsiteX2549" fmla="*/ 662299 w 1223926"/>
              <a:gd name="connsiteY2549" fmla="*/ 75074 h 1315718"/>
              <a:gd name="connsiteX2550" fmla="*/ 662618 w 1223926"/>
              <a:gd name="connsiteY2550" fmla="*/ 77516 h 1315718"/>
              <a:gd name="connsiteX2551" fmla="*/ 659751 w 1223926"/>
              <a:gd name="connsiteY2551" fmla="*/ 79321 h 1315718"/>
              <a:gd name="connsiteX2552" fmla="*/ 659539 w 1223926"/>
              <a:gd name="connsiteY2552" fmla="*/ 81656 h 1315718"/>
              <a:gd name="connsiteX2553" fmla="*/ 660601 w 1223926"/>
              <a:gd name="connsiteY2553" fmla="*/ 82718 h 1315718"/>
              <a:gd name="connsiteX2554" fmla="*/ 657946 w 1223926"/>
              <a:gd name="connsiteY2554" fmla="*/ 87707 h 1315718"/>
              <a:gd name="connsiteX2555" fmla="*/ 657203 w 1223926"/>
              <a:gd name="connsiteY2555" fmla="*/ 92060 h 1315718"/>
              <a:gd name="connsiteX2556" fmla="*/ 662299 w 1223926"/>
              <a:gd name="connsiteY2556" fmla="*/ 86964 h 1315718"/>
              <a:gd name="connsiteX2557" fmla="*/ 663998 w 1223926"/>
              <a:gd name="connsiteY2557" fmla="*/ 84416 h 1315718"/>
              <a:gd name="connsiteX2558" fmla="*/ 663148 w 1223926"/>
              <a:gd name="connsiteY2558" fmla="*/ 81868 h 1315718"/>
              <a:gd name="connsiteX2559" fmla="*/ 666015 w 1223926"/>
              <a:gd name="connsiteY2559" fmla="*/ 78365 h 1315718"/>
              <a:gd name="connsiteX2560" fmla="*/ 668244 w 1223926"/>
              <a:gd name="connsiteY2560" fmla="*/ 74225 h 1315718"/>
              <a:gd name="connsiteX2561" fmla="*/ 675039 w 1223926"/>
              <a:gd name="connsiteY2561" fmla="*/ 58937 h 1315718"/>
              <a:gd name="connsiteX2562" fmla="*/ 680135 w 1223926"/>
              <a:gd name="connsiteY2562" fmla="*/ 54690 h 1315718"/>
              <a:gd name="connsiteX2563" fmla="*/ 682258 w 1223926"/>
              <a:gd name="connsiteY2563" fmla="*/ 51718 h 1315718"/>
              <a:gd name="connsiteX2564" fmla="*/ 681833 w 1223926"/>
              <a:gd name="connsiteY2564" fmla="*/ 48745 h 1315718"/>
              <a:gd name="connsiteX2565" fmla="*/ 685231 w 1223926"/>
              <a:gd name="connsiteY2565" fmla="*/ 41951 h 1315718"/>
              <a:gd name="connsiteX2566" fmla="*/ 687779 w 1223926"/>
              <a:gd name="connsiteY2566" fmla="*/ 34732 h 1315718"/>
              <a:gd name="connsiteX2567" fmla="*/ 690327 w 1223926"/>
              <a:gd name="connsiteY2567" fmla="*/ 27512 h 1315718"/>
              <a:gd name="connsiteX2568" fmla="*/ 701368 w 1223926"/>
              <a:gd name="connsiteY2568" fmla="*/ 18170 h 1315718"/>
              <a:gd name="connsiteX2569" fmla="*/ 704552 w 1223926"/>
              <a:gd name="connsiteY2569" fmla="*/ 23054 h 1315718"/>
              <a:gd name="connsiteX2570" fmla="*/ 701368 w 1223926"/>
              <a:gd name="connsiteY2570" fmla="*/ 26663 h 1315718"/>
              <a:gd name="connsiteX2571" fmla="*/ 701261 w 1223926"/>
              <a:gd name="connsiteY2571" fmla="*/ 32077 h 1315718"/>
              <a:gd name="connsiteX2572" fmla="*/ 700518 w 1223926"/>
              <a:gd name="connsiteY2572" fmla="*/ 36855 h 1315718"/>
              <a:gd name="connsiteX2573" fmla="*/ 695529 w 1223926"/>
              <a:gd name="connsiteY2573" fmla="*/ 47790 h 1315718"/>
              <a:gd name="connsiteX2574" fmla="*/ 693724 w 1223926"/>
              <a:gd name="connsiteY2574" fmla="*/ 58088 h 1315718"/>
              <a:gd name="connsiteX2575" fmla="*/ 686929 w 1223926"/>
              <a:gd name="connsiteY2575" fmla="*/ 74225 h 1315718"/>
              <a:gd name="connsiteX2576" fmla="*/ 689690 w 1223926"/>
              <a:gd name="connsiteY2576" fmla="*/ 81019 h 1315718"/>
              <a:gd name="connsiteX2577" fmla="*/ 686080 w 1223926"/>
              <a:gd name="connsiteY2577" fmla="*/ 87814 h 1315718"/>
              <a:gd name="connsiteX2578" fmla="*/ 682258 w 1223926"/>
              <a:gd name="connsiteY2578" fmla="*/ 98642 h 1315718"/>
              <a:gd name="connsiteX2579" fmla="*/ 675888 w 1223926"/>
              <a:gd name="connsiteY2579" fmla="*/ 108197 h 1315718"/>
              <a:gd name="connsiteX2580" fmla="*/ 678436 w 1223926"/>
              <a:gd name="connsiteY2580" fmla="*/ 114992 h 1315718"/>
              <a:gd name="connsiteX2581" fmla="*/ 672491 w 1223926"/>
              <a:gd name="connsiteY2581" fmla="*/ 119238 h 1315718"/>
              <a:gd name="connsiteX2582" fmla="*/ 672491 w 1223926"/>
              <a:gd name="connsiteY2582" fmla="*/ 128581 h 1315718"/>
              <a:gd name="connsiteX2583" fmla="*/ 670261 w 1223926"/>
              <a:gd name="connsiteY2583" fmla="*/ 133464 h 1315718"/>
              <a:gd name="connsiteX2584" fmla="*/ 667395 w 1223926"/>
              <a:gd name="connsiteY2584" fmla="*/ 137074 h 1315718"/>
              <a:gd name="connsiteX2585" fmla="*/ 667183 w 1223926"/>
              <a:gd name="connsiteY2585" fmla="*/ 140790 h 1315718"/>
              <a:gd name="connsiteX2586" fmla="*/ 668244 w 1223926"/>
              <a:gd name="connsiteY2586" fmla="*/ 143868 h 1315718"/>
              <a:gd name="connsiteX2587" fmla="*/ 669837 w 1223926"/>
              <a:gd name="connsiteY2587" fmla="*/ 144824 h 1315718"/>
              <a:gd name="connsiteX2588" fmla="*/ 670792 w 1223926"/>
              <a:gd name="connsiteY2588" fmla="*/ 143868 h 1315718"/>
              <a:gd name="connsiteX2589" fmla="*/ 671642 w 1223926"/>
              <a:gd name="connsiteY2589" fmla="*/ 137498 h 1315718"/>
              <a:gd name="connsiteX2590" fmla="*/ 677587 w 1223926"/>
              <a:gd name="connsiteY2590" fmla="*/ 133676 h 1315718"/>
              <a:gd name="connsiteX2591" fmla="*/ 677587 w 1223926"/>
              <a:gd name="connsiteY2591" fmla="*/ 120937 h 1315718"/>
              <a:gd name="connsiteX2592" fmla="*/ 678436 w 1223926"/>
              <a:gd name="connsiteY2592" fmla="*/ 120937 h 1315718"/>
              <a:gd name="connsiteX2593" fmla="*/ 679392 w 1223926"/>
              <a:gd name="connsiteY2593" fmla="*/ 117964 h 1315718"/>
              <a:gd name="connsiteX2594" fmla="*/ 678436 w 1223926"/>
              <a:gd name="connsiteY2594" fmla="*/ 114992 h 1315718"/>
              <a:gd name="connsiteX2595" fmla="*/ 683957 w 1223926"/>
              <a:gd name="connsiteY2595" fmla="*/ 107879 h 1315718"/>
              <a:gd name="connsiteX2596" fmla="*/ 689477 w 1223926"/>
              <a:gd name="connsiteY2596" fmla="*/ 101403 h 1315718"/>
              <a:gd name="connsiteX2597" fmla="*/ 687142 w 1223926"/>
              <a:gd name="connsiteY2597" fmla="*/ 95564 h 1315718"/>
              <a:gd name="connsiteX2598" fmla="*/ 693724 w 1223926"/>
              <a:gd name="connsiteY2598" fmla="*/ 90362 h 1315718"/>
              <a:gd name="connsiteX2599" fmla="*/ 698076 w 1223926"/>
              <a:gd name="connsiteY2599" fmla="*/ 77940 h 1315718"/>
              <a:gd name="connsiteX2600" fmla="*/ 703066 w 1223926"/>
              <a:gd name="connsiteY2600" fmla="*/ 64882 h 1315718"/>
              <a:gd name="connsiteX2601" fmla="*/ 705508 w 1223926"/>
              <a:gd name="connsiteY2601" fmla="*/ 64670 h 1315718"/>
              <a:gd name="connsiteX2602" fmla="*/ 707313 w 1223926"/>
              <a:gd name="connsiteY2602" fmla="*/ 65732 h 1315718"/>
              <a:gd name="connsiteX2603" fmla="*/ 708481 w 1223926"/>
              <a:gd name="connsiteY2603" fmla="*/ 74012 h 1315718"/>
              <a:gd name="connsiteX2604" fmla="*/ 703916 w 1223926"/>
              <a:gd name="connsiteY2604" fmla="*/ 81019 h 1315718"/>
              <a:gd name="connsiteX2605" fmla="*/ 698820 w 1223926"/>
              <a:gd name="connsiteY2605" fmla="*/ 96625 h 1315718"/>
              <a:gd name="connsiteX2606" fmla="*/ 693724 w 1223926"/>
              <a:gd name="connsiteY2606" fmla="*/ 111594 h 1315718"/>
              <a:gd name="connsiteX2607" fmla="*/ 694148 w 1223926"/>
              <a:gd name="connsiteY2607" fmla="*/ 113718 h 1315718"/>
              <a:gd name="connsiteX2608" fmla="*/ 692025 w 1223926"/>
              <a:gd name="connsiteY2608" fmla="*/ 115841 h 1315718"/>
              <a:gd name="connsiteX2609" fmla="*/ 691176 w 1223926"/>
              <a:gd name="connsiteY2609" fmla="*/ 118283 h 1315718"/>
              <a:gd name="connsiteX2610" fmla="*/ 692874 w 1223926"/>
              <a:gd name="connsiteY2610" fmla="*/ 120087 h 1315718"/>
              <a:gd name="connsiteX2611" fmla="*/ 689371 w 1223926"/>
              <a:gd name="connsiteY2611" fmla="*/ 124334 h 1315718"/>
              <a:gd name="connsiteX2612" fmla="*/ 687779 w 1223926"/>
              <a:gd name="connsiteY2612" fmla="*/ 128581 h 1315718"/>
              <a:gd name="connsiteX2613" fmla="*/ 684381 w 1223926"/>
              <a:gd name="connsiteY2613" fmla="*/ 134526 h 1315718"/>
              <a:gd name="connsiteX2614" fmla="*/ 685868 w 1223926"/>
              <a:gd name="connsiteY2614" fmla="*/ 139409 h 1315718"/>
              <a:gd name="connsiteX2615" fmla="*/ 683532 w 1223926"/>
              <a:gd name="connsiteY2615" fmla="*/ 143019 h 1315718"/>
              <a:gd name="connsiteX2616" fmla="*/ 694892 w 1223926"/>
              <a:gd name="connsiteY2616" fmla="*/ 142382 h 1315718"/>
              <a:gd name="connsiteX2617" fmla="*/ 705614 w 1223926"/>
              <a:gd name="connsiteY2617" fmla="*/ 145567 h 1315718"/>
              <a:gd name="connsiteX2618" fmla="*/ 707525 w 1223926"/>
              <a:gd name="connsiteY2618" fmla="*/ 150769 h 1315718"/>
              <a:gd name="connsiteX2619" fmla="*/ 705614 w 1223926"/>
              <a:gd name="connsiteY2619" fmla="*/ 154060 h 1315718"/>
              <a:gd name="connsiteX2620" fmla="*/ 704871 w 1223926"/>
              <a:gd name="connsiteY2620" fmla="*/ 156183 h 1315718"/>
              <a:gd name="connsiteX2621" fmla="*/ 704765 w 1223926"/>
              <a:gd name="connsiteY2621" fmla="*/ 158307 h 1315718"/>
              <a:gd name="connsiteX2622" fmla="*/ 707313 w 1223926"/>
              <a:gd name="connsiteY2622" fmla="*/ 156608 h 1315718"/>
              <a:gd name="connsiteX2623" fmla="*/ 718354 w 1223926"/>
              <a:gd name="connsiteY2623" fmla="*/ 148115 h 1315718"/>
              <a:gd name="connsiteX2624" fmla="*/ 720052 w 1223926"/>
              <a:gd name="connsiteY2624" fmla="*/ 142170 h 1315718"/>
              <a:gd name="connsiteX2625" fmla="*/ 719628 w 1223926"/>
              <a:gd name="connsiteY2625" fmla="*/ 139728 h 1315718"/>
              <a:gd name="connsiteX2626" fmla="*/ 721751 w 1223926"/>
              <a:gd name="connsiteY2626" fmla="*/ 137923 h 1315718"/>
              <a:gd name="connsiteX2627" fmla="*/ 721963 w 1223926"/>
              <a:gd name="connsiteY2627" fmla="*/ 135906 h 1315718"/>
              <a:gd name="connsiteX2628" fmla="*/ 720902 w 1223926"/>
              <a:gd name="connsiteY2628" fmla="*/ 134526 h 1315718"/>
              <a:gd name="connsiteX2629" fmla="*/ 727696 w 1223926"/>
              <a:gd name="connsiteY2629" fmla="*/ 126033 h 1315718"/>
              <a:gd name="connsiteX2630" fmla="*/ 734491 w 1223926"/>
              <a:gd name="connsiteY2630" fmla="*/ 117540 h 1315718"/>
              <a:gd name="connsiteX2631" fmla="*/ 739374 w 1223926"/>
              <a:gd name="connsiteY2631" fmla="*/ 106605 h 1315718"/>
              <a:gd name="connsiteX2632" fmla="*/ 748080 w 1223926"/>
              <a:gd name="connsiteY2632" fmla="*/ 98855 h 1315718"/>
              <a:gd name="connsiteX2633" fmla="*/ 747230 w 1223926"/>
              <a:gd name="connsiteY2633" fmla="*/ 94608 h 1315718"/>
              <a:gd name="connsiteX2634" fmla="*/ 747655 w 1223926"/>
              <a:gd name="connsiteY2634" fmla="*/ 90892 h 1315718"/>
              <a:gd name="connsiteX2635" fmla="*/ 750628 w 1223926"/>
              <a:gd name="connsiteY2635" fmla="*/ 87814 h 1315718"/>
              <a:gd name="connsiteX2636" fmla="*/ 755724 w 1223926"/>
              <a:gd name="connsiteY2636" fmla="*/ 86115 h 1315718"/>
              <a:gd name="connsiteX2637" fmla="*/ 759015 w 1223926"/>
              <a:gd name="connsiteY2637" fmla="*/ 90892 h 1315718"/>
              <a:gd name="connsiteX2638" fmla="*/ 756573 w 1223926"/>
              <a:gd name="connsiteY2638" fmla="*/ 96307 h 1315718"/>
              <a:gd name="connsiteX2639" fmla="*/ 750522 w 1223926"/>
              <a:gd name="connsiteY2639" fmla="*/ 104269 h 1315718"/>
              <a:gd name="connsiteX2640" fmla="*/ 748929 w 1223926"/>
              <a:gd name="connsiteY2640" fmla="*/ 114142 h 1315718"/>
              <a:gd name="connsiteX2641" fmla="*/ 745426 w 1223926"/>
              <a:gd name="connsiteY2641" fmla="*/ 126139 h 1315718"/>
              <a:gd name="connsiteX2642" fmla="*/ 738737 w 1223926"/>
              <a:gd name="connsiteY2642" fmla="*/ 138772 h 1315718"/>
              <a:gd name="connsiteX2643" fmla="*/ 739905 w 1223926"/>
              <a:gd name="connsiteY2643" fmla="*/ 141957 h 1315718"/>
              <a:gd name="connsiteX2644" fmla="*/ 737888 w 1223926"/>
              <a:gd name="connsiteY2644" fmla="*/ 143868 h 1315718"/>
              <a:gd name="connsiteX2645" fmla="*/ 738419 w 1223926"/>
              <a:gd name="connsiteY2645" fmla="*/ 150557 h 1315718"/>
              <a:gd name="connsiteX2646" fmla="*/ 742135 w 1223926"/>
              <a:gd name="connsiteY2646" fmla="*/ 156608 h 1315718"/>
              <a:gd name="connsiteX2647" fmla="*/ 733111 w 1223926"/>
              <a:gd name="connsiteY2647" fmla="*/ 174019 h 1315718"/>
              <a:gd name="connsiteX2648" fmla="*/ 728546 w 1223926"/>
              <a:gd name="connsiteY2648" fmla="*/ 191430 h 1315718"/>
              <a:gd name="connsiteX2649" fmla="*/ 721751 w 1223926"/>
              <a:gd name="connsiteY2649" fmla="*/ 197375 h 1315718"/>
              <a:gd name="connsiteX2650" fmla="*/ 718035 w 1223926"/>
              <a:gd name="connsiteY2650" fmla="*/ 204594 h 1315718"/>
              <a:gd name="connsiteX2651" fmla="*/ 714957 w 1223926"/>
              <a:gd name="connsiteY2651" fmla="*/ 211813 h 1315718"/>
              <a:gd name="connsiteX2652" fmla="*/ 715806 w 1223926"/>
              <a:gd name="connsiteY2652" fmla="*/ 214361 h 1315718"/>
              <a:gd name="connsiteX2653" fmla="*/ 721857 w 1223926"/>
              <a:gd name="connsiteY2653" fmla="*/ 207142 h 1315718"/>
              <a:gd name="connsiteX2654" fmla="*/ 728546 w 1223926"/>
              <a:gd name="connsiteY2654" fmla="*/ 199923 h 1315718"/>
              <a:gd name="connsiteX2655" fmla="*/ 734491 w 1223926"/>
              <a:gd name="connsiteY2655" fmla="*/ 198224 h 1315718"/>
              <a:gd name="connsiteX2656" fmla="*/ 728546 w 1223926"/>
              <a:gd name="connsiteY2656" fmla="*/ 195676 h 1315718"/>
              <a:gd name="connsiteX2657" fmla="*/ 731094 w 1223926"/>
              <a:gd name="connsiteY2657" fmla="*/ 193978 h 1315718"/>
              <a:gd name="connsiteX2658" fmla="*/ 734385 w 1223926"/>
              <a:gd name="connsiteY2658" fmla="*/ 193553 h 1315718"/>
              <a:gd name="connsiteX2659" fmla="*/ 737039 w 1223926"/>
              <a:gd name="connsiteY2659" fmla="*/ 195676 h 1315718"/>
              <a:gd name="connsiteX2660" fmla="*/ 739374 w 1223926"/>
              <a:gd name="connsiteY2660" fmla="*/ 192279 h 1315718"/>
              <a:gd name="connsiteX2661" fmla="*/ 740436 w 1223926"/>
              <a:gd name="connsiteY2661" fmla="*/ 188882 h 1315718"/>
              <a:gd name="connsiteX2662" fmla="*/ 742028 w 1223926"/>
              <a:gd name="connsiteY2662" fmla="*/ 184848 h 1315718"/>
              <a:gd name="connsiteX2663" fmla="*/ 742984 w 1223926"/>
              <a:gd name="connsiteY2663" fmla="*/ 179539 h 1315718"/>
              <a:gd name="connsiteX2664" fmla="*/ 736189 w 1223926"/>
              <a:gd name="connsiteY2664" fmla="*/ 175293 h 1315718"/>
              <a:gd name="connsiteX2665" fmla="*/ 740436 w 1223926"/>
              <a:gd name="connsiteY2665" fmla="*/ 167649 h 1315718"/>
              <a:gd name="connsiteX2666" fmla="*/ 748929 w 1223926"/>
              <a:gd name="connsiteY2666" fmla="*/ 169348 h 1315718"/>
              <a:gd name="connsiteX2667" fmla="*/ 746487 w 1223926"/>
              <a:gd name="connsiteY2667" fmla="*/ 173169 h 1315718"/>
              <a:gd name="connsiteX2668" fmla="*/ 744682 w 1223926"/>
              <a:gd name="connsiteY2668" fmla="*/ 176991 h 1315718"/>
              <a:gd name="connsiteX2669" fmla="*/ 746947 w 1223926"/>
              <a:gd name="connsiteY2669" fmla="*/ 178689 h 1315718"/>
              <a:gd name="connsiteX2670" fmla="*/ 755159 w 1223926"/>
              <a:gd name="connsiteY2670" fmla="*/ 164180 h 1315718"/>
              <a:gd name="connsiteX2671" fmla="*/ 765988 w 1223926"/>
              <a:gd name="connsiteY2671" fmla="*/ 147937 h 1315718"/>
              <a:gd name="connsiteX2672" fmla="*/ 765139 w 1223926"/>
              <a:gd name="connsiteY2672" fmla="*/ 141992 h 1315718"/>
              <a:gd name="connsiteX2673" fmla="*/ 774481 w 1223926"/>
              <a:gd name="connsiteY2673" fmla="*/ 127554 h 1315718"/>
              <a:gd name="connsiteX2674" fmla="*/ 777984 w 1223926"/>
              <a:gd name="connsiteY2674" fmla="*/ 115982 h 1315718"/>
              <a:gd name="connsiteX2675" fmla="*/ 784673 w 1223926"/>
              <a:gd name="connsiteY2675" fmla="*/ 103773 h 1315718"/>
              <a:gd name="connsiteX2676" fmla="*/ 789769 w 1223926"/>
              <a:gd name="connsiteY2676" fmla="*/ 95280 h 1315718"/>
              <a:gd name="connsiteX2677" fmla="*/ 789556 w 1223926"/>
              <a:gd name="connsiteY2677" fmla="*/ 90821 h 1315718"/>
              <a:gd name="connsiteX2678" fmla="*/ 793166 w 1223926"/>
              <a:gd name="connsiteY2678" fmla="*/ 87636 h 1315718"/>
              <a:gd name="connsiteX2679" fmla="*/ 824590 w 1223926"/>
              <a:gd name="connsiteY2679" fmla="*/ 32431 h 1315718"/>
              <a:gd name="connsiteX2680" fmla="*/ 828943 w 1223926"/>
              <a:gd name="connsiteY2680" fmla="*/ 25742 h 1315718"/>
              <a:gd name="connsiteX2681" fmla="*/ 833933 w 1223926"/>
              <a:gd name="connsiteY2681" fmla="*/ 19691 h 1315718"/>
              <a:gd name="connsiteX2682" fmla="*/ 834995 w 1223926"/>
              <a:gd name="connsiteY2682" fmla="*/ 15551 h 1315718"/>
              <a:gd name="connsiteX2683" fmla="*/ 837330 w 1223926"/>
              <a:gd name="connsiteY2683" fmla="*/ 12047 h 1315718"/>
              <a:gd name="connsiteX2684" fmla="*/ 840727 w 1223926"/>
              <a:gd name="connsiteY2684" fmla="*/ 6102 h 1315718"/>
              <a:gd name="connsiteX2685" fmla="*/ 844125 w 1223926"/>
              <a:gd name="connsiteY2685" fmla="*/ 4297 h 1315718"/>
              <a:gd name="connsiteX2686" fmla="*/ 847522 w 1223926"/>
              <a:gd name="connsiteY2686" fmla="*/ 4403 h 1315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</a:cxnLst>
            <a:rect l="l" t="t" r="r" b="b"/>
            <a:pathLst>
              <a:path w="1223926" h="1315718">
                <a:moveTo>
                  <a:pt x="69355" y="1040840"/>
                </a:moveTo>
                <a:lnTo>
                  <a:pt x="65958" y="1039991"/>
                </a:lnTo>
                <a:cubicBezTo>
                  <a:pt x="65976" y="1040469"/>
                  <a:pt x="66153" y="1041000"/>
                  <a:pt x="66489" y="1041584"/>
                </a:cubicBezTo>
                <a:cubicBezTo>
                  <a:pt x="66825" y="1042167"/>
                  <a:pt x="67214" y="1042486"/>
                  <a:pt x="67657" y="1042539"/>
                </a:cubicBezTo>
                <a:cubicBezTo>
                  <a:pt x="68647" y="1042397"/>
                  <a:pt x="69214" y="1041831"/>
                  <a:pt x="69355" y="1040840"/>
                </a:cubicBezTo>
                <a:close/>
                <a:moveTo>
                  <a:pt x="69355" y="1033197"/>
                </a:moveTo>
                <a:cubicBezTo>
                  <a:pt x="69320" y="1033674"/>
                  <a:pt x="69391" y="1034205"/>
                  <a:pt x="69568" y="1034789"/>
                </a:cubicBezTo>
                <a:cubicBezTo>
                  <a:pt x="69745" y="1035373"/>
                  <a:pt x="70240" y="1035691"/>
                  <a:pt x="71054" y="1035745"/>
                </a:cubicBezTo>
                <a:lnTo>
                  <a:pt x="71903" y="1035745"/>
                </a:lnTo>
                <a:cubicBezTo>
                  <a:pt x="71903" y="1034046"/>
                  <a:pt x="71054" y="1033197"/>
                  <a:pt x="69355" y="1033197"/>
                </a:cubicBezTo>
                <a:close/>
                <a:moveTo>
                  <a:pt x="535191" y="1207855"/>
                </a:moveTo>
                <a:lnTo>
                  <a:pt x="531794" y="1207006"/>
                </a:lnTo>
                <a:cubicBezTo>
                  <a:pt x="531812" y="1207485"/>
                  <a:pt x="531989" y="1208015"/>
                  <a:pt x="532325" y="1208600"/>
                </a:cubicBezTo>
                <a:cubicBezTo>
                  <a:pt x="532661" y="1209182"/>
                  <a:pt x="533050" y="1209501"/>
                  <a:pt x="533493" y="1209554"/>
                </a:cubicBezTo>
                <a:cubicBezTo>
                  <a:pt x="534483" y="1209412"/>
                  <a:pt x="535050" y="1208846"/>
                  <a:pt x="535191" y="1207855"/>
                </a:cubicBezTo>
                <a:close/>
                <a:moveTo>
                  <a:pt x="535191" y="1200212"/>
                </a:moveTo>
                <a:cubicBezTo>
                  <a:pt x="535156" y="1200689"/>
                  <a:pt x="535227" y="1201220"/>
                  <a:pt x="535404" y="1201804"/>
                </a:cubicBezTo>
                <a:cubicBezTo>
                  <a:pt x="535581" y="1202388"/>
                  <a:pt x="536076" y="1202706"/>
                  <a:pt x="536890" y="1202760"/>
                </a:cubicBezTo>
                <a:lnTo>
                  <a:pt x="537739" y="1202760"/>
                </a:lnTo>
                <a:cubicBezTo>
                  <a:pt x="537739" y="1201061"/>
                  <a:pt x="536890" y="1200213"/>
                  <a:pt x="535191" y="1200212"/>
                </a:cubicBezTo>
                <a:close/>
                <a:moveTo>
                  <a:pt x="144095" y="1021306"/>
                </a:moveTo>
                <a:cubicBezTo>
                  <a:pt x="144077" y="1021784"/>
                  <a:pt x="144112" y="1022315"/>
                  <a:pt x="144201" y="1022899"/>
                </a:cubicBezTo>
                <a:cubicBezTo>
                  <a:pt x="144289" y="1023483"/>
                  <a:pt x="144537" y="1023801"/>
                  <a:pt x="144944" y="1023854"/>
                </a:cubicBezTo>
                <a:lnTo>
                  <a:pt x="147492" y="1023005"/>
                </a:lnTo>
                <a:close/>
                <a:moveTo>
                  <a:pt x="609931" y="1188321"/>
                </a:moveTo>
                <a:cubicBezTo>
                  <a:pt x="609913" y="1188799"/>
                  <a:pt x="609948" y="1189330"/>
                  <a:pt x="610037" y="1189914"/>
                </a:cubicBezTo>
                <a:cubicBezTo>
                  <a:pt x="610125" y="1190498"/>
                  <a:pt x="610373" y="1190816"/>
                  <a:pt x="610780" y="1190869"/>
                </a:cubicBezTo>
                <a:lnTo>
                  <a:pt x="613328" y="1190021"/>
                </a:lnTo>
                <a:close/>
                <a:moveTo>
                  <a:pt x="208643" y="1017909"/>
                </a:moveTo>
                <a:lnTo>
                  <a:pt x="212040" y="1023854"/>
                </a:lnTo>
                <a:lnTo>
                  <a:pt x="211190" y="1030649"/>
                </a:lnTo>
                <a:cubicBezTo>
                  <a:pt x="209085" y="1030896"/>
                  <a:pt x="207988" y="1031887"/>
                  <a:pt x="207899" y="1033621"/>
                </a:cubicBezTo>
                <a:cubicBezTo>
                  <a:pt x="207811" y="1035355"/>
                  <a:pt x="206077" y="1036346"/>
                  <a:pt x="202697" y="1036594"/>
                </a:cubicBezTo>
                <a:cubicBezTo>
                  <a:pt x="202945" y="1033267"/>
                  <a:pt x="203936" y="1030153"/>
                  <a:pt x="205670" y="1027251"/>
                </a:cubicBezTo>
                <a:cubicBezTo>
                  <a:pt x="207404" y="1024350"/>
                  <a:pt x="208395" y="1021235"/>
                  <a:pt x="208643" y="1017909"/>
                </a:cubicBezTo>
                <a:close/>
                <a:moveTo>
                  <a:pt x="164266" y="997313"/>
                </a:moveTo>
                <a:cubicBezTo>
                  <a:pt x="163594" y="996888"/>
                  <a:pt x="162815" y="996676"/>
                  <a:pt x="161930" y="996676"/>
                </a:cubicBezTo>
                <a:cubicBezTo>
                  <a:pt x="161895" y="997154"/>
                  <a:pt x="161966" y="997685"/>
                  <a:pt x="162143" y="998269"/>
                </a:cubicBezTo>
                <a:cubicBezTo>
                  <a:pt x="162320" y="998853"/>
                  <a:pt x="162815" y="999171"/>
                  <a:pt x="163629" y="999224"/>
                </a:cubicBezTo>
                <a:lnTo>
                  <a:pt x="165328" y="999224"/>
                </a:lnTo>
                <a:cubicBezTo>
                  <a:pt x="165292" y="998375"/>
                  <a:pt x="164938" y="997738"/>
                  <a:pt x="164266" y="997313"/>
                </a:cubicBezTo>
                <a:close/>
                <a:moveTo>
                  <a:pt x="674479" y="1184924"/>
                </a:moveTo>
                <a:lnTo>
                  <a:pt x="677876" y="1190869"/>
                </a:lnTo>
                <a:lnTo>
                  <a:pt x="677026" y="1197664"/>
                </a:lnTo>
                <a:cubicBezTo>
                  <a:pt x="674921" y="1197911"/>
                  <a:pt x="673824" y="1198903"/>
                  <a:pt x="673735" y="1200636"/>
                </a:cubicBezTo>
                <a:cubicBezTo>
                  <a:pt x="673647" y="1202370"/>
                  <a:pt x="671913" y="1203361"/>
                  <a:pt x="668533" y="1203609"/>
                </a:cubicBezTo>
                <a:cubicBezTo>
                  <a:pt x="668781" y="1200283"/>
                  <a:pt x="669772" y="1197168"/>
                  <a:pt x="671506" y="1194266"/>
                </a:cubicBezTo>
                <a:cubicBezTo>
                  <a:pt x="673240" y="1191365"/>
                  <a:pt x="674231" y="1188250"/>
                  <a:pt x="674479" y="1184924"/>
                </a:cubicBezTo>
                <a:close/>
                <a:moveTo>
                  <a:pt x="630102" y="1164328"/>
                </a:moveTo>
                <a:cubicBezTo>
                  <a:pt x="629430" y="1163904"/>
                  <a:pt x="628651" y="1163691"/>
                  <a:pt x="627766" y="1163691"/>
                </a:cubicBezTo>
                <a:cubicBezTo>
                  <a:pt x="627731" y="1164169"/>
                  <a:pt x="627802" y="1164701"/>
                  <a:pt x="627979" y="1165284"/>
                </a:cubicBezTo>
                <a:cubicBezTo>
                  <a:pt x="628156" y="1165868"/>
                  <a:pt x="628651" y="1166186"/>
                  <a:pt x="629465" y="1166239"/>
                </a:cubicBezTo>
                <a:lnTo>
                  <a:pt x="631164" y="1166239"/>
                </a:lnTo>
                <a:cubicBezTo>
                  <a:pt x="631128" y="1165390"/>
                  <a:pt x="630774" y="1164753"/>
                  <a:pt x="630102" y="1164328"/>
                </a:cubicBezTo>
                <a:close/>
                <a:moveTo>
                  <a:pt x="128807" y="958457"/>
                </a:moveTo>
                <a:lnTo>
                  <a:pt x="128807" y="962704"/>
                </a:lnTo>
                <a:cubicBezTo>
                  <a:pt x="128843" y="963925"/>
                  <a:pt x="129196" y="964668"/>
                  <a:pt x="129869" y="964933"/>
                </a:cubicBezTo>
                <a:cubicBezTo>
                  <a:pt x="130541" y="965198"/>
                  <a:pt x="131320" y="965305"/>
                  <a:pt x="132204" y="965252"/>
                </a:cubicBezTo>
                <a:close/>
                <a:moveTo>
                  <a:pt x="594643" y="1125472"/>
                </a:moveTo>
                <a:lnTo>
                  <a:pt x="594643" y="1129719"/>
                </a:lnTo>
                <a:cubicBezTo>
                  <a:pt x="594679" y="1130940"/>
                  <a:pt x="595032" y="1131683"/>
                  <a:pt x="595705" y="1131948"/>
                </a:cubicBezTo>
                <a:cubicBezTo>
                  <a:pt x="596377" y="1132213"/>
                  <a:pt x="597156" y="1132320"/>
                  <a:pt x="598040" y="1132267"/>
                </a:cubicBezTo>
                <a:close/>
                <a:moveTo>
                  <a:pt x="137300" y="949115"/>
                </a:moveTo>
                <a:cubicBezTo>
                  <a:pt x="136911" y="949150"/>
                  <a:pt x="136628" y="949292"/>
                  <a:pt x="136451" y="949539"/>
                </a:cubicBezTo>
                <a:cubicBezTo>
                  <a:pt x="136274" y="949787"/>
                  <a:pt x="135991" y="949929"/>
                  <a:pt x="135602" y="949964"/>
                </a:cubicBezTo>
                <a:cubicBezTo>
                  <a:pt x="135619" y="950477"/>
                  <a:pt x="135796" y="951149"/>
                  <a:pt x="136132" y="951981"/>
                </a:cubicBezTo>
                <a:cubicBezTo>
                  <a:pt x="136469" y="952813"/>
                  <a:pt x="136858" y="953273"/>
                  <a:pt x="137300" y="953361"/>
                </a:cubicBezTo>
                <a:cubicBezTo>
                  <a:pt x="138114" y="953308"/>
                  <a:pt x="138610" y="952990"/>
                  <a:pt x="138787" y="952406"/>
                </a:cubicBezTo>
                <a:cubicBezTo>
                  <a:pt x="138963" y="951822"/>
                  <a:pt x="139034" y="951291"/>
                  <a:pt x="138999" y="950813"/>
                </a:cubicBezTo>
                <a:cubicBezTo>
                  <a:pt x="138857" y="949822"/>
                  <a:pt x="138291" y="949256"/>
                  <a:pt x="137300" y="949115"/>
                </a:cubicBezTo>
                <a:close/>
                <a:moveTo>
                  <a:pt x="603136" y="1116131"/>
                </a:moveTo>
                <a:cubicBezTo>
                  <a:pt x="602747" y="1116165"/>
                  <a:pt x="602464" y="1116307"/>
                  <a:pt x="602287" y="1116554"/>
                </a:cubicBezTo>
                <a:cubicBezTo>
                  <a:pt x="602110" y="1116802"/>
                  <a:pt x="601827" y="1116944"/>
                  <a:pt x="601438" y="1116979"/>
                </a:cubicBezTo>
                <a:cubicBezTo>
                  <a:pt x="601455" y="1117492"/>
                  <a:pt x="601632" y="1118164"/>
                  <a:pt x="601968" y="1118996"/>
                </a:cubicBezTo>
                <a:cubicBezTo>
                  <a:pt x="602305" y="1119828"/>
                  <a:pt x="602694" y="1120289"/>
                  <a:pt x="603136" y="1120376"/>
                </a:cubicBezTo>
                <a:cubicBezTo>
                  <a:pt x="603950" y="1120323"/>
                  <a:pt x="604446" y="1120005"/>
                  <a:pt x="604623" y="1119421"/>
                </a:cubicBezTo>
                <a:cubicBezTo>
                  <a:pt x="604799" y="1118837"/>
                  <a:pt x="604870" y="1118306"/>
                  <a:pt x="604835" y="1117828"/>
                </a:cubicBezTo>
                <a:cubicBezTo>
                  <a:pt x="604693" y="1116838"/>
                  <a:pt x="604127" y="1116271"/>
                  <a:pt x="603136" y="1116131"/>
                </a:cubicBezTo>
                <a:close/>
                <a:moveTo>
                  <a:pt x="220533" y="969498"/>
                </a:moveTo>
                <a:lnTo>
                  <a:pt x="217136" y="968649"/>
                </a:lnTo>
                <a:cubicBezTo>
                  <a:pt x="217153" y="969162"/>
                  <a:pt x="217330" y="969834"/>
                  <a:pt x="217666" y="970666"/>
                </a:cubicBezTo>
                <a:cubicBezTo>
                  <a:pt x="218003" y="971498"/>
                  <a:pt x="218392" y="971958"/>
                  <a:pt x="218834" y="972046"/>
                </a:cubicBezTo>
                <a:cubicBezTo>
                  <a:pt x="219648" y="971993"/>
                  <a:pt x="220144" y="971675"/>
                  <a:pt x="220321" y="971091"/>
                </a:cubicBezTo>
                <a:cubicBezTo>
                  <a:pt x="220498" y="970507"/>
                  <a:pt x="220568" y="969976"/>
                  <a:pt x="220533" y="969498"/>
                </a:cubicBezTo>
                <a:close/>
                <a:moveTo>
                  <a:pt x="265670" y="981290"/>
                </a:moveTo>
                <a:lnTo>
                  <a:pt x="262273" y="980441"/>
                </a:lnTo>
                <a:cubicBezTo>
                  <a:pt x="262291" y="980919"/>
                  <a:pt x="262468" y="981450"/>
                  <a:pt x="262804" y="982034"/>
                </a:cubicBezTo>
                <a:cubicBezTo>
                  <a:pt x="263140" y="982617"/>
                  <a:pt x="263529" y="982936"/>
                  <a:pt x="263972" y="982989"/>
                </a:cubicBezTo>
                <a:cubicBezTo>
                  <a:pt x="264962" y="982847"/>
                  <a:pt x="265529" y="982281"/>
                  <a:pt x="265670" y="981290"/>
                </a:cubicBezTo>
                <a:close/>
                <a:moveTo>
                  <a:pt x="189958" y="952512"/>
                </a:moveTo>
                <a:cubicBezTo>
                  <a:pt x="187410" y="952583"/>
                  <a:pt x="185499" y="953503"/>
                  <a:pt x="184225" y="955272"/>
                </a:cubicBezTo>
                <a:cubicBezTo>
                  <a:pt x="182951" y="957042"/>
                  <a:pt x="182314" y="959236"/>
                  <a:pt x="182314" y="961854"/>
                </a:cubicBezTo>
                <a:lnTo>
                  <a:pt x="182314" y="962704"/>
                </a:lnTo>
                <a:cubicBezTo>
                  <a:pt x="182137" y="962686"/>
                  <a:pt x="181429" y="962721"/>
                  <a:pt x="180191" y="962810"/>
                </a:cubicBezTo>
                <a:cubicBezTo>
                  <a:pt x="178952" y="962898"/>
                  <a:pt x="178244" y="963146"/>
                  <a:pt x="178067" y="963553"/>
                </a:cubicBezTo>
                <a:cubicBezTo>
                  <a:pt x="178333" y="963995"/>
                  <a:pt x="179500" y="964385"/>
                  <a:pt x="181571" y="964721"/>
                </a:cubicBezTo>
                <a:cubicBezTo>
                  <a:pt x="183641" y="965057"/>
                  <a:pt x="185021" y="965234"/>
                  <a:pt x="185711" y="965252"/>
                </a:cubicBezTo>
                <a:lnTo>
                  <a:pt x="190807" y="961005"/>
                </a:lnTo>
                <a:cubicBezTo>
                  <a:pt x="189551" y="960899"/>
                  <a:pt x="188666" y="960262"/>
                  <a:pt x="188153" y="959094"/>
                </a:cubicBezTo>
                <a:cubicBezTo>
                  <a:pt x="187640" y="957926"/>
                  <a:pt x="187392" y="956865"/>
                  <a:pt x="187410" y="955909"/>
                </a:cubicBezTo>
                <a:close/>
                <a:moveTo>
                  <a:pt x="686369" y="1136514"/>
                </a:moveTo>
                <a:lnTo>
                  <a:pt x="682972" y="1135664"/>
                </a:lnTo>
                <a:cubicBezTo>
                  <a:pt x="682989" y="1136177"/>
                  <a:pt x="683166" y="1136849"/>
                  <a:pt x="683502" y="1137682"/>
                </a:cubicBezTo>
                <a:cubicBezTo>
                  <a:pt x="683839" y="1138513"/>
                  <a:pt x="684228" y="1138973"/>
                  <a:pt x="684670" y="1139061"/>
                </a:cubicBezTo>
                <a:cubicBezTo>
                  <a:pt x="685484" y="1139008"/>
                  <a:pt x="685980" y="1138690"/>
                  <a:pt x="686157" y="1138106"/>
                </a:cubicBezTo>
                <a:cubicBezTo>
                  <a:pt x="686334" y="1137523"/>
                  <a:pt x="686404" y="1136991"/>
                  <a:pt x="686369" y="1136514"/>
                </a:cubicBezTo>
                <a:close/>
                <a:moveTo>
                  <a:pt x="730480" y="1151014"/>
                </a:moveTo>
                <a:lnTo>
                  <a:pt x="727083" y="1150165"/>
                </a:lnTo>
                <a:cubicBezTo>
                  <a:pt x="727101" y="1150643"/>
                  <a:pt x="727278" y="1151174"/>
                  <a:pt x="727614" y="1151758"/>
                </a:cubicBezTo>
                <a:cubicBezTo>
                  <a:pt x="727950" y="1152341"/>
                  <a:pt x="728339" y="1152660"/>
                  <a:pt x="728782" y="1152713"/>
                </a:cubicBezTo>
                <a:cubicBezTo>
                  <a:pt x="729772" y="1152571"/>
                  <a:pt x="730339" y="1152005"/>
                  <a:pt x="730480" y="1151014"/>
                </a:cubicBezTo>
                <a:close/>
                <a:moveTo>
                  <a:pt x="265670" y="973647"/>
                </a:moveTo>
                <a:cubicBezTo>
                  <a:pt x="265635" y="974124"/>
                  <a:pt x="265706" y="974655"/>
                  <a:pt x="265883" y="975239"/>
                </a:cubicBezTo>
                <a:cubicBezTo>
                  <a:pt x="266060" y="975823"/>
                  <a:pt x="266555" y="976141"/>
                  <a:pt x="267369" y="976195"/>
                </a:cubicBezTo>
                <a:lnTo>
                  <a:pt x="268218" y="976195"/>
                </a:lnTo>
                <a:cubicBezTo>
                  <a:pt x="268218" y="974496"/>
                  <a:pt x="267369" y="973647"/>
                  <a:pt x="265670" y="973647"/>
                </a:cubicBezTo>
                <a:close/>
                <a:moveTo>
                  <a:pt x="655794" y="1119527"/>
                </a:moveTo>
                <a:cubicBezTo>
                  <a:pt x="653246" y="1119598"/>
                  <a:pt x="651335" y="1120518"/>
                  <a:pt x="650061" y="1122287"/>
                </a:cubicBezTo>
                <a:cubicBezTo>
                  <a:pt x="648787" y="1124057"/>
                  <a:pt x="648150" y="1126251"/>
                  <a:pt x="648150" y="1128869"/>
                </a:cubicBezTo>
                <a:lnTo>
                  <a:pt x="648150" y="1129719"/>
                </a:lnTo>
                <a:cubicBezTo>
                  <a:pt x="647973" y="1129701"/>
                  <a:pt x="647265" y="1129736"/>
                  <a:pt x="646027" y="1129825"/>
                </a:cubicBezTo>
                <a:cubicBezTo>
                  <a:pt x="644788" y="1129913"/>
                  <a:pt x="644080" y="1130161"/>
                  <a:pt x="643903" y="1130568"/>
                </a:cubicBezTo>
                <a:cubicBezTo>
                  <a:pt x="644169" y="1131010"/>
                  <a:pt x="645336" y="1131400"/>
                  <a:pt x="647407" y="1131736"/>
                </a:cubicBezTo>
                <a:cubicBezTo>
                  <a:pt x="649477" y="1132072"/>
                  <a:pt x="650857" y="1132249"/>
                  <a:pt x="651547" y="1132267"/>
                </a:cubicBezTo>
                <a:lnTo>
                  <a:pt x="656643" y="1128020"/>
                </a:lnTo>
                <a:cubicBezTo>
                  <a:pt x="655387" y="1127915"/>
                  <a:pt x="654502" y="1127277"/>
                  <a:pt x="653989" y="1126109"/>
                </a:cubicBezTo>
                <a:cubicBezTo>
                  <a:pt x="653476" y="1124942"/>
                  <a:pt x="653228" y="1123880"/>
                  <a:pt x="653246" y="1122924"/>
                </a:cubicBezTo>
                <a:close/>
                <a:moveTo>
                  <a:pt x="730480" y="1143371"/>
                </a:moveTo>
                <a:cubicBezTo>
                  <a:pt x="730445" y="1143848"/>
                  <a:pt x="730516" y="1144379"/>
                  <a:pt x="730693" y="1144963"/>
                </a:cubicBezTo>
                <a:cubicBezTo>
                  <a:pt x="730870" y="1145547"/>
                  <a:pt x="731365" y="1145865"/>
                  <a:pt x="732179" y="1145919"/>
                </a:cubicBezTo>
                <a:lnTo>
                  <a:pt x="733028" y="1145919"/>
                </a:lnTo>
                <a:cubicBezTo>
                  <a:pt x="733028" y="1144220"/>
                  <a:pt x="732179" y="1143371"/>
                  <a:pt x="730480" y="1143371"/>
                </a:cubicBezTo>
                <a:close/>
                <a:moveTo>
                  <a:pt x="147492" y="918539"/>
                </a:moveTo>
                <a:lnTo>
                  <a:pt x="144095" y="928731"/>
                </a:lnTo>
                <a:cubicBezTo>
                  <a:pt x="143953" y="928713"/>
                  <a:pt x="143387" y="928749"/>
                  <a:pt x="142396" y="928837"/>
                </a:cubicBezTo>
                <a:cubicBezTo>
                  <a:pt x="141405" y="928926"/>
                  <a:pt x="140839" y="929174"/>
                  <a:pt x="140698" y="929580"/>
                </a:cubicBezTo>
                <a:cubicBezTo>
                  <a:pt x="140874" y="930483"/>
                  <a:pt x="141795" y="931438"/>
                  <a:pt x="143458" y="932447"/>
                </a:cubicBezTo>
                <a:cubicBezTo>
                  <a:pt x="145121" y="933455"/>
                  <a:pt x="146466" y="934199"/>
                  <a:pt x="147492" y="934676"/>
                </a:cubicBezTo>
                <a:lnTo>
                  <a:pt x="153437" y="926183"/>
                </a:lnTo>
                <a:close/>
                <a:moveTo>
                  <a:pt x="613328" y="1085554"/>
                </a:moveTo>
                <a:lnTo>
                  <a:pt x="609931" y="1095746"/>
                </a:lnTo>
                <a:cubicBezTo>
                  <a:pt x="609789" y="1095728"/>
                  <a:pt x="609223" y="1095764"/>
                  <a:pt x="608232" y="1095853"/>
                </a:cubicBezTo>
                <a:cubicBezTo>
                  <a:pt x="607241" y="1095941"/>
                  <a:pt x="606675" y="1096189"/>
                  <a:pt x="606534" y="1096595"/>
                </a:cubicBezTo>
                <a:cubicBezTo>
                  <a:pt x="606710" y="1097498"/>
                  <a:pt x="607631" y="1098453"/>
                  <a:pt x="609294" y="1099462"/>
                </a:cubicBezTo>
                <a:cubicBezTo>
                  <a:pt x="610957" y="1100470"/>
                  <a:pt x="612302" y="1101214"/>
                  <a:pt x="613328" y="1101692"/>
                </a:cubicBezTo>
                <a:lnTo>
                  <a:pt x="619273" y="1093198"/>
                </a:lnTo>
                <a:close/>
                <a:moveTo>
                  <a:pt x="489849" y="1037714"/>
                </a:moveTo>
                <a:lnTo>
                  <a:pt x="486452" y="1036865"/>
                </a:lnTo>
                <a:cubicBezTo>
                  <a:pt x="486470" y="1037343"/>
                  <a:pt x="486647" y="1037874"/>
                  <a:pt x="486983" y="1038458"/>
                </a:cubicBezTo>
                <a:cubicBezTo>
                  <a:pt x="487319" y="1039041"/>
                  <a:pt x="487708" y="1039360"/>
                  <a:pt x="488151" y="1039413"/>
                </a:cubicBezTo>
                <a:cubicBezTo>
                  <a:pt x="489141" y="1039271"/>
                  <a:pt x="489708" y="1038705"/>
                  <a:pt x="489849" y="1037714"/>
                </a:cubicBezTo>
                <a:close/>
                <a:moveTo>
                  <a:pt x="236670" y="940621"/>
                </a:moveTo>
                <a:cubicBezTo>
                  <a:pt x="233856" y="940852"/>
                  <a:pt x="232264" y="942302"/>
                  <a:pt x="231892" y="944974"/>
                </a:cubicBezTo>
                <a:cubicBezTo>
                  <a:pt x="231521" y="947646"/>
                  <a:pt x="231415" y="950159"/>
                  <a:pt x="231574" y="952512"/>
                </a:cubicBezTo>
                <a:cubicBezTo>
                  <a:pt x="230247" y="952512"/>
                  <a:pt x="228867" y="952724"/>
                  <a:pt x="227434" y="953149"/>
                </a:cubicBezTo>
                <a:cubicBezTo>
                  <a:pt x="226000" y="953574"/>
                  <a:pt x="224833" y="954211"/>
                  <a:pt x="223930" y="955060"/>
                </a:cubicBezTo>
                <a:lnTo>
                  <a:pt x="225629" y="962704"/>
                </a:lnTo>
                <a:cubicBezTo>
                  <a:pt x="226036" y="960421"/>
                  <a:pt x="226920" y="958192"/>
                  <a:pt x="228283" y="956015"/>
                </a:cubicBezTo>
                <a:cubicBezTo>
                  <a:pt x="229645" y="953839"/>
                  <a:pt x="231592" y="952671"/>
                  <a:pt x="234122" y="952512"/>
                </a:cubicBezTo>
                <a:cubicBezTo>
                  <a:pt x="234228" y="950424"/>
                  <a:pt x="234653" y="948442"/>
                  <a:pt x="235396" y="946567"/>
                </a:cubicBezTo>
                <a:cubicBezTo>
                  <a:pt x="236139" y="944691"/>
                  <a:pt x="236564" y="942709"/>
                  <a:pt x="236670" y="940621"/>
                </a:cubicBezTo>
                <a:close/>
                <a:moveTo>
                  <a:pt x="200999" y="926183"/>
                </a:moveTo>
                <a:cubicBezTo>
                  <a:pt x="200185" y="926307"/>
                  <a:pt x="199689" y="926909"/>
                  <a:pt x="199512" y="927988"/>
                </a:cubicBezTo>
                <a:cubicBezTo>
                  <a:pt x="199335" y="929067"/>
                  <a:pt x="199265" y="929881"/>
                  <a:pt x="199300" y="930430"/>
                </a:cubicBezTo>
                <a:cubicBezTo>
                  <a:pt x="199265" y="932571"/>
                  <a:pt x="198698" y="934446"/>
                  <a:pt x="197601" y="936057"/>
                </a:cubicBezTo>
                <a:cubicBezTo>
                  <a:pt x="196504" y="937667"/>
                  <a:pt x="195089" y="938905"/>
                  <a:pt x="193355" y="939772"/>
                </a:cubicBezTo>
                <a:cubicBezTo>
                  <a:pt x="193249" y="941860"/>
                  <a:pt x="192824" y="943842"/>
                  <a:pt x="192081" y="945717"/>
                </a:cubicBezTo>
                <a:cubicBezTo>
                  <a:pt x="191338" y="947593"/>
                  <a:pt x="190913" y="949575"/>
                  <a:pt x="190807" y="951663"/>
                </a:cubicBezTo>
                <a:cubicBezTo>
                  <a:pt x="193319" y="948672"/>
                  <a:pt x="195514" y="945523"/>
                  <a:pt x="197389" y="942214"/>
                </a:cubicBezTo>
                <a:cubicBezTo>
                  <a:pt x="199265" y="938905"/>
                  <a:pt x="201034" y="935543"/>
                  <a:pt x="202697" y="932128"/>
                </a:cubicBezTo>
                <a:cubicBezTo>
                  <a:pt x="202680" y="931509"/>
                  <a:pt x="202503" y="930412"/>
                  <a:pt x="202167" y="928837"/>
                </a:cubicBezTo>
                <a:cubicBezTo>
                  <a:pt x="201830" y="927263"/>
                  <a:pt x="201441" y="926378"/>
                  <a:pt x="200999" y="926183"/>
                </a:cubicBezTo>
                <a:close/>
                <a:moveTo>
                  <a:pt x="489849" y="1030071"/>
                </a:moveTo>
                <a:cubicBezTo>
                  <a:pt x="489814" y="1030548"/>
                  <a:pt x="489885" y="1031079"/>
                  <a:pt x="490062" y="1031663"/>
                </a:cubicBezTo>
                <a:cubicBezTo>
                  <a:pt x="490239" y="1032247"/>
                  <a:pt x="490734" y="1032565"/>
                  <a:pt x="491548" y="1032619"/>
                </a:cubicBezTo>
                <a:lnTo>
                  <a:pt x="492397" y="1032619"/>
                </a:lnTo>
                <a:cubicBezTo>
                  <a:pt x="492397" y="1030920"/>
                  <a:pt x="491548" y="1030071"/>
                  <a:pt x="489849" y="1030071"/>
                </a:cubicBezTo>
                <a:close/>
                <a:moveTo>
                  <a:pt x="702506" y="1107636"/>
                </a:moveTo>
                <a:cubicBezTo>
                  <a:pt x="699692" y="1107868"/>
                  <a:pt x="698100" y="1109317"/>
                  <a:pt x="697728" y="1111989"/>
                </a:cubicBezTo>
                <a:cubicBezTo>
                  <a:pt x="697357" y="1114661"/>
                  <a:pt x="697251" y="1117174"/>
                  <a:pt x="697410" y="1119527"/>
                </a:cubicBezTo>
                <a:cubicBezTo>
                  <a:pt x="696083" y="1119527"/>
                  <a:pt x="694703" y="1119739"/>
                  <a:pt x="693270" y="1120164"/>
                </a:cubicBezTo>
                <a:cubicBezTo>
                  <a:pt x="691836" y="1120589"/>
                  <a:pt x="690669" y="1121226"/>
                  <a:pt x="689766" y="1122075"/>
                </a:cubicBezTo>
                <a:lnTo>
                  <a:pt x="691465" y="1129719"/>
                </a:lnTo>
                <a:cubicBezTo>
                  <a:pt x="691872" y="1127436"/>
                  <a:pt x="692756" y="1125207"/>
                  <a:pt x="694119" y="1123031"/>
                </a:cubicBezTo>
                <a:cubicBezTo>
                  <a:pt x="695481" y="1120854"/>
                  <a:pt x="697428" y="1119686"/>
                  <a:pt x="699958" y="1119527"/>
                </a:cubicBezTo>
                <a:cubicBezTo>
                  <a:pt x="700064" y="1117439"/>
                  <a:pt x="700489" y="1115457"/>
                  <a:pt x="701232" y="1113582"/>
                </a:cubicBezTo>
                <a:cubicBezTo>
                  <a:pt x="701975" y="1111706"/>
                  <a:pt x="702400" y="1109724"/>
                  <a:pt x="702506" y="1107636"/>
                </a:cubicBezTo>
                <a:close/>
                <a:moveTo>
                  <a:pt x="666835" y="1093198"/>
                </a:moveTo>
                <a:cubicBezTo>
                  <a:pt x="666021" y="1093322"/>
                  <a:pt x="665525" y="1093924"/>
                  <a:pt x="665348" y="1095003"/>
                </a:cubicBezTo>
                <a:cubicBezTo>
                  <a:pt x="665171" y="1096082"/>
                  <a:pt x="665101" y="1096896"/>
                  <a:pt x="665136" y="1097445"/>
                </a:cubicBezTo>
                <a:cubicBezTo>
                  <a:pt x="665101" y="1099586"/>
                  <a:pt x="664534" y="1101461"/>
                  <a:pt x="663437" y="1103072"/>
                </a:cubicBezTo>
                <a:cubicBezTo>
                  <a:pt x="662340" y="1104682"/>
                  <a:pt x="660925" y="1105921"/>
                  <a:pt x="659191" y="1106787"/>
                </a:cubicBezTo>
                <a:cubicBezTo>
                  <a:pt x="659085" y="1108875"/>
                  <a:pt x="658660" y="1110857"/>
                  <a:pt x="657917" y="1112732"/>
                </a:cubicBezTo>
                <a:cubicBezTo>
                  <a:pt x="657174" y="1114609"/>
                  <a:pt x="656749" y="1116590"/>
                  <a:pt x="656643" y="1118678"/>
                </a:cubicBezTo>
                <a:cubicBezTo>
                  <a:pt x="659155" y="1115687"/>
                  <a:pt x="661350" y="1112538"/>
                  <a:pt x="663225" y="1109229"/>
                </a:cubicBezTo>
                <a:cubicBezTo>
                  <a:pt x="665101" y="1105921"/>
                  <a:pt x="666870" y="1102558"/>
                  <a:pt x="668533" y="1099143"/>
                </a:cubicBezTo>
                <a:cubicBezTo>
                  <a:pt x="668516" y="1098524"/>
                  <a:pt x="668339" y="1097427"/>
                  <a:pt x="668003" y="1095852"/>
                </a:cubicBezTo>
                <a:cubicBezTo>
                  <a:pt x="667666" y="1094278"/>
                  <a:pt x="667277" y="1093393"/>
                  <a:pt x="666835" y="1093198"/>
                </a:cubicBezTo>
                <a:close/>
                <a:moveTo>
                  <a:pt x="340410" y="961756"/>
                </a:moveTo>
                <a:cubicBezTo>
                  <a:pt x="340392" y="962234"/>
                  <a:pt x="340427" y="962765"/>
                  <a:pt x="340516" y="963349"/>
                </a:cubicBezTo>
                <a:cubicBezTo>
                  <a:pt x="340604" y="963933"/>
                  <a:pt x="340852" y="964251"/>
                  <a:pt x="341259" y="964304"/>
                </a:cubicBezTo>
                <a:lnTo>
                  <a:pt x="343807" y="963455"/>
                </a:lnTo>
                <a:close/>
                <a:moveTo>
                  <a:pt x="159382" y="888813"/>
                </a:moveTo>
                <a:cubicBezTo>
                  <a:pt x="155844" y="895466"/>
                  <a:pt x="152729" y="902544"/>
                  <a:pt x="150040" y="910046"/>
                </a:cubicBezTo>
                <a:cubicBezTo>
                  <a:pt x="150482" y="911780"/>
                  <a:pt x="151296" y="913196"/>
                  <a:pt x="152482" y="914293"/>
                </a:cubicBezTo>
                <a:cubicBezTo>
                  <a:pt x="153667" y="915390"/>
                  <a:pt x="155118" y="915956"/>
                  <a:pt x="156834" y="915991"/>
                </a:cubicBezTo>
                <a:cubicBezTo>
                  <a:pt x="157719" y="913373"/>
                  <a:pt x="158922" y="909480"/>
                  <a:pt x="160444" y="904313"/>
                </a:cubicBezTo>
                <a:cubicBezTo>
                  <a:pt x="161966" y="899147"/>
                  <a:pt x="163594" y="895679"/>
                  <a:pt x="165328" y="893909"/>
                </a:cubicBezTo>
                <a:close/>
                <a:moveTo>
                  <a:pt x="805220" y="1131480"/>
                </a:moveTo>
                <a:cubicBezTo>
                  <a:pt x="805202" y="1131958"/>
                  <a:pt x="805237" y="1132489"/>
                  <a:pt x="805326" y="1133073"/>
                </a:cubicBezTo>
                <a:cubicBezTo>
                  <a:pt x="805414" y="1133657"/>
                  <a:pt x="805662" y="1133975"/>
                  <a:pt x="806069" y="1134028"/>
                </a:cubicBezTo>
                <a:lnTo>
                  <a:pt x="808617" y="1133179"/>
                </a:lnTo>
                <a:close/>
                <a:moveTo>
                  <a:pt x="427112" y="985359"/>
                </a:moveTo>
                <a:lnTo>
                  <a:pt x="423715" y="984510"/>
                </a:lnTo>
                <a:cubicBezTo>
                  <a:pt x="423733" y="984988"/>
                  <a:pt x="423910" y="985519"/>
                  <a:pt x="424246" y="986103"/>
                </a:cubicBezTo>
                <a:cubicBezTo>
                  <a:pt x="424582" y="986686"/>
                  <a:pt x="424971" y="987005"/>
                  <a:pt x="425414" y="987058"/>
                </a:cubicBezTo>
                <a:cubicBezTo>
                  <a:pt x="426404" y="986916"/>
                  <a:pt x="426971" y="986350"/>
                  <a:pt x="427112" y="985359"/>
                </a:cubicBezTo>
                <a:close/>
                <a:moveTo>
                  <a:pt x="471336" y="1001074"/>
                </a:moveTo>
                <a:lnTo>
                  <a:pt x="470427" y="1002346"/>
                </a:lnTo>
                <a:cubicBezTo>
                  <a:pt x="470427" y="1004858"/>
                  <a:pt x="470003" y="1007052"/>
                  <a:pt x="469153" y="1008928"/>
                </a:cubicBezTo>
                <a:cubicBezTo>
                  <a:pt x="468304" y="1010803"/>
                  <a:pt x="467030" y="1012573"/>
                  <a:pt x="465331" y="1014236"/>
                </a:cubicBezTo>
                <a:lnTo>
                  <a:pt x="465331" y="1019654"/>
                </a:lnTo>
                <a:lnTo>
                  <a:pt x="467767" y="1014783"/>
                </a:lnTo>
                <a:cubicBezTo>
                  <a:pt x="469023" y="1014323"/>
                  <a:pt x="469908" y="1013544"/>
                  <a:pt x="470421" y="1012447"/>
                </a:cubicBezTo>
                <a:cubicBezTo>
                  <a:pt x="470934" y="1011350"/>
                  <a:pt x="471182" y="1010147"/>
                  <a:pt x="471164" y="1008838"/>
                </a:cubicBezTo>
                <a:lnTo>
                  <a:pt x="470315" y="1004591"/>
                </a:lnTo>
                <a:close/>
                <a:moveTo>
                  <a:pt x="255355" y="918539"/>
                </a:moveTo>
                <a:lnTo>
                  <a:pt x="251108" y="922786"/>
                </a:lnTo>
                <a:lnTo>
                  <a:pt x="248785" y="939042"/>
                </a:lnTo>
                <a:lnTo>
                  <a:pt x="253780" y="921839"/>
                </a:lnTo>
                <a:lnTo>
                  <a:pt x="256414" y="919863"/>
                </a:lnTo>
                <a:close/>
                <a:moveTo>
                  <a:pt x="625218" y="1055828"/>
                </a:moveTo>
                <a:cubicBezTo>
                  <a:pt x="621680" y="1062481"/>
                  <a:pt x="618565" y="1069559"/>
                  <a:pt x="615876" y="1077061"/>
                </a:cubicBezTo>
                <a:cubicBezTo>
                  <a:pt x="616318" y="1078795"/>
                  <a:pt x="617132" y="1080212"/>
                  <a:pt x="618318" y="1081308"/>
                </a:cubicBezTo>
                <a:cubicBezTo>
                  <a:pt x="619503" y="1082406"/>
                  <a:pt x="620954" y="1082971"/>
                  <a:pt x="622670" y="1083006"/>
                </a:cubicBezTo>
                <a:cubicBezTo>
                  <a:pt x="623555" y="1080388"/>
                  <a:pt x="624758" y="1076495"/>
                  <a:pt x="626280" y="1071328"/>
                </a:cubicBezTo>
                <a:cubicBezTo>
                  <a:pt x="627802" y="1066162"/>
                  <a:pt x="629430" y="1062694"/>
                  <a:pt x="631164" y="1060924"/>
                </a:cubicBezTo>
                <a:close/>
                <a:moveTo>
                  <a:pt x="427112" y="977716"/>
                </a:moveTo>
                <a:cubicBezTo>
                  <a:pt x="427077" y="978193"/>
                  <a:pt x="427148" y="978724"/>
                  <a:pt x="427325" y="979308"/>
                </a:cubicBezTo>
                <a:cubicBezTo>
                  <a:pt x="427502" y="979892"/>
                  <a:pt x="427997" y="980210"/>
                  <a:pt x="428811" y="980264"/>
                </a:cubicBezTo>
                <a:lnTo>
                  <a:pt x="429660" y="980264"/>
                </a:lnTo>
                <a:cubicBezTo>
                  <a:pt x="429660" y="978565"/>
                  <a:pt x="428811" y="977716"/>
                  <a:pt x="427112" y="977716"/>
                </a:cubicBezTo>
                <a:close/>
                <a:moveTo>
                  <a:pt x="721191" y="1085554"/>
                </a:moveTo>
                <a:lnTo>
                  <a:pt x="716944" y="1089801"/>
                </a:lnTo>
                <a:lnTo>
                  <a:pt x="714855" y="1104427"/>
                </a:lnTo>
                <a:lnTo>
                  <a:pt x="718590" y="1091563"/>
                </a:lnTo>
                <a:lnTo>
                  <a:pt x="721987" y="1089015"/>
                </a:lnTo>
                <a:lnTo>
                  <a:pt x="722832" y="1087606"/>
                </a:lnTo>
                <a:close/>
                <a:moveTo>
                  <a:pt x="564589" y="1018180"/>
                </a:moveTo>
                <a:cubicBezTo>
                  <a:pt x="564571" y="1018658"/>
                  <a:pt x="564606" y="1019189"/>
                  <a:pt x="564695" y="1019773"/>
                </a:cubicBezTo>
                <a:cubicBezTo>
                  <a:pt x="564783" y="1020357"/>
                  <a:pt x="565031" y="1020675"/>
                  <a:pt x="565438" y="1020728"/>
                </a:cubicBezTo>
                <a:lnTo>
                  <a:pt x="567986" y="1019879"/>
                </a:lnTo>
                <a:close/>
                <a:moveTo>
                  <a:pt x="360581" y="937763"/>
                </a:moveTo>
                <a:cubicBezTo>
                  <a:pt x="359909" y="937338"/>
                  <a:pt x="359130" y="937126"/>
                  <a:pt x="358245" y="937126"/>
                </a:cubicBezTo>
                <a:cubicBezTo>
                  <a:pt x="358210" y="937604"/>
                  <a:pt x="358281" y="938135"/>
                  <a:pt x="358458" y="938719"/>
                </a:cubicBezTo>
                <a:cubicBezTo>
                  <a:pt x="358635" y="939303"/>
                  <a:pt x="359130" y="939621"/>
                  <a:pt x="359944" y="939674"/>
                </a:cubicBezTo>
                <a:lnTo>
                  <a:pt x="361643" y="939674"/>
                </a:lnTo>
                <a:cubicBezTo>
                  <a:pt x="361607" y="938825"/>
                  <a:pt x="361253" y="938188"/>
                  <a:pt x="360581" y="937763"/>
                </a:cubicBezTo>
                <a:close/>
                <a:moveTo>
                  <a:pt x="869768" y="1128083"/>
                </a:moveTo>
                <a:lnTo>
                  <a:pt x="873165" y="1134028"/>
                </a:lnTo>
                <a:lnTo>
                  <a:pt x="872315" y="1140823"/>
                </a:lnTo>
                <a:cubicBezTo>
                  <a:pt x="870210" y="1141070"/>
                  <a:pt x="869113" y="1142061"/>
                  <a:pt x="869024" y="1143795"/>
                </a:cubicBezTo>
                <a:cubicBezTo>
                  <a:pt x="868936" y="1145529"/>
                  <a:pt x="867202" y="1146520"/>
                  <a:pt x="863822" y="1146768"/>
                </a:cubicBezTo>
                <a:cubicBezTo>
                  <a:pt x="864070" y="1143441"/>
                  <a:pt x="865061" y="1140327"/>
                  <a:pt x="866795" y="1137425"/>
                </a:cubicBezTo>
                <a:cubicBezTo>
                  <a:pt x="868529" y="1134524"/>
                  <a:pt x="869520" y="1131409"/>
                  <a:pt x="869768" y="1128083"/>
                </a:cubicBezTo>
                <a:close/>
                <a:moveTo>
                  <a:pt x="825391" y="1107487"/>
                </a:moveTo>
                <a:cubicBezTo>
                  <a:pt x="824719" y="1107062"/>
                  <a:pt x="823940" y="1106850"/>
                  <a:pt x="823055" y="1106850"/>
                </a:cubicBezTo>
                <a:cubicBezTo>
                  <a:pt x="823020" y="1107328"/>
                  <a:pt x="823091" y="1107859"/>
                  <a:pt x="823268" y="1108443"/>
                </a:cubicBezTo>
                <a:cubicBezTo>
                  <a:pt x="823445" y="1109027"/>
                  <a:pt x="823940" y="1109345"/>
                  <a:pt x="824754" y="1109398"/>
                </a:cubicBezTo>
                <a:lnTo>
                  <a:pt x="826453" y="1109398"/>
                </a:lnTo>
                <a:cubicBezTo>
                  <a:pt x="826417" y="1108549"/>
                  <a:pt x="826063" y="1107912"/>
                  <a:pt x="825391" y="1107487"/>
                </a:cubicBezTo>
                <a:close/>
                <a:moveTo>
                  <a:pt x="408613" y="948674"/>
                </a:moveTo>
                <a:lnTo>
                  <a:pt x="407505" y="949866"/>
                </a:lnTo>
                <a:lnTo>
                  <a:pt x="408066" y="950556"/>
                </a:lnTo>
                <a:close/>
                <a:moveTo>
                  <a:pt x="175519" y="859088"/>
                </a:moveTo>
                <a:lnTo>
                  <a:pt x="171273" y="864183"/>
                </a:lnTo>
                <a:lnTo>
                  <a:pt x="171273" y="866731"/>
                </a:lnTo>
                <a:lnTo>
                  <a:pt x="172971" y="866731"/>
                </a:lnTo>
                <a:cubicBezTo>
                  <a:pt x="174635" y="866802"/>
                  <a:pt x="175767" y="866661"/>
                  <a:pt x="176369" y="866307"/>
                </a:cubicBezTo>
                <a:cubicBezTo>
                  <a:pt x="176970" y="865953"/>
                  <a:pt x="177253" y="864962"/>
                  <a:pt x="177218" y="863334"/>
                </a:cubicBezTo>
                <a:close/>
                <a:moveTo>
                  <a:pt x="641355" y="1026103"/>
                </a:moveTo>
                <a:lnTo>
                  <a:pt x="637109" y="1031198"/>
                </a:lnTo>
                <a:lnTo>
                  <a:pt x="637109" y="1033746"/>
                </a:lnTo>
                <a:lnTo>
                  <a:pt x="638807" y="1033746"/>
                </a:lnTo>
                <a:cubicBezTo>
                  <a:pt x="640471" y="1033817"/>
                  <a:pt x="641603" y="1033676"/>
                  <a:pt x="642205" y="1033322"/>
                </a:cubicBezTo>
                <a:cubicBezTo>
                  <a:pt x="642806" y="1032968"/>
                  <a:pt x="643089" y="1031977"/>
                  <a:pt x="643054" y="1030349"/>
                </a:cubicBezTo>
                <a:close/>
                <a:moveTo>
                  <a:pt x="263848" y="881170"/>
                </a:moveTo>
                <a:cubicBezTo>
                  <a:pt x="263600" y="884018"/>
                  <a:pt x="262609" y="886602"/>
                  <a:pt x="260875" y="888920"/>
                </a:cubicBezTo>
                <a:cubicBezTo>
                  <a:pt x="259141" y="891238"/>
                  <a:pt x="258150" y="894033"/>
                  <a:pt x="257903" y="897307"/>
                </a:cubicBezTo>
                <a:cubicBezTo>
                  <a:pt x="255372" y="900739"/>
                  <a:pt x="253001" y="904278"/>
                  <a:pt x="250790" y="907923"/>
                </a:cubicBezTo>
                <a:cubicBezTo>
                  <a:pt x="248578" y="911568"/>
                  <a:pt x="246419" y="915107"/>
                  <a:pt x="244314" y="918539"/>
                </a:cubicBezTo>
                <a:cubicBezTo>
                  <a:pt x="243889" y="920592"/>
                  <a:pt x="243040" y="923281"/>
                  <a:pt x="241766" y="926608"/>
                </a:cubicBezTo>
                <a:cubicBezTo>
                  <a:pt x="240492" y="929934"/>
                  <a:pt x="238793" y="931775"/>
                  <a:pt x="236670" y="932128"/>
                </a:cubicBezTo>
                <a:cubicBezTo>
                  <a:pt x="236776" y="932783"/>
                  <a:pt x="237201" y="934022"/>
                  <a:pt x="237944" y="935844"/>
                </a:cubicBezTo>
                <a:cubicBezTo>
                  <a:pt x="238687" y="937667"/>
                  <a:pt x="239112" y="938693"/>
                  <a:pt x="239218" y="938923"/>
                </a:cubicBezTo>
                <a:cubicBezTo>
                  <a:pt x="239625" y="938817"/>
                  <a:pt x="239872" y="938392"/>
                  <a:pt x="239961" y="937649"/>
                </a:cubicBezTo>
                <a:cubicBezTo>
                  <a:pt x="240049" y="936906"/>
                  <a:pt x="240085" y="936481"/>
                  <a:pt x="240067" y="936375"/>
                </a:cubicBezTo>
                <a:cubicBezTo>
                  <a:pt x="242473" y="931368"/>
                  <a:pt x="245305" y="926519"/>
                  <a:pt x="248560" y="921830"/>
                </a:cubicBezTo>
                <a:cubicBezTo>
                  <a:pt x="251816" y="917142"/>
                  <a:pt x="253798" y="912081"/>
                  <a:pt x="254505" y="906649"/>
                </a:cubicBezTo>
                <a:lnTo>
                  <a:pt x="258752" y="906649"/>
                </a:lnTo>
                <a:lnTo>
                  <a:pt x="262098" y="906910"/>
                </a:lnTo>
                <a:lnTo>
                  <a:pt x="262273" y="906551"/>
                </a:lnTo>
                <a:cubicBezTo>
                  <a:pt x="261778" y="905012"/>
                  <a:pt x="261707" y="902994"/>
                  <a:pt x="262061" y="900500"/>
                </a:cubicBezTo>
                <a:cubicBezTo>
                  <a:pt x="262415" y="898005"/>
                  <a:pt x="263618" y="896625"/>
                  <a:pt x="265670" y="896359"/>
                </a:cubicBezTo>
                <a:lnTo>
                  <a:pt x="267419" y="891966"/>
                </a:lnTo>
                <a:lnTo>
                  <a:pt x="266396" y="889663"/>
                </a:lnTo>
                <a:lnTo>
                  <a:pt x="269793" y="883718"/>
                </a:lnTo>
                <a:close/>
                <a:moveTo>
                  <a:pt x="325122" y="898907"/>
                </a:moveTo>
                <a:lnTo>
                  <a:pt x="325122" y="903154"/>
                </a:lnTo>
                <a:cubicBezTo>
                  <a:pt x="325158" y="904375"/>
                  <a:pt x="325511" y="905118"/>
                  <a:pt x="326184" y="905383"/>
                </a:cubicBezTo>
                <a:cubicBezTo>
                  <a:pt x="326856" y="905648"/>
                  <a:pt x="327635" y="905755"/>
                  <a:pt x="328519" y="905702"/>
                </a:cubicBezTo>
                <a:close/>
                <a:moveTo>
                  <a:pt x="184862" y="845499"/>
                </a:moveTo>
                <a:lnTo>
                  <a:pt x="183163" y="848896"/>
                </a:lnTo>
                <a:cubicBezTo>
                  <a:pt x="184154" y="848046"/>
                  <a:pt x="184720" y="847197"/>
                  <a:pt x="184862" y="846348"/>
                </a:cubicBezTo>
                <a:close/>
                <a:moveTo>
                  <a:pt x="584760" y="994187"/>
                </a:moveTo>
                <a:cubicBezTo>
                  <a:pt x="584088" y="993762"/>
                  <a:pt x="583309" y="993550"/>
                  <a:pt x="582424" y="993550"/>
                </a:cubicBezTo>
                <a:cubicBezTo>
                  <a:pt x="582389" y="994028"/>
                  <a:pt x="582460" y="994559"/>
                  <a:pt x="582637" y="995143"/>
                </a:cubicBezTo>
                <a:cubicBezTo>
                  <a:pt x="582814" y="995727"/>
                  <a:pt x="583309" y="996045"/>
                  <a:pt x="584123" y="996098"/>
                </a:cubicBezTo>
                <a:lnTo>
                  <a:pt x="584227" y="996098"/>
                </a:lnTo>
                <a:lnTo>
                  <a:pt x="584871" y="994387"/>
                </a:lnTo>
                <a:close/>
                <a:moveTo>
                  <a:pt x="729684" y="1048185"/>
                </a:moveTo>
                <a:cubicBezTo>
                  <a:pt x="729436" y="1051034"/>
                  <a:pt x="728445" y="1053617"/>
                  <a:pt x="726711" y="1055935"/>
                </a:cubicBezTo>
                <a:cubicBezTo>
                  <a:pt x="724977" y="1058253"/>
                  <a:pt x="723986" y="1061049"/>
                  <a:pt x="723739" y="1064322"/>
                </a:cubicBezTo>
                <a:cubicBezTo>
                  <a:pt x="721208" y="1067754"/>
                  <a:pt x="718837" y="1071293"/>
                  <a:pt x="716626" y="1074938"/>
                </a:cubicBezTo>
                <a:cubicBezTo>
                  <a:pt x="714414" y="1078583"/>
                  <a:pt x="712255" y="1082122"/>
                  <a:pt x="710150" y="1085554"/>
                </a:cubicBezTo>
                <a:cubicBezTo>
                  <a:pt x="709725" y="1087607"/>
                  <a:pt x="708876" y="1090296"/>
                  <a:pt x="707602" y="1093623"/>
                </a:cubicBezTo>
                <a:cubicBezTo>
                  <a:pt x="706328" y="1096949"/>
                  <a:pt x="704629" y="1098790"/>
                  <a:pt x="702506" y="1099144"/>
                </a:cubicBezTo>
                <a:cubicBezTo>
                  <a:pt x="702612" y="1099798"/>
                  <a:pt x="703037" y="1101038"/>
                  <a:pt x="703780" y="1102859"/>
                </a:cubicBezTo>
                <a:cubicBezTo>
                  <a:pt x="704523" y="1104682"/>
                  <a:pt x="704948" y="1105708"/>
                  <a:pt x="705054" y="1105938"/>
                </a:cubicBezTo>
                <a:cubicBezTo>
                  <a:pt x="705461" y="1105832"/>
                  <a:pt x="705708" y="1105407"/>
                  <a:pt x="705797" y="1104664"/>
                </a:cubicBezTo>
                <a:cubicBezTo>
                  <a:pt x="705885" y="1103921"/>
                  <a:pt x="705921" y="1103496"/>
                  <a:pt x="705903" y="1103390"/>
                </a:cubicBezTo>
                <a:cubicBezTo>
                  <a:pt x="708309" y="1098383"/>
                  <a:pt x="711141" y="1093534"/>
                  <a:pt x="714396" y="1088846"/>
                </a:cubicBezTo>
                <a:cubicBezTo>
                  <a:pt x="717652" y="1084157"/>
                  <a:pt x="719634" y="1079096"/>
                  <a:pt x="720341" y="1073664"/>
                </a:cubicBezTo>
                <a:lnTo>
                  <a:pt x="724588" y="1073664"/>
                </a:lnTo>
                <a:lnTo>
                  <a:pt x="726998" y="1073853"/>
                </a:lnTo>
                <a:lnTo>
                  <a:pt x="726871" y="1070224"/>
                </a:lnTo>
                <a:cubicBezTo>
                  <a:pt x="727225" y="1067729"/>
                  <a:pt x="728428" y="1066349"/>
                  <a:pt x="730480" y="1066083"/>
                </a:cubicBezTo>
                <a:lnTo>
                  <a:pt x="733283" y="1059042"/>
                </a:lnTo>
                <a:lnTo>
                  <a:pt x="732232" y="1056678"/>
                </a:lnTo>
                <a:lnTo>
                  <a:pt x="735629" y="1050733"/>
                </a:lnTo>
                <a:close/>
                <a:moveTo>
                  <a:pt x="789932" y="1068631"/>
                </a:moveTo>
                <a:lnTo>
                  <a:pt x="789932" y="1072878"/>
                </a:lnTo>
                <a:cubicBezTo>
                  <a:pt x="789968" y="1074099"/>
                  <a:pt x="790321" y="1074842"/>
                  <a:pt x="790994" y="1075107"/>
                </a:cubicBezTo>
                <a:cubicBezTo>
                  <a:pt x="791666" y="1075372"/>
                  <a:pt x="792445" y="1075479"/>
                  <a:pt x="793329" y="1075426"/>
                </a:cubicBezTo>
                <a:close/>
                <a:moveTo>
                  <a:pt x="650698" y="1012514"/>
                </a:moveTo>
                <a:lnTo>
                  <a:pt x="648999" y="1015911"/>
                </a:lnTo>
                <a:cubicBezTo>
                  <a:pt x="649990" y="1015061"/>
                  <a:pt x="650556" y="1014212"/>
                  <a:pt x="650698" y="1013363"/>
                </a:cubicBezTo>
                <a:close/>
                <a:moveTo>
                  <a:pt x="333615" y="889565"/>
                </a:moveTo>
                <a:cubicBezTo>
                  <a:pt x="333226" y="889600"/>
                  <a:pt x="332943" y="889742"/>
                  <a:pt x="332766" y="889989"/>
                </a:cubicBezTo>
                <a:cubicBezTo>
                  <a:pt x="332589" y="890237"/>
                  <a:pt x="332306" y="890379"/>
                  <a:pt x="331917" y="890414"/>
                </a:cubicBezTo>
                <a:cubicBezTo>
                  <a:pt x="331934" y="890927"/>
                  <a:pt x="332111" y="891599"/>
                  <a:pt x="332447" y="892431"/>
                </a:cubicBezTo>
                <a:cubicBezTo>
                  <a:pt x="332784" y="893263"/>
                  <a:pt x="333173" y="893723"/>
                  <a:pt x="333615" y="893811"/>
                </a:cubicBezTo>
                <a:cubicBezTo>
                  <a:pt x="334429" y="893758"/>
                  <a:pt x="334925" y="893440"/>
                  <a:pt x="335102" y="892856"/>
                </a:cubicBezTo>
                <a:cubicBezTo>
                  <a:pt x="335278" y="892272"/>
                  <a:pt x="335349" y="891741"/>
                  <a:pt x="335314" y="891263"/>
                </a:cubicBezTo>
                <a:cubicBezTo>
                  <a:pt x="335172" y="890272"/>
                  <a:pt x="334606" y="889706"/>
                  <a:pt x="333615" y="889565"/>
                </a:cubicBezTo>
                <a:close/>
                <a:moveTo>
                  <a:pt x="798425" y="1059289"/>
                </a:moveTo>
                <a:cubicBezTo>
                  <a:pt x="798036" y="1059324"/>
                  <a:pt x="797753" y="1059466"/>
                  <a:pt x="797576" y="1059713"/>
                </a:cubicBezTo>
                <a:cubicBezTo>
                  <a:pt x="797399" y="1059961"/>
                  <a:pt x="797116" y="1060103"/>
                  <a:pt x="796727" y="1060138"/>
                </a:cubicBezTo>
                <a:cubicBezTo>
                  <a:pt x="796744" y="1060651"/>
                  <a:pt x="796921" y="1061323"/>
                  <a:pt x="797257" y="1062155"/>
                </a:cubicBezTo>
                <a:cubicBezTo>
                  <a:pt x="797594" y="1062987"/>
                  <a:pt x="797983" y="1063447"/>
                  <a:pt x="798425" y="1063535"/>
                </a:cubicBezTo>
                <a:cubicBezTo>
                  <a:pt x="799239" y="1063482"/>
                  <a:pt x="799735" y="1063164"/>
                  <a:pt x="799912" y="1062580"/>
                </a:cubicBezTo>
                <a:cubicBezTo>
                  <a:pt x="800088" y="1061996"/>
                  <a:pt x="800159" y="1061465"/>
                  <a:pt x="800124" y="1060987"/>
                </a:cubicBezTo>
                <a:cubicBezTo>
                  <a:pt x="799982" y="1059996"/>
                  <a:pt x="799416" y="1059430"/>
                  <a:pt x="798425" y="1059289"/>
                </a:cubicBezTo>
                <a:close/>
                <a:moveTo>
                  <a:pt x="416848" y="909948"/>
                </a:moveTo>
                <a:lnTo>
                  <a:pt x="413451" y="909099"/>
                </a:lnTo>
                <a:cubicBezTo>
                  <a:pt x="413468" y="909612"/>
                  <a:pt x="413645" y="910284"/>
                  <a:pt x="413981" y="911116"/>
                </a:cubicBezTo>
                <a:cubicBezTo>
                  <a:pt x="414318" y="911948"/>
                  <a:pt x="414707" y="912408"/>
                  <a:pt x="415149" y="912496"/>
                </a:cubicBezTo>
                <a:cubicBezTo>
                  <a:pt x="415963" y="912443"/>
                  <a:pt x="416459" y="912125"/>
                  <a:pt x="416636" y="911541"/>
                </a:cubicBezTo>
                <a:cubicBezTo>
                  <a:pt x="416813" y="910957"/>
                  <a:pt x="416883" y="910426"/>
                  <a:pt x="416848" y="909948"/>
                </a:cubicBezTo>
                <a:close/>
                <a:moveTo>
                  <a:pt x="550289" y="957307"/>
                </a:moveTo>
                <a:lnTo>
                  <a:pt x="549301" y="958295"/>
                </a:lnTo>
                <a:lnTo>
                  <a:pt x="549301" y="959578"/>
                </a:lnTo>
                <a:cubicBezTo>
                  <a:pt x="549337" y="960799"/>
                  <a:pt x="549690" y="961542"/>
                  <a:pt x="550363" y="961807"/>
                </a:cubicBezTo>
                <a:cubicBezTo>
                  <a:pt x="551035" y="962072"/>
                  <a:pt x="551814" y="962179"/>
                  <a:pt x="552698" y="962126"/>
                </a:cubicBezTo>
                <a:close/>
                <a:moveTo>
                  <a:pt x="276588" y="853142"/>
                </a:moveTo>
                <a:lnTo>
                  <a:pt x="269793" y="864183"/>
                </a:lnTo>
                <a:cubicBezTo>
                  <a:pt x="271492" y="866873"/>
                  <a:pt x="272341" y="869987"/>
                  <a:pt x="272341" y="873526"/>
                </a:cubicBezTo>
                <a:cubicBezTo>
                  <a:pt x="271863" y="873490"/>
                  <a:pt x="271332" y="873561"/>
                  <a:pt x="270748" y="873738"/>
                </a:cubicBezTo>
                <a:cubicBezTo>
                  <a:pt x="270165" y="873915"/>
                  <a:pt x="269846" y="874411"/>
                  <a:pt x="269793" y="875224"/>
                </a:cubicBezTo>
                <a:cubicBezTo>
                  <a:pt x="269846" y="876074"/>
                  <a:pt x="270165" y="876923"/>
                  <a:pt x="270748" y="877772"/>
                </a:cubicBezTo>
                <a:cubicBezTo>
                  <a:pt x="271332" y="878622"/>
                  <a:pt x="271863" y="879471"/>
                  <a:pt x="272341" y="880320"/>
                </a:cubicBezTo>
                <a:lnTo>
                  <a:pt x="273268" y="880717"/>
                </a:lnTo>
                <a:lnTo>
                  <a:pt x="275607" y="877497"/>
                </a:lnTo>
                <a:lnTo>
                  <a:pt x="274889" y="876923"/>
                </a:lnTo>
                <a:cubicBezTo>
                  <a:pt x="274871" y="875614"/>
                  <a:pt x="275119" y="874411"/>
                  <a:pt x="275632" y="873314"/>
                </a:cubicBezTo>
                <a:cubicBezTo>
                  <a:pt x="276145" y="872217"/>
                  <a:pt x="277030" y="871438"/>
                  <a:pt x="278286" y="870978"/>
                </a:cubicBezTo>
                <a:cubicBezTo>
                  <a:pt x="278375" y="868005"/>
                  <a:pt x="278410" y="865033"/>
                  <a:pt x="278392" y="862060"/>
                </a:cubicBezTo>
                <a:cubicBezTo>
                  <a:pt x="278375" y="859088"/>
                  <a:pt x="277773" y="856115"/>
                  <a:pt x="276588" y="853142"/>
                </a:cubicBezTo>
                <a:close/>
                <a:moveTo>
                  <a:pt x="386273" y="892962"/>
                </a:moveTo>
                <a:cubicBezTo>
                  <a:pt x="383725" y="893033"/>
                  <a:pt x="381814" y="893953"/>
                  <a:pt x="380540" y="895722"/>
                </a:cubicBezTo>
                <a:cubicBezTo>
                  <a:pt x="379266" y="897492"/>
                  <a:pt x="378629" y="899686"/>
                  <a:pt x="378629" y="902304"/>
                </a:cubicBezTo>
                <a:lnTo>
                  <a:pt x="378629" y="903154"/>
                </a:lnTo>
                <a:cubicBezTo>
                  <a:pt x="378452" y="903136"/>
                  <a:pt x="377744" y="903171"/>
                  <a:pt x="376506" y="903260"/>
                </a:cubicBezTo>
                <a:cubicBezTo>
                  <a:pt x="375267" y="903348"/>
                  <a:pt x="374559" y="903596"/>
                  <a:pt x="374382" y="904003"/>
                </a:cubicBezTo>
                <a:cubicBezTo>
                  <a:pt x="374648" y="904445"/>
                  <a:pt x="375815" y="904835"/>
                  <a:pt x="377886" y="905171"/>
                </a:cubicBezTo>
                <a:cubicBezTo>
                  <a:pt x="379956" y="905507"/>
                  <a:pt x="381336" y="905684"/>
                  <a:pt x="382026" y="905702"/>
                </a:cubicBezTo>
                <a:lnTo>
                  <a:pt x="387122" y="901455"/>
                </a:lnTo>
                <a:cubicBezTo>
                  <a:pt x="385866" y="901349"/>
                  <a:pt x="384981" y="900712"/>
                  <a:pt x="384468" y="899544"/>
                </a:cubicBezTo>
                <a:cubicBezTo>
                  <a:pt x="383955" y="898376"/>
                  <a:pt x="383707" y="897315"/>
                  <a:pt x="383725" y="896359"/>
                </a:cubicBezTo>
                <a:close/>
                <a:moveTo>
                  <a:pt x="881658" y="1079672"/>
                </a:moveTo>
                <a:lnTo>
                  <a:pt x="878261" y="1078823"/>
                </a:lnTo>
                <a:cubicBezTo>
                  <a:pt x="878278" y="1079336"/>
                  <a:pt x="878455" y="1080008"/>
                  <a:pt x="878791" y="1080840"/>
                </a:cubicBezTo>
                <a:cubicBezTo>
                  <a:pt x="879128" y="1081672"/>
                  <a:pt x="879517" y="1082132"/>
                  <a:pt x="879959" y="1082220"/>
                </a:cubicBezTo>
                <a:cubicBezTo>
                  <a:pt x="880773" y="1082167"/>
                  <a:pt x="881269" y="1081849"/>
                  <a:pt x="881446" y="1081265"/>
                </a:cubicBezTo>
                <a:cubicBezTo>
                  <a:pt x="881623" y="1080681"/>
                  <a:pt x="881693" y="1080150"/>
                  <a:pt x="881658" y="1079672"/>
                </a:cubicBezTo>
                <a:close/>
                <a:moveTo>
                  <a:pt x="851083" y="1062686"/>
                </a:moveTo>
                <a:cubicBezTo>
                  <a:pt x="848535" y="1062757"/>
                  <a:pt x="846624" y="1063677"/>
                  <a:pt x="845350" y="1065446"/>
                </a:cubicBezTo>
                <a:cubicBezTo>
                  <a:pt x="844076" y="1067216"/>
                  <a:pt x="843439" y="1069410"/>
                  <a:pt x="843439" y="1072028"/>
                </a:cubicBezTo>
                <a:lnTo>
                  <a:pt x="843439" y="1072878"/>
                </a:lnTo>
                <a:cubicBezTo>
                  <a:pt x="843262" y="1072860"/>
                  <a:pt x="842554" y="1072895"/>
                  <a:pt x="841316" y="1072984"/>
                </a:cubicBezTo>
                <a:cubicBezTo>
                  <a:pt x="840077" y="1073072"/>
                  <a:pt x="839369" y="1073320"/>
                  <a:pt x="839192" y="1073727"/>
                </a:cubicBezTo>
                <a:cubicBezTo>
                  <a:pt x="839458" y="1074169"/>
                  <a:pt x="840625" y="1074559"/>
                  <a:pt x="842696" y="1074895"/>
                </a:cubicBezTo>
                <a:cubicBezTo>
                  <a:pt x="844766" y="1075231"/>
                  <a:pt x="846146" y="1075408"/>
                  <a:pt x="846836" y="1075426"/>
                </a:cubicBezTo>
                <a:lnTo>
                  <a:pt x="851932" y="1071179"/>
                </a:lnTo>
                <a:cubicBezTo>
                  <a:pt x="850676" y="1071073"/>
                  <a:pt x="849791" y="1070436"/>
                  <a:pt x="849278" y="1069268"/>
                </a:cubicBezTo>
                <a:cubicBezTo>
                  <a:pt x="848765" y="1068100"/>
                  <a:pt x="848517" y="1067039"/>
                  <a:pt x="848535" y="1066083"/>
                </a:cubicBezTo>
                <a:close/>
                <a:moveTo>
                  <a:pt x="742424" y="1020157"/>
                </a:moveTo>
                <a:lnTo>
                  <a:pt x="735629" y="1031199"/>
                </a:lnTo>
                <a:cubicBezTo>
                  <a:pt x="737328" y="1033888"/>
                  <a:pt x="738177" y="1037002"/>
                  <a:pt x="738177" y="1040541"/>
                </a:cubicBezTo>
                <a:cubicBezTo>
                  <a:pt x="737699" y="1040505"/>
                  <a:pt x="737168" y="1040576"/>
                  <a:pt x="736584" y="1040753"/>
                </a:cubicBezTo>
                <a:cubicBezTo>
                  <a:pt x="736001" y="1040930"/>
                  <a:pt x="735682" y="1041426"/>
                  <a:pt x="735629" y="1042239"/>
                </a:cubicBezTo>
                <a:cubicBezTo>
                  <a:pt x="735682" y="1043089"/>
                  <a:pt x="736001" y="1043939"/>
                  <a:pt x="736584" y="1044787"/>
                </a:cubicBezTo>
                <a:cubicBezTo>
                  <a:pt x="737168" y="1045637"/>
                  <a:pt x="737699" y="1046486"/>
                  <a:pt x="738177" y="1047335"/>
                </a:cubicBezTo>
                <a:lnTo>
                  <a:pt x="739821" y="1048040"/>
                </a:lnTo>
                <a:lnTo>
                  <a:pt x="741521" y="1045700"/>
                </a:lnTo>
                <a:lnTo>
                  <a:pt x="741880" y="1044862"/>
                </a:lnTo>
                <a:lnTo>
                  <a:pt x="740725" y="1043938"/>
                </a:lnTo>
                <a:cubicBezTo>
                  <a:pt x="740707" y="1042629"/>
                  <a:pt x="740955" y="1041426"/>
                  <a:pt x="741468" y="1040329"/>
                </a:cubicBezTo>
                <a:cubicBezTo>
                  <a:pt x="741981" y="1039232"/>
                  <a:pt x="742866" y="1038453"/>
                  <a:pt x="744122" y="1037993"/>
                </a:cubicBezTo>
                <a:cubicBezTo>
                  <a:pt x="744211" y="1035020"/>
                  <a:pt x="744246" y="1032048"/>
                  <a:pt x="744228" y="1029076"/>
                </a:cubicBezTo>
                <a:cubicBezTo>
                  <a:pt x="744211" y="1026103"/>
                  <a:pt x="743609" y="1023130"/>
                  <a:pt x="742424" y="1020157"/>
                </a:cubicBezTo>
                <a:close/>
                <a:moveTo>
                  <a:pt x="557794" y="945989"/>
                </a:moveTo>
                <a:cubicBezTo>
                  <a:pt x="557405" y="946024"/>
                  <a:pt x="557122" y="946166"/>
                  <a:pt x="556945" y="946413"/>
                </a:cubicBezTo>
                <a:cubicBezTo>
                  <a:pt x="556768" y="946661"/>
                  <a:pt x="556485" y="946803"/>
                  <a:pt x="556096" y="946838"/>
                </a:cubicBezTo>
                <a:cubicBezTo>
                  <a:pt x="556113" y="947351"/>
                  <a:pt x="556290" y="948023"/>
                  <a:pt x="556626" y="948855"/>
                </a:cubicBezTo>
                <a:cubicBezTo>
                  <a:pt x="556963" y="949687"/>
                  <a:pt x="557352" y="950147"/>
                  <a:pt x="557794" y="950235"/>
                </a:cubicBezTo>
                <a:lnTo>
                  <a:pt x="558602" y="949716"/>
                </a:lnTo>
                <a:lnTo>
                  <a:pt x="558649" y="946844"/>
                </a:lnTo>
                <a:close/>
                <a:moveTo>
                  <a:pt x="601101" y="959663"/>
                </a:moveTo>
                <a:lnTo>
                  <a:pt x="600685" y="959684"/>
                </a:lnTo>
                <a:cubicBezTo>
                  <a:pt x="599446" y="959772"/>
                  <a:pt x="598738" y="960020"/>
                  <a:pt x="598561" y="960427"/>
                </a:cubicBezTo>
                <a:lnTo>
                  <a:pt x="600608" y="961109"/>
                </a:lnTo>
                <a:close/>
                <a:moveTo>
                  <a:pt x="343807" y="858989"/>
                </a:moveTo>
                <a:lnTo>
                  <a:pt x="340410" y="869181"/>
                </a:lnTo>
                <a:cubicBezTo>
                  <a:pt x="340268" y="869163"/>
                  <a:pt x="339702" y="869199"/>
                  <a:pt x="338711" y="869287"/>
                </a:cubicBezTo>
                <a:cubicBezTo>
                  <a:pt x="337720" y="869376"/>
                  <a:pt x="337154" y="869624"/>
                  <a:pt x="337013" y="870030"/>
                </a:cubicBezTo>
                <a:cubicBezTo>
                  <a:pt x="337189" y="870933"/>
                  <a:pt x="338110" y="871888"/>
                  <a:pt x="339773" y="872897"/>
                </a:cubicBezTo>
                <a:cubicBezTo>
                  <a:pt x="341436" y="873905"/>
                  <a:pt x="342781" y="874649"/>
                  <a:pt x="343807" y="875126"/>
                </a:cubicBezTo>
                <a:lnTo>
                  <a:pt x="349752" y="866633"/>
                </a:lnTo>
                <a:close/>
                <a:moveTo>
                  <a:pt x="808617" y="1028713"/>
                </a:moveTo>
                <a:lnTo>
                  <a:pt x="805220" y="1038905"/>
                </a:lnTo>
                <a:cubicBezTo>
                  <a:pt x="805078" y="1038887"/>
                  <a:pt x="804512" y="1038923"/>
                  <a:pt x="803521" y="1039011"/>
                </a:cubicBezTo>
                <a:cubicBezTo>
                  <a:pt x="802530" y="1039100"/>
                  <a:pt x="801964" y="1039348"/>
                  <a:pt x="801823" y="1039754"/>
                </a:cubicBezTo>
                <a:cubicBezTo>
                  <a:pt x="801999" y="1040657"/>
                  <a:pt x="802920" y="1041612"/>
                  <a:pt x="804583" y="1042621"/>
                </a:cubicBezTo>
                <a:cubicBezTo>
                  <a:pt x="806246" y="1043629"/>
                  <a:pt x="807591" y="1044373"/>
                  <a:pt x="808617" y="1044850"/>
                </a:cubicBezTo>
                <a:lnTo>
                  <a:pt x="814562" y="1036357"/>
                </a:lnTo>
                <a:close/>
                <a:moveTo>
                  <a:pt x="486564" y="902976"/>
                </a:moveTo>
                <a:lnTo>
                  <a:pt x="486564" y="907223"/>
                </a:lnTo>
                <a:cubicBezTo>
                  <a:pt x="486600" y="908444"/>
                  <a:pt x="486953" y="909187"/>
                  <a:pt x="487626" y="909452"/>
                </a:cubicBezTo>
                <a:cubicBezTo>
                  <a:pt x="488298" y="909717"/>
                  <a:pt x="489077" y="909824"/>
                  <a:pt x="489961" y="909771"/>
                </a:cubicBezTo>
                <a:close/>
                <a:moveTo>
                  <a:pt x="432985" y="881071"/>
                </a:moveTo>
                <a:cubicBezTo>
                  <a:pt x="430171" y="881302"/>
                  <a:pt x="428579" y="882752"/>
                  <a:pt x="428207" y="885424"/>
                </a:cubicBezTo>
                <a:cubicBezTo>
                  <a:pt x="427836" y="888096"/>
                  <a:pt x="427730" y="890609"/>
                  <a:pt x="427889" y="892962"/>
                </a:cubicBezTo>
                <a:cubicBezTo>
                  <a:pt x="426562" y="892962"/>
                  <a:pt x="425182" y="893174"/>
                  <a:pt x="423749" y="893599"/>
                </a:cubicBezTo>
                <a:cubicBezTo>
                  <a:pt x="422315" y="894024"/>
                  <a:pt x="421148" y="894661"/>
                  <a:pt x="420245" y="895510"/>
                </a:cubicBezTo>
                <a:lnTo>
                  <a:pt x="421944" y="903154"/>
                </a:lnTo>
                <a:cubicBezTo>
                  <a:pt x="422351" y="900871"/>
                  <a:pt x="423235" y="898642"/>
                  <a:pt x="424598" y="896465"/>
                </a:cubicBezTo>
                <a:lnTo>
                  <a:pt x="429975" y="893239"/>
                </a:lnTo>
                <a:lnTo>
                  <a:pt x="430848" y="891047"/>
                </a:lnTo>
                <a:lnTo>
                  <a:pt x="431711" y="887017"/>
                </a:lnTo>
                <a:cubicBezTo>
                  <a:pt x="432454" y="885141"/>
                  <a:pt x="432879" y="883159"/>
                  <a:pt x="432985" y="881071"/>
                </a:cubicBezTo>
                <a:close/>
                <a:moveTo>
                  <a:pt x="397314" y="866633"/>
                </a:moveTo>
                <a:cubicBezTo>
                  <a:pt x="396500" y="866757"/>
                  <a:pt x="396004" y="867359"/>
                  <a:pt x="395827" y="868438"/>
                </a:cubicBezTo>
                <a:cubicBezTo>
                  <a:pt x="395650" y="869517"/>
                  <a:pt x="395580" y="870331"/>
                  <a:pt x="395615" y="870880"/>
                </a:cubicBezTo>
                <a:cubicBezTo>
                  <a:pt x="395580" y="873021"/>
                  <a:pt x="395013" y="874896"/>
                  <a:pt x="393916" y="876507"/>
                </a:cubicBezTo>
                <a:cubicBezTo>
                  <a:pt x="392819" y="878117"/>
                  <a:pt x="391404" y="879355"/>
                  <a:pt x="389670" y="880222"/>
                </a:cubicBezTo>
                <a:cubicBezTo>
                  <a:pt x="389564" y="882310"/>
                  <a:pt x="389139" y="884292"/>
                  <a:pt x="388396" y="886167"/>
                </a:cubicBezTo>
                <a:cubicBezTo>
                  <a:pt x="387653" y="888043"/>
                  <a:pt x="387228" y="890025"/>
                  <a:pt x="387122" y="892113"/>
                </a:cubicBezTo>
                <a:cubicBezTo>
                  <a:pt x="389634" y="889122"/>
                  <a:pt x="391829" y="885973"/>
                  <a:pt x="393704" y="882664"/>
                </a:cubicBezTo>
                <a:cubicBezTo>
                  <a:pt x="395580" y="879355"/>
                  <a:pt x="397349" y="875993"/>
                  <a:pt x="399012" y="872578"/>
                </a:cubicBezTo>
                <a:cubicBezTo>
                  <a:pt x="398995" y="871959"/>
                  <a:pt x="398818" y="870862"/>
                  <a:pt x="398482" y="869287"/>
                </a:cubicBezTo>
                <a:cubicBezTo>
                  <a:pt x="398145" y="867713"/>
                  <a:pt x="397756" y="866828"/>
                  <a:pt x="397314" y="866633"/>
                </a:cubicBezTo>
                <a:close/>
                <a:moveTo>
                  <a:pt x="897795" y="1050795"/>
                </a:moveTo>
                <a:cubicBezTo>
                  <a:pt x="894981" y="1051026"/>
                  <a:pt x="893389" y="1052476"/>
                  <a:pt x="893017" y="1055148"/>
                </a:cubicBezTo>
                <a:cubicBezTo>
                  <a:pt x="892646" y="1057820"/>
                  <a:pt x="892540" y="1060333"/>
                  <a:pt x="892699" y="1062686"/>
                </a:cubicBezTo>
                <a:cubicBezTo>
                  <a:pt x="891372" y="1062686"/>
                  <a:pt x="889992" y="1062898"/>
                  <a:pt x="888559" y="1063323"/>
                </a:cubicBezTo>
                <a:cubicBezTo>
                  <a:pt x="887125" y="1063748"/>
                  <a:pt x="885958" y="1064385"/>
                  <a:pt x="885055" y="1065234"/>
                </a:cubicBezTo>
                <a:lnTo>
                  <a:pt x="886754" y="1072878"/>
                </a:lnTo>
                <a:cubicBezTo>
                  <a:pt x="887161" y="1070595"/>
                  <a:pt x="888045" y="1068366"/>
                  <a:pt x="889408" y="1066189"/>
                </a:cubicBezTo>
                <a:cubicBezTo>
                  <a:pt x="890770" y="1064013"/>
                  <a:pt x="892717" y="1062845"/>
                  <a:pt x="895247" y="1062686"/>
                </a:cubicBezTo>
                <a:cubicBezTo>
                  <a:pt x="895353" y="1060598"/>
                  <a:pt x="895778" y="1058616"/>
                  <a:pt x="896521" y="1056741"/>
                </a:cubicBezTo>
                <a:cubicBezTo>
                  <a:pt x="897264" y="1054865"/>
                  <a:pt x="897689" y="1052883"/>
                  <a:pt x="897795" y="1050795"/>
                </a:cubicBezTo>
                <a:close/>
                <a:moveTo>
                  <a:pt x="862124" y="1036357"/>
                </a:moveTo>
                <a:cubicBezTo>
                  <a:pt x="861310" y="1036481"/>
                  <a:pt x="860814" y="1037083"/>
                  <a:pt x="860637" y="1038162"/>
                </a:cubicBezTo>
                <a:cubicBezTo>
                  <a:pt x="860460" y="1039241"/>
                  <a:pt x="860390" y="1040055"/>
                  <a:pt x="860425" y="1040604"/>
                </a:cubicBezTo>
                <a:cubicBezTo>
                  <a:pt x="860390" y="1042745"/>
                  <a:pt x="859823" y="1044620"/>
                  <a:pt x="858726" y="1046231"/>
                </a:cubicBezTo>
                <a:cubicBezTo>
                  <a:pt x="857629" y="1047841"/>
                  <a:pt x="856214" y="1049079"/>
                  <a:pt x="854480" y="1049946"/>
                </a:cubicBezTo>
                <a:cubicBezTo>
                  <a:pt x="854374" y="1052034"/>
                  <a:pt x="853949" y="1054016"/>
                  <a:pt x="853206" y="1055891"/>
                </a:cubicBezTo>
                <a:cubicBezTo>
                  <a:pt x="852463" y="1057767"/>
                  <a:pt x="852038" y="1059749"/>
                  <a:pt x="851932" y="1061837"/>
                </a:cubicBezTo>
                <a:cubicBezTo>
                  <a:pt x="854444" y="1058846"/>
                  <a:pt x="856639" y="1055697"/>
                  <a:pt x="858514" y="1052388"/>
                </a:cubicBezTo>
                <a:cubicBezTo>
                  <a:pt x="860390" y="1049079"/>
                  <a:pt x="862159" y="1045717"/>
                  <a:pt x="863822" y="1042302"/>
                </a:cubicBezTo>
                <a:cubicBezTo>
                  <a:pt x="863805" y="1041683"/>
                  <a:pt x="863628" y="1040586"/>
                  <a:pt x="863292" y="1039011"/>
                </a:cubicBezTo>
                <a:cubicBezTo>
                  <a:pt x="862955" y="1037437"/>
                  <a:pt x="862566" y="1036552"/>
                  <a:pt x="862124" y="1036357"/>
                </a:cubicBezTo>
                <a:close/>
                <a:moveTo>
                  <a:pt x="495057" y="893634"/>
                </a:moveTo>
                <a:cubicBezTo>
                  <a:pt x="494668" y="893669"/>
                  <a:pt x="494385" y="893811"/>
                  <a:pt x="494208" y="894058"/>
                </a:cubicBezTo>
                <a:cubicBezTo>
                  <a:pt x="494031" y="894306"/>
                  <a:pt x="493748" y="894448"/>
                  <a:pt x="493359" y="894483"/>
                </a:cubicBezTo>
                <a:cubicBezTo>
                  <a:pt x="493376" y="894996"/>
                  <a:pt x="493553" y="895668"/>
                  <a:pt x="493889" y="896500"/>
                </a:cubicBezTo>
                <a:cubicBezTo>
                  <a:pt x="494226" y="897332"/>
                  <a:pt x="494615" y="897792"/>
                  <a:pt x="495057" y="897880"/>
                </a:cubicBezTo>
                <a:cubicBezTo>
                  <a:pt x="495871" y="897827"/>
                  <a:pt x="496367" y="897509"/>
                  <a:pt x="496544" y="896925"/>
                </a:cubicBezTo>
                <a:cubicBezTo>
                  <a:pt x="496720" y="896341"/>
                  <a:pt x="496791" y="895810"/>
                  <a:pt x="496756" y="895332"/>
                </a:cubicBezTo>
                <a:cubicBezTo>
                  <a:pt x="496614" y="894341"/>
                  <a:pt x="496048" y="893775"/>
                  <a:pt x="495057" y="893634"/>
                </a:cubicBezTo>
                <a:close/>
                <a:moveTo>
                  <a:pt x="355697" y="829263"/>
                </a:moveTo>
                <a:cubicBezTo>
                  <a:pt x="352159" y="835916"/>
                  <a:pt x="349044" y="842994"/>
                  <a:pt x="346355" y="850496"/>
                </a:cubicBezTo>
                <a:cubicBezTo>
                  <a:pt x="346797" y="852230"/>
                  <a:pt x="347611" y="853646"/>
                  <a:pt x="348797" y="854743"/>
                </a:cubicBezTo>
                <a:cubicBezTo>
                  <a:pt x="349982" y="855840"/>
                  <a:pt x="351433" y="856406"/>
                  <a:pt x="353149" y="856441"/>
                </a:cubicBezTo>
                <a:cubicBezTo>
                  <a:pt x="354034" y="853823"/>
                  <a:pt x="355237" y="849930"/>
                  <a:pt x="356759" y="844763"/>
                </a:cubicBezTo>
                <a:cubicBezTo>
                  <a:pt x="358281" y="839597"/>
                  <a:pt x="359909" y="836129"/>
                  <a:pt x="361643" y="834359"/>
                </a:cubicBezTo>
                <a:close/>
                <a:moveTo>
                  <a:pt x="820507" y="998987"/>
                </a:moveTo>
                <a:cubicBezTo>
                  <a:pt x="816969" y="1005640"/>
                  <a:pt x="813854" y="1012718"/>
                  <a:pt x="811165" y="1020220"/>
                </a:cubicBezTo>
                <a:cubicBezTo>
                  <a:pt x="811607" y="1021954"/>
                  <a:pt x="812421" y="1023370"/>
                  <a:pt x="813607" y="1024467"/>
                </a:cubicBezTo>
                <a:cubicBezTo>
                  <a:pt x="814792" y="1025564"/>
                  <a:pt x="816243" y="1026130"/>
                  <a:pt x="817959" y="1026165"/>
                </a:cubicBezTo>
                <a:cubicBezTo>
                  <a:pt x="818844" y="1023547"/>
                  <a:pt x="820047" y="1019654"/>
                  <a:pt x="821569" y="1014487"/>
                </a:cubicBezTo>
                <a:cubicBezTo>
                  <a:pt x="823091" y="1009321"/>
                  <a:pt x="824719" y="1005853"/>
                  <a:pt x="826453" y="1004083"/>
                </a:cubicBezTo>
                <a:close/>
                <a:moveTo>
                  <a:pt x="445654" y="850752"/>
                </a:moveTo>
                <a:lnTo>
                  <a:pt x="440629" y="858989"/>
                </a:lnTo>
                <a:cubicBezTo>
                  <a:pt x="440204" y="861042"/>
                  <a:pt x="439355" y="863731"/>
                  <a:pt x="438081" y="867058"/>
                </a:cubicBezTo>
                <a:cubicBezTo>
                  <a:pt x="436807" y="870384"/>
                  <a:pt x="435108" y="872225"/>
                  <a:pt x="432985" y="872578"/>
                </a:cubicBezTo>
                <a:cubicBezTo>
                  <a:pt x="433091" y="873233"/>
                  <a:pt x="433516" y="874472"/>
                  <a:pt x="434259" y="876294"/>
                </a:cubicBezTo>
                <a:cubicBezTo>
                  <a:pt x="435002" y="878117"/>
                  <a:pt x="435427" y="879143"/>
                  <a:pt x="435533" y="879373"/>
                </a:cubicBezTo>
                <a:cubicBezTo>
                  <a:pt x="435940" y="879267"/>
                  <a:pt x="436187" y="878842"/>
                  <a:pt x="436276" y="878099"/>
                </a:cubicBezTo>
                <a:cubicBezTo>
                  <a:pt x="436364" y="877356"/>
                  <a:pt x="436400" y="876931"/>
                  <a:pt x="436382" y="876825"/>
                </a:cubicBezTo>
                <a:lnTo>
                  <a:pt x="442258" y="866762"/>
                </a:lnTo>
                <a:lnTo>
                  <a:pt x="443674" y="860086"/>
                </a:lnTo>
                <a:close/>
                <a:moveTo>
                  <a:pt x="581694" y="899576"/>
                </a:moveTo>
                <a:lnTo>
                  <a:pt x="581687" y="899579"/>
                </a:lnTo>
                <a:lnTo>
                  <a:pt x="581689" y="899587"/>
                </a:lnTo>
                <a:close/>
                <a:moveTo>
                  <a:pt x="505249" y="863058"/>
                </a:moveTo>
                <a:lnTo>
                  <a:pt x="501852" y="873250"/>
                </a:lnTo>
                <a:cubicBezTo>
                  <a:pt x="501710" y="873232"/>
                  <a:pt x="501144" y="873268"/>
                  <a:pt x="500153" y="873356"/>
                </a:cubicBezTo>
                <a:cubicBezTo>
                  <a:pt x="499162" y="873445"/>
                  <a:pt x="498596" y="873693"/>
                  <a:pt x="498455" y="874099"/>
                </a:cubicBezTo>
                <a:cubicBezTo>
                  <a:pt x="498631" y="875002"/>
                  <a:pt x="499552" y="875957"/>
                  <a:pt x="501215" y="876966"/>
                </a:cubicBezTo>
                <a:cubicBezTo>
                  <a:pt x="502878" y="877974"/>
                  <a:pt x="504223" y="878718"/>
                  <a:pt x="505249" y="879195"/>
                </a:cubicBezTo>
                <a:lnTo>
                  <a:pt x="511194" y="870702"/>
                </a:lnTo>
                <a:close/>
                <a:moveTo>
                  <a:pt x="371834" y="799538"/>
                </a:moveTo>
                <a:lnTo>
                  <a:pt x="367588" y="804633"/>
                </a:lnTo>
                <a:lnTo>
                  <a:pt x="367588" y="807181"/>
                </a:lnTo>
                <a:lnTo>
                  <a:pt x="369286" y="807181"/>
                </a:lnTo>
                <a:cubicBezTo>
                  <a:pt x="370950" y="807252"/>
                  <a:pt x="372082" y="807111"/>
                  <a:pt x="372684" y="806757"/>
                </a:cubicBezTo>
                <a:cubicBezTo>
                  <a:pt x="373285" y="806403"/>
                  <a:pt x="373568" y="805412"/>
                  <a:pt x="373533" y="803784"/>
                </a:cubicBezTo>
                <a:close/>
                <a:moveTo>
                  <a:pt x="836644" y="969262"/>
                </a:moveTo>
                <a:lnTo>
                  <a:pt x="832398" y="974357"/>
                </a:lnTo>
                <a:lnTo>
                  <a:pt x="832398" y="976905"/>
                </a:lnTo>
                <a:lnTo>
                  <a:pt x="834096" y="976905"/>
                </a:lnTo>
                <a:cubicBezTo>
                  <a:pt x="835760" y="976976"/>
                  <a:pt x="836892" y="976835"/>
                  <a:pt x="837494" y="976481"/>
                </a:cubicBezTo>
                <a:cubicBezTo>
                  <a:pt x="838095" y="976127"/>
                  <a:pt x="838378" y="975136"/>
                  <a:pt x="838343" y="973508"/>
                </a:cubicBezTo>
                <a:close/>
                <a:moveTo>
                  <a:pt x="381177" y="785949"/>
                </a:moveTo>
                <a:lnTo>
                  <a:pt x="379478" y="789346"/>
                </a:lnTo>
                <a:cubicBezTo>
                  <a:pt x="380469" y="788496"/>
                  <a:pt x="381035" y="787647"/>
                  <a:pt x="381177" y="786798"/>
                </a:cubicBezTo>
                <a:close/>
                <a:moveTo>
                  <a:pt x="517139" y="833332"/>
                </a:moveTo>
                <a:cubicBezTo>
                  <a:pt x="513601" y="839985"/>
                  <a:pt x="510486" y="847063"/>
                  <a:pt x="507797" y="854565"/>
                </a:cubicBezTo>
                <a:cubicBezTo>
                  <a:pt x="508239" y="856299"/>
                  <a:pt x="509053" y="857715"/>
                  <a:pt x="510239" y="858812"/>
                </a:cubicBezTo>
                <a:cubicBezTo>
                  <a:pt x="511424" y="859909"/>
                  <a:pt x="512875" y="860475"/>
                  <a:pt x="514591" y="860510"/>
                </a:cubicBezTo>
                <a:cubicBezTo>
                  <a:pt x="515476" y="857892"/>
                  <a:pt x="516679" y="853999"/>
                  <a:pt x="518201" y="848832"/>
                </a:cubicBezTo>
                <a:cubicBezTo>
                  <a:pt x="519723" y="843666"/>
                  <a:pt x="521351" y="840198"/>
                  <a:pt x="523085" y="838428"/>
                </a:cubicBezTo>
                <a:close/>
                <a:moveTo>
                  <a:pt x="845987" y="955673"/>
                </a:moveTo>
                <a:lnTo>
                  <a:pt x="844288" y="959070"/>
                </a:lnTo>
                <a:cubicBezTo>
                  <a:pt x="845279" y="958220"/>
                  <a:pt x="845845" y="957371"/>
                  <a:pt x="845987" y="956522"/>
                </a:cubicBezTo>
                <a:close/>
                <a:moveTo>
                  <a:pt x="937713" y="963316"/>
                </a:moveTo>
                <a:lnTo>
                  <a:pt x="930918" y="974357"/>
                </a:lnTo>
                <a:cubicBezTo>
                  <a:pt x="932617" y="977047"/>
                  <a:pt x="933466" y="980161"/>
                  <a:pt x="933466" y="983700"/>
                </a:cubicBezTo>
                <a:cubicBezTo>
                  <a:pt x="932988" y="983664"/>
                  <a:pt x="932457" y="983735"/>
                  <a:pt x="931873" y="983912"/>
                </a:cubicBezTo>
                <a:cubicBezTo>
                  <a:pt x="931290" y="984089"/>
                  <a:pt x="930971" y="984585"/>
                  <a:pt x="930918" y="985398"/>
                </a:cubicBezTo>
                <a:cubicBezTo>
                  <a:pt x="930971" y="986248"/>
                  <a:pt x="931290" y="987097"/>
                  <a:pt x="931873" y="987946"/>
                </a:cubicBezTo>
                <a:cubicBezTo>
                  <a:pt x="932457" y="988796"/>
                  <a:pt x="932988" y="989645"/>
                  <a:pt x="933466" y="990494"/>
                </a:cubicBezTo>
                <a:lnTo>
                  <a:pt x="939411" y="993042"/>
                </a:lnTo>
                <a:lnTo>
                  <a:pt x="940260" y="990494"/>
                </a:lnTo>
                <a:lnTo>
                  <a:pt x="936014" y="987097"/>
                </a:lnTo>
                <a:cubicBezTo>
                  <a:pt x="935996" y="985788"/>
                  <a:pt x="936244" y="984585"/>
                  <a:pt x="936757" y="983488"/>
                </a:cubicBezTo>
                <a:cubicBezTo>
                  <a:pt x="937270" y="982391"/>
                  <a:pt x="938155" y="981612"/>
                  <a:pt x="939411" y="981152"/>
                </a:cubicBezTo>
                <a:cubicBezTo>
                  <a:pt x="939500" y="978179"/>
                  <a:pt x="939535" y="975207"/>
                  <a:pt x="939517" y="972234"/>
                </a:cubicBezTo>
                <a:cubicBezTo>
                  <a:pt x="939500" y="969262"/>
                  <a:pt x="938898" y="966289"/>
                  <a:pt x="937713" y="963316"/>
                </a:cubicBezTo>
                <a:close/>
                <a:moveTo>
                  <a:pt x="533276" y="803607"/>
                </a:moveTo>
                <a:lnTo>
                  <a:pt x="529030" y="808702"/>
                </a:lnTo>
                <a:lnTo>
                  <a:pt x="529030" y="811250"/>
                </a:lnTo>
                <a:lnTo>
                  <a:pt x="530728" y="811250"/>
                </a:lnTo>
                <a:cubicBezTo>
                  <a:pt x="532392" y="811321"/>
                  <a:pt x="533524" y="811180"/>
                  <a:pt x="534126" y="810826"/>
                </a:cubicBezTo>
                <a:cubicBezTo>
                  <a:pt x="534727" y="810472"/>
                  <a:pt x="535010" y="809481"/>
                  <a:pt x="534975" y="807853"/>
                </a:cubicBezTo>
                <a:close/>
                <a:moveTo>
                  <a:pt x="542619" y="790018"/>
                </a:moveTo>
                <a:lnTo>
                  <a:pt x="540920" y="793415"/>
                </a:lnTo>
                <a:cubicBezTo>
                  <a:pt x="541911" y="792565"/>
                  <a:pt x="542477" y="791716"/>
                  <a:pt x="542619" y="790867"/>
                </a:cubicBezTo>
                <a:close/>
                <a:moveTo>
                  <a:pt x="956397" y="933590"/>
                </a:moveTo>
                <a:lnTo>
                  <a:pt x="955548" y="933590"/>
                </a:lnTo>
                <a:cubicBezTo>
                  <a:pt x="955407" y="934440"/>
                  <a:pt x="955690" y="935289"/>
                  <a:pt x="956397" y="936138"/>
                </a:cubicBezTo>
                <a:close/>
                <a:moveTo>
                  <a:pt x="965740" y="924248"/>
                </a:moveTo>
                <a:cubicBezTo>
                  <a:pt x="964183" y="924248"/>
                  <a:pt x="963050" y="925097"/>
                  <a:pt x="962343" y="926796"/>
                </a:cubicBezTo>
                <a:lnTo>
                  <a:pt x="964891" y="926796"/>
                </a:lnTo>
                <a:cubicBezTo>
                  <a:pt x="964926" y="926371"/>
                  <a:pt x="965067" y="925947"/>
                  <a:pt x="965315" y="925522"/>
                </a:cubicBezTo>
                <a:cubicBezTo>
                  <a:pt x="965563" y="925097"/>
                  <a:pt x="965704" y="924673"/>
                  <a:pt x="965740" y="924248"/>
                </a:cubicBezTo>
                <a:close/>
                <a:moveTo>
                  <a:pt x="973384" y="912358"/>
                </a:moveTo>
                <a:lnTo>
                  <a:pt x="970836" y="911508"/>
                </a:lnTo>
                <a:lnTo>
                  <a:pt x="970836" y="915755"/>
                </a:lnTo>
                <a:lnTo>
                  <a:pt x="964891" y="915755"/>
                </a:lnTo>
                <a:lnTo>
                  <a:pt x="964891" y="919152"/>
                </a:lnTo>
                <a:lnTo>
                  <a:pt x="966589" y="921700"/>
                </a:lnTo>
                <a:lnTo>
                  <a:pt x="973384" y="915755"/>
                </a:lnTo>
                <a:close/>
                <a:moveTo>
                  <a:pt x="976781" y="903015"/>
                </a:moveTo>
                <a:lnTo>
                  <a:pt x="974233" y="903864"/>
                </a:lnTo>
                <a:lnTo>
                  <a:pt x="974233" y="910659"/>
                </a:lnTo>
                <a:cubicBezTo>
                  <a:pt x="975454" y="909757"/>
                  <a:pt x="976197" y="908589"/>
                  <a:pt x="976462" y="907156"/>
                </a:cubicBezTo>
                <a:cubicBezTo>
                  <a:pt x="976728" y="905722"/>
                  <a:pt x="976834" y="904342"/>
                  <a:pt x="976781" y="903015"/>
                </a:cubicBezTo>
                <a:close/>
                <a:moveTo>
                  <a:pt x="986973" y="882632"/>
                </a:moveTo>
                <a:lnTo>
                  <a:pt x="983575" y="882632"/>
                </a:lnTo>
                <a:cubicBezTo>
                  <a:pt x="982761" y="885321"/>
                  <a:pt x="981841" y="887798"/>
                  <a:pt x="980815" y="890063"/>
                </a:cubicBezTo>
                <a:cubicBezTo>
                  <a:pt x="979789" y="892328"/>
                  <a:pt x="978444" y="893531"/>
                  <a:pt x="976781" y="893673"/>
                </a:cubicBezTo>
                <a:cubicBezTo>
                  <a:pt x="976834" y="894327"/>
                  <a:pt x="977152" y="895566"/>
                  <a:pt x="977736" y="897388"/>
                </a:cubicBezTo>
                <a:cubicBezTo>
                  <a:pt x="978320" y="899211"/>
                  <a:pt x="978851" y="900237"/>
                  <a:pt x="979329" y="900467"/>
                </a:cubicBezTo>
                <a:cubicBezTo>
                  <a:pt x="979736" y="900414"/>
                  <a:pt x="979983" y="900096"/>
                  <a:pt x="980072" y="899512"/>
                </a:cubicBezTo>
                <a:cubicBezTo>
                  <a:pt x="980160" y="898928"/>
                  <a:pt x="980196" y="898397"/>
                  <a:pt x="980178" y="897919"/>
                </a:cubicBezTo>
                <a:cubicBezTo>
                  <a:pt x="981576" y="896061"/>
                  <a:pt x="983027" y="893620"/>
                  <a:pt x="984531" y="890594"/>
                </a:cubicBezTo>
                <a:cubicBezTo>
                  <a:pt x="986035" y="887568"/>
                  <a:pt x="986849" y="884914"/>
                  <a:pt x="986973" y="882632"/>
                </a:cubicBezTo>
                <a:close/>
                <a:moveTo>
                  <a:pt x="1012452" y="855454"/>
                </a:moveTo>
                <a:lnTo>
                  <a:pt x="1011603" y="855454"/>
                </a:lnTo>
                <a:cubicBezTo>
                  <a:pt x="1011196" y="856268"/>
                  <a:pt x="1010948" y="856975"/>
                  <a:pt x="1010860" y="857577"/>
                </a:cubicBezTo>
                <a:cubicBezTo>
                  <a:pt x="1010771" y="858179"/>
                  <a:pt x="1010736" y="858886"/>
                  <a:pt x="1010753" y="859700"/>
                </a:cubicBezTo>
                <a:cubicBezTo>
                  <a:pt x="1011744" y="858709"/>
                  <a:pt x="1012310" y="857294"/>
                  <a:pt x="1012452" y="855454"/>
                </a:cubicBezTo>
                <a:close/>
                <a:moveTo>
                  <a:pt x="1011603" y="838467"/>
                </a:moveTo>
                <a:lnTo>
                  <a:pt x="1006507" y="838467"/>
                </a:lnTo>
                <a:cubicBezTo>
                  <a:pt x="1006224" y="841723"/>
                  <a:pt x="1005091" y="844554"/>
                  <a:pt x="1003110" y="846961"/>
                </a:cubicBezTo>
                <a:cubicBezTo>
                  <a:pt x="1001128" y="849367"/>
                  <a:pt x="999995" y="852198"/>
                  <a:pt x="999712" y="855454"/>
                </a:cubicBezTo>
                <a:lnTo>
                  <a:pt x="994616" y="862248"/>
                </a:lnTo>
                <a:cubicBezTo>
                  <a:pt x="994263" y="862726"/>
                  <a:pt x="994333" y="863257"/>
                  <a:pt x="994829" y="863841"/>
                </a:cubicBezTo>
                <a:cubicBezTo>
                  <a:pt x="995324" y="864425"/>
                  <a:pt x="995820" y="864743"/>
                  <a:pt x="996315" y="864796"/>
                </a:cubicBezTo>
                <a:lnTo>
                  <a:pt x="1001411" y="863947"/>
                </a:lnTo>
                <a:cubicBezTo>
                  <a:pt x="1002331" y="861806"/>
                  <a:pt x="1003251" y="859506"/>
                  <a:pt x="1004171" y="857046"/>
                </a:cubicBezTo>
                <a:cubicBezTo>
                  <a:pt x="1005091" y="854587"/>
                  <a:pt x="1005587" y="852074"/>
                  <a:pt x="1005658" y="849508"/>
                </a:cubicBezTo>
                <a:cubicBezTo>
                  <a:pt x="1006489" y="847721"/>
                  <a:pt x="1007374" y="845775"/>
                  <a:pt x="1008312" y="843669"/>
                </a:cubicBezTo>
                <a:cubicBezTo>
                  <a:pt x="1009249" y="841564"/>
                  <a:pt x="1010346" y="839830"/>
                  <a:pt x="1011603" y="838467"/>
                </a:cubicBezTo>
                <a:close/>
                <a:moveTo>
                  <a:pt x="1021794" y="827426"/>
                </a:moveTo>
                <a:lnTo>
                  <a:pt x="1016699" y="832522"/>
                </a:lnTo>
                <a:cubicBezTo>
                  <a:pt x="1016893" y="831248"/>
                  <a:pt x="1016292" y="830611"/>
                  <a:pt x="1014894" y="830611"/>
                </a:cubicBezTo>
                <a:cubicBezTo>
                  <a:pt x="1013496" y="830611"/>
                  <a:pt x="1012682" y="831248"/>
                  <a:pt x="1012452" y="832522"/>
                </a:cubicBezTo>
                <a:lnTo>
                  <a:pt x="1018397" y="840166"/>
                </a:lnTo>
                <a:lnTo>
                  <a:pt x="1021794" y="840166"/>
                </a:lnTo>
                <a:lnTo>
                  <a:pt x="1022644" y="832522"/>
                </a:lnTo>
                <a:close/>
                <a:moveTo>
                  <a:pt x="1017548" y="810440"/>
                </a:moveTo>
                <a:lnTo>
                  <a:pt x="1013301" y="809591"/>
                </a:lnTo>
                <a:cubicBezTo>
                  <a:pt x="1013266" y="809980"/>
                  <a:pt x="1013124" y="810263"/>
                  <a:pt x="1012877" y="810440"/>
                </a:cubicBezTo>
                <a:cubicBezTo>
                  <a:pt x="1012629" y="810617"/>
                  <a:pt x="1012487" y="810900"/>
                  <a:pt x="1012452" y="811289"/>
                </a:cubicBezTo>
                <a:lnTo>
                  <a:pt x="1012452" y="815536"/>
                </a:lnTo>
                <a:cubicBezTo>
                  <a:pt x="1012452" y="817288"/>
                  <a:pt x="1012664" y="819092"/>
                  <a:pt x="1013089" y="820950"/>
                </a:cubicBezTo>
                <a:cubicBezTo>
                  <a:pt x="1013514" y="822808"/>
                  <a:pt x="1014151" y="824401"/>
                  <a:pt x="1015000" y="825728"/>
                </a:cubicBezTo>
                <a:close/>
                <a:moveTo>
                  <a:pt x="1031137" y="812139"/>
                </a:moveTo>
                <a:lnTo>
                  <a:pt x="1026890" y="818933"/>
                </a:lnTo>
                <a:lnTo>
                  <a:pt x="1029438" y="818933"/>
                </a:lnTo>
                <a:cubicBezTo>
                  <a:pt x="1030429" y="817093"/>
                  <a:pt x="1030995" y="814828"/>
                  <a:pt x="1031137" y="812139"/>
                </a:cubicBezTo>
                <a:close/>
                <a:moveTo>
                  <a:pt x="1022644" y="796851"/>
                </a:moveTo>
                <a:lnTo>
                  <a:pt x="1019247" y="798550"/>
                </a:lnTo>
                <a:lnTo>
                  <a:pt x="1015849" y="804495"/>
                </a:lnTo>
                <a:lnTo>
                  <a:pt x="1020096" y="802796"/>
                </a:lnTo>
                <a:lnTo>
                  <a:pt x="1022644" y="798550"/>
                </a:lnTo>
                <a:close/>
                <a:moveTo>
                  <a:pt x="1033685" y="762879"/>
                </a:moveTo>
                <a:cubicBezTo>
                  <a:pt x="1033756" y="765568"/>
                  <a:pt x="1033826" y="768682"/>
                  <a:pt x="1033897" y="772221"/>
                </a:cubicBezTo>
                <a:cubicBezTo>
                  <a:pt x="1033968" y="775760"/>
                  <a:pt x="1033614" y="778874"/>
                  <a:pt x="1032836" y="781563"/>
                </a:cubicBezTo>
                <a:cubicBezTo>
                  <a:pt x="1034534" y="779865"/>
                  <a:pt x="1035383" y="777317"/>
                  <a:pt x="1035383" y="773920"/>
                </a:cubicBezTo>
                <a:lnTo>
                  <a:pt x="1039630" y="765427"/>
                </a:lnTo>
                <a:close/>
                <a:moveTo>
                  <a:pt x="1060863" y="709372"/>
                </a:moveTo>
                <a:lnTo>
                  <a:pt x="1060014" y="715317"/>
                </a:lnTo>
                <a:cubicBezTo>
                  <a:pt x="1058722" y="716644"/>
                  <a:pt x="1057483" y="718237"/>
                  <a:pt x="1056298" y="720094"/>
                </a:cubicBezTo>
                <a:cubicBezTo>
                  <a:pt x="1055112" y="721952"/>
                  <a:pt x="1054086" y="723757"/>
                  <a:pt x="1053219" y="725509"/>
                </a:cubicBezTo>
                <a:cubicBezTo>
                  <a:pt x="1053361" y="729048"/>
                  <a:pt x="1052228" y="732162"/>
                  <a:pt x="1049822" y="734851"/>
                </a:cubicBezTo>
                <a:cubicBezTo>
                  <a:pt x="1048831" y="734161"/>
                  <a:pt x="1047840" y="734267"/>
                  <a:pt x="1046849" y="735170"/>
                </a:cubicBezTo>
                <a:cubicBezTo>
                  <a:pt x="1045858" y="736072"/>
                  <a:pt x="1045717" y="736815"/>
                  <a:pt x="1046425" y="737399"/>
                </a:cubicBezTo>
                <a:lnTo>
                  <a:pt x="1041329" y="743344"/>
                </a:lnTo>
                <a:lnTo>
                  <a:pt x="1038781" y="751838"/>
                </a:lnTo>
                <a:lnTo>
                  <a:pt x="1037082" y="751838"/>
                </a:lnTo>
                <a:lnTo>
                  <a:pt x="1037082" y="757783"/>
                </a:lnTo>
                <a:lnTo>
                  <a:pt x="1041329" y="759481"/>
                </a:lnTo>
                <a:cubicBezTo>
                  <a:pt x="1040939" y="759021"/>
                  <a:pt x="1040869" y="758667"/>
                  <a:pt x="1041116" y="758420"/>
                </a:cubicBezTo>
                <a:cubicBezTo>
                  <a:pt x="1041364" y="758172"/>
                  <a:pt x="1041718" y="758243"/>
                  <a:pt x="1042178" y="758632"/>
                </a:cubicBezTo>
                <a:lnTo>
                  <a:pt x="1043877" y="755235"/>
                </a:lnTo>
                <a:cubicBezTo>
                  <a:pt x="1044354" y="755500"/>
                  <a:pt x="1044885" y="755182"/>
                  <a:pt x="1045469" y="754279"/>
                </a:cubicBezTo>
                <a:cubicBezTo>
                  <a:pt x="1046053" y="753377"/>
                  <a:pt x="1046371" y="752846"/>
                  <a:pt x="1046425" y="752687"/>
                </a:cubicBezTo>
                <a:lnTo>
                  <a:pt x="1052370" y="742495"/>
                </a:lnTo>
                <a:cubicBezTo>
                  <a:pt x="1052529" y="740195"/>
                  <a:pt x="1053484" y="736302"/>
                  <a:pt x="1055236" y="730817"/>
                </a:cubicBezTo>
                <a:cubicBezTo>
                  <a:pt x="1056988" y="725332"/>
                  <a:pt x="1058580" y="721864"/>
                  <a:pt x="1060014" y="720413"/>
                </a:cubicBezTo>
                <a:lnTo>
                  <a:pt x="1064260" y="722961"/>
                </a:lnTo>
                <a:cubicBezTo>
                  <a:pt x="1064649" y="721209"/>
                  <a:pt x="1065145" y="719404"/>
                  <a:pt x="1065746" y="717547"/>
                </a:cubicBezTo>
                <a:cubicBezTo>
                  <a:pt x="1066348" y="715689"/>
                  <a:pt x="1067268" y="714096"/>
                  <a:pt x="1068507" y="712769"/>
                </a:cubicBezTo>
                <a:lnTo>
                  <a:pt x="1064260" y="711920"/>
                </a:lnTo>
                <a:close/>
                <a:moveTo>
                  <a:pt x="1074452" y="700879"/>
                </a:moveTo>
                <a:cubicBezTo>
                  <a:pt x="1074593" y="701870"/>
                  <a:pt x="1074310" y="702436"/>
                  <a:pt x="1073603" y="702577"/>
                </a:cubicBezTo>
                <a:lnTo>
                  <a:pt x="1072753" y="709372"/>
                </a:lnTo>
                <a:lnTo>
                  <a:pt x="1073603" y="711920"/>
                </a:lnTo>
                <a:cubicBezTo>
                  <a:pt x="1074487" y="710611"/>
                  <a:pt x="1075266" y="709195"/>
                  <a:pt x="1075938" y="707673"/>
                </a:cubicBezTo>
                <a:cubicBezTo>
                  <a:pt x="1076610" y="706152"/>
                  <a:pt x="1076964" y="704736"/>
                  <a:pt x="1077000" y="703427"/>
                </a:cubicBezTo>
                <a:cubicBezTo>
                  <a:pt x="1077000" y="701728"/>
                  <a:pt x="1076150" y="700879"/>
                  <a:pt x="1074452" y="700879"/>
                </a:cubicBezTo>
                <a:close/>
                <a:moveTo>
                  <a:pt x="1068507" y="698331"/>
                </a:moveTo>
                <a:lnTo>
                  <a:pt x="1066808" y="698331"/>
                </a:lnTo>
                <a:lnTo>
                  <a:pt x="1066808" y="701728"/>
                </a:lnTo>
                <a:cubicBezTo>
                  <a:pt x="1067250" y="701268"/>
                  <a:pt x="1067640" y="700702"/>
                  <a:pt x="1067976" y="700029"/>
                </a:cubicBezTo>
                <a:cubicBezTo>
                  <a:pt x="1068312" y="699357"/>
                  <a:pt x="1068489" y="698791"/>
                  <a:pt x="1068507" y="698331"/>
                </a:cubicBezTo>
                <a:close/>
                <a:moveTo>
                  <a:pt x="1080397" y="668605"/>
                </a:moveTo>
                <a:cubicBezTo>
                  <a:pt x="1079848" y="668605"/>
                  <a:pt x="1079035" y="668817"/>
                  <a:pt x="1077955" y="669242"/>
                </a:cubicBezTo>
                <a:cubicBezTo>
                  <a:pt x="1076876" y="669667"/>
                  <a:pt x="1076274" y="670304"/>
                  <a:pt x="1076150" y="671153"/>
                </a:cubicBezTo>
                <a:cubicBezTo>
                  <a:pt x="1076204" y="671560"/>
                  <a:pt x="1076522" y="671808"/>
                  <a:pt x="1077106" y="671896"/>
                </a:cubicBezTo>
                <a:cubicBezTo>
                  <a:pt x="1077690" y="671984"/>
                  <a:pt x="1078221" y="672020"/>
                  <a:pt x="1078698" y="672002"/>
                </a:cubicBezTo>
                <a:close/>
                <a:moveTo>
                  <a:pt x="1116068" y="595564"/>
                </a:moveTo>
                <a:lnTo>
                  <a:pt x="1116068" y="598961"/>
                </a:lnTo>
                <a:lnTo>
                  <a:pt x="1116917" y="596413"/>
                </a:lnTo>
                <a:close/>
                <a:moveTo>
                  <a:pt x="1120315" y="572633"/>
                </a:moveTo>
                <a:lnTo>
                  <a:pt x="1120315" y="573482"/>
                </a:lnTo>
                <a:cubicBezTo>
                  <a:pt x="1120173" y="576171"/>
                  <a:pt x="1121306" y="577587"/>
                  <a:pt x="1123712" y="577728"/>
                </a:cubicBezTo>
                <a:close/>
                <a:moveTo>
                  <a:pt x="1149191" y="548852"/>
                </a:moveTo>
                <a:lnTo>
                  <a:pt x="1146643" y="551400"/>
                </a:lnTo>
                <a:cubicBezTo>
                  <a:pt x="1147103" y="551789"/>
                  <a:pt x="1147457" y="552072"/>
                  <a:pt x="1147705" y="552249"/>
                </a:cubicBezTo>
                <a:cubicBezTo>
                  <a:pt x="1147953" y="552426"/>
                  <a:pt x="1147882" y="552709"/>
                  <a:pt x="1147493" y="553098"/>
                </a:cubicBezTo>
                <a:cubicBezTo>
                  <a:pt x="1147351" y="553948"/>
                  <a:pt x="1146785" y="554797"/>
                  <a:pt x="1145794" y="555646"/>
                </a:cubicBezTo>
                <a:lnTo>
                  <a:pt x="1141548" y="558194"/>
                </a:lnTo>
                <a:lnTo>
                  <a:pt x="1139849" y="556496"/>
                </a:lnTo>
                <a:cubicBezTo>
                  <a:pt x="1138858" y="559044"/>
                  <a:pt x="1138292" y="560742"/>
                  <a:pt x="1138150" y="561592"/>
                </a:cubicBezTo>
                <a:cubicBezTo>
                  <a:pt x="1136310" y="564069"/>
                  <a:pt x="1134470" y="566546"/>
                  <a:pt x="1132630" y="569023"/>
                </a:cubicBezTo>
                <a:cubicBezTo>
                  <a:pt x="1130790" y="571500"/>
                  <a:pt x="1129799" y="574402"/>
                  <a:pt x="1129657" y="577728"/>
                </a:cubicBezTo>
                <a:lnTo>
                  <a:pt x="1126260" y="585372"/>
                </a:lnTo>
                <a:cubicBezTo>
                  <a:pt x="1125039" y="586275"/>
                  <a:pt x="1124296" y="587442"/>
                  <a:pt x="1124030" y="588876"/>
                </a:cubicBezTo>
                <a:cubicBezTo>
                  <a:pt x="1123765" y="590309"/>
                  <a:pt x="1123659" y="591689"/>
                  <a:pt x="1123712" y="593016"/>
                </a:cubicBezTo>
                <a:cubicBezTo>
                  <a:pt x="1123287" y="596838"/>
                  <a:pt x="1121589" y="600660"/>
                  <a:pt x="1118616" y="604482"/>
                </a:cubicBezTo>
                <a:cubicBezTo>
                  <a:pt x="1115643" y="608304"/>
                  <a:pt x="1113945" y="612126"/>
                  <a:pt x="1113520" y="615947"/>
                </a:cubicBezTo>
                <a:lnTo>
                  <a:pt x="1110123" y="618495"/>
                </a:lnTo>
                <a:cubicBezTo>
                  <a:pt x="1109645" y="620194"/>
                  <a:pt x="1108902" y="621893"/>
                  <a:pt x="1107894" y="623591"/>
                </a:cubicBezTo>
                <a:cubicBezTo>
                  <a:pt x="1106885" y="625290"/>
                  <a:pt x="1105929" y="626989"/>
                  <a:pt x="1105027" y="628687"/>
                </a:cubicBezTo>
                <a:lnTo>
                  <a:pt x="1105027" y="634632"/>
                </a:lnTo>
                <a:cubicBezTo>
                  <a:pt x="1108124" y="633535"/>
                  <a:pt x="1110848" y="631271"/>
                  <a:pt x="1113202" y="627838"/>
                </a:cubicBezTo>
                <a:cubicBezTo>
                  <a:pt x="1115555" y="624405"/>
                  <a:pt x="1116794" y="621291"/>
                  <a:pt x="1116917" y="618495"/>
                </a:cubicBezTo>
                <a:cubicBezTo>
                  <a:pt x="1117802" y="618531"/>
                  <a:pt x="1118581" y="618460"/>
                  <a:pt x="1119253" y="618283"/>
                </a:cubicBezTo>
                <a:cubicBezTo>
                  <a:pt x="1119925" y="618106"/>
                  <a:pt x="1120279" y="617611"/>
                  <a:pt x="1120315" y="616797"/>
                </a:cubicBezTo>
                <a:cubicBezTo>
                  <a:pt x="1120209" y="615470"/>
                  <a:pt x="1120209" y="614302"/>
                  <a:pt x="1120315" y="613293"/>
                </a:cubicBezTo>
                <a:cubicBezTo>
                  <a:pt x="1120421" y="612285"/>
                  <a:pt x="1121270" y="611754"/>
                  <a:pt x="1122863" y="611701"/>
                </a:cubicBezTo>
                <a:lnTo>
                  <a:pt x="1133054" y="584523"/>
                </a:lnTo>
                <a:cubicBezTo>
                  <a:pt x="1135744" y="584523"/>
                  <a:pt x="1137159" y="583674"/>
                  <a:pt x="1137301" y="581975"/>
                </a:cubicBezTo>
                <a:cubicBezTo>
                  <a:pt x="1137230" y="580312"/>
                  <a:pt x="1137372" y="579179"/>
                  <a:pt x="1137726" y="578578"/>
                </a:cubicBezTo>
                <a:cubicBezTo>
                  <a:pt x="1138079" y="577976"/>
                  <a:pt x="1139070" y="577693"/>
                  <a:pt x="1140698" y="577728"/>
                </a:cubicBezTo>
                <a:lnTo>
                  <a:pt x="1144945" y="569235"/>
                </a:lnTo>
                <a:cubicBezTo>
                  <a:pt x="1144945" y="567873"/>
                  <a:pt x="1145157" y="565714"/>
                  <a:pt x="1145582" y="562759"/>
                </a:cubicBezTo>
                <a:cubicBezTo>
                  <a:pt x="1146006" y="559804"/>
                  <a:pt x="1146643" y="556584"/>
                  <a:pt x="1147493" y="553098"/>
                </a:cubicBezTo>
                <a:cubicBezTo>
                  <a:pt x="1148484" y="551258"/>
                  <a:pt x="1149050" y="549843"/>
                  <a:pt x="1149191" y="548852"/>
                </a:cubicBezTo>
                <a:close/>
                <a:moveTo>
                  <a:pt x="1150890" y="537811"/>
                </a:moveTo>
                <a:lnTo>
                  <a:pt x="1149191" y="537811"/>
                </a:lnTo>
                <a:lnTo>
                  <a:pt x="1148792" y="538510"/>
                </a:lnTo>
                <a:close/>
                <a:moveTo>
                  <a:pt x="1160869" y="533352"/>
                </a:moveTo>
                <a:cubicBezTo>
                  <a:pt x="1159702" y="533423"/>
                  <a:pt x="1158640" y="533493"/>
                  <a:pt x="1157684" y="533564"/>
                </a:cubicBezTo>
                <a:cubicBezTo>
                  <a:pt x="1156888" y="535263"/>
                  <a:pt x="1156145" y="536961"/>
                  <a:pt x="1155455" y="538660"/>
                </a:cubicBezTo>
                <a:cubicBezTo>
                  <a:pt x="1154765" y="540359"/>
                  <a:pt x="1153809" y="542057"/>
                  <a:pt x="1152589" y="543756"/>
                </a:cubicBezTo>
                <a:cubicBezTo>
                  <a:pt x="1154287" y="543756"/>
                  <a:pt x="1155986" y="544605"/>
                  <a:pt x="1157684" y="546304"/>
                </a:cubicBezTo>
                <a:lnTo>
                  <a:pt x="1160232" y="537811"/>
                </a:lnTo>
                <a:cubicBezTo>
                  <a:pt x="1160710" y="537351"/>
                  <a:pt x="1161241" y="536785"/>
                  <a:pt x="1161825" y="536112"/>
                </a:cubicBezTo>
                <a:cubicBezTo>
                  <a:pt x="1162409" y="535440"/>
                  <a:pt x="1162727" y="534874"/>
                  <a:pt x="1162780" y="534414"/>
                </a:cubicBezTo>
                <a:cubicBezTo>
                  <a:pt x="1162674" y="533635"/>
                  <a:pt x="1162037" y="533281"/>
                  <a:pt x="1160869" y="533352"/>
                </a:cubicBezTo>
                <a:close/>
                <a:moveTo>
                  <a:pt x="1161082" y="509783"/>
                </a:moveTo>
                <a:lnTo>
                  <a:pt x="1157684" y="511482"/>
                </a:lnTo>
                <a:cubicBezTo>
                  <a:pt x="1157543" y="514738"/>
                  <a:pt x="1156977" y="517569"/>
                  <a:pt x="1155986" y="519975"/>
                </a:cubicBezTo>
                <a:cubicBezTo>
                  <a:pt x="1157207" y="518277"/>
                  <a:pt x="1158162" y="516578"/>
                  <a:pt x="1158852" y="514879"/>
                </a:cubicBezTo>
                <a:cubicBezTo>
                  <a:pt x="1159542" y="513181"/>
                  <a:pt x="1160285" y="511482"/>
                  <a:pt x="1161082" y="509783"/>
                </a:cubicBezTo>
                <a:close/>
                <a:moveTo>
                  <a:pt x="1169787" y="501503"/>
                </a:moveTo>
                <a:cubicBezTo>
                  <a:pt x="1169362" y="501326"/>
                  <a:pt x="1168726" y="501255"/>
                  <a:pt x="1167876" y="501290"/>
                </a:cubicBezTo>
                <a:lnTo>
                  <a:pt x="1167027" y="501290"/>
                </a:lnTo>
                <a:cubicBezTo>
                  <a:pt x="1166885" y="502847"/>
                  <a:pt x="1167168" y="503980"/>
                  <a:pt x="1167876" y="504688"/>
                </a:cubicBezTo>
                <a:lnTo>
                  <a:pt x="1169575" y="504688"/>
                </a:lnTo>
                <a:cubicBezTo>
                  <a:pt x="1170283" y="504546"/>
                  <a:pt x="1170566" y="503980"/>
                  <a:pt x="1170424" y="502989"/>
                </a:cubicBezTo>
                <a:cubicBezTo>
                  <a:pt x="1170424" y="502175"/>
                  <a:pt x="1170212" y="501680"/>
                  <a:pt x="1169787" y="501503"/>
                </a:cubicBezTo>
                <a:close/>
                <a:moveTo>
                  <a:pt x="920451" y="396483"/>
                </a:moveTo>
                <a:lnTo>
                  <a:pt x="917053" y="398182"/>
                </a:lnTo>
                <a:lnTo>
                  <a:pt x="915837" y="404263"/>
                </a:lnTo>
                <a:lnTo>
                  <a:pt x="916788" y="404127"/>
                </a:lnTo>
                <a:lnTo>
                  <a:pt x="918221" y="401579"/>
                </a:lnTo>
                <a:cubicBezTo>
                  <a:pt x="918911" y="399881"/>
                  <a:pt x="919654" y="398182"/>
                  <a:pt x="920451" y="396483"/>
                </a:cubicBezTo>
                <a:close/>
                <a:moveTo>
                  <a:pt x="465135" y="215309"/>
                </a:moveTo>
                <a:lnTo>
                  <a:pt x="461738" y="214459"/>
                </a:lnTo>
                <a:lnTo>
                  <a:pt x="452395" y="222952"/>
                </a:lnTo>
                <a:cubicBezTo>
                  <a:pt x="449812" y="225677"/>
                  <a:pt x="448821" y="228508"/>
                  <a:pt x="449423" y="231446"/>
                </a:cubicBezTo>
                <a:cubicBezTo>
                  <a:pt x="450024" y="234383"/>
                  <a:pt x="449883" y="236364"/>
                  <a:pt x="448998" y="237391"/>
                </a:cubicBezTo>
                <a:lnTo>
                  <a:pt x="454943" y="236541"/>
                </a:lnTo>
                <a:lnTo>
                  <a:pt x="455792" y="236541"/>
                </a:lnTo>
                <a:lnTo>
                  <a:pt x="454943" y="228048"/>
                </a:lnTo>
                <a:lnTo>
                  <a:pt x="462587" y="222103"/>
                </a:lnTo>
                <a:close/>
                <a:moveTo>
                  <a:pt x="928782" y="388161"/>
                </a:moveTo>
                <a:lnTo>
                  <a:pt x="927245" y="387990"/>
                </a:lnTo>
                <a:lnTo>
                  <a:pt x="926396" y="387990"/>
                </a:lnTo>
                <a:lnTo>
                  <a:pt x="926962" y="390255"/>
                </a:lnTo>
                <a:lnTo>
                  <a:pt x="928423" y="389118"/>
                </a:lnTo>
                <a:close/>
                <a:moveTo>
                  <a:pt x="1173821" y="480907"/>
                </a:moveTo>
                <a:lnTo>
                  <a:pt x="1173821" y="486852"/>
                </a:lnTo>
                <a:cubicBezTo>
                  <a:pt x="1172937" y="486852"/>
                  <a:pt x="1172158" y="487064"/>
                  <a:pt x="1171486" y="487489"/>
                </a:cubicBezTo>
                <a:cubicBezTo>
                  <a:pt x="1170813" y="487914"/>
                  <a:pt x="1170459" y="488551"/>
                  <a:pt x="1170424" y="489400"/>
                </a:cubicBezTo>
                <a:cubicBezTo>
                  <a:pt x="1170424" y="490320"/>
                  <a:pt x="1170636" y="491240"/>
                  <a:pt x="1171061" y="492160"/>
                </a:cubicBezTo>
                <a:cubicBezTo>
                  <a:pt x="1171486" y="493080"/>
                  <a:pt x="1172123" y="493576"/>
                  <a:pt x="1172972" y="493647"/>
                </a:cubicBezTo>
                <a:cubicBezTo>
                  <a:pt x="1173379" y="493576"/>
                  <a:pt x="1173627" y="493293"/>
                  <a:pt x="1173715" y="492797"/>
                </a:cubicBezTo>
                <a:cubicBezTo>
                  <a:pt x="1173804" y="492302"/>
                  <a:pt x="1173839" y="492019"/>
                  <a:pt x="1173821" y="491948"/>
                </a:cubicBezTo>
                <a:lnTo>
                  <a:pt x="1178068" y="484304"/>
                </a:lnTo>
                <a:close/>
                <a:moveTo>
                  <a:pt x="1177219" y="469866"/>
                </a:moveTo>
                <a:lnTo>
                  <a:pt x="1177219" y="472414"/>
                </a:lnTo>
                <a:lnTo>
                  <a:pt x="1173821" y="476660"/>
                </a:lnTo>
                <a:lnTo>
                  <a:pt x="1173821" y="478359"/>
                </a:lnTo>
                <a:lnTo>
                  <a:pt x="1178068" y="474962"/>
                </a:lnTo>
                <a:lnTo>
                  <a:pt x="1178068" y="472414"/>
                </a:lnTo>
                <a:cubicBezTo>
                  <a:pt x="1178086" y="472308"/>
                  <a:pt x="1178050" y="471883"/>
                  <a:pt x="1177962" y="471140"/>
                </a:cubicBezTo>
                <a:cubicBezTo>
                  <a:pt x="1177873" y="470397"/>
                  <a:pt x="1177626" y="469972"/>
                  <a:pt x="1177219" y="469866"/>
                </a:cubicBezTo>
                <a:close/>
                <a:moveTo>
                  <a:pt x="661450" y="155759"/>
                </a:moveTo>
                <a:lnTo>
                  <a:pt x="658053" y="154909"/>
                </a:lnTo>
                <a:lnTo>
                  <a:pt x="648710" y="163402"/>
                </a:lnTo>
                <a:cubicBezTo>
                  <a:pt x="646127" y="166127"/>
                  <a:pt x="645136" y="168958"/>
                  <a:pt x="645738" y="171896"/>
                </a:cubicBezTo>
                <a:cubicBezTo>
                  <a:pt x="646339" y="174833"/>
                  <a:pt x="646198" y="176814"/>
                  <a:pt x="645313" y="177841"/>
                </a:cubicBezTo>
                <a:lnTo>
                  <a:pt x="651258" y="176991"/>
                </a:lnTo>
                <a:lnTo>
                  <a:pt x="652107" y="176991"/>
                </a:lnTo>
                <a:lnTo>
                  <a:pt x="651258" y="168498"/>
                </a:lnTo>
                <a:lnTo>
                  <a:pt x="658902" y="162553"/>
                </a:lnTo>
                <a:close/>
                <a:moveTo>
                  <a:pt x="1126260" y="325483"/>
                </a:moveTo>
                <a:lnTo>
                  <a:pt x="1122863" y="324633"/>
                </a:lnTo>
                <a:lnTo>
                  <a:pt x="1113520" y="333126"/>
                </a:lnTo>
                <a:cubicBezTo>
                  <a:pt x="1110937" y="335851"/>
                  <a:pt x="1109946" y="338682"/>
                  <a:pt x="1110548" y="341620"/>
                </a:cubicBezTo>
                <a:cubicBezTo>
                  <a:pt x="1111149" y="344557"/>
                  <a:pt x="1111008" y="346538"/>
                  <a:pt x="1110123" y="347565"/>
                </a:cubicBezTo>
                <a:lnTo>
                  <a:pt x="1116068" y="346715"/>
                </a:lnTo>
                <a:lnTo>
                  <a:pt x="1116917" y="346715"/>
                </a:lnTo>
                <a:lnTo>
                  <a:pt x="1116068" y="338222"/>
                </a:lnTo>
                <a:lnTo>
                  <a:pt x="1123712" y="332277"/>
                </a:lnTo>
                <a:close/>
                <a:moveTo>
                  <a:pt x="883030" y="211533"/>
                </a:moveTo>
                <a:lnTo>
                  <a:pt x="882232" y="211333"/>
                </a:lnTo>
                <a:lnTo>
                  <a:pt x="876592" y="216460"/>
                </a:lnTo>
                <a:lnTo>
                  <a:pt x="877248" y="218430"/>
                </a:lnTo>
                <a:close/>
                <a:moveTo>
                  <a:pt x="822892" y="159828"/>
                </a:moveTo>
                <a:lnTo>
                  <a:pt x="819495" y="158978"/>
                </a:lnTo>
                <a:lnTo>
                  <a:pt x="810152" y="167471"/>
                </a:lnTo>
                <a:cubicBezTo>
                  <a:pt x="807569" y="170196"/>
                  <a:pt x="806578" y="173027"/>
                  <a:pt x="807180" y="175965"/>
                </a:cubicBezTo>
                <a:cubicBezTo>
                  <a:pt x="807781" y="178902"/>
                  <a:pt x="807640" y="180883"/>
                  <a:pt x="806755" y="181910"/>
                </a:cubicBezTo>
                <a:lnTo>
                  <a:pt x="812700" y="181060"/>
                </a:lnTo>
                <a:lnTo>
                  <a:pt x="813549" y="181060"/>
                </a:lnTo>
                <a:lnTo>
                  <a:pt x="812700" y="172567"/>
                </a:lnTo>
                <a:lnTo>
                  <a:pt x="820344" y="166622"/>
                </a:lnTo>
                <a:close/>
                <a:moveTo>
                  <a:pt x="901672" y="172089"/>
                </a:moveTo>
                <a:lnTo>
                  <a:pt x="896670" y="175662"/>
                </a:lnTo>
                <a:lnTo>
                  <a:pt x="896670" y="185005"/>
                </a:lnTo>
                <a:cubicBezTo>
                  <a:pt x="895555" y="186739"/>
                  <a:pt x="894812" y="188366"/>
                  <a:pt x="894440" y="189888"/>
                </a:cubicBezTo>
                <a:cubicBezTo>
                  <a:pt x="894069" y="191410"/>
                  <a:pt x="893113" y="192613"/>
                  <a:pt x="891574" y="193498"/>
                </a:cubicBezTo>
                <a:cubicBezTo>
                  <a:pt x="891185" y="194471"/>
                  <a:pt x="891114" y="195710"/>
                  <a:pt x="891362" y="197214"/>
                </a:cubicBezTo>
                <a:lnTo>
                  <a:pt x="891815" y="198528"/>
                </a:lnTo>
                <a:lnTo>
                  <a:pt x="892536" y="198048"/>
                </a:lnTo>
                <a:lnTo>
                  <a:pt x="895318" y="197688"/>
                </a:lnTo>
                <a:lnTo>
                  <a:pt x="895821" y="193922"/>
                </a:lnTo>
                <a:cubicBezTo>
                  <a:pt x="898121" y="192224"/>
                  <a:pt x="900103" y="190950"/>
                  <a:pt x="901766" y="190100"/>
                </a:cubicBezTo>
                <a:lnTo>
                  <a:pt x="901766" y="181946"/>
                </a:lnTo>
                <a:lnTo>
                  <a:pt x="897631" y="179362"/>
                </a:lnTo>
                <a:close/>
                <a:moveTo>
                  <a:pt x="885330" y="134864"/>
                </a:moveTo>
                <a:lnTo>
                  <a:pt x="883930" y="135745"/>
                </a:lnTo>
                <a:lnTo>
                  <a:pt x="883841" y="136724"/>
                </a:lnTo>
                <a:close/>
                <a:moveTo>
                  <a:pt x="847522" y="4403"/>
                </a:moveTo>
                <a:cubicBezTo>
                  <a:pt x="847947" y="6474"/>
                  <a:pt x="846460" y="11039"/>
                  <a:pt x="843063" y="18099"/>
                </a:cubicBezTo>
                <a:cubicBezTo>
                  <a:pt x="839666" y="25158"/>
                  <a:pt x="836906" y="29936"/>
                  <a:pt x="834782" y="32431"/>
                </a:cubicBezTo>
                <a:lnTo>
                  <a:pt x="835632" y="32431"/>
                </a:lnTo>
                <a:cubicBezTo>
                  <a:pt x="836888" y="33670"/>
                  <a:pt x="837560" y="34803"/>
                  <a:pt x="837649" y="35828"/>
                </a:cubicBezTo>
                <a:cubicBezTo>
                  <a:pt x="837737" y="36854"/>
                  <a:pt x="837348" y="37987"/>
                  <a:pt x="836481" y="39225"/>
                </a:cubicBezTo>
                <a:cubicBezTo>
                  <a:pt x="835419" y="45666"/>
                  <a:pt x="833508" y="52319"/>
                  <a:pt x="830748" y="59184"/>
                </a:cubicBezTo>
                <a:cubicBezTo>
                  <a:pt x="827988" y="66049"/>
                  <a:pt x="825652" y="72702"/>
                  <a:pt x="823741" y="79143"/>
                </a:cubicBezTo>
                <a:cubicBezTo>
                  <a:pt x="824537" y="80328"/>
                  <a:pt x="824644" y="81142"/>
                  <a:pt x="824060" y="81585"/>
                </a:cubicBezTo>
                <a:cubicBezTo>
                  <a:pt x="823476" y="82027"/>
                  <a:pt x="822520" y="82629"/>
                  <a:pt x="821193" y="83390"/>
                </a:cubicBezTo>
                <a:cubicBezTo>
                  <a:pt x="821122" y="84275"/>
                  <a:pt x="821052" y="85053"/>
                  <a:pt x="820981" y="85725"/>
                </a:cubicBezTo>
                <a:cubicBezTo>
                  <a:pt x="820910" y="86397"/>
                  <a:pt x="821264" y="86751"/>
                  <a:pt x="822043" y="86787"/>
                </a:cubicBezTo>
                <a:cubicBezTo>
                  <a:pt x="821423" y="88185"/>
                  <a:pt x="820539" y="89848"/>
                  <a:pt x="819388" y="91776"/>
                </a:cubicBezTo>
                <a:cubicBezTo>
                  <a:pt x="818238" y="93705"/>
                  <a:pt x="817991" y="95156"/>
                  <a:pt x="818645" y="96130"/>
                </a:cubicBezTo>
                <a:lnTo>
                  <a:pt x="823741" y="91033"/>
                </a:lnTo>
                <a:cubicBezTo>
                  <a:pt x="824626" y="90185"/>
                  <a:pt x="825192" y="89335"/>
                  <a:pt x="825440" y="88485"/>
                </a:cubicBezTo>
                <a:cubicBezTo>
                  <a:pt x="825688" y="87636"/>
                  <a:pt x="825404" y="86788"/>
                  <a:pt x="824590" y="85937"/>
                </a:cubicBezTo>
                <a:cubicBezTo>
                  <a:pt x="825493" y="85035"/>
                  <a:pt x="826448" y="83867"/>
                  <a:pt x="827457" y="82434"/>
                </a:cubicBezTo>
                <a:cubicBezTo>
                  <a:pt x="828466" y="81002"/>
                  <a:pt x="829209" y="79621"/>
                  <a:pt x="829686" y="78294"/>
                </a:cubicBezTo>
                <a:lnTo>
                  <a:pt x="836481" y="63006"/>
                </a:lnTo>
                <a:lnTo>
                  <a:pt x="841577" y="58759"/>
                </a:lnTo>
                <a:cubicBezTo>
                  <a:pt x="842497" y="57875"/>
                  <a:pt x="843205" y="56885"/>
                  <a:pt x="843700" y="55788"/>
                </a:cubicBezTo>
                <a:cubicBezTo>
                  <a:pt x="844195" y="54690"/>
                  <a:pt x="844054" y="53699"/>
                  <a:pt x="843275" y="52814"/>
                </a:cubicBezTo>
                <a:lnTo>
                  <a:pt x="846673" y="46020"/>
                </a:lnTo>
                <a:cubicBezTo>
                  <a:pt x="846248" y="43189"/>
                  <a:pt x="847097" y="40782"/>
                  <a:pt x="849221" y="38801"/>
                </a:cubicBezTo>
                <a:cubicBezTo>
                  <a:pt x="851344" y="36819"/>
                  <a:pt x="852193" y="34412"/>
                  <a:pt x="851769" y="31581"/>
                </a:cubicBezTo>
                <a:lnTo>
                  <a:pt x="862810" y="22239"/>
                </a:lnTo>
                <a:cubicBezTo>
                  <a:pt x="864933" y="24610"/>
                  <a:pt x="865994" y="26238"/>
                  <a:pt x="865994" y="27123"/>
                </a:cubicBezTo>
                <a:cubicBezTo>
                  <a:pt x="865994" y="28007"/>
                  <a:pt x="864933" y="29210"/>
                  <a:pt x="862810" y="30732"/>
                </a:cubicBezTo>
                <a:cubicBezTo>
                  <a:pt x="864420" y="33121"/>
                  <a:pt x="864384" y="34926"/>
                  <a:pt x="862703" y="36146"/>
                </a:cubicBezTo>
                <a:cubicBezTo>
                  <a:pt x="861022" y="37367"/>
                  <a:pt x="860775" y="38960"/>
                  <a:pt x="861960" y="40924"/>
                </a:cubicBezTo>
                <a:cubicBezTo>
                  <a:pt x="860456" y="43137"/>
                  <a:pt x="858793" y="46781"/>
                  <a:pt x="856971" y="51860"/>
                </a:cubicBezTo>
                <a:cubicBezTo>
                  <a:pt x="855148" y="56937"/>
                  <a:pt x="854546" y="60371"/>
                  <a:pt x="855166" y="62157"/>
                </a:cubicBezTo>
                <a:lnTo>
                  <a:pt x="848371" y="78294"/>
                </a:lnTo>
                <a:cubicBezTo>
                  <a:pt x="850141" y="80452"/>
                  <a:pt x="851061" y="82717"/>
                  <a:pt x="851132" y="85088"/>
                </a:cubicBezTo>
                <a:cubicBezTo>
                  <a:pt x="851202" y="87460"/>
                  <a:pt x="849999" y="89724"/>
                  <a:pt x="847522" y="91883"/>
                </a:cubicBezTo>
                <a:cubicBezTo>
                  <a:pt x="846673" y="95386"/>
                  <a:pt x="845399" y="98997"/>
                  <a:pt x="843700" y="102711"/>
                </a:cubicBezTo>
                <a:cubicBezTo>
                  <a:pt x="842001" y="106427"/>
                  <a:pt x="839878" y="109613"/>
                  <a:pt x="837330" y="112266"/>
                </a:cubicBezTo>
                <a:lnTo>
                  <a:pt x="839878" y="119061"/>
                </a:lnTo>
                <a:lnTo>
                  <a:pt x="833933" y="123308"/>
                </a:lnTo>
                <a:lnTo>
                  <a:pt x="833933" y="132650"/>
                </a:lnTo>
                <a:cubicBezTo>
                  <a:pt x="832818" y="134384"/>
                  <a:pt x="832075" y="136011"/>
                  <a:pt x="831703" y="137533"/>
                </a:cubicBezTo>
                <a:cubicBezTo>
                  <a:pt x="831332" y="139055"/>
                  <a:pt x="830376" y="140258"/>
                  <a:pt x="828837" y="141143"/>
                </a:cubicBezTo>
                <a:cubicBezTo>
                  <a:pt x="828448" y="142116"/>
                  <a:pt x="828377" y="143355"/>
                  <a:pt x="828625" y="144859"/>
                </a:cubicBezTo>
                <a:cubicBezTo>
                  <a:pt x="828872" y="146362"/>
                  <a:pt x="829226" y="147389"/>
                  <a:pt x="829686" y="147937"/>
                </a:cubicBezTo>
                <a:cubicBezTo>
                  <a:pt x="830164" y="148733"/>
                  <a:pt x="830695" y="149052"/>
                  <a:pt x="831279" y="148893"/>
                </a:cubicBezTo>
                <a:cubicBezTo>
                  <a:pt x="831863" y="148733"/>
                  <a:pt x="832181" y="148415"/>
                  <a:pt x="832234" y="147937"/>
                </a:cubicBezTo>
                <a:cubicBezTo>
                  <a:pt x="830500" y="145389"/>
                  <a:pt x="830783" y="143266"/>
                  <a:pt x="833084" y="141567"/>
                </a:cubicBezTo>
                <a:cubicBezTo>
                  <a:pt x="835384" y="139869"/>
                  <a:pt x="837366" y="138595"/>
                  <a:pt x="839029" y="137745"/>
                </a:cubicBezTo>
                <a:lnTo>
                  <a:pt x="839029" y="125006"/>
                </a:lnTo>
                <a:lnTo>
                  <a:pt x="839878" y="125006"/>
                </a:lnTo>
                <a:cubicBezTo>
                  <a:pt x="840356" y="124121"/>
                  <a:pt x="840674" y="123130"/>
                  <a:pt x="840834" y="122033"/>
                </a:cubicBezTo>
                <a:cubicBezTo>
                  <a:pt x="840993" y="120936"/>
                  <a:pt x="840674" y="119945"/>
                  <a:pt x="839878" y="119061"/>
                </a:cubicBezTo>
                <a:cubicBezTo>
                  <a:pt x="842249" y="116849"/>
                  <a:pt x="844089" y="114478"/>
                  <a:pt x="845399" y="111948"/>
                </a:cubicBezTo>
                <a:cubicBezTo>
                  <a:pt x="846708" y="109417"/>
                  <a:pt x="848548" y="107259"/>
                  <a:pt x="850919" y="105472"/>
                </a:cubicBezTo>
                <a:cubicBezTo>
                  <a:pt x="848124" y="102729"/>
                  <a:pt x="847345" y="100783"/>
                  <a:pt x="848584" y="99633"/>
                </a:cubicBezTo>
                <a:cubicBezTo>
                  <a:pt x="849822" y="98482"/>
                  <a:pt x="852016" y="96749"/>
                  <a:pt x="855166" y="94431"/>
                </a:cubicBezTo>
                <a:cubicBezTo>
                  <a:pt x="857094" y="92148"/>
                  <a:pt x="858545" y="88008"/>
                  <a:pt x="859518" y="82009"/>
                </a:cubicBezTo>
                <a:cubicBezTo>
                  <a:pt x="860492" y="76011"/>
                  <a:pt x="862155" y="71658"/>
                  <a:pt x="864508" y="68951"/>
                </a:cubicBezTo>
                <a:cubicBezTo>
                  <a:pt x="865375" y="68562"/>
                  <a:pt x="866189" y="68491"/>
                  <a:pt x="866950" y="68739"/>
                </a:cubicBezTo>
                <a:cubicBezTo>
                  <a:pt x="867711" y="68988"/>
                  <a:pt x="868312" y="69340"/>
                  <a:pt x="868755" y="69802"/>
                </a:cubicBezTo>
                <a:cubicBezTo>
                  <a:pt x="870683" y="72136"/>
                  <a:pt x="871073" y="74896"/>
                  <a:pt x="869923" y="78081"/>
                </a:cubicBezTo>
                <a:cubicBezTo>
                  <a:pt x="868772" y="81266"/>
                  <a:pt x="867251" y="83602"/>
                  <a:pt x="865358" y="85088"/>
                </a:cubicBezTo>
                <a:cubicBezTo>
                  <a:pt x="863340" y="90556"/>
                  <a:pt x="861642" y="95758"/>
                  <a:pt x="860262" y="100694"/>
                </a:cubicBezTo>
                <a:cubicBezTo>
                  <a:pt x="858881" y="105631"/>
                  <a:pt x="857183" y="110621"/>
                  <a:pt x="855166" y="115663"/>
                </a:cubicBezTo>
                <a:cubicBezTo>
                  <a:pt x="855944" y="116478"/>
                  <a:pt x="856086" y="117186"/>
                  <a:pt x="855590" y="117787"/>
                </a:cubicBezTo>
                <a:cubicBezTo>
                  <a:pt x="855095" y="118388"/>
                  <a:pt x="854387" y="119096"/>
                  <a:pt x="853467" y="119910"/>
                </a:cubicBezTo>
                <a:cubicBezTo>
                  <a:pt x="852653" y="120777"/>
                  <a:pt x="852370" y="121591"/>
                  <a:pt x="852618" y="122352"/>
                </a:cubicBezTo>
                <a:cubicBezTo>
                  <a:pt x="852866" y="123113"/>
                  <a:pt x="853432" y="123714"/>
                  <a:pt x="854316" y="124156"/>
                </a:cubicBezTo>
                <a:cubicBezTo>
                  <a:pt x="852989" y="125467"/>
                  <a:pt x="851822" y="126881"/>
                  <a:pt x="850813" y="128403"/>
                </a:cubicBezTo>
                <a:cubicBezTo>
                  <a:pt x="849804" y="129925"/>
                  <a:pt x="849274" y="131340"/>
                  <a:pt x="849221" y="132650"/>
                </a:cubicBezTo>
                <a:lnTo>
                  <a:pt x="845823" y="138595"/>
                </a:lnTo>
                <a:cubicBezTo>
                  <a:pt x="847062" y="140329"/>
                  <a:pt x="847557" y="141957"/>
                  <a:pt x="847310" y="143478"/>
                </a:cubicBezTo>
                <a:cubicBezTo>
                  <a:pt x="847062" y="145001"/>
                  <a:pt x="846283" y="146203"/>
                  <a:pt x="844974" y="147088"/>
                </a:cubicBezTo>
                <a:lnTo>
                  <a:pt x="852460" y="146669"/>
                </a:lnTo>
                <a:lnTo>
                  <a:pt x="852293" y="143176"/>
                </a:lnTo>
                <a:cubicBezTo>
                  <a:pt x="853284" y="141902"/>
                  <a:pt x="854487" y="140840"/>
                  <a:pt x="855903" y="139991"/>
                </a:cubicBezTo>
                <a:lnTo>
                  <a:pt x="887327" y="84786"/>
                </a:lnTo>
                <a:cubicBezTo>
                  <a:pt x="889256" y="82609"/>
                  <a:pt x="890707" y="80380"/>
                  <a:pt x="891680" y="78097"/>
                </a:cubicBezTo>
                <a:cubicBezTo>
                  <a:pt x="892653" y="75815"/>
                  <a:pt x="894317" y="73798"/>
                  <a:pt x="896670" y="72046"/>
                </a:cubicBezTo>
                <a:cubicBezTo>
                  <a:pt x="896705" y="70719"/>
                  <a:pt x="897059" y="69339"/>
                  <a:pt x="897732" y="67906"/>
                </a:cubicBezTo>
                <a:cubicBezTo>
                  <a:pt x="898404" y="66472"/>
                  <a:pt x="899183" y="65305"/>
                  <a:pt x="900067" y="64402"/>
                </a:cubicBezTo>
                <a:lnTo>
                  <a:pt x="903464" y="58457"/>
                </a:lnTo>
                <a:cubicBezTo>
                  <a:pt x="904385" y="57590"/>
                  <a:pt x="905517" y="56988"/>
                  <a:pt x="906862" y="56652"/>
                </a:cubicBezTo>
                <a:cubicBezTo>
                  <a:pt x="908206" y="56316"/>
                  <a:pt x="909339" y="56351"/>
                  <a:pt x="910259" y="56758"/>
                </a:cubicBezTo>
                <a:cubicBezTo>
                  <a:pt x="910684" y="58829"/>
                  <a:pt x="909197" y="63394"/>
                  <a:pt x="905800" y="70454"/>
                </a:cubicBezTo>
                <a:cubicBezTo>
                  <a:pt x="902403" y="77513"/>
                  <a:pt x="899643" y="82291"/>
                  <a:pt x="897519" y="84786"/>
                </a:cubicBezTo>
                <a:lnTo>
                  <a:pt x="898369" y="84786"/>
                </a:lnTo>
                <a:cubicBezTo>
                  <a:pt x="899625" y="86024"/>
                  <a:pt x="900297" y="87157"/>
                  <a:pt x="900386" y="88183"/>
                </a:cubicBezTo>
                <a:cubicBezTo>
                  <a:pt x="900474" y="89209"/>
                  <a:pt x="900085" y="90342"/>
                  <a:pt x="899218" y="91580"/>
                </a:cubicBezTo>
                <a:cubicBezTo>
                  <a:pt x="898156" y="98021"/>
                  <a:pt x="896245" y="104674"/>
                  <a:pt x="893485" y="111539"/>
                </a:cubicBezTo>
                <a:cubicBezTo>
                  <a:pt x="890725" y="118404"/>
                  <a:pt x="888389" y="125057"/>
                  <a:pt x="886478" y="131498"/>
                </a:cubicBezTo>
                <a:lnTo>
                  <a:pt x="886695" y="133157"/>
                </a:lnTo>
                <a:lnTo>
                  <a:pt x="889138" y="130102"/>
                </a:lnTo>
                <a:cubicBezTo>
                  <a:pt x="891191" y="127058"/>
                  <a:pt x="893456" y="124227"/>
                  <a:pt x="895933" y="121609"/>
                </a:cubicBezTo>
                <a:cubicBezTo>
                  <a:pt x="896817" y="117698"/>
                  <a:pt x="898445" y="114053"/>
                  <a:pt x="900816" y="110674"/>
                </a:cubicBezTo>
                <a:lnTo>
                  <a:pt x="906124" y="105950"/>
                </a:lnTo>
                <a:lnTo>
                  <a:pt x="906012" y="105169"/>
                </a:lnTo>
                <a:lnTo>
                  <a:pt x="908840" y="99515"/>
                </a:lnTo>
                <a:lnTo>
                  <a:pt x="908672" y="98677"/>
                </a:lnTo>
                <a:cubicBezTo>
                  <a:pt x="908283" y="97385"/>
                  <a:pt x="908425" y="96147"/>
                  <a:pt x="909097" y="94961"/>
                </a:cubicBezTo>
                <a:lnTo>
                  <a:pt x="911489" y="92486"/>
                </a:lnTo>
                <a:lnTo>
                  <a:pt x="911958" y="91156"/>
                </a:lnTo>
                <a:cubicBezTo>
                  <a:pt x="914081" y="89174"/>
                  <a:pt x="914930" y="86767"/>
                  <a:pt x="914506" y="83936"/>
                </a:cubicBezTo>
                <a:lnTo>
                  <a:pt x="925547" y="74594"/>
                </a:lnTo>
                <a:cubicBezTo>
                  <a:pt x="927670" y="76965"/>
                  <a:pt x="928731" y="78593"/>
                  <a:pt x="928731" y="79478"/>
                </a:cubicBezTo>
                <a:cubicBezTo>
                  <a:pt x="928731" y="80362"/>
                  <a:pt x="927670" y="81565"/>
                  <a:pt x="925547" y="83087"/>
                </a:cubicBezTo>
                <a:cubicBezTo>
                  <a:pt x="927157" y="85476"/>
                  <a:pt x="927121" y="87281"/>
                  <a:pt x="925440" y="88501"/>
                </a:cubicBezTo>
                <a:cubicBezTo>
                  <a:pt x="923759" y="89722"/>
                  <a:pt x="923512" y="91315"/>
                  <a:pt x="924697" y="93279"/>
                </a:cubicBezTo>
                <a:cubicBezTo>
                  <a:pt x="923193" y="95491"/>
                  <a:pt x="921530" y="99136"/>
                  <a:pt x="919708" y="104214"/>
                </a:cubicBezTo>
                <a:cubicBezTo>
                  <a:pt x="917885" y="109292"/>
                  <a:pt x="917283" y="112725"/>
                  <a:pt x="917903" y="114512"/>
                </a:cubicBezTo>
                <a:lnTo>
                  <a:pt x="911108" y="130649"/>
                </a:lnTo>
                <a:cubicBezTo>
                  <a:pt x="912878" y="132807"/>
                  <a:pt x="913798" y="135072"/>
                  <a:pt x="913869" y="137443"/>
                </a:cubicBezTo>
                <a:cubicBezTo>
                  <a:pt x="913939" y="139814"/>
                  <a:pt x="912736" y="142079"/>
                  <a:pt x="910259" y="144238"/>
                </a:cubicBezTo>
                <a:cubicBezTo>
                  <a:pt x="909410" y="147741"/>
                  <a:pt x="908136" y="151351"/>
                  <a:pt x="906437" y="155066"/>
                </a:cubicBezTo>
                <a:lnTo>
                  <a:pt x="903155" y="159989"/>
                </a:lnTo>
                <a:lnTo>
                  <a:pt x="903577" y="160677"/>
                </a:lnTo>
                <a:lnTo>
                  <a:pt x="900683" y="166262"/>
                </a:lnTo>
                <a:lnTo>
                  <a:pt x="902615" y="171416"/>
                </a:lnTo>
                <a:lnTo>
                  <a:pt x="902123" y="171767"/>
                </a:lnTo>
                <a:lnTo>
                  <a:pt x="902770" y="171897"/>
                </a:lnTo>
                <a:lnTo>
                  <a:pt x="902615" y="171416"/>
                </a:lnTo>
                <a:cubicBezTo>
                  <a:pt x="904986" y="169204"/>
                  <a:pt x="906826" y="166833"/>
                  <a:pt x="908136" y="164303"/>
                </a:cubicBezTo>
                <a:cubicBezTo>
                  <a:pt x="909445" y="161772"/>
                  <a:pt x="911285" y="159614"/>
                  <a:pt x="913656" y="157827"/>
                </a:cubicBezTo>
                <a:cubicBezTo>
                  <a:pt x="910861" y="155084"/>
                  <a:pt x="910082" y="153138"/>
                  <a:pt x="911321" y="151988"/>
                </a:cubicBezTo>
                <a:cubicBezTo>
                  <a:pt x="912559" y="150837"/>
                  <a:pt x="914753" y="149104"/>
                  <a:pt x="917903" y="146786"/>
                </a:cubicBezTo>
                <a:cubicBezTo>
                  <a:pt x="919831" y="144503"/>
                  <a:pt x="921282" y="140363"/>
                  <a:pt x="922255" y="134364"/>
                </a:cubicBezTo>
                <a:cubicBezTo>
                  <a:pt x="923229" y="128366"/>
                  <a:pt x="924892" y="124013"/>
                  <a:pt x="927245" y="121306"/>
                </a:cubicBezTo>
                <a:cubicBezTo>
                  <a:pt x="928112" y="120917"/>
                  <a:pt x="928926" y="120846"/>
                  <a:pt x="929687" y="121094"/>
                </a:cubicBezTo>
                <a:cubicBezTo>
                  <a:pt x="930448" y="121342"/>
                  <a:pt x="931049" y="121695"/>
                  <a:pt x="931492" y="122156"/>
                </a:cubicBezTo>
                <a:cubicBezTo>
                  <a:pt x="933420" y="124491"/>
                  <a:pt x="933810" y="127251"/>
                  <a:pt x="932660" y="130436"/>
                </a:cubicBezTo>
                <a:cubicBezTo>
                  <a:pt x="931509" y="133621"/>
                  <a:pt x="929988" y="135957"/>
                  <a:pt x="928095" y="137443"/>
                </a:cubicBezTo>
                <a:cubicBezTo>
                  <a:pt x="926077" y="142911"/>
                  <a:pt x="924379" y="148113"/>
                  <a:pt x="922999" y="153049"/>
                </a:cubicBezTo>
                <a:cubicBezTo>
                  <a:pt x="921618" y="157986"/>
                  <a:pt x="919920" y="162976"/>
                  <a:pt x="917903" y="168018"/>
                </a:cubicBezTo>
                <a:cubicBezTo>
                  <a:pt x="918681" y="168832"/>
                  <a:pt x="918823" y="169540"/>
                  <a:pt x="918327" y="170142"/>
                </a:cubicBezTo>
                <a:cubicBezTo>
                  <a:pt x="917832" y="170743"/>
                  <a:pt x="917124" y="171451"/>
                  <a:pt x="916204" y="172265"/>
                </a:cubicBezTo>
                <a:cubicBezTo>
                  <a:pt x="915390" y="173132"/>
                  <a:pt x="915107" y="173946"/>
                  <a:pt x="915355" y="174707"/>
                </a:cubicBezTo>
                <a:cubicBezTo>
                  <a:pt x="915603" y="175468"/>
                  <a:pt x="916169" y="176069"/>
                  <a:pt x="917053" y="176511"/>
                </a:cubicBezTo>
                <a:cubicBezTo>
                  <a:pt x="915726" y="177821"/>
                  <a:pt x="914559" y="179236"/>
                  <a:pt x="913550" y="180758"/>
                </a:cubicBezTo>
                <a:cubicBezTo>
                  <a:pt x="912541" y="182280"/>
                  <a:pt x="912011" y="183695"/>
                  <a:pt x="911958" y="185005"/>
                </a:cubicBezTo>
                <a:lnTo>
                  <a:pt x="911580" y="185666"/>
                </a:lnTo>
                <a:lnTo>
                  <a:pt x="912070" y="186157"/>
                </a:lnTo>
                <a:cubicBezTo>
                  <a:pt x="911999" y="187873"/>
                  <a:pt x="911503" y="189536"/>
                  <a:pt x="910583" y="191146"/>
                </a:cubicBezTo>
                <a:lnTo>
                  <a:pt x="909257" y="193238"/>
                </a:lnTo>
                <a:lnTo>
                  <a:pt x="910014" y="195724"/>
                </a:lnTo>
                <a:lnTo>
                  <a:pt x="911964" y="195924"/>
                </a:lnTo>
                <a:cubicBezTo>
                  <a:pt x="913397" y="195853"/>
                  <a:pt x="914565" y="195994"/>
                  <a:pt x="915467" y="196348"/>
                </a:cubicBezTo>
                <a:lnTo>
                  <a:pt x="914582" y="199058"/>
                </a:lnTo>
                <a:lnTo>
                  <a:pt x="919071" y="198806"/>
                </a:lnTo>
                <a:cubicBezTo>
                  <a:pt x="923759" y="198594"/>
                  <a:pt x="927334" y="199655"/>
                  <a:pt x="929793" y="201991"/>
                </a:cubicBezTo>
                <a:cubicBezTo>
                  <a:pt x="931067" y="203778"/>
                  <a:pt x="931704" y="205512"/>
                  <a:pt x="931704" y="207193"/>
                </a:cubicBezTo>
                <a:cubicBezTo>
                  <a:pt x="931704" y="208874"/>
                  <a:pt x="931067" y="209971"/>
                  <a:pt x="929793" y="210484"/>
                </a:cubicBezTo>
                <a:cubicBezTo>
                  <a:pt x="929705" y="210979"/>
                  <a:pt x="929457" y="211687"/>
                  <a:pt x="929050" y="212607"/>
                </a:cubicBezTo>
                <a:cubicBezTo>
                  <a:pt x="928643" y="213527"/>
                  <a:pt x="928608" y="214235"/>
                  <a:pt x="928944" y="214731"/>
                </a:cubicBezTo>
                <a:lnTo>
                  <a:pt x="931492" y="213032"/>
                </a:lnTo>
                <a:lnTo>
                  <a:pt x="942533" y="204539"/>
                </a:lnTo>
                <a:lnTo>
                  <a:pt x="944231" y="198594"/>
                </a:lnTo>
                <a:cubicBezTo>
                  <a:pt x="943453" y="197408"/>
                  <a:pt x="943311" y="196594"/>
                  <a:pt x="943807" y="196152"/>
                </a:cubicBezTo>
                <a:cubicBezTo>
                  <a:pt x="944302" y="195710"/>
                  <a:pt x="945010" y="195108"/>
                  <a:pt x="945930" y="194347"/>
                </a:cubicBezTo>
                <a:cubicBezTo>
                  <a:pt x="946319" y="193515"/>
                  <a:pt x="946390" y="192843"/>
                  <a:pt x="946142" y="192330"/>
                </a:cubicBezTo>
                <a:cubicBezTo>
                  <a:pt x="945895" y="191817"/>
                  <a:pt x="945541" y="191357"/>
                  <a:pt x="945081" y="190950"/>
                </a:cubicBezTo>
                <a:cubicBezTo>
                  <a:pt x="947558" y="188331"/>
                  <a:pt x="949823" y="185500"/>
                  <a:pt x="951875" y="182457"/>
                </a:cubicBezTo>
                <a:cubicBezTo>
                  <a:pt x="953928" y="179413"/>
                  <a:pt x="956193" y="176582"/>
                  <a:pt x="958670" y="173964"/>
                </a:cubicBezTo>
                <a:cubicBezTo>
                  <a:pt x="959554" y="170053"/>
                  <a:pt x="961182" y="166408"/>
                  <a:pt x="963553" y="163029"/>
                </a:cubicBezTo>
                <a:cubicBezTo>
                  <a:pt x="965924" y="159649"/>
                  <a:pt x="968826" y="157066"/>
                  <a:pt x="972259" y="155279"/>
                </a:cubicBezTo>
                <a:lnTo>
                  <a:pt x="971409" y="151032"/>
                </a:lnTo>
                <a:cubicBezTo>
                  <a:pt x="971020" y="149740"/>
                  <a:pt x="971162" y="148502"/>
                  <a:pt x="971834" y="147316"/>
                </a:cubicBezTo>
                <a:cubicBezTo>
                  <a:pt x="972506" y="146131"/>
                  <a:pt x="973497" y="145105"/>
                  <a:pt x="974807" y="144238"/>
                </a:cubicBezTo>
                <a:cubicBezTo>
                  <a:pt x="976505" y="140699"/>
                  <a:pt x="978204" y="140133"/>
                  <a:pt x="979903" y="142539"/>
                </a:cubicBezTo>
                <a:cubicBezTo>
                  <a:pt x="981690" y="144185"/>
                  <a:pt x="982787" y="145777"/>
                  <a:pt x="983194" y="147316"/>
                </a:cubicBezTo>
                <a:cubicBezTo>
                  <a:pt x="983601" y="148856"/>
                  <a:pt x="982787" y="150661"/>
                  <a:pt x="980752" y="152731"/>
                </a:cubicBezTo>
                <a:cubicBezTo>
                  <a:pt x="979106" y="154270"/>
                  <a:pt x="977089" y="156924"/>
                  <a:pt x="974701" y="160693"/>
                </a:cubicBezTo>
                <a:cubicBezTo>
                  <a:pt x="972312" y="164462"/>
                  <a:pt x="971781" y="167753"/>
                  <a:pt x="973108" y="170566"/>
                </a:cubicBezTo>
                <a:cubicBezTo>
                  <a:pt x="972630" y="173132"/>
                  <a:pt x="971463" y="177131"/>
                  <a:pt x="969605" y="182563"/>
                </a:cubicBezTo>
                <a:cubicBezTo>
                  <a:pt x="967747" y="187995"/>
                  <a:pt x="965517" y="192206"/>
                  <a:pt x="962916" y="195196"/>
                </a:cubicBezTo>
                <a:cubicBezTo>
                  <a:pt x="964102" y="196470"/>
                  <a:pt x="964491" y="197532"/>
                  <a:pt x="964084" y="198381"/>
                </a:cubicBezTo>
                <a:cubicBezTo>
                  <a:pt x="963677" y="199231"/>
                  <a:pt x="963005" y="199868"/>
                  <a:pt x="962067" y="200292"/>
                </a:cubicBezTo>
                <a:cubicBezTo>
                  <a:pt x="960705" y="201832"/>
                  <a:pt x="960881" y="204061"/>
                  <a:pt x="962598" y="206981"/>
                </a:cubicBezTo>
                <a:cubicBezTo>
                  <a:pt x="964314" y="209900"/>
                  <a:pt x="965553" y="211917"/>
                  <a:pt x="966314" y="213032"/>
                </a:cubicBezTo>
                <a:cubicBezTo>
                  <a:pt x="964420" y="215757"/>
                  <a:pt x="961412" y="221560"/>
                  <a:pt x="957290" y="230443"/>
                </a:cubicBezTo>
                <a:cubicBezTo>
                  <a:pt x="953167" y="239325"/>
                  <a:pt x="951645" y="245129"/>
                  <a:pt x="952725" y="247854"/>
                </a:cubicBezTo>
                <a:lnTo>
                  <a:pt x="945930" y="253799"/>
                </a:lnTo>
                <a:lnTo>
                  <a:pt x="944589" y="256405"/>
                </a:lnTo>
                <a:lnTo>
                  <a:pt x="945728" y="258324"/>
                </a:lnTo>
                <a:cubicBezTo>
                  <a:pt x="945816" y="259350"/>
                  <a:pt x="945427" y="260483"/>
                  <a:pt x="944560" y="261721"/>
                </a:cubicBezTo>
                <a:lnTo>
                  <a:pt x="942985" y="267206"/>
                </a:lnTo>
                <a:lnTo>
                  <a:pt x="946036" y="263566"/>
                </a:lnTo>
                <a:cubicBezTo>
                  <a:pt x="947363" y="259355"/>
                  <a:pt x="949593" y="256948"/>
                  <a:pt x="952725" y="256347"/>
                </a:cubicBezTo>
                <a:cubicBezTo>
                  <a:pt x="954282" y="256205"/>
                  <a:pt x="956263" y="255639"/>
                  <a:pt x="958670" y="254648"/>
                </a:cubicBezTo>
                <a:lnTo>
                  <a:pt x="952725" y="252100"/>
                </a:lnTo>
                <a:lnTo>
                  <a:pt x="955273" y="250402"/>
                </a:lnTo>
                <a:cubicBezTo>
                  <a:pt x="956529" y="249623"/>
                  <a:pt x="957626" y="249482"/>
                  <a:pt x="958564" y="249977"/>
                </a:cubicBezTo>
                <a:cubicBezTo>
                  <a:pt x="959501" y="250472"/>
                  <a:pt x="960386" y="251180"/>
                  <a:pt x="961218" y="252100"/>
                </a:cubicBezTo>
                <a:cubicBezTo>
                  <a:pt x="962102" y="250862"/>
                  <a:pt x="962881" y="249729"/>
                  <a:pt x="963553" y="248703"/>
                </a:cubicBezTo>
                <a:cubicBezTo>
                  <a:pt x="964226" y="247677"/>
                  <a:pt x="964580" y="246544"/>
                  <a:pt x="964615" y="245306"/>
                </a:cubicBezTo>
                <a:cubicBezTo>
                  <a:pt x="965411" y="244386"/>
                  <a:pt x="965942" y="243041"/>
                  <a:pt x="966207" y="241272"/>
                </a:cubicBezTo>
                <a:cubicBezTo>
                  <a:pt x="966473" y="239502"/>
                  <a:pt x="966791" y="237733"/>
                  <a:pt x="967163" y="235963"/>
                </a:cubicBezTo>
                <a:cubicBezTo>
                  <a:pt x="964473" y="235822"/>
                  <a:pt x="962209" y="234406"/>
                  <a:pt x="960368" y="231717"/>
                </a:cubicBezTo>
                <a:cubicBezTo>
                  <a:pt x="963058" y="230018"/>
                  <a:pt x="964473" y="227470"/>
                  <a:pt x="964615" y="224073"/>
                </a:cubicBezTo>
                <a:lnTo>
                  <a:pt x="973108" y="225772"/>
                </a:lnTo>
                <a:cubicBezTo>
                  <a:pt x="971923" y="227046"/>
                  <a:pt x="971109" y="228320"/>
                  <a:pt x="970666" y="229593"/>
                </a:cubicBezTo>
                <a:cubicBezTo>
                  <a:pt x="970224" y="230867"/>
                  <a:pt x="969622" y="232141"/>
                  <a:pt x="968861" y="233415"/>
                </a:cubicBezTo>
                <a:lnTo>
                  <a:pt x="972259" y="235963"/>
                </a:lnTo>
                <a:cubicBezTo>
                  <a:pt x="973957" y="235963"/>
                  <a:pt x="974807" y="236813"/>
                  <a:pt x="974807" y="238511"/>
                </a:cubicBezTo>
                <a:cubicBezTo>
                  <a:pt x="974736" y="240228"/>
                  <a:pt x="974240" y="241891"/>
                  <a:pt x="973320" y="243501"/>
                </a:cubicBezTo>
                <a:lnTo>
                  <a:pt x="971725" y="246017"/>
                </a:lnTo>
                <a:lnTo>
                  <a:pt x="973091" y="248113"/>
                </a:lnTo>
                <a:lnTo>
                  <a:pt x="974701" y="248278"/>
                </a:lnTo>
                <a:cubicBezTo>
                  <a:pt x="976134" y="248208"/>
                  <a:pt x="977302" y="248349"/>
                  <a:pt x="978204" y="248703"/>
                </a:cubicBezTo>
                <a:cubicBezTo>
                  <a:pt x="978823" y="250119"/>
                  <a:pt x="978222" y="251959"/>
                  <a:pt x="976399" y="254224"/>
                </a:cubicBezTo>
                <a:cubicBezTo>
                  <a:pt x="974577" y="256488"/>
                  <a:pt x="972913" y="258329"/>
                  <a:pt x="971409" y="259744"/>
                </a:cubicBezTo>
                <a:cubicBezTo>
                  <a:pt x="971374" y="261513"/>
                  <a:pt x="971020" y="263071"/>
                  <a:pt x="970348" y="264415"/>
                </a:cubicBezTo>
                <a:lnTo>
                  <a:pt x="969045" y="265600"/>
                </a:lnTo>
                <a:lnTo>
                  <a:pt x="965050" y="274355"/>
                </a:lnTo>
                <a:lnTo>
                  <a:pt x="964096" y="279797"/>
                </a:lnTo>
                <a:lnTo>
                  <a:pt x="966314" y="277580"/>
                </a:lnTo>
                <a:lnTo>
                  <a:pt x="969711" y="270785"/>
                </a:lnTo>
                <a:cubicBezTo>
                  <a:pt x="970171" y="269936"/>
                  <a:pt x="970737" y="269299"/>
                  <a:pt x="971409" y="268874"/>
                </a:cubicBezTo>
                <a:cubicBezTo>
                  <a:pt x="972082" y="268450"/>
                  <a:pt x="972648" y="268237"/>
                  <a:pt x="973108" y="268237"/>
                </a:cubicBezTo>
                <a:cubicBezTo>
                  <a:pt x="973037" y="268715"/>
                  <a:pt x="972754" y="269458"/>
                  <a:pt x="972259" y="270467"/>
                </a:cubicBezTo>
                <a:cubicBezTo>
                  <a:pt x="971763" y="271475"/>
                  <a:pt x="971480" y="272431"/>
                  <a:pt x="971409" y="273333"/>
                </a:cubicBezTo>
                <a:cubicBezTo>
                  <a:pt x="972400" y="275633"/>
                  <a:pt x="971268" y="278464"/>
                  <a:pt x="968012" y="281826"/>
                </a:cubicBezTo>
                <a:cubicBezTo>
                  <a:pt x="964756" y="285188"/>
                  <a:pt x="963624" y="288019"/>
                  <a:pt x="964615" y="290319"/>
                </a:cubicBezTo>
                <a:lnTo>
                  <a:pt x="961218" y="296265"/>
                </a:lnTo>
                <a:cubicBezTo>
                  <a:pt x="961076" y="298105"/>
                  <a:pt x="960510" y="300370"/>
                  <a:pt x="959519" y="303059"/>
                </a:cubicBezTo>
                <a:cubicBezTo>
                  <a:pt x="961324" y="300936"/>
                  <a:pt x="963022" y="298600"/>
                  <a:pt x="964615" y="296052"/>
                </a:cubicBezTo>
                <a:cubicBezTo>
                  <a:pt x="966207" y="293504"/>
                  <a:pt x="967057" y="290744"/>
                  <a:pt x="967163" y="287771"/>
                </a:cubicBezTo>
                <a:lnTo>
                  <a:pt x="973957" y="290319"/>
                </a:lnTo>
                <a:lnTo>
                  <a:pt x="973770" y="291345"/>
                </a:lnTo>
                <a:lnTo>
                  <a:pt x="975029" y="291236"/>
                </a:lnTo>
                <a:cubicBezTo>
                  <a:pt x="975790" y="291484"/>
                  <a:pt x="976391" y="291836"/>
                  <a:pt x="976834" y="292298"/>
                </a:cubicBezTo>
                <a:cubicBezTo>
                  <a:pt x="978762" y="294632"/>
                  <a:pt x="979152" y="297392"/>
                  <a:pt x="978002" y="300577"/>
                </a:cubicBezTo>
                <a:lnTo>
                  <a:pt x="977991" y="300595"/>
                </a:lnTo>
                <a:lnTo>
                  <a:pt x="980752" y="303908"/>
                </a:lnTo>
                <a:lnTo>
                  <a:pt x="976505" y="316648"/>
                </a:lnTo>
                <a:cubicBezTo>
                  <a:pt x="973214" y="319815"/>
                  <a:pt x="970454" y="323460"/>
                  <a:pt x="968225" y="327583"/>
                </a:cubicBezTo>
                <a:lnTo>
                  <a:pt x="965465" y="331639"/>
                </a:lnTo>
                <a:lnTo>
                  <a:pt x="963245" y="338159"/>
                </a:lnTo>
                <a:cubicBezTo>
                  <a:pt x="964023" y="338974"/>
                  <a:pt x="964165" y="339682"/>
                  <a:pt x="963669" y="340283"/>
                </a:cubicBezTo>
                <a:cubicBezTo>
                  <a:pt x="963174" y="340884"/>
                  <a:pt x="962466" y="341592"/>
                  <a:pt x="961546" y="342406"/>
                </a:cubicBezTo>
                <a:cubicBezTo>
                  <a:pt x="960732" y="343273"/>
                  <a:pt x="960449" y="344088"/>
                  <a:pt x="960697" y="344848"/>
                </a:cubicBezTo>
                <a:cubicBezTo>
                  <a:pt x="960945" y="345609"/>
                  <a:pt x="961511" y="346210"/>
                  <a:pt x="962395" y="346652"/>
                </a:cubicBezTo>
                <a:cubicBezTo>
                  <a:pt x="961068" y="347963"/>
                  <a:pt x="959901" y="349377"/>
                  <a:pt x="958892" y="350899"/>
                </a:cubicBezTo>
                <a:cubicBezTo>
                  <a:pt x="957883" y="352421"/>
                  <a:pt x="957353" y="353836"/>
                  <a:pt x="957300" y="355146"/>
                </a:cubicBezTo>
                <a:lnTo>
                  <a:pt x="953902" y="361091"/>
                </a:lnTo>
                <a:cubicBezTo>
                  <a:pt x="955141" y="362825"/>
                  <a:pt x="955636" y="364453"/>
                  <a:pt x="955389" y="365974"/>
                </a:cubicBezTo>
                <a:cubicBezTo>
                  <a:pt x="955141" y="367496"/>
                  <a:pt x="954362" y="368699"/>
                  <a:pt x="953053" y="369584"/>
                </a:cubicBezTo>
                <a:cubicBezTo>
                  <a:pt x="955937" y="369372"/>
                  <a:pt x="959724" y="369159"/>
                  <a:pt x="964413" y="368948"/>
                </a:cubicBezTo>
                <a:cubicBezTo>
                  <a:pt x="969101" y="368735"/>
                  <a:pt x="972676" y="369796"/>
                  <a:pt x="975135" y="372133"/>
                </a:cubicBezTo>
                <a:cubicBezTo>
                  <a:pt x="976409" y="373919"/>
                  <a:pt x="977046" y="375653"/>
                  <a:pt x="977046" y="377334"/>
                </a:cubicBezTo>
                <a:cubicBezTo>
                  <a:pt x="977046" y="379015"/>
                  <a:pt x="976409" y="380112"/>
                  <a:pt x="975135" y="380625"/>
                </a:cubicBezTo>
                <a:cubicBezTo>
                  <a:pt x="975047" y="381120"/>
                  <a:pt x="974799" y="381828"/>
                  <a:pt x="974392" y="382748"/>
                </a:cubicBezTo>
                <a:cubicBezTo>
                  <a:pt x="973985" y="383668"/>
                  <a:pt x="973950" y="384376"/>
                  <a:pt x="974286" y="384872"/>
                </a:cubicBezTo>
                <a:lnTo>
                  <a:pt x="976834" y="383173"/>
                </a:lnTo>
                <a:lnTo>
                  <a:pt x="987875" y="374680"/>
                </a:lnTo>
                <a:lnTo>
                  <a:pt x="989573" y="368735"/>
                </a:lnTo>
                <a:cubicBezTo>
                  <a:pt x="988795" y="367549"/>
                  <a:pt x="988653" y="366735"/>
                  <a:pt x="989149" y="366293"/>
                </a:cubicBezTo>
                <a:cubicBezTo>
                  <a:pt x="989644" y="365851"/>
                  <a:pt x="990352" y="365249"/>
                  <a:pt x="991272" y="364488"/>
                </a:cubicBezTo>
                <a:cubicBezTo>
                  <a:pt x="991661" y="363657"/>
                  <a:pt x="991732" y="362984"/>
                  <a:pt x="991484" y="362471"/>
                </a:cubicBezTo>
                <a:cubicBezTo>
                  <a:pt x="991237" y="361958"/>
                  <a:pt x="990883" y="361499"/>
                  <a:pt x="990423" y="361091"/>
                </a:cubicBezTo>
                <a:cubicBezTo>
                  <a:pt x="992900" y="358473"/>
                  <a:pt x="995165" y="355641"/>
                  <a:pt x="997217" y="352598"/>
                </a:cubicBezTo>
                <a:cubicBezTo>
                  <a:pt x="999270" y="349554"/>
                  <a:pt x="1001535" y="346723"/>
                  <a:pt x="1004012" y="344106"/>
                </a:cubicBezTo>
                <a:cubicBezTo>
                  <a:pt x="1004896" y="340194"/>
                  <a:pt x="1006524" y="336550"/>
                  <a:pt x="1008895" y="333170"/>
                </a:cubicBezTo>
                <a:cubicBezTo>
                  <a:pt x="1011266" y="329790"/>
                  <a:pt x="1014168" y="327207"/>
                  <a:pt x="1017601" y="325420"/>
                </a:cubicBezTo>
                <a:lnTo>
                  <a:pt x="1016751" y="321173"/>
                </a:lnTo>
                <a:cubicBezTo>
                  <a:pt x="1016362" y="319881"/>
                  <a:pt x="1016504" y="318643"/>
                  <a:pt x="1017176" y="317457"/>
                </a:cubicBezTo>
                <a:cubicBezTo>
                  <a:pt x="1017848" y="316272"/>
                  <a:pt x="1018839" y="315247"/>
                  <a:pt x="1020149" y="314379"/>
                </a:cubicBezTo>
                <a:cubicBezTo>
                  <a:pt x="1021847" y="310840"/>
                  <a:pt x="1023546" y="310274"/>
                  <a:pt x="1025245" y="312680"/>
                </a:cubicBezTo>
                <a:cubicBezTo>
                  <a:pt x="1027032" y="314326"/>
                  <a:pt x="1028129" y="315918"/>
                  <a:pt x="1028536" y="317457"/>
                </a:cubicBezTo>
                <a:cubicBezTo>
                  <a:pt x="1028943" y="318998"/>
                  <a:pt x="1028129" y="320803"/>
                  <a:pt x="1026094" y="322873"/>
                </a:cubicBezTo>
                <a:cubicBezTo>
                  <a:pt x="1024448" y="324412"/>
                  <a:pt x="1022431" y="327065"/>
                  <a:pt x="1020043" y="330835"/>
                </a:cubicBezTo>
                <a:cubicBezTo>
                  <a:pt x="1017654" y="334603"/>
                  <a:pt x="1017123" y="337894"/>
                  <a:pt x="1018450" y="340707"/>
                </a:cubicBezTo>
                <a:cubicBezTo>
                  <a:pt x="1017972" y="343273"/>
                  <a:pt x="1016805" y="347272"/>
                  <a:pt x="1014947" y="352704"/>
                </a:cubicBezTo>
                <a:cubicBezTo>
                  <a:pt x="1013089" y="358137"/>
                  <a:pt x="1010859" y="362347"/>
                  <a:pt x="1008258" y="365338"/>
                </a:cubicBezTo>
                <a:cubicBezTo>
                  <a:pt x="1009444" y="366611"/>
                  <a:pt x="1009833" y="367673"/>
                  <a:pt x="1009426" y="368523"/>
                </a:cubicBezTo>
                <a:cubicBezTo>
                  <a:pt x="1009019" y="369373"/>
                  <a:pt x="1008347" y="370009"/>
                  <a:pt x="1007409" y="370433"/>
                </a:cubicBezTo>
                <a:cubicBezTo>
                  <a:pt x="1006047" y="371973"/>
                  <a:pt x="1006223" y="374202"/>
                  <a:pt x="1007940" y="377122"/>
                </a:cubicBezTo>
                <a:cubicBezTo>
                  <a:pt x="1009656" y="380041"/>
                  <a:pt x="1010895" y="382058"/>
                  <a:pt x="1011656" y="383173"/>
                </a:cubicBezTo>
                <a:cubicBezTo>
                  <a:pt x="1009762" y="385898"/>
                  <a:pt x="1006754" y="391701"/>
                  <a:pt x="1002632" y="400584"/>
                </a:cubicBezTo>
                <a:cubicBezTo>
                  <a:pt x="998509" y="409466"/>
                  <a:pt x="996987" y="415270"/>
                  <a:pt x="998067" y="417995"/>
                </a:cubicBezTo>
                <a:lnTo>
                  <a:pt x="991272" y="423940"/>
                </a:lnTo>
                <a:cubicBezTo>
                  <a:pt x="989980" y="426452"/>
                  <a:pt x="988742" y="428859"/>
                  <a:pt x="987556" y="431160"/>
                </a:cubicBezTo>
                <a:cubicBezTo>
                  <a:pt x="986371" y="433459"/>
                  <a:pt x="985345" y="435866"/>
                  <a:pt x="984478" y="438378"/>
                </a:cubicBezTo>
                <a:lnTo>
                  <a:pt x="985327" y="440926"/>
                </a:lnTo>
                <a:cubicBezTo>
                  <a:pt x="988034" y="440325"/>
                  <a:pt x="990051" y="437919"/>
                  <a:pt x="991378" y="433707"/>
                </a:cubicBezTo>
                <a:cubicBezTo>
                  <a:pt x="992705" y="429496"/>
                  <a:pt x="994935" y="427089"/>
                  <a:pt x="998067" y="426489"/>
                </a:cubicBezTo>
                <a:cubicBezTo>
                  <a:pt x="999624" y="426346"/>
                  <a:pt x="1001605" y="425781"/>
                  <a:pt x="1004012" y="424789"/>
                </a:cubicBezTo>
                <a:lnTo>
                  <a:pt x="998067" y="422241"/>
                </a:lnTo>
                <a:lnTo>
                  <a:pt x="1000615" y="420543"/>
                </a:lnTo>
                <a:cubicBezTo>
                  <a:pt x="1001871" y="419764"/>
                  <a:pt x="1002968" y="419623"/>
                  <a:pt x="1003906" y="420118"/>
                </a:cubicBezTo>
                <a:cubicBezTo>
                  <a:pt x="1004843" y="420614"/>
                  <a:pt x="1005728" y="421321"/>
                  <a:pt x="1006560" y="422241"/>
                </a:cubicBezTo>
                <a:cubicBezTo>
                  <a:pt x="1007444" y="421003"/>
                  <a:pt x="1008223" y="419870"/>
                  <a:pt x="1008895" y="418844"/>
                </a:cubicBezTo>
                <a:cubicBezTo>
                  <a:pt x="1009568" y="417818"/>
                  <a:pt x="1009922" y="416685"/>
                  <a:pt x="1009957" y="415447"/>
                </a:cubicBezTo>
                <a:cubicBezTo>
                  <a:pt x="1010753" y="414527"/>
                  <a:pt x="1011284" y="413182"/>
                  <a:pt x="1011549" y="411413"/>
                </a:cubicBezTo>
                <a:cubicBezTo>
                  <a:pt x="1011815" y="409643"/>
                  <a:pt x="1012133" y="407874"/>
                  <a:pt x="1012505" y="406104"/>
                </a:cubicBezTo>
                <a:cubicBezTo>
                  <a:pt x="1009815" y="405963"/>
                  <a:pt x="1007551" y="404547"/>
                  <a:pt x="1005710" y="401859"/>
                </a:cubicBezTo>
                <a:cubicBezTo>
                  <a:pt x="1008400" y="400159"/>
                  <a:pt x="1009815" y="397611"/>
                  <a:pt x="1009957" y="394214"/>
                </a:cubicBezTo>
                <a:lnTo>
                  <a:pt x="1018450" y="395913"/>
                </a:lnTo>
                <a:cubicBezTo>
                  <a:pt x="1017265" y="397187"/>
                  <a:pt x="1016451" y="398461"/>
                  <a:pt x="1016008" y="399734"/>
                </a:cubicBezTo>
                <a:cubicBezTo>
                  <a:pt x="1015566" y="401008"/>
                  <a:pt x="1014964" y="402282"/>
                  <a:pt x="1014203" y="403556"/>
                </a:cubicBezTo>
                <a:lnTo>
                  <a:pt x="1017601" y="406104"/>
                </a:lnTo>
                <a:lnTo>
                  <a:pt x="1019321" y="407824"/>
                </a:lnTo>
                <a:lnTo>
                  <a:pt x="1022113" y="403407"/>
                </a:lnTo>
                <a:cubicBezTo>
                  <a:pt x="1024537" y="398700"/>
                  <a:pt x="1025846" y="394525"/>
                  <a:pt x="1026041" y="390880"/>
                </a:cubicBezTo>
                <a:cubicBezTo>
                  <a:pt x="1027368" y="390013"/>
                  <a:pt x="1028324" y="388986"/>
                  <a:pt x="1028907" y="387801"/>
                </a:cubicBezTo>
                <a:cubicBezTo>
                  <a:pt x="1029491" y="386615"/>
                  <a:pt x="1029385" y="385377"/>
                  <a:pt x="1028589" y="384085"/>
                </a:cubicBezTo>
                <a:cubicBezTo>
                  <a:pt x="1029155" y="381236"/>
                  <a:pt x="1030358" y="379078"/>
                  <a:pt x="1032199" y="377609"/>
                </a:cubicBezTo>
                <a:cubicBezTo>
                  <a:pt x="1034039" y="376141"/>
                  <a:pt x="1035667" y="374619"/>
                  <a:pt x="1037082" y="373044"/>
                </a:cubicBezTo>
                <a:cubicBezTo>
                  <a:pt x="1038285" y="372195"/>
                  <a:pt x="1038851" y="371345"/>
                  <a:pt x="1038781" y="370496"/>
                </a:cubicBezTo>
                <a:cubicBezTo>
                  <a:pt x="1038710" y="369647"/>
                  <a:pt x="1038427" y="368798"/>
                  <a:pt x="1037931" y="367948"/>
                </a:cubicBezTo>
                <a:lnTo>
                  <a:pt x="1045575" y="354359"/>
                </a:lnTo>
                <a:cubicBezTo>
                  <a:pt x="1046088" y="353510"/>
                  <a:pt x="1046761" y="352448"/>
                  <a:pt x="1047592" y="351174"/>
                </a:cubicBezTo>
                <a:cubicBezTo>
                  <a:pt x="1048424" y="349900"/>
                  <a:pt x="1048884" y="348414"/>
                  <a:pt x="1048972" y="346715"/>
                </a:cubicBezTo>
                <a:cubicBezTo>
                  <a:pt x="1052901" y="341779"/>
                  <a:pt x="1056084" y="336152"/>
                  <a:pt x="1058527" y="329835"/>
                </a:cubicBezTo>
                <a:cubicBezTo>
                  <a:pt x="1060969" y="323519"/>
                  <a:pt x="1064579" y="318104"/>
                  <a:pt x="1069356" y="313592"/>
                </a:cubicBezTo>
                <a:lnTo>
                  <a:pt x="1068507" y="307647"/>
                </a:lnTo>
                <a:lnTo>
                  <a:pt x="1077849" y="293209"/>
                </a:lnTo>
                <a:cubicBezTo>
                  <a:pt x="1078008" y="290997"/>
                  <a:pt x="1079176" y="287140"/>
                  <a:pt x="1081352" y="281637"/>
                </a:cubicBezTo>
                <a:cubicBezTo>
                  <a:pt x="1083529" y="276134"/>
                  <a:pt x="1085758" y="272064"/>
                  <a:pt x="1088041" y="269428"/>
                </a:cubicBezTo>
                <a:cubicBezTo>
                  <a:pt x="1088041" y="266172"/>
                  <a:pt x="1089739" y="263341"/>
                  <a:pt x="1093137" y="260935"/>
                </a:cubicBezTo>
                <a:cubicBezTo>
                  <a:pt x="1092004" y="259236"/>
                  <a:pt x="1091934" y="257750"/>
                  <a:pt x="1092924" y="256476"/>
                </a:cubicBezTo>
                <a:cubicBezTo>
                  <a:pt x="1093915" y="255202"/>
                  <a:pt x="1095118" y="254140"/>
                  <a:pt x="1096534" y="253291"/>
                </a:cubicBezTo>
                <a:lnTo>
                  <a:pt x="1127958" y="198086"/>
                </a:lnTo>
                <a:cubicBezTo>
                  <a:pt x="1129887" y="195909"/>
                  <a:pt x="1131338" y="193680"/>
                  <a:pt x="1132311" y="191397"/>
                </a:cubicBezTo>
                <a:cubicBezTo>
                  <a:pt x="1133284" y="189115"/>
                  <a:pt x="1134948" y="187098"/>
                  <a:pt x="1137301" y="185346"/>
                </a:cubicBezTo>
                <a:cubicBezTo>
                  <a:pt x="1137336" y="184019"/>
                  <a:pt x="1137690" y="182639"/>
                  <a:pt x="1138363" y="181206"/>
                </a:cubicBezTo>
                <a:cubicBezTo>
                  <a:pt x="1139035" y="179772"/>
                  <a:pt x="1139814" y="178605"/>
                  <a:pt x="1140698" y="177702"/>
                </a:cubicBezTo>
                <a:lnTo>
                  <a:pt x="1144095" y="171757"/>
                </a:lnTo>
                <a:cubicBezTo>
                  <a:pt x="1145016" y="170890"/>
                  <a:pt x="1146148" y="170288"/>
                  <a:pt x="1147493" y="169952"/>
                </a:cubicBezTo>
                <a:cubicBezTo>
                  <a:pt x="1148837" y="169616"/>
                  <a:pt x="1149970" y="169651"/>
                  <a:pt x="1150890" y="170058"/>
                </a:cubicBezTo>
                <a:cubicBezTo>
                  <a:pt x="1151315" y="172129"/>
                  <a:pt x="1149828" y="176694"/>
                  <a:pt x="1146431" y="183754"/>
                </a:cubicBezTo>
                <a:cubicBezTo>
                  <a:pt x="1143034" y="190813"/>
                  <a:pt x="1140274" y="195591"/>
                  <a:pt x="1138150" y="198086"/>
                </a:cubicBezTo>
                <a:lnTo>
                  <a:pt x="1138999" y="198086"/>
                </a:lnTo>
                <a:cubicBezTo>
                  <a:pt x="1140256" y="199324"/>
                  <a:pt x="1140928" y="200457"/>
                  <a:pt x="1141017" y="201483"/>
                </a:cubicBezTo>
                <a:cubicBezTo>
                  <a:pt x="1141104" y="202509"/>
                  <a:pt x="1140716" y="203642"/>
                  <a:pt x="1139849" y="204880"/>
                </a:cubicBezTo>
                <a:cubicBezTo>
                  <a:pt x="1138787" y="211321"/>
                  <a:pt x="1136876" y="217974"/>
                  <a:pt x="1134116" y="224839"/>
                </a:cubicBezTo>
                <a:cubicBezTo>
                  <a:pt x="1131356" y="231704"/>
                  <a:pt x="1129020" y="238357"/>
                  <a:pt x="1127109" y="244798"/>
                </a:cubicBezTo>
                <a:cubicBezTo>
                  <a:pt x="1127905" y="245983"/>
                  <a:pt x="1128012" y="246797"/>
                  <a:pt x="1127428" y="247240"/>
                </a:cubicBezTo>
                <a:cubicBezTo>
                  <a:pt x="1126844" y="247682"/>
                  <a:pt x="1125888" y="248284"/>
                  <a:pt x="1124561" y="249045"/>
                </a:cubicBezTo>
                <a:cubicBezTo>
                  <a:pt x="1124490" y="249929"/>
                  <a:pt x="1124420" y="250708"/>
                  <a:pt x="1124349" y="251380"/>
                </a:cubicBezTo>
                <a:cubicBezTo>
                  <a:pt x="1124278" y="252052"/>
                  <a:pt x="1124632" y="252406"/>
                  <a:pt x="1125411" y="252442"/>
                </a:cubicBezTo>
                <a:cubicBezTo>
                  <a:pt x="1124791" y="253840"/>
                  <a:pt x="1123907" y="255503"/>
                  <a:pt x="1122756" y="257431"/>
                </a:cubicBezTo>
                <a:cubicBezTo>
                  <a:pt x="1121606" y="259360"/>
                  <a:pt x="1121359" y="260811"/>
                  <a:pt x="1122013" y="261784"/>
                </a:cubicBezTo>
                <a:lnTo>
                  <a:pt x="1127109" y="256688"/>
                </a:lnTo>
                <a:cubicBezTo>
                  <a:pt x="1127994" y="255839"/>
                  <a:pt x="1128560" y="254990"/>
                  <a:pt x="1128808" y="254140"/>
                </a:cubicBezTo>
                <a:cubicBezTo>
                  <a:pt x="1129056" y="253291"/>
                  <a:pt x="1128772" y="252442"/>
                  <a:pt x="1127958" y="251592"/>
                </a:cubicBezTo>
                <a:cubicBezTo>
                  <a:pt x="1128861" y="250690"/>
                  <a:pt x="1129816" y="249522"/>
                  <a:pt x="1130825" y="248089"/>
                </a:cubicBezTo>
                <a:cubicBezTo>
                  <a:pt x="1131834" y="246656"/>
                  <a:pt x="1132577" y="245276"/>
                  <a:pt x="1133054" y="243949"/>
                </a:cubicBezTo>
                <a:lnTo>
                  <a:pt x="1139849" y="228661"/>
                </a:lnTo>
                <a:lnTo>
                  <a:pt x="1144945" y="224414"/>
                </a:lnTo>
                <a:cubicBezTo>
                  <a:pt x="1145865" y="223530"/>
                  <a:pt x="1146573" y="222539"/>
                  <a:pt x="1147068" y="221442"/>
                </a:cubicBezTo>
                <a:cubicBezTo>
                  <a:pt x="1147563" y="220345"/>
                  <a:pt x="1147422" y="219354"/>
                  <a:pt x="1146643" y="218469"/>
                </a:cubicBezTo>
                <a:lnTo>
                  <a:pt x="1150041" y="211675"/>
                </a:lnTo>
                <a:cubicBezTo>
                  <a:pt x="1149616" y="208844"/>
                  <a:pt x="1150465" y="206437"/>
                  <a:pt x="1152589" y="204456"/>
                </a:cubicBezTo>
                <a:cubicBezTo>
                  <a:pt x="1154712" y="202474"/>
                  <a:pt x="1155561" y="200067"/>
                  <a:pt x="1155137" y="197236"/>
                </a:cubicBezTo>
                <a:lnTo>
                  <a:pt x="1166178" y="187894"/>
                </a:lnTo>
                <a:cubicBezTo>
                  <a:pt x="1168301" y="190265"/>
                  <a:pt x="1169362" y="191893"/>
                  <a:pt x="1169362" y="192778"/>
                </a:cubicBezTo>
                <a:cubicBezTo>
                  <a:pt x="1169362" y="193662"/>
                  <a:pt x="1168301" y="194865"/>
                  <a:pt x="1166178" y="196387"/>
                </a:cubicBezTo>
                <a:cubicBezTo>
                  <a:pt x="1167788" y="198776"/>
                  <a:pt x="1167752" y="200581"/>
                  <a:pt x="1166071" y="201801"/>
                </a:cubicBezTo>
                <a:cubicBezTo>
                  <a:pt x="1164390" y="203022"/>
                  <a:pt x="1164143" y="204615"/>
                  <a:pt x="1165328" y="206579"/>
                </a:cubicBezTo>
                <a:cubicBezTo>
                  <a:pt x="1163824" y="208791"/>
                  <a:pt x="1162161" y="212436"/>
                  <a:pt x="1160339" y="217514"/>
                </a:cubicBezTo>
                <a:cubicBezTo>
                  <a:pt x="1158516" y="222592"/>
                  <a:pt x="1157914" y="226025"/>
                  <a:pt x="1158534" y="227812"/>
                </a:cubicBezTo>
                <a:lnTo>
                  <a:pt x="1151739" y="243949"/>
                </a:lnTo>
                <a:cubicBezTo>
                  <a:pt x="1153509" y="246107"/>
                  <a:pt x="1154429" y="248372"/>
                  <a:pt x="1154500" y="250743"/>
                </a:cubicBezTo>
                <a:cubicBezTo>
                  <a:pt x="1154570" y="253114"/>
                  <a:pt x="1153367" y="255379"/>
                  <a:pt x="1150890" y="257538"/>
                </a:cubicBezTo>
                <a:cubicBezTo>
                  <a:pt x="1150041" y="261041"/>
                  <a:pt x="1148767" y="264651"/>
                  <a:pt x="1147068" y="268366"/>
                </a:cubicBezTo>
                <a:cubicBezTo>
                  <a:pt x="1145369" y="272082"/>
                  <a:pt x="1143246" y="275267"/>
                  <a:pt x="1140698" y="277921"/>
                </a:cubicBezTo>
                <a:lnTo>
                  <a:pt x="1143246" y="284716"/>
                </a:lnTo>
                <a:lnTo>
                  <a:pt x="1137301" y="288962"/>
                </a:lnTo>
                <a:lnTo>
                  <a:pt x="1137301" y="298305"/>
                </a:lnTo>
                <a:cubicBezTo>
                  <a:pt x="1136186" y="300039"/>
                  <a:pt x="1135443" y="301666"/>
                  <a:pt x="1135071" y="303188"/>
                </a:cubicBezTo>
                <a:cubicBezTo>
                  <a:pt x="1134700" y="304710"/>
                  <a:pt x="1133744" y="305913"/>
                  <a:pt x="1132205" y="306798"/>
                </a:cubicBezTo>
                <a:cubicBezTo>
                  <a:pt x="1131816" y="307771"/>
                  <a:pt x="1131745" y="309010"/>
                  <a:pt x="1131993" y="310514"/>
                </a:cubicBezTo>
                <a:cubicBezTo>
                  <a:pt x="1132240" y="312017"/>
                  <a:pt x="1132594" y="313044"/>
                  <a:pt x="1133054" y="313592"/>
                </a:cubicBezTo>
                <a:cubicBezTo>
                  <a:pt x="1133532" y="314388"/>
                  <a:pt x="1134063" y="314707"/>
                  <a:pt x="1134647" y="314548"/>
                </a:cubicBezTo>
                <a:cubicBezTo>
                  <a:pt x="1135231" y="314388"/>
                  <a:pt x="1135549" y="314070"/>
                  <a:pt x="1135602" y="313592"/>
                </a:cubicBezTo>
                <a:cubicBezTo>
                  <a:pt x="1133868" y="311044"/>
                  <a:pt x="1134151" y="308921"/>
                  <a:pt x="1136452" y="307222"/>
                </a:cubicBezTo>
                <a:cubicBezTo>
                  <a:pt x="1138752" y="305524"/>
                  <a:pt x="1140734" y="304250"/>
                  <a:pt x="1142397" y="303400"/>
                </a:cubicBezTo>
                <a:lnTo>
                  <a:pt x="1142397" y="290661"/>
                </a:lnTo>
                <a:lnTo>
                  <a:pt x="1143246" y="290661"/>
                </a:lnTo>
                <a:cubicBezTo>
                  <a:pt x="1143724" y="289776"/>
                  <a:pt x="1144042" y="288785"/>
                  <a:pt x="1144202" y="287688"/>
                </a:cubicBezTo>
                <a:cubicBezTo>
                  <a:pt x="1144361" y="286591"/>
                  <a:pt x="1144042" y="285600"/>
                  <a:pt x="1143246" y="284716"/>
                </a:cubicBezTo>
                <a:cubicBezTo>
                  <a:pt x="1145617" y="282504"/>
                  <a:pt x="1147457" y="280133"/>
                  <a:pt x="1148767" y="277603"/>
                </a:cubicBezTo>
                <a:cubicBezTo>
                  <a:pt x="1150076" y="275072"/>
                  <a:pt x="1151916" y="272914"/>
                  <a:pt x="1154287" y="271127"/>
                </a:cubicBezTo>
                <a:cubicBezTo>
                  <a:pt x="1151492" y="268384"/>
                  <a:pt x="1150713" y="266438"/>
                  <a:pt x="1151952" y="265288"/>
                </a:cubicBezTo>
                <a:cubicBezTo>
                  <a:pt x="1153190" y="264137"/>
                  <a:pt x="1155384" y="262404"/>
                  <a:pt x="1158534" y="260086"/>
                </a:cubicBezTo>
                <a:cubicBezTo>
                  <a:pt x="1160462" y="257803"/>
                  <a:pt x="1161913" y="253663"/>
                  <a:pt x="1162886" y="247664"/>
                </a:cubicBezTo>
                <a:cubicBezTo>
                  <a:pt x="1163860" y="241666"/>
                  <a:pt x="1165523" y="237313"/>
                  <a:pt x="1167876" y="234606"/>
                </a:cubicBezTo>
                <a:cubicBezTo>
                  <a:pt x="1168743" y="234217"/>
                  <a:pt x="1169557" y="234146"/>
                  <a:pt x="1170318" y="234394"/>
                </a:cubicBezTo>
                <a:cubicBezTo>
                  <a:pt x="1171079" y="234642"/>
                  <a:pt x="1171680" y="234995"/>
                  <a:pt x="1172123" y="235456"/>
                </a:cubicBezTo>
                <a:cubicBezTo>
                  <a:pt x="1174051" y="237791"/>
                  <a:pt x="1174441" y="240551"/>
                  <a:pt x="1173291" y="243736"/>
                </a:cubicBezTo>
                <a:cubicBezTo>
                  <a:pt x="1172140" y="246921"/>
                  <a:pt x="1170619" y="249257"/>
                  <a:pt x="1168726" y="250743"/>
                </a:cubicBezTo>
                <a:cubicBezTo>
                  <a:pt x="1166708" y="256211"/>
                  <a:pt x="1165010" y="261413"/>
                  <a:pt x="1163630" y="266349"/>
                </a:cubicBezTo>
                <a:cubicBezTo>
                  <a:pt x="1162249" y="271286"/>
                  <a:pt x="1160551" y="276276"/>
                  <a:pt x="1158534" y="281318"/>
                </a:cubicBezTo>
                <a:cubicBezTo>
                  <a:pt x="1159312" y="282132"/>
                  <a:pt x="1159454" y="282840"/>
                  <a:pt x="1158958" y="283442"/>
                </a:cubicBezTo>
                <a:cubicBezTo>
                  <a:pt x="1158463" y="284043"/>
                  <a:pt x="1157755" y="284751"/>
                  <a:pt x="1156835" y="285565"/>
                </a:cubicBezTo>
                <a:cubicBezTo>
                  <a:pt x="1156021" y="286432"/>
                  <a:pt x="1155738" y="287246"/>
                  <a:pt x="1155986" y="288007"/>
                </a:cubicBezTo>
                <a:cubicBezTo>
                  <a:pt x="1156234" y="288768"/>
                  <a:pt x="1156800" y="289369"/>
                  <a:pt x="1157684" y="289811"/>
                </a:cubicBezTo>
                <a:cubicBezTo>
                  <a:pt x="1156357" y="291121"/>
                  <a:pt x="1155190" y="292536"/>
                  <a:pt x="1154181" y="294058"/>
                </a:cubicBezTo>
                <a:cubicBezTo>
                  <a:pt x="1153172" y="295580"/>
                  <a:pt x="1152642" y="296995"/>
                  <a:pt x="1152589" y="298305"/>
                </a:cubicBezTo>
                <a:lnTo>
                  <a:pt x="1149191" y="304250"/>
                </a:lnTo>
                <a:cubicBezTo>
                  <a:pt x="1150430" y="305984"/>
                  <a:pt x="1150925" y="307612"/>
                  <a:pt x="1150678" y="309133"/>
                </a:cubicBezTo>
                <a:cubicBezTo>
                  <a:pt x="1150430" y="310655"/>
                  <a:pt x="1149651" y="311858"/>
                  <a:pt x="1148342" y="312743"/>
                </a:cubicBezTo>
                <a:cubicBezTo>
                  <a:pt x="1151226" y="312531"/>
                  <a:pt x="1155013" y="312318"/>
                  <a:pt x="1159702" y="312106"/>
                </a:cubicBezTo>
                <a:cubicBezTo>
                  <a:pt x="1164390" y="311894"/>
                  <a:pt x="1167965" y="312955"/>
                  <a:pt x="1170424" y="315291"/>
                </a:cubicBezTo>
                <a:cubicBezTo>
                  <a:pt x="1171698" y="317078"/>
                  <a:pt x="1172335" y="318812"/>
                  <a:pt x="1172335" y="320493"/>
                </a:cubicBezTo>
                <a:cubicBezTo>
                  <a:pt x="1172335" y="322174"/>
                  <a:pt x="1171698" y="323271"/>
                  <a:pt x="1170424" y="323784"/>
                </a:cubicBezTo>
                <a:cubicBezTo>
                  <a:pt x="1170336" y="324279"/>
                  <a:pt x="1170088" y="324987"/>
                  <a:pt x="1169681" y="325907"/>
                </a:cubicBezTo>
                <a:cubicBezTo>
                  <a:pt x="1169274" y="326827"/>
                  <a:pt x="1169239" y="327535"/>
                  <a:pt x="1169575" y="328031"/>
                </a:cubicBezTo>
                <a:lnTo>
                  <a:pt x="1172123" y="326332"/>
                </a:lnTo>
                <a:lnTo>
                  <a:pt x="1183164" y="317839"/>
                </a:lnTo>
                <a:lnTo>
                  <a:pt x="1184862" y="311894"/>
                </a:lnTo>
                <a:cubicBezTo>
                  <a:pt x="1184084" y="310708"/>
                  <a:pt x="1183942" y="309894"/>
                  <a:pt x="1184438" y="309452"/>
                </a:cubicBezTo>
                <a:cubicBezTo>
                  <a:pt x="1184933" y="309010"/>
                  <a:pt x="1185641" y="308408"/>
                  <a:pt x="1186561" y="307647"/>
                </a:cubicBezTo>
                <a:cubicBezTo>
                  <a:pt x="1186950" y="306815"/>
                  <a:pt x="1187021" y="306143"/>
                  <a:pt x="1186773" y="305630"/>
                </a:cubicBezTo>
                <a:cubicBezTo>
                  <a:pt x="1186526" y="305117"/>
                  <a:pt x="1186172" y="304657"/>
                  <a:pt x="1185712" y="304250"/>
                </a:cubicBezTo>
                <a:cubicBezTo>
                  <a:pt x="1188189" y="301631"/>
                  <a:pt x="1190454" y="298800"/>
                  <a:pt x="1192506" y="295757"/>
                </a:cubicBezTo>
                <a:cubicBezTo>
                  <a:pt x="1194559" y="292713"/>
                  <a:pt x="1196824" y="289882"/>
                  <a:pt x="1199301" y="287264"/>
                </a:cubicBezTo>
                <a:cubicBezTo>
                  <a:pt x="1200185" y="283353"/>
                  <a:pt x="1201813" y="279708"/>
                  <a:pt x="1204184" y="276329"/>
                </a:cubicBezTo>
                <a:cubicBezTo>
                  <a:pt x="1206555" y="272949"/>
                  <a:pt x="1209457" y="270366"/>
                  <a:pt x="1212890" y="268579"/>
                </a:cubicBezTo>
                <a:lnTo>
                  <a:pt x="1212040" y="264332"/>
                </a:lnTo>
                <a:cubicBezTo>
                  <a:pt x="1211651" y="263040"/>
                  <a:pt x="1211793" y="261802"/>
                  <a:pt x="1212465" y="260616"/>
                </a:cubicBezTo>
                <a:cubicBezTo>
                  <a:pt x="1213137" y="259431"/>
                  <a:pt x="1214128" y="258405"/>
                  <a:pt x="1215438" y="257538"/>
                </a:cubicBezTo>
                <a:cubicBezTo>
                  <a:pt x="1217136" y="253999"/>
                  <a:pt x="1218835" y="253433"/>
                  <a:pt x="1220534" y="255839"/>
                </a:cubicBezTo>
                <a:cubicBezTo>
                  <a:pt x="1222321" y="257485"/>
                  <a:pt x="1223418" y="259077"/>
                  <a:pt x="1223825" y="260616"/>
                </a:cubicBezTo>
                <a:cubicBezTo>
                  <a:pt x="1224232" y="262156"/>
                  <a:pt x="1223418" y="263961"/>
                  <a:pt x="1221383" y="266031"/>
                </a:cubicBezTo>
                <a:cubicBezTo>
                  <a:pt x="1219737" y="267570"/>
                  <a:pt x="1217720" y="270224"/>
                  <a:pt x="1215332" y="273993"/>
                </a:cubicBezTo>
                <a:cubicBezTo>
                  <a:pt x="1212943" y="277762"/>
                  <a:pt x="1212412" y="281053"/>
                  <a:pt x="1213738" y="283866"/>
                </a:cubicBezTo>
                <a:cubicBezTo>
                  <a:pt x="1213261" y="286432"/>
                  <a:pt x="1212094" y="290431"/>
                  <a:pt x="1210236" y="295863"/>
                </a:cubicBezTo>
                <a:cubicBezTo>
                  <a:pt x="1208378" y="301295"/>
                  <a:pt x="1206148" y="305506"/>
                  <a:pt x="1203547" y="308496"/>
                </a:cubicBezTo>
                <a:cubicBezTo>
                  <a:pt x="1204733" y="309770"/>
                  <a:pt x="1205122" y="310832"/>
                  <a:pt x="1204715" y="311681"/>
                </a:cubicBezTo>
                <a:cubicBezTo>
                  <a:pt x="1204308" y="312531"/>
                  <a:pt x="1203636" y="313168"/>
                  <a:pt x="1202698" y="313592"/>
                </a:cubicBezTo>
                <a:cubicBezTo>
                  <a:pt x="1201336" y="315132"/>
                  <a:pt x="1201512" y="317361"/>
                  <a:pt x="1203229" y="320281"/>
                </a:cubicBezTo>
                <a:cubicBezTo>
                  <a:pt x="1204945" y="323200"/>
                  <a:pt x="1206184" y="325217"/>
                  <a:pt x="1206945" y="326332"/>
                </a:cubicBezTo>
                <a:cubicBezTo>
                  <a:pt x="1205051" y="329057"/>
                  <a:pt x="1202043" y="334860"/>
                  <a:pt x="1197921" y="343743"/>
                </a:cubicBezTo>
                <a:cubicBezTo>
                  <a:pt x="1193798" y="352625"/>
                  <a:pt x="1192276" y="358429"/>
                  <a:pt x="1193356" y="361154"/>
                </a:cubicBezTo>
                <a:lnTo>
                  <a:pt x="1186561" y="367099"/>
                </a:lnTo>
                <a:cubicBezTo>
                  <a:pt x="1185269" y="369611"/>
                  <a:pt x="1184031" y="372018"/>
                  <a:pt x="1182845" y="374318"/>
                </a:cubicBezTo>
                <a:cubicBezTo>
                  <a:pt x="1181660" y="376618"/>
                  <a:pt x="1180634" y="379025"/>
                  <a:pt x="1179767" y="381537"/>
                </a:cubicBezTo>
                <a:lnTo>
                  <a:pt x="1180616" y="384085"/>
                </a:lnTo>
                <a:cubicBezTo>
                  <a:pt x="1183323" y="383484"/>
                  <a:pt x="1185340" y="381077"/>
                  <a:pt x="1186667" y="376866"/>
                </a:cubicBezTo>
                <a:cubicBezTo>
                  <a:pt x="1187994" y="372655"/>
                  <a:pt x="1190224" y="370248"/>
                  <a:pt x="1193356" y="369647"/>
                </a:cubicBezTo>
                <a:cubicBezTo>
                  <a:pt x="1194913" y="369505"/>
                  <a:pt x="1196894" y="368939"/>
                  <a:pt x="1199301" y="367948"/>
                </a:cubicBezTo>
                <a:lnTo>
                  <a:pt x="1193356" y="365400"/>
                </a:lnTo>
                <a:lnTo>
                  <a:pt x="1195904" y="363702"/>
                </a:lnTo>
                <a:cubicBezTo>
                  <a:pt x="1197160" y="362923"/>
                  <a:pt x="1198257" y="362782"/>
                  <a:pt x="1199195" y="363277"/>
                </a:cubicBezTo>
                <a:cubicBezTo>
                  <a:pt x="1200132" y="363772"/>
                  <a:pt x="1201017" y="364480"/>
                  <a:pt x="1201849" y="365400"/>
                </a:cubicBezTo>
                <a:cubicBezTo>
                  <a:pt x="1202733" y="364162"/>
                  <a:pt x="1203512" y="363029"/>
                  <a:pt x="1204184" y="362003"/>
                </a:cubicBezTo>
                <a:cubicBezTo>
                  <a:pt x="1204857" y="360977"/>
                  <a:pt x="1205211" y="359844"/>
                  <a:pt x="1205246" y="358606"/>
                </a:cubicBezTo>
                <a:cubicBezTo>
                  <a:pt x="1206042" y="357686"/>
                  <a:pt x="1206573" y="356341"/>
                  <a:pt x="1206838" y="354572"/>
                </a:cubicBezTo>
                <a:cubicBezTo>
                  <a:pt x="1207104" y="352802"/>
                  <a:pt x="1207422" y="351033"/>
                  <a:pt x="1207794" y="349263"/>
                </a:cubicBezTo>
                <a:cubicBezTo>
                  <a:pt x="1205104" y="349122"/>
                  <a:pt x="1202840" y="347706"/>
                  <a:pt x="1200999" y="345017"/>
                </a:cubicBezTo>
                <a:cubicBezTo>
                  <a:pt x="1203689" y="343318"/>
                  <a:pt x="1205104" y="340770"/>
                  <a:pt x="1205246" y="337373"/>
                </a:cubicBezTo>
                <a:lnTo>
                  <a:pt x="1213739" y="339072"/>
                </a:lnTo>
                <a:cubicBezTo>
                  <a:pt x="1212554" y="340346"/>
                  <a:pt x="1211740" y="341620"/>
                  <a:pt x="1211297" y="342893"/>
                </a:cubicBezTo>
                <a:cubicBezTo>
                  <a:pt x="1210855" y="344167"/>
                  <a:pt x="1210253" y="345441"/>
                  <a:pt x="1209492" y="346715"/>
                </a:cubicBezTo>
                <a:lnTo>
                  <a:pt x="1212890" y="349263"/>
                </a:lnTo>
                <a:cubicBezTo>
                  <a:pt x="1214588" y="349263"/>
                  <a:pt x="1215438" y="350113"/>
                  <a:pt x="1215438" y="351811"/>
                </a:cubicBezTo>
                <a:cubicBezTo>
                  <a:pt x="1215367" y="353528"/>
                  <a:pt x="1214871" y="355191"/>
                  <a:pt x="1213951" y="356801"/>
                </a:cubicBezTo>
                <a:cubicBezTo>
                  <a:pt x="1213031" y="358411"/>
                  <a:pt x="1212111" y="359862"/>
                  <a:pt x="1211191" y="361154"/>
                </a:cubicBezTo>
                <a:cubicBezTo>
                  <a:pt x="1212518" y="361508"/>
                  <a:pt x="1213898" y="361649"/>
                  <a:pt x="1215332" y="361578"/>
                </a:cubicBezTo>
                <a:cubicBezTo>
                  <a:pt x="1216765" y="361508"/>
                  <a:pt x="1217933" y="361649"/>
                  <a:pt x="1218835" y="362003"/>
                </a:cubicBezTo>
                <a:cubicBezTo>
                  <a:pt x="1219454" y="363419"/>
                  <a:pt x="1218853" y="365259"/>
                  <a:pt x="1217030" y="367524"/>
                </a:cubicBezTo>
                <a:cubicBezTo>
                  <a:pt x="1215208" y="369788"/>
                  <a:pt x="1213544" y="371629"/>
                  <a:pt x="1212040" y="373044"/>
                </a:cubicBezTo>
                <a:cubicBezTo>
                  <a:pt x="1212005" y="374813"/>
                  <a:pt x="1211651" y="376371"/>
                  <a:pt x="1210979" y="377715"/>
                </a:cubicBezTo>
                <a:cubicBezTo>
                  <a:pt x="1210306" y="379060"/>
                  <a:pt x="1209528" y="379768"/>
                  <a:pt x="1208643" y="379839"/>
                </a:cubicBezTo>
                <a:lnTo>
                  <a:pt x="1204397" y="385784"/>
                </a:lnTo>
                <a:lnTo>
                  <a:pt x="1204397" y="393428"/>
                </a:lnTo>
                <a:lnTo>
                  <a:pt x="1206945" y="390880"/>
                </a:lnTo>
                <a:lnTo>
                  <a:pt x="1210342" y="384085"/>
                </a:lnTo>
                <a:cubicBezTo>
                  <a:pt x="1210802" y="383236"/>
                  <a:pt x="1211368" y="382599"/>
                  <a:pt x="1212040" y="382174"/>
                </a:cubicBezTo>
                <a:cubicBezTo>
                  <a:pt x="1212713" y="381750"/>
                  <a:pt x="1213279" y="381537"/>
                  <a:pt x="1213739" y="381537"/>
                </a:cubicBezTo>
                <a:cubicBezTo>
                  <a:pt x="1213668" y="382015"/>
                  <a:pt x="1213385" y="382758"/>
                  <a:pt x="1212890" y="383767"/>
                </a:cubicBezTo>
                <a:cubicBezTo>
                  <a:pt x="1212393" y="384775"/>
                  <a:pt x="1212111" y="385731"/>
                  <a:pt x="1212040" y="386633"/>
                </a:cubicBezTo>
                <a:cubicBezTo>
                  <a:pt x="1213031" y="388933"/>
                  <a:pt x="1211899" y="391764"/>
                  <a:pt x="1208643" y="395126"/>
                </a:cubicBezTo>
                <a:cubicBezTo>
                  <a:pt x="1205387" y="398488"/>
                  <a:pt x="1204255" y="401319"/>
                  <a:pt x="1205246" y="403619"/>
                </a:cubicBezTo>
                <a:lnTo>
                  <a:pt x="1201849" y="409565"/>
                </a:lnTo>
                <a:cubicBezTo>
                  <a:pt x="1201707" y="411405"/>
                  <a:pt x="1201141" y="413670"/>
                  <a:pt x="1200150" y="416359"/>
                </a:cubicBezTo>
                <a:cubicBezTo>
                  <a:pt x="1201955" y="414236"/>
                  <a:pt x="1203653" y="411900"/>
                  <a:pt x="1205246" y="409352"/>
                </a:cubicBezTo>
                <a:cubicBezTo>
                  <a:pt x="1206838" y="406804"/>
                  <a:pt x="1207688" y="404044"/>
                  <a:pt x="1207794" y="401071"/>
                </a:cubicBezTo>
                <a:lnTo>
                  <a:pt x="1214588" y="403619"/>
                </a:lnTo>
                <a:lnTo>
                  <a:pt x="1212890" y="412962"/>
                </a:lnTo>
                <a:lnTo>
                  <a:pt x="1217136" y="412112"/>
                </a:lnTo>
                <a:lnTo>
                  <a:pt x="1221383" y="417208"/>
                </a:lnTo>
                <a:lnTo>
                  <a:pt x="1217136" y="429948"/>
                </a:lnTo>
                <a:cubicBezTo>
                  <a:pt x="1213845" y="433115"/>
                  <a:pt x="1211085" y="436760"/>
                  <a:pt x="1208856" y="440883"/>
                </a:cubicBezTo>
                <a:cubicBezTo>
                  <a:pt x="1206626" y="445006"/>
                  <a:pt x="1204290" y="448438"/>
                  <a:pt x="1201849" y="451181"/>
                </a:cubicBezTo>
                <a:lnTo>
                  <a:pt x="1200150" y="451181"/>
                </a:lnTo>
                <a:lnTo>
                  <a:pt x="1200150" y="453729"/>
                </a:lnTo>
                <a:lnTo>
                  <a:pt x="1195054" y="462222"/>
                </a:lnTo>
                <a:cubicBezTo>
                  <a:pt x="1194700" y="465832"/>
                  <a:pt x="1193285" y="469016"/>
                  <a:pt x="1190808" y="471777"/>
                </a:cubicBezTo>
                <a:cubicBezTo>
                  <a:pt x="1188330" y="474537"/>
                  <a:pt x="1186915" y="478147"/>
                  <a:pt x="1186561" y="482605"/>
                </a:cubicBezTo>
                <a:cubicBezTo>
                  <a:pt x="1185535" y="484393"/>
                  <a:pt x="1183978" y="487401"/>
                  <a:pt x="1181890" y="491629"/>
                </a:cubicBezTo>
                <a:cubicBezTo>
                  <a:pt x="1179802" y="495858"/>
                  <a:pt x="1178245" y="498229"/>
                  <a:pt x="1177219" y="498742"/>
                </a:cubicBezTo>
                <a:cubicBezTo>
                  <a:pt x="1177360" y="501432"/>
                  <a:pt x="1177077" y="504546"/>
                  <a:pt x="1176369" y="508085"/>
                </a:cubicBezTo>
                <a:lnTo>
                  <a:pt x="1177219" y="508085"/>
                </a:lnTo>
                <a:cubicBezTo>
                  <a:pt x="1178209" y="508934"/>
                  <a:pt x="1177926" y="509783"/>
                  <a:pt x="1176369" y="510633"/>
                </a:cubicBezTo>
                <a:lnTo>
                  <a:pt x="1174671" y="510633"/>
                </a:lnTo>
                <a:cubicBezTo>
                  <a:pt x="1173680" y="513039"/>
                  <a:pt x="1172264" y="514172"/>
                  <a:pt x="1170424" y="514030"/>
                </a:cubicBezTo>
                <a:cubicBezTo>
                  <a:pt x="1170283" y="516967"/>
                  <a:pt x="1169716" y="519798"/>
                  <a:pt x="1168726" y="522523"/>
                </a:cubicBezTo>
                <a:cubicBezTo>
                  <a:pt x="1167735" y="525248"/>
                  <a:pt x="1167168" y="528079"/>
                  <a:pt x="1167027" y="531016"/>
                </a:cubicBezTo>
                <a:lnTo>
                  <a:pt x="1172123" y="537811"/>
                </a:lnTo>
                <a:cubicBezTo>
                  <a:pt x="1173114" y="537669"/>
                  <a:pt x="1173680" y="537952"/>
                  <a:pt x="1173821" y="538660"/>
                </a:cubicBezTo>
                <a:cubicBezTo>
                  <a:pt x="1173786" y="539563"/>
                  <a:pt x="1173432" y="540518"/>
                  <a:pt x="1172760" y="541526"/>
                </a:cubicBezTo>
                <a:cubicBezTo>
                  <a:pt x="1172087" y="542535"/>
                  <a:pt x="1171309" y="543278"/>
                  <a:pt x="1170424" y="543756"/>
                </a:cubicBezTo>
                <a:cubicBezTo>
                  <a:pt x="1170459" y="545083"/>
                  <a:pt x="1170176" y="546251"/>
                  <a:pt x="1169575" y="547259"/>
                </a:cubicBezTo>
                <a:cubicBezTo>
                  <a:pt x="1168973" y="548268"/>
                  <a:pt x="1167841" y="548799"/>
                  <a:pt x="1166178" y="548852"/>
                </a:cubicBezTo>
                <a:lnTo>
                  <a:pt x="1163630" y="548852"/>
                </a:lnTo>
                <a:lnTo>
                  <a:pt x="1162780" y="558194"/>
                </a:lnTo>
                <a:lnTo>
                  <a:pt x="1154287" y="574331"/>
                </a:lnTo>
                <a:lnTo>
                  <a:pt x="1150890" y="576879"/>
                </a:lnTo>
                <a:cubicBezTo>
                  <a:pt x="1150801" y="579498"/>
                  <a:pt x="1150129" y="582329"/>
                  <a:pt x="1148873" y="585372"/>
                </a:cubicBezTo>
                <a:cubicBezTo>
                  <a:pt x="1147617" y="588416"/>
                  <a:pt x="1146307" y="591247"/>
                  <a:pt x="1144945" y="593865"/>
                </a:cubicBezTo>
                <a:lnTo>
                  <a:pt x="1144945" y="604057"/>
                </a:lnTo>
                <a:lnTo>
                  <a:pt x="1138150" y="610002"/>
                </a:lnTo>
                <a:lnTo>
                  <a:pt x="1134753" y="618495"/>
                </a:lnTo>
                <a:lnTo>
                  <a:pt x="1129657" y="622742"/>
                </a:lnTo>
                <a:cubicBezTo>
                  <a:pt x="1129409" y="625520"/>
                  <a:pt x="1128419" y="627820"/>
                  <a:pt x="1126685" y="629643"/>
                </a:cubicBezTo>
                <a:cubicBezTo>
                  <a:pt x="1124951" y="631465"/>
                  <a:pt x="1123960" y="633978"/>
                  <a:pt x="1123712" y="637180"/>
                </a:cubicBezTo>
                <a:lnTo>
                  <a:pt x="1116068" y="651619"/>
                </a:lnTo>
                <a:cubicBezTo>
                  <a:pt x="1113520" y="652185"/>
                  <a:pt x="1112034" y="654450"/>
                  <a:pt x="1111609" y="658413"/>
                </a:cubicBezTo>
                <a:cubicBezTo>
                  <a:pt x="1111185" y="662377"/>
                  <a:pt x="1109274" y="664641"/>
                  <a:pt x="1105876" y="665208"/>
                </a:cubicBezTo>
                <a:lnTo>
                  <a:pt x="1106726" y="641427"/>
                </a:lnTo>
                <a:lnTo>
                  <a:pt x="1101630" y="639728"/>
                </a:lnTo>
                <a:lnTo>
                  <a:pt x="1098233" y="645673"/>
                </a:lnTo>
                <a:cubicBezTo>
                  <a:pt x="1097206" y="649106"/>
                  <a:pt x="1095862" y="653919"/>
                  <a:pt x="1094198" y="660112"/>
                </a:cubicBezTo>
                <a:cubicBezTo>
                  <a:pt x="1092535" y="666305"/>
                  <a:pt x="1091615" y="671117"/>
                  <a:pt x="1091438" y="674550"/>
                </a:cubicBezTo>
                <a:cubicBezTo>
                  <a:pt x="1091580" y="678177"/>
                  <a:pt x="1091084" y="680265"/>
                  <a:pt x="1089952" y="680814"/>
                </a:cubicBezTo>
                <a:cubicBezTo>
                  <a:pt x="1088819" y="681362"/>
                  <a:pt x="1086201" y="681539"/>
                  <a:pt x="1082096" y="681345"/>
                </a:cubicBezTo>
                <a:lnTo>
                  <a:pt x="1081246" y="683893"/>
                </a:lnTo>
                <a:cubicBezTo>
                  <a:pt x="1082308" y="684954"/>
                  <a:pt x="1083157" y="686440"/>
                  <a:pt x="1083794" y="688351"/>
                </a:cubicBezTo>
                <a:cubicBezTo>
                  <a:pt x="1084431" y="690262"/>
                  <a:pt x="1083582" y="691324"/>
                  <a:pt x="1081246" y="691536"/>
                </a:cubicBezTo>
                <a:cubicBezTo>
                  <a:pt x="1080662" y="691554"/>
                  <a:pt x="1079707" y="691731"/>
                  <a:pt x="1078380" y="692067"/>
                </a:cubicBezTo>
                <a:cubicBezTo>
                  <a:pt x="1077053" y="692403"/>
                  <a:pt x="1076310" y="692793"/>
                  <a:pt x="1076150" y="693235"/>
                </a:cubicBezTo>
                <a:lnTo>
                  <a:pt x="1076150" y="694084"/>
                </a:lnTo>
                <a:lnTo>
                  <a:pt x="1088041" y="700879"/>
                </a:lnTo>
                <a:cubicBezTo>
                  <a:pt x="1090146" y="698685"/>
                  <a:pt x="1091668" y="696066"/>
                  <a:pt x="1092606" y="693023"/>
                </a:cubicBezTo>
                <a:cubicBezTo>
                  <a:pt x="1093544" y="689979"/>
                  <a:pt x="1094004" y="686936"/>
                  <a:pt x="1093986" y="683893"/>
                </a:cubicBezTo>
                <a:cubicBezTo>
                  <a:pt x="1096392" y="681486"/>
                  <a:pt x="1097525" y="678655"/>
                  <a:pt x="1097383" y="675399"/>
                </a:cubicBezTo>
                <a:lnTo>
                  <a:pt x="1100780" y="667756"/>
                </a:lnTo>
                <a:cubicBezTo>
                  <a:pt x="1100763" y="667242"/>
                  <a:pt x="1100798" y="666570"/>
                  <a:pt x="1100887" y="665739"/>
                </a:cubicBezTo>
                <a:cubicBezTo>
                  <a:pt x="1100975" y="664907"/>
                  <a:pt x="1101223" y="664447"/>
                  <a:pt x="1101630" y="664358"/>
                </a:cubicBezTo>
                <a:cubicBezTo>
                  <a:pt x="1103364" y="664659"/>
                  <a:pt x="1104779" y="666181"/>
                  <a:pt x="1105876" y="668923"/>
                </a:cubicBezTo>
                <a:cubicBezTo>
                  <a:pt x="1106973" y="671666"/>
                  <a:pt x="1107540" y="673825"/>
                  <a:pt x="1107575" y="675399"/>
                </a:cubicBezTo>
                <a:cubicBezTo>
                  <a:pt x="1107610" y="675877"/>
                  <a:pt x="1107540" y="676408"/>
                  <a:pt x="1107363" y="676992"/>
                </a:cubicBezTo>
                <a:cubicBezTo>
                  <a:pt x="1107186" y="677576"/>
                  <a:pt x="1106690" y="677894"/>
                  <a:pt x="1105876" y="677947"/>
                </a:cubicBezTo>
                <a:cubicBezTo>
                  <a:pt x="1105009" y="681628"/>
                  <a:pt x="1103558" y="685945"/>
                  <a:pt x="1101524" y="690899"/>
                </a:cubicBezTo>
                <a:cubicBezTo>
                  <a:pt x="1099489" y="695854"/>
                  <a:pt x="1096976" y="699746"/>
                  <a:pt x="1093986" y="702577"/>
                </a:cubicBezTo>
                <a:cubicBezTo>
                  <a:pt x="1093880" y="704170"/>
                  <a:pt x="1093455" y="705444"/>
                  <a:pt x="1092712" y="706399"/>
                </a:cubicBezTo>
                <a:cubicBezTo>
                  <a:pt x="1091969" y="707355"/>
                  <a:pt x="1091544" y="708629"/>
                  <a:pt x="1091438" y="710221"/>
                </a:cubicBezTo>
                <a:cubicBezTo>
                  <a:pt x="1090164" y="713247"/>
                  <a:pt x="1088678" y="716326"/>
                  <a:pt x="1086979" y="719457"/>
                </a:cubicBezTo>
                <a:cubicBezTo>
                  <a:pt x="1085281" y="722589"/>
                  <a:pt x="1083370" y="725456"/>
                  <a:pt x="1081246" y="728057"/>
                </a:cubicBezTo>
                <a:cubicBezTo>
                  <a:pt x="1081246" y="728977"/>
                  <a:pt x="1081034" y="729897"/>
                  <a:pt x="1080609" y="730817"/>
                </a:cubicBezTo>
                <a:cubicBezTo>
                  <a:pt x="1080185" y="731737"/>
                  <a:pt x="1079548" y="732233"/>
                  <a:pt x="1078698" y="732303"/>
                </a:cubicBezTo>
                <a:cubicBezTo>
                  <a:pt x="1077106" y="732020"/>
                  <a:pt x="1076257" y="730676"/>
                  <a:pt x="1076150" y="728269"/>
                </a:cubicBezTo>
                <a:cubicBezTo>
                  <a:pt x="1076044" y="725863"/>
                  <a:pt x="1076044" y="724093"/>
                  <a:pt x="1076150" y="722961"/>
                </a:cubicBezTo>
                <a:lnTo>
                  <a:pt x="1069356" y="725509"/>
                </a:lnTo>
                <a:lnTo>
                  <a:pt x="1068507" y="734002"/>
                </a:lnTo>
                <a:lnTo>
                  <a:pt x="1060863" y="749290"/>
                </a:lnTo>
                <a:lnTo>
                  <a:pt x="1060014" y="749290"/>
                </a:lnTo>
                <a:lnTo>
                  <a:pt x="1053219" y="764577"/>
                </a:lnTo>
                <a:cubicBezTo>
                  <a:pt x="1052440" y="765250"/>
                  <a:pt x="1052087" y="766665"/>
                  <a:pt x="1052157" y="768824"/>
                </a:cubicBezTo>
                <a:cubicBezTo>
                  <a:pt x="1052228" y="770982"/>
                  <a:pt x="1052299" y="772398"/>
                  <a:pt x="1052370" y="773070"/>
                </a:cubicBezTo>
                <a:cubicBezTo>
                  <a:pt x="1053378" y="772044"/>
                  <a:pt x="1054334" y="772186"/>
                  <a:pt x="1055236" y="773495"/>
                </a:cubicBezTo>
                <a:cubicBezTo>
                  <a:pt x="1056139" y="774804"/>
                  <a:pt x="1056032" y="775795"/>
                  <a:pt x="1054918" y="776468"/>
                </a:cubicBezTo>
                <a:cubicBezTo>
                  <a:pt x="1054440" y="776432"/>
                  <a:pt x="1053909" y="776503"/>
                  <a:pt x="1053325" y="776680"/>
                </a:cubicBezTo>
                <a:cubicBezTo>
                  <a:pt x="1052741" y="776857"/>
                  <a:pt x="1052423" y="777352"/>
                  <a:pt x="1052370" y="778166"/>
                </a:cubicBezTo>
                <a:cubicBezTo>
                  <a:pt x="1052440" y="779051"/>
                  <a:pt x="1052936" y="780042"/>
                  <a:pt x="1053856" y="781139"/>
                </a:cubicBezTo>
                <a:cubicBezTo>
                  <a:pt x="1054776" y="782236"/>
                  <a:pt x="1055696" y="783227"/>
                  <a:pt x="1056616" y="784111"/>
                </a:cubicBezTo>
                <a:cubicBezTo>
                  <a:pt x="1056439" y="785828"/>
                  <a:pt x="1055519" y="788553"/>
                  <a:pt x="1053856" y="792286"/>
                </a:cubicBezTo>
                <a:cubicBezTo>
                  <a:pt x="1052193" y="796019"/>
                  <a:pt x="1050848" y="798107"/>
                  <a:pt x="1049822" y="798550"/>
                </a:cubicBezTo>
                <a:cubicBezTo>
                  <a:pt x="1049946" y="801434"/>
                  <a:pt x="1049698" y="803309"/>
                  <a:pt x="1049079" y="804176"/>
                </a:cubicBezTo>
                <a:cubicBezTo>
                  <a:pt x="1048459" y="805043"/>
                  <a:pt x="1046725" y="805433"/>
                  <a:pt x="1043877" y="805344"/>
                </a:cubicBezTo>
                <a:lnTo>
                  <a:pt x="1043877" y="814687"/>
                </a:lnTo>
                <a:cubicBezTo>
                  <a:pt x="1041718" y="813413"/>
                  <a:pt x="1039665" y="811926"/>
                  <a:pt x="1037719" y="810228"/>
                </a:cubicBezTo>
                <a:cubicBezTo>
                  <a:pt x="1035773" y="808529"/>
                  <a:pt x="1034145" y="806618"/>
                  <a:pt x="1032836" y="804495"/>
                </a:cubicBezTo>
                <a:cubicBezTo>
                  <a:pt x="1032977" y="806194"/>
                  <a:pt x="1032694" y="807892"/>
                  <a:pt x="1031986" y="809591"/>
                </a:cubicBezTo>
                <a:lnTo>
                  <a:pt x="1037082" y="818084"/>
                </a:lnTo>
                <a:cubicBezTo>
                  <a:pt x="1036127" y="821357"/>
                  <a:pt x="1034003" y="827550"/>
                  <a:pt x="1030712" y="836663"/>
                </a:cubicBezTo>
                <a:cubicBezTo>
                  <a:pt x="1027421" y="845775"/>
                  <a:pt x="1023599" y="850906"/>
                  <a:pt x="1019247" y="852056"/>
                </a:cubicBezTo>
                <a:cubicBezTo>
                  <a:pt x="1019158" y="853702"/>
                  <a:pt x="1018486" y="856144"/>
                  <a:pt x="1017229" y="859382"/>
                </a:cubicBezTo>
                <a:cubicBezTo>
                  <a:pt x="1015973" y="862620"/>
                  <a:pt x="1014664" y="864425"/>
                  <a:pt x="1013301" y="864796"/>
                </a:cubicBezTo>
                <a:cubicBezTo>
                  <a:pt x="1012894" y="864690"/>
                  <a:pt x="1012647" y="864265"/>
                  <a:pt x="1012558" y="863522"/>
                </a:cubicBezTo>
                <a:cubicBezTo>
                  <a:pt x="1012470" y="862779"/>
                  <a:pt x="1012434" y="862354"/>
                  <a:pt x="1012452" y="862248"/>
                </a:cubicBezTo>
                <a:lnTo>
                  <a:pt x="1009055" y="861399"/>
                </a:lnTo>
                <a:lnTo>
                  <a:pt x="1006507" y="864796"/>
                </a:lnTo>
                <a:lnTo>
                  <a:pt x="1012452" y="870741"/>
                </a:lnTo>
                <a:cubicBezTo>
                  <a:pt x="1012381" y="875359"/>
                  <a:pt x="1011461" y="879500"/>
                  <a:pt x="1009692" y="883162"/>
                </a:cubicBezTo>
                <a:cubicBezTo>
                  <a:pt x="1007922" y="886825"/>
                  <a:pt x="1005728" y="890329"/>
                  <a:pt x="1003110" y="893673"/>
                </a:cubicBezTo>
                <a:cubicBezTo>
                  <a:pt x="1003375" y="894982"/>
                  <a:pt x="1004118" y="897459"/>
                  <a:pt x="1005339" y="901104"/>
                </a:cubicBezTo>
                <a:cubicBezTo>
                  <a:pt x="1006560" y="904749"/>
                  <a:pt x="1006666" y="906802"/>
                  <a:pt x="1005658" y="907262"/>
                </a:cubicBezTo>
                <a:cubicBezTo>
                  <a:pt x="1004401" y="907226"/>
                  <a:pt x="1003304" y="906872"/>
                  <a:pt x="1002366" y="906200"/>
                </a:cubicBezTo>
                <a:cubicBezTo>
                  <a:pt x="1001429" y="905528"/>
                  <a:pt x="1000544" y="904749"/>
                  <a:pt x="999712" y="903864"/>
                </a:cubicBezTo>
                <a:cubicBezTo>
                  <a:pt x="999712" y="906979"/>
                  <a:pt x="999288" y="910305"/>
                  <a:pt x="998438" y="913844"/>
                </a:cubicBezTo>
                <a:cubicBezTo>
                  <a:pt x="997589" y="917383"/>
                  <a:pt x="996315" y="920284"/>
                  <a:pt x="994616" y="922549"/>
                </a:cubicBezTo>
                <a:lnTo>
                  <a:pt x="990370" y="915755"/>
                </a:lnTo>
                <a:lnTo>
                  <a:pt x="992918" y="907262"/>
                </a:lnTo>
                <a:cubicBezTo>
                  <a:pt x="992440" y="906837"/>
                  <a:pt x="991909" y="906412"/>
                  <a:pt x="991325" y="905988"/>
                </a:cubicBezTo>
                <a:cubicBezTo>
                  <a:pt x="990741" y="905563"/>
                  <a:pt x="990423" y="905138"/>
                  <a:pt x="990370" y="904714"/>
                </a:cubicBezTo>
                <a:cubicBezTo>
                  <a:pt x="990565" y="903900"/>
                  <a:pt x="991449" y="903404"/>
                  <a:pt x="993024" y="903227"/>
                </a:cubicBezTo>
                <a:cubicBezTo>
                  <a:pt x="994599" y="903051"/>
                  <a:pt x="995696" y="902980"/>
                  <a:pt x="996315" y="903015"/>
                </a:cubicBezTo>
                <a:cubicBezTo>
                  <a:pt x="996368" y="900432"/>
                  <a:pt x="996899" y="897742"/>
                  <a:pt x="997908" y="894947"/>
                </a:cubicBezTo>
                <a:cubicBezTo>
                  <a:pt x="998916" y="892151"/>
                  <a:pt x="1000084" y="889462"/>
                  <a:pt x="1001411" y="886878"/>
                </a:cubicBezTo>
                <a:cubicBezTo>
                  <a:pt x="1001393" y="886383"/>
                  <a:pt x="1001216" y="885675"/>
                  <a:pt x="1000880" y="884755"/>
                </a:cubicBezTo>
                <a:cubicBezTo>
                  <a:pt x="1000544" y="883835"/>
                  <a:pt x="1000155" y="883127"/>
                  <a:pt x="999712" y="882632"/>
                </a:cubicBezTo>
                <a:lnTo>
                  <a:pt x="993767" y="890276"/>
                </a:lnTo>
                <a:lnTo>
                  <a:pt x="989521" y="891125"/>
                </a:lnTo>
                <a:lnTo>
                  <a:pt x="989521" y="903015"/>
                </a:lnTo>
                <a:cubicBezTo>
                  <a:pt x="986495" y="905457"/>
                  <a:pt x="983841" y="909067"/>
                  <a:pt x="981558" y="913844"/>
                </a:cubicBezTo>
                <a:cubicBezTo>
                  <a:pt x="979276" y="918621"/>
                  <a:pt x="977683" y="922656"/>
                  <a:pt x="976781" y="925947"/>
                </a:cubicBezTo>
                <a:cubicBezTo>
                  <a:pt x="976639" y="927574"/>
                  <a:pt x="976073" y="928990"/>
                  <a:pt x="975082" y="930193"/>
                </a:cubicBezTo>
                <a:cubicBezTo>
                  <a:pt x="974091" y="931396"/>
                  <a:pt x="973525" y="932812"/>
                  <a:pt x="973384" y="934440"/>
                </a:cubicBezTo>
                <a:lnTo>
                  <a:pt x="970836" y="941234"/>
                </a:lnTo>
                <a:lnTo>
                  <a:pt x="971685" y="941234"/>
                </a:lnTo>
                <a:cubicBezTo>
                  <a:pt x="971543" y="942862"/>
                  <a:pt x="970977" y="944278"/>
                  <a:pt x="969986" y="945481"/>
                </a:cubicBezTo>
                <a:cubicBezTo>
                  <a:pt x="968996" y="946684"/>
                  <a:pt x="968429" y="948100"/>
                  <a:pt x="968288" y="949727"/>
                </a:cubicBezTo>
                <a:cubicBezTo>
                  <a:pt x="968359" y="951054"/>
                  <a:pt x="968217" y="952222"/>
                  <a:pt x="967863" y="953231"/>
                </a:cubicBezTo>
                <a:cubicBezTo>
                  <a:pt x="967509" y="954239"/>
                  <a:pt x="966518" y="954770"/>
                  <a:pt x="964891" y="954823"/>
                </a:cubicBezTo>
                <a:cubicBezTo>
                  <a:pt x="964997" y="957300"/>
                  <a:pt x="964784" y="958928"/>
                  <a:pt x="964254" y="959707"/>
                </a:cubicBezTo>
                <a:cubicBezTo>
                  <a:pt x="963723" y="960485"/>
                  <a:pt x="962236" y="960839"/>
                  <a:pt x="959795" y="960768"/>
                </a:cubicBezTo>
                <a:lnTo>
                  <a:pt x="959795" y="970111"/>
                </a:lnTo>
                <a:lnTo>
                  <a:pt x="955548" y="968412"/>
                </a:lnTo>
                <a:lnTo>
                  <a:pt x="950452" y="980303"/>
                </a:lnTo>
                <a:lnTo>
                  <a:pt x="952151" y="982001"/>
                </a:lnTo>
                <a:lnTo>
                  <a:pt x="948754" y="984549"/>
                </a:lnTo>
                <a:lnTo>
                  <a:pt x="947055" y="987946"/>
                </a:lnTo>
                <a:lnTo>
                  <a:pt x="949603" y="993892"/>
                </a:lnTo>
                <a:lnTo>
                  <a:pt x="948754" y="1000686"/>
                </a:lnTo>
                <a:cubicBezTo>
                  <a:pt x="946666" y="1000969"/>
                  <a:pt x="945533" y="1002102"/>
                  <a:pt x="945356" y="1004083"/>
                </a:cubicBezTo>
                <a:cubicBezTo>
                  <a:pt x="945179" y="1006065"/>
                  <a:pt x="943198" y="1007198"/>
                  <a:pt x="939411" y="1007481"/>
                </a:cubicBezTo>
                <a:lnTo>
                  <a:pt x="939411" y="1003234"/>
                </a:lnTo>
                <a:lnTo>
                  <a:pt x="936863" y="1004083"/>
                </a:lnTo>
                <a:cubicBezTo>
                  <a:pt x="936332" y="1005287"/>
                  <a:pt x="935483" y="1007339"/>
                  <a:pt x="934315" y="1010241"/>
                </a:cubicBezTo>
                <a:cubicBezTo>
                  <a:pt x="933147" y="1013143"/>
                  <a:pt x="932298" y="1014771"/>
                  <a:pt x="931767" y="1015124"/>
                </a:cubicBezTo>
                <a:cubicBezTo>
                  <a:pt x="931360" y="1015054"/>
                  <a:pt x="931113" y="1014771"/>
                  <a:pt x="931024" y="1014275"/>
                </a:cubicBezTo>
                <a:cubicBezTo>
                  <a:pt x="930936" y="1013780"/>
                  <a:pt x="930900" y="1013497"/>
                  <a:pt x="930918" y="1013426"/>
                </a:cubicBezTo>
                <a:cubicBezTo>
                  <a:pt x="928582" y="1013284"/>
                  <a:pt x="927733" y="1012506"/>
                  <a:pt x="928370" y="1011090"/>
                </a:cubicBezTo>
                <a:cubicBezTo>
                  <a:pt x="929007" y="1009675"/>
                  <a:pt x="929856" y="1008471"/>
                  <a:pt x="930918" y="1007481"/>
                </a:cubicBezTo>
                <a:lnTo>
                  <a:pt x="927521" y="999837"/>
                </a:lnTo>
                <a:lnTo>
                  <a:pt x="930918" y="993892"/>
                </a:lnTo>
                <a:lnTo>
                  <a:pt x="924973" y="991344"/>
                </a:lnTo>
                <a:cubicBezTo>
                  <a:pt x="924725" y="994192"/>
                  <a:pt x="923734" y="996776"/>
                  <a:pt x="922000" y="999094"/>
                </a:cubicBezTo>
                <a:cubicBezTo>
                  <a:pt x="920266" y="1001412"/>
                  <a:pt x="919275" y="1004207"/>
                  <a:pt x="919028" y="1007481"/>
                </a:cubicBezTo>
                <a:cubicBezTo>
                  <a:pt x="916497" y="1010913"/>
                  <a:pt x="914126" y="1014452"/>
                  <a:pt x="911915" y="1018097"/>
                </a:cubicBezTo>
                <a:cubicBezTo>
                  <a:pt x="909703" y="1021742"/>
                  <a:pt x="907544" y="1025281"/>
                  <a:pt x="905439" y="1028713"/>
                </a:cubicBezTo>
                <a:cubicBezTo>
                  <a:pt x="905014" y="1030766"/>
                  <a:pt x="904165" y="1033455"/>
                  <a:pt x="902891" y="1036782"/>
                </a:cubicBezTo>
                <a:cubicBezTo>
                  <a:pt x="901617" y="1040108"/>
                  <a:pt x="899918" y="1041949"/>
                  <a:pt x="897795" y="1042302"/>
                </a:cubicBezTo>
                <a:cubicBezTo>
                  <a:pt x="897901" y="1042957"/>
                  <a:pt x="898326" y="1044196"/>
                  <a:pt x="899069" y="1046018"/>
                </a:cubicBezTo>
                <a:cubicBezTo>
                  <a:pt x="899812" y="1047841"/>
                  <a:pt x="900237" y="1048867"/>
                  <a:pt x="900343" y="1049097"/>
                </a:cubicBezTo>
                <a:cubicBezTo>
                  <a:pt x="900750" y="1048991"/>
                  <a:pt x="900997" y="1048566"/>
                  <a:pt x="901086" y="1047823"/>
                </a:cubicBezTo>
                <a:cubicBezTo>
                  <a:pt x="901174" y="1047080"/>
                  <a:pt x="901210" y="1046655"/>
                  <a:pt x="901192" y="1046549"/>
                </a:cubicBezTo>
                <a:cubicBezTo>
                  <a:pt x="903598" y="1041542"/>
                  <a:pt x="906430" y="1036693"/>
                  <a:pt x="909685" y="1032004"/>
                </a:cubicBezTo>
                <a:cubicBezTo>
                  <a:pt x="912941" y="1027316"/>
                  <a:pt x="914923" y="1022255"/>
                  <a:pt x="915630" y="1016823"/>
                </a:cubicBezTo>
                <a:lnTo>
                  <a:pt x="919877" y="1016823"/>
                </a:lnTo>
                <a:cubicBezTo>
                  <a:pt x="921823" y="1016735"/>
                  <a:pt x="924088" y="1016912"/>
                  <a:pt x="926671" y="1017354"/>
                </a:cubicBezTo>
                <a:cubicBezTo>
                  <a:pt x="929255" y="1017796"/>
                  <a:pt x="930670" y="1019035"/>
                  <a:pt x="930918" y="1021070"/>
                </a:cubicBezTo>
                <a:cubicBezTo>
                  <a:pt x="930830" y="1024927"/>
                  <a:pt x="929945" y="1028678"/>
                  <a:pt x="928264" y="1032323"/>
                </a:cubicBezTo>
                <a:cubicBezTo>
                  <a:pt x="926583" y="1035968"/>
                  <a:pt x="924637" y="1039294"/>
                  <a:pt x="922425" y="1042302"/>
                </a:cubicBezTo>
                <a:cubicBezTo>
                  <a:pt x="922531" y="1044355"/>
                  <a:pt x="922956" y="1046195"/>
                  <a:pt x="923699" y="1047823"/>
                </a:cubicBezTo>
                <a:cubicBezTo>
                  <a:pt x="924442" y="1049451"/>
                  <a:pt x="924867" y="1051291"/>
                  <a:pt x="924973" y="1053343"/>
                </a:cubicBezTo>
                <a:lnTo>
                  <a:pt x="919028" y="1051645"/>
                </a:lnTo>
                <a:cubicBezTo>
                  <a:pt x="919063" y="1054264"/>
                  <a:pt x="918780" y="1057095"/>
                  <a:pt x="918178" y="1060138"/>
                </a:cubicBezTo>
                <a:cubicBezTo>
                  <a:pt x="917577" y="1063181"/>
                  <a:pt x="916444" y="1066012"/>
                  <a:pt x="914781" y="1068631"/>
                </a:cubicBezTo>
                <a:lnTo>
                  <a:pt x="910535" y="1062686"/>
                </a:lnTo>
                <a:lnTo>
                  <a:pt x="913082" y="1055042"/>
                </a:lnTo>
                <a:cubicBezTo>
                  <a:pt x="912605" y="1054617"/>
                  <a:pt x="912074" y="1054193"/>
                  <a:pt x="911490" y="1053768"/>
                </a:cubicBezTo>
                <a:cubicBezTo>
                  <a:pt x="910906" y="1053343"/>
                  <a:pt x="910588" y="1052919"/>
                  <a:pt x="910535" y="1052494"/>
                </a:cubicBezTo>
                <a:cubicBezTo>
                  <a:pt x="910694" y="1051680"/>
                  <a:pt x="911437" y="1051185"/>
                  <a:pt x="912764" y="1051008"/>
                </a:cubicBezTo>
                <a:cubicBezTo>
                  <a:pt x="914091" y="1050831"/>
                  <a:pt x="915046" y="1050760"/>
                  <a:pt x="915630" y="1050795"/>
                </a:cubicBezTo>
                <a:lnTo>
                  <a:pt x="920726" y="1036357"/>
                </a:lnTo>
                <a:lnTo>
                  <a:pt x="919877" y="1032960"/>
                </a:lnTo>
                <a:lnTo>
                  <a:pt x="916480" y="1028713"/>
                </a:lnTo>
                <a:lnTo>
                  <a:pt x="912233" y="1032960"/>
                </a:lnTo>
                <a:lnTo>
                  <a:pt x="909685" y="1050795"/>
                </a:lnTo>
                <a:cubicBezTo>
                  <a:pt x="907066" y="1053167"/>
                  <a:pt x="904660" y="1056493"/>
                  <a:pt x="902466" y="1060775"/>
                </a:cubicBezTo>
                <a:cubicBezTo>
                  <a:pt x="900272" y="1065057"/>
                  <a:pt x="898715" y="1068808"/>
                  <a:pt x="897795" y="1072028"/>
                </a:cubicBezTo>
                <a:cubicBezTo>
                  <a:pt x="897689" y="1074966"/>
                  <a:pt x="897052" y="1077797"/>
                  <a:pt x="895884" y="1080521"/>
                </a:cubicBezTo>
                <a:cubicBezTo>
                  <a:pt x="894716" y="1083246"/>
                  <a:pt x="893654" y="1086077"/>
                  <a:pt x="892699" y="1089015"/>
                </a:cubicBezTo>
                <a:cubicBezTo>
                  <a:pt x="888594" y="1092553"/>
                  <a:pt x="884914" y="1096517"/>
                  <a:pt x="881658" y="1100905"/>
                </a:cubicBezTo>
                <a:lnTo>
                  <a:pt x="875713" y="1117891"/>
                </a:lnTo>
                <a:cubicBezTo>
                  <a:pt x="875200" y="1117856"/>
                  <a:pt x="874527" y="1117927"/>
                  <a:pt x="873696" y="1118104"/>
                </a:cubicBezTo>
                <a:cubicBezTo>
                  <a:pt x="872864" y="1118280"/>
                  <a:pt x="872404" y="1118776"/>
                  <a:pt x="872315" y="1119590"/>
                </a:cubicBezTo>
                <a:cubicBezTo>
                  <a:pt x="872404" y="1120050"/>
                  <a:pt x="872864" y="1120616"/>
                  <a:pt x="873696" y="1121289"/>
                </a:cubicBezTo>
                <a:cubicBezTo>
                  <a:pt x="874527" y="1121961"/>
                  <a:pt x="875200" y="1122527"/>
                  <a:pt x="875713" y="1122987"/>
                </a:cubicBezTo>
                <a:lnTo>
                  <a:pt x="866370" y="1128083"/>
                </a:lnTo>
                <a:lnTo>
                  <a:pt x="860425" y="1128083"/>
                </a:lnTo>
                <a:cubicBezTo>
                  <a:pt x="860602" y="1124933"/>
                  <a:pt x="861097" y="1121890"/>
                  <a:pt x="861911" y="1118953"/>
                </a:cubicBezTo>
                <a:cubicBezTo>
                  <a:pt x="862725" y="1116016"/>
                  <a:pt x="862796" y="1111698"/>
                  <a:pt x="862124" y="1106001"/>
                </a:cubicBezTo>
                <a:cubicBezTo>
                  <a:pt x="860319" y="1108478"/>
                  <a:pt x="858620" y="1110955"/>
                  <a:pt x="857028" y="1113432"/>
                </a:cubicBezTo>
                <a:cubicBezTo>
                  <a:pt x="855435" y="1115909"/>
                  <a:pt x="854586" y="1118811"/>
                  <a:pt x="854480" y="1122138"/>
                </a:cubicBezTo>
                <a:cubicBezTo>
                  <a:pt x="850375" y="1125393"/>
                  <a:pt x="846695" y="1129074"/>
                  <a:pt x="843439" y="1133179"/>
                </a:cubicBezTo>
                <a:cubicBezTo>
                  <a:pt x="838715" y="1133604"/>
                  <a:pt x="836910" y="1135302"/>
                  <a:pt x="838024" y="1138275"/>
                </a:cubicBezTo>
                <a:cubicBezTo>
                  <a:pt x="839139" y="1141247"/>
                  <a:pt x="838396" y="1142946"/>
                  <a:pt x="835795" y="1143371"/>
                </a:cubicBezTo>
                <a:lnTo>
                  <a:pt x="832398" y="1143371"/>
                </a:lnTo>
                <a:cubicBezTo>
                  <a:pt x="832256" y="1145759"/>
                  <a:pt x="831690" y="1147564"/>
                  <a:pt x="830699" y="1148785"/>
                </a:cubicBezTo>
                <a:cubicBezTo>
                  <a:pt x="829708" y="1150006"/>
                  <a:pt x="829142" y="1151598"/>
                  <a:pt x="829001" y="1153562"/>
                </a:cubicBezTo>
                <a:lnTo>
                  <a:pt x="823055" y="1158658"/>
                </a:lnTo>
                <a:lnTo>
                  <a:pt x="819658" y="1151864"/>
                </a:lnTo>
                <a:cubicBezTo>
                  <a:pt x="817959" y="1151864"/>
                  <a:pt x="817110" y="1151014"/>
                  <a:pt x="817110" y="1149316"/>
                </a:cubicBezTo>
                <a:cubicBezTo>
                  <a:pt x="817358" y="1145972"/>
                  <a:pt x="818349" y="1142681"/>
                  <a:pt x="820083" y="1139442"/>
                </a:cubicBezTo>
                <a:cubicBezTo>
                  <a:pt x="821817" y="1136205"/>
                  <a:pt x="822808" y="1132701"/>
                  <a:pt x="823055" y="1128932"/>
                </a:cubicBezTo>
                <a:cubicBezTo>
                  <a:pt x="823073" y="1128862"/>
                  <a:pt x="823038" y="1128578"/>
                  <a:pt x="822949" y="1128083"/>
                </a:cubicBezTo>
                <a:cubicBezTo>
                  <a:pt x="822861" y="1127588"/>
                  <a:pt x="822613" y="1127304"/>
                  <a:pt x="822206" y="1127234"/>
                </a:cubicBezTo>
                <a:cubicBezTo>
                  <a:pt x="821746" y="1127428"/>
                  <a:pt x="821180" y="1128313"/>
                  <a:pt x="820507" y="1129888"/>
                </a:cubicBezTo>
                <a:cubicBezTo>
                  <a:pt x="819835" y="1131463"/>
                  <a:pt x="819269" y="1132560"/>
                  <a:pt x="818809" y="1133179"/>
                </a:cubicBezTo>
                <a:cubicBezTo>
                  <a:pt x="817818" y="1134028"/>
                  <a:pt x="817252" y="1134877"/>
                  <a:pt x="817110" y="1135727"/>
                </a:cubicBezTo>
                <a:cubicBezTo>
                  <a:pt x="817216" y="1137054"/>
                  <a:pt x="817216" y="1138222"/>
                  <a:pt x="817110" y="1139230"/>
                </a:cubicBezTo>
                <a:cubicBezTo>
                  <a:pt x="817004" y="1140239"/>
                  <a:pt x="816155" y="1140770"/>
                  <a:pt x="814562" y="1140823"/>
                </a:cubicBezTo>
                <a:lnTo>
                  <a:pt x="811165" y="1142521"/>
                </a:lnTo>
                <a:lnTo>
                  <a:pt x="802672" y="1143371"/>
                </a:lnTo>
                <a:lnTo>
                  <a:pt x="800124" y="1150165"/>
                </a:lnTo>
                <a:cubicBezTo>
                  <a:pt x="798832" y="1150643"/>
                  <a:pt x="797594" y="1151386"/>
                  <a:pt x="796408" y="1152395"/>
                </a:cubicBezTo>
                <a:cubicBezTo>
                  <a:pt x="795223" y="1153403"/>
                  <a:pt x="794196" y="1154359"/>
                  <a:pt x="793329" y="1155261"/>
                </a:cubicBezTo>
                <a:cubicBezTo>
                  <a:pt x="792409" y="1155243"/>
                  <a:pt x="791489" y="1155491"/>
                  <a:pt x="790569" y="1156004"/>
                </a:cubicBezTo>
                <a:cubicBezTo>
                  <a:pt x="789649" y="1156517"/>
                  <a:pt x="789154" y="1157402"/>
                  <a:pt x="789083" y="1158658"/>
                </a:cubicBezTo>
                <a:lnTo>
                  <a:pt x="789932" y="1162055"/>
                </a:lnTo>
                <a:lnTo>
                  <a:pt x="782288" y="1162055"/>
                </a:lnTo>
                <a:cubicBezTo>
                  <a:pt x="782625" y="1160410"/>
                  <a:pt x="783438" y="1157968"/>
                  <a:pt x="784730" y="1154730"/>
                </a:cubicBezTo>
                <a:cubicBezTo>
                  <a:pt x="786022" y="1151492"/>
                  <a:pt x="785774" y="1149687"/>
                  <a:pt x="783987" y="1149316"/>
                </a:cubicBezTo>
                <a:cubicBezTo>
                  <a:pt x="783120" y="1149369"/>
                  <a:pt x="782306" y="1149687"/>
                  <a:pt x="781545" y="1150271"/>
                </a:cubicBezTo>
                <a:cubicBezTo>
                  <a:pt x="780784" y="1150855"/>
                  <a:pt x="780183" y="1151386"/>
                  <a:pt x="779740" y="1151864"/>
                </a:cubicBezTo>
                <a:lnTo>
                  <a:pt x="778042" y="1162055"/>
                </a:lnTo>
                <a:lnTo>
                  <a:pt x="773795" y="1168001"/>
                </a:lnTo>
                <a:cubicBezTo>
                  <a:pt x="773795" y="1170513"/>
                  <a:pt x="773371" y="1172707"/>
                  <a:pt x="772521" y="1174583"/>
                </a:cubicBezTo>
                <a:cubicBezTo>
                  <a:pt x="771672" y="1176458"/>
                  <a:pt x="770398" y="1178228"/>
                  <a:pt x="768699" y="1179891"/>
                </a:cubicBezTo>
                <a:lnTo>
                  <a:pt x="768699" y="1186686"/>
                </a:lnTo>
                <a:cubicBezTo>
                  <a:pt x="766293" y="1189375"/>
                  <a:pt x="765161" y="1192489"/>
                  <a:pt x="765302" y="1196028"/>
                </a:cubicBezTo>
                <a:cubicBezTo>
                  <a:pt x="763940" y="1195621"/>
                  <a:pt x="762630" y="1195798"/>
                  <a:pt x="761374" y="1196559"/>
                </a:cubicBezTo>
                <a:cubicBezTo>
                  <a:pt x="760118" y="1197320"/>
                  <a:pt x="759445" y="1198558"/>
                  <a:pt x="759357" y="1200274"/>
                </a:cubicBezTo>
                <a:lnTo>
                  <a:pt x="754261" y="1207918"/>
                </a:lnTo>
                <a:lnTo>
                  <a:pt x="747467" y="1205370"/>
                </a:lnTo>
                <a:cubicBezTo>
                  <a:pt x="748581" y="1202610"/>
                  <a:pt x="749324" y="1199425"/>
                  <a:pt x="749696" y="1195816"/>
                </a:cubicBezTo>
                <a:cubicBezTo>
                  <a:pt x="750068" y="1192206"/>
                  <a:pt x="751023" y="1189446"/>
                  <a:pt x="752562" y="1187535"/>
                </a:cubicBezTo>
                <a:cubicBezTo>
                  <a:pt x="752421" y="1184845"/>
                  <a:pt x="753553" y="1183430"/>
                  <a:pt x="755960" y="1183288"/>
                </a:cubicBezTo>
                <a:cubicBezTo>
                  <a:pt x="757800" y="1183412"/>
                  <a:pt x="760065" y="1183377"/>
                  <a:pt x="762754" y="1183182"/>
                </a:cubicBezTo>
                <a:cubicBezTo>
                  <a:pt x="765444" y="1182987"/>
                  <a:pt x="765161" y="1181890"/>
                  <a:pt x="761905" y="1179891"/>
                </a:cubicBezTo>
                <a:lnTo>
                  <a:pt x="765302" y="1171398"/>
                </a:lnTo>
                <a:lnTo>
                  <a:pt x="761905" y="1171398"/>
                </a:lnTo>
                <a:lnTo>
                  <a:pt x="765302" y="1167151"/>
                </a:lnTo>
                <a:lnTo>
                  <a:pt x="765302" y="1158658"/>
                </a:lnTo>
                <a:lnTo>
                  <a:pt x="771247" y="1154412"/>
                </a:lnTo>
                <a:lnTo>
                  <a:pt x="771247" y="1146768"/>
                </a:lnTo>
                <a:cubicBezTo>
                  <a:pt x="772804" y="1144078"/>
                  <a:pt x="774786" y="1141813"/>
                  <a:pt x="777192" y="1139973"/>
                </a:cubicBezTo>
                <a:lnTo>
                  <a:pt x="779740" y="1133179"/>
                </a:lnTo>
                <a:cubicBezTo>
                  <a:pt x="777086" y="1132507"/>
                  <a:pt x="776237" y="1129605"/>
                  <a:pt x="777192" y="1124473"/>
                </a:cubicBezTo>
                <a:cubicBezTo>
                  <a:pt x="778148" y="1119342"/>
                  <a:pt x="778997" y="1116016"/>
                  <a:pt x="779740" y="1114494"/>
                </a:cubicBezTo>
                <a:cubicBezTo>
                  <a:pt x="781333" y="1114105"/>
                  <a:pt x="782182" y="1112335"/>
                  <a:pt x="782288" y="1109186"/>
                </a:cubicBezTo>
                <a:cubicBezTo>
                  <a:pt x="782394" y="1106036"/>
                  <a:pt x="782394" y="1103842"/>
                  <a:pt x="782288" y="1102604"/>
                </a:cubicBezTo>
                <a:cubicBezTo>
                  <a:pt x="783545" y="1102108"/>
                  <a:pt x="784429" y="1101188"/>
                  <a:pt x="784942" y="1099843"/>
                </a:cubicBezTo>
                <a:cubicBezTo>
                  <a:pt x="785456" y="1098499"/>
                  <a:pt x="785703" y="1097154"/>
                  <a:pt x="785686" y="1095809"/>
                </a:cubicBezTo>
                <a:cubicBezTo>
                  <a:pt x="785544" y="1094217"/>
                  <a:pt x="784978" y="1092943"/>
                  <a:pt x="783987" y="1091987"/>
                </a:cubicBezTo>
                <a:cubicBezTo>
                  <a:pt x="782996" y="1091032"/>
                  <a:pt x="782430" y="1089758"/>
                  <a:pt x="782288" y="1088165"/>
                </a:cubicBezTo>
                <a:cubicBezTo>
                  <a:pt x="779015" y="1088802"/>
                  <a:pt x="777493" y="1091350"/>
                  <a:pt x="777723" y="1095809"/>
                </a:cubicBezTo>
                <a:cubicBezTo>
                  <a:pt x="777953" y="1100268"/>
                  <a:pt x="776644" y="1102816"/>
                  <a:pt x="773795" y="1103453"/>
                </a:cubicBezTo>
                <a:cubicBezTo>
                  <a:pt x="773707" y="1106054"/>
                  <a:pt x="772822" y="1108496"/>
                  <a:pt x="771141" y="1110778"/>
                </a:cubicBezTo>
                <a:cubicBezTo>
                  <a:pt x="769460" y="1113061"/>
                  <a:pt x="767514" y="1114866"/>
                  <a:pt x="765302" y="1116193"/>
                </a:cubicBezTo>
                <a:lnTo>
                  <a:pt x="765302" y="1127234"/>
                </a:lnTo>
                <a:cubicBezTo>
                  <a:pt x="757853" y="1130825"/>
                  <a:pt x="753429" y="1134895"/>
                  <a:pt x="752032" y="1139442"/>
                </a:cubicBezTo>
                <a:cubicBezTo>
                  <a:pt x="750634" y="1143990"/>
                  <a:pt x="748546" y="1150395"/>
                  <a:pt x="745768" y="1158658"/>
                </a:cubicBezTo>
                <a:cubicBezTo>
                  <a:pt x="742901" y="1158906"/>
                  <a:pt x="740354" y="1159897"/>
                  <a:pt x="738124" y="1161631"/>
                </a:cubicBezTo>
                <a:cubicBezTo>
                  <a:pt x="735895" y="1163365"/>
                  <a:pt x="733347" y="1164356"/>
                  <a:pt x="730480" y="1164603"/>
                </a:cubicBezTo>
                <a:lnTo>
                  <a:pt x="730480" y="1173946"/>
                </a:lnTo>
                <a:lnTo>
                  <a:pt x="727932" y="1173946"/>
                </a:lnTo>
                <a:cubicBezTo>
                  <a:pt x="726304" y="1173946"/>
                  <a:pt x="725313" y="1173521"/>
                  <a:pt x="724959" y="1172672"/>
                </a:cubicBezTo>
                <a:cubicBezTo>
                  <a:pt x="724606" y="1171823"/>
                  <a:pt x="724464" y="1170549"/>
                  <a:pt x="724535" y="1168850"/>
                </a:cubicBezTo>
                <a:lnTo>
                  <a:pt x="727083" y="1162055"/>
                </a:lnTo>
                <a:cubicBezTo>
                  <a:pt x="727030" y="1161436"/>
                  <a:pt x="726711" y="1160339"/>
                  <a:pt x="726128" y="1158764"/>
                </a:cubicBezTo>
                <a:cubicBezTo>
                  <a:pt x="725543" y="1157190"/>
                  <a:pt x="725013" y="1156305"/>
                  <a:pt x="724535" y="1156110"/>
                </a:cubicBezTo>
                <a:lnTo>
                  <a:pt x="724535" y="1158658"/>
                </a:lnTo>
                <a:cubicBezTo>
                  <a:pt x="722588" y="1160038"/>
                  <a:pt x="720324" y="1161949"/>
                  <a:pt x="717740" y="1164391"/>
                </a:cubicBezTo>
                <a:cubicBezTo>
                  <a:pt x="715157" y="1166833"/>
                  <a:pt x="713741" y="1169168"/>
                  <a:pt x="713494" y="1171398"/>
                </a:cubicBezTo>
                <a:cubicBezTo>
                  <a:pt x="712237" y="1172318"/>
                  <a:pt x="711353" y="1173663"/>
                  <a:pt x="710840" y="1175432"/>
                </a:cubicBezTo>
                <a:cubicBezTo>
                  <a:pt x="710327" y="1177201"/>
                  <a:pt x="710079" y="1178971"/>
                  <a:pt x="710097" y="1180740"/>
                </a:cubicBezTo>
                <a:lnTo>
                  <a:pt x="704151" y="1184138"/>
                </a:lnTo>
                <a:cubicBezTo>
                  <a:pt x="704169" y="1185500"/>
                  <a:pt x="703921" y="1187022"/>
                  <a:pt x="703408" y="1188703"/>
                </a:cubicBezTo>
                <a:cubicBezTo>
                  <a:pt x="702895" y="1190384"/>
                  <a:pt x="702010" y="1191693"/>
                  <a:pt x="700754" y="1192631"/>
                </a:cubicBezTo>
                <a:lnTo>
                  <a:pt x="700754" y="1199425"/>
                </a:lnTo>
                <a:lnTo>
                  <a:pt x="697357" y="1201973"/>
                </a:lnTo>
                <a:cubicBezTo>
                  <a:pt x="697268" y="1204556"/>
                  <a:pt x="696384" y="1207034"/>
                  <a:pt x="694703" y="1209405"/>
                </a:cubicBezTo>
                <a:cubicBezTo>
                  <a:pt x="693022" y="1211776"/>
                  <a:pt x="691075" y="1213828"/>
                  <a:pt x="688864" y="1215562"/>
                </a:cubicBezTo>
                <a:cubicBezTo>
                  <a:pt x="687130" y="1218269"/>
                  <a:pt x="685077" y="1221348"/>
                  <a:pt x="682706" y="1224798"/>
                </a:cubicBezTo>
                <a:cubicBezTo>
                  <a:pt x="680335" y="1228249"/>
                  <a:pt x="677858" y="1231115"/>
                  <a:pt x="675275" y="1233398"/>
                </a:cubicBezTo>
                <a:cubicBezTo>
                  <a:pt x="675328" y="1234725"/>
                  <a:pt x="675222" y="1236105"/>
                  <a:pt x="674956" y="1237538"/>
                </a:cubicBezTo>
                <a:cubicBezTo>
                  <a:pt x="674691" y="1238971"/>
                  <a:pt x="673948" y="1240139"/>
                  <a:pt x="672727" y="1241041"/>
                </a:cubicBezTo>
                <a:cubicBezTo>
                  <a:pt x="672656" y="1243660"/>
                  <a:pt x="671948" y="1246279"/>
                  <a:pt x="670603" y="1248898"/>
                </a:cubicBezTo>
                <a:cubicBezTo>
                  <a:pt x="669259" y="1251516"/>
                  <a:pt x="667702" y="1253710"/>
                  <a:pt x="665932" y="1255480"/>
                </a:cubicBezTo>
                <a:cubicBezTo>
                  <a:pt x="665932" y="1256365"/>
                  <a:pt x="665720" y="1257143"/>
                  <a:pt x="665295" y="1257815"/>
                </a:cubicBezTo>
                <a:cubicBezTo>
                  <a:pt x="664871" y="1258488"/>
                  <a:pt x="664234" y="1258842"/>
                  <a:pt x="663384" y="1258877"/>
                </a:cubicBezTo>
                <a:lnTo>
                  <a:pt x="661125" y="1258124"/>
                </a:lnTo>
                <a:lnTo>
                  <a:pt x="661125" y="1257066"/>
                </a:lnTo>
                <a:lnTo>
                  <a:pt x="663384" y="1249535"/>
                </a:lnTo>
                <a:cubicBezTo>
                  <a:pt x="664234" y="1248632"/>
                  <a:pt x="664871" y="1247464"/>
                  <a:pt x="665295" y="1246031"/>
                </a:cubicBezTo>
                <a:cubicBezTo>
                  <a:pt x="665720" y="1244598"/>
                  <a:pt x="665932" y="1243218"/>
                  <a:pt x="665932" y="1241891"/>
                </a:cubicBezTo>
                <a:lnTo>
                  <a:pt x="669330" y="1234247"/>
                </a:lnTo>
                <a:cubicBezTo>
                  <a:pt x="669153" y="1232336"/>
                  <a:pt x="669082" y="1230213"/>
                  <a:pt x="669117" y="1227877"/>
                </a:cubicBezTo>
                <a:cubicBezTo>
                  <a:pt x="669153" y="1225542"/>
                  <a:pt x="670356" y="1224268"/>
                  <a:pt x="672727" y="1224055"/>
                </a:cubicBezTo>
                <a:cubicBezTo>
                  <a:pt x="673010" y="1215774"/>
                  <a:pt x="675416" y="1206007"/>
                  <a:pt x="679946" y="1194754"/>
                </a:cubicBezTo>
                <a:cubicBezTo>
                  <a:pt x="684476" y="1183501"/>
                  <a:pt x="689430" y="1174583"/>
                  <a:pt x="694809" y="1168001"/>
                </a:cubicBezTo>
                <a:cubicBezTo>
                  <a:pt x="694915" y="1165099"/>
                  <a:pt x="695340" y="1162409"/>
                  <a:pt x="696083" y="1159932"/>
                </a:cubicBezTo>
                <a:cubicBezTo>
                  <a:pt x="696826" y="1157455"/>
                  <a:pt x="697251" y="1154766"/>
                  <a:pt x="697357" y="1151864"/>
                </a:cubicBezTo>
                <a:cubicBezTo>
                  <a:pt x="698613" y="1151811"/>
                  <a:pt x="699498" y="1151280"/>
                  <a:pt x="700011" y="1150271"/>
                </a:cubicBezTo>
                <a:cubicBezTo>
                  <a:pt x="700524" y="1149263"/>
                  <a:pt x="700772" y="1148095"/>
                  <a:pt x="700754" y="1146768"/>
                </a:cubicBezTo>
                <a:cubicBezTo>
                  <a:pt x="700896" y="1143318"/>
                  <a:pt x="701462" y="1141300"/>
                  <a:pt x="702453" y="1140716"/>
                </a:cubicBezTo>
                <a:cubicBezTo>
                  <a:pt x="703444" y="1140133"/>
                  <a:pt x="704010" y="1138752"/>
                  <a:pt x="704151" y="1136576"/>
                </a:cubicBezTo>
                <a:lnTo>
                  <a:pt x="708398" y="1128083"/>
                </a:lnTo>
                <a:cubicBezTo>
                  <a:pt x="709654" y="1127623"/>
                  <a:pt x="710539" y="1126844"/>
                  <a:pt x="711052" y="1125747"/>
                </a:cubicBezTo>
                <a:cubicBezTo>
                  <a:pt x="711565" y="1124650"/>
                  <a:pt x="711813" y="1123447"/>
                  <a:pt x="711795" y="1122138"/>
                </a:cubicBezTo>
                <a:lnTo>
                  <a:pt x="710946" y="1117891"/>
                </a:lnTo>
                <a:lnTo>
                  <a:pt x="713606" y="1108730"/>
                </a:lnTo>
                <a:lnTo>
                  <a:pt x="707177" y="1117616"/>
                </a:lnTo>
                <a:cubicBezTo>
                  <a:pt x="704983" y="1121898"/>
                  <a:pt x="703426" y="1125649"/>
                  <a:pt x="702506" y="1128869"/>
                </a:cubicBezTo>
                <a:cubicBezTo>
                  <a:pt x="702400" y="1131807"/>
                  <a:pt x="701763" y="1134638"/>
                  <a:pt x="700595" y="1137362"/>
                </a:cubicBezTo>
                <a:cubicBezTo>
                  <a:pt x="699427" y="1140087"/>
                  <a:pt x="698365" y="1142918"/>
                  <a:pt x="697410" y="1145856"/>
                </a:cubicBezTo>
                <a:cubicBezTo>
                  <a:pt x="693305" y="1149394"/>
                  <a:pt x="689625" y="1153358"/>
                  <a:pt x="686369" y="1157746"/>
                </a:cubicBezTo>
                <a:lnTo>
                  <a:pt x="680424" y="1174732"/>
                </a:lnTo>
                <a:cubicBezTo>
                  <a:pt x="679911" y="1174698"/>
                  <a:pt x="679238" y="1174768"/>
                  <a:pt x="678407" y="1174945"/>
                </a:cubicBezTo>
                <a:cubicBezTo>
                  <a:pt x="677575" y="1175121"/>
                  <a:pt x="677115" y="1175617"/>
                  <a:pt x="677026" y="1176431"/>
                </a:cubicBezTo>
                <a:cubicBezTo>
                  <a:pt x="677115" y="1176891"/>
                  <a:pt x="677575" y="1177457"/>
                  <a:pt x="678407" y="1178130"/>
                </a:cubicBezTo>
                <a:cubicBezTo>
                  <a:pt x="679238" y="1178802"/>
                  <a:pt x="679911" y="1179368"/>
                  <a:pt x="680424" y="1179828"/>
                </a:cubicBezTo>
                <a:lnTo>
                  <a:pt x="671081" y="1184924"/>
                </a:lnTo>
                <a:lnTo>
                  <a:pt x="665136" y="1184924"/>
                </a:lnTo>
                <a:cubicBezTo>
                  <a:pt x="665313" y="1181774"/>
                  <a:pt x="665808" y="1178731"/>
                  <a:pt x="666622" y="1175794"/>
                </a:cubicBezTo>
                <a:cubicBezTo>
                  <a:pt x="667436" y="1172857"/>
                  <a:pt x="667507" y="1168539"/>
                  <a:pt x="666835" y="1162842"/>
                </a:cubicBezTo>
                <a:cubicBezTo>
                  <a:pt x="665030" y="1165319"/>
                  <a:pt x="663331" y="1167796"/>
                  <a:pt x="661739" y="1170273"/>
                </a:cubicBezTo>
                <a:cubicBezTo>
                  <a:pt x="660146" y="1172750"/>
                  <a:pt x="659297" y="1175652"/>
                  <a:pt x="659191" y="1178979"/>
                </a:cubicBezTo>
                <a:cubicBezTo>
                  <a:pt x="655086" y="1182234"/>
                  <a:pt x="651406" y="1185915"/>
                  <a:pt x="648150" y="1190020"/>
                </a:cubicBezTo>
                <a:cubicBezTo>
                  <a:pt x="643426" y="1190445"/>
                  <a:pt x="641621" y="1192143"/>
                  <a:pt x="642735" y="1195116"/>
                </a:cubicBezTo>
                <a:cubicBezTo>
                  <a:pt x="643850" y="1198088"/>
                  <a:pt x="643107" y="1199787"/>
                  <a:pt x="640506" y="1200212"/>
                </a:cubicBezTo>
                <a:lnTo>
                  <a:pt x="637109" y="1200212"/>
                </a:lnTo>
                <a:cubicBezTo>
                  <a:pt x="636967" y="1202600"/>
                  <a:pt x="636401" y="1204406"/>
                  <a:pt x="635410" y="1205627"/>
                </a:cubicBezTo>
                <a:cubicBezTo>
                  <a:pt x="634419" y="1206847"/>
                  <a:pt x="633853" y="1208439"/>
                  <a:pt x="633712" y="1210403"/>
                </a:cubicBezTo>
                <a:lnTo>
                  <a:pt x="627766" y="1215499"/>
                </a:lnTo>
                <a:lnTo>
                  <a:pt x="624369" y="1208705"/>
                </a:lnTo>
                <a:cubicBezTo>
                  <a:pt x="622670" y="1208705"/>
                  <a:pt x="621821" y="1207855"/>
                  <a:pt x="621821" y="1206157"/>
                </a:cubicBezTo>
                <a:cubicBezTo>
                  <a:pt x="622069" y="1202813"/>
                  <a:pt x="623060" y="1199522"/>
                  <a:pt x="624794" y="1196283"/>
                </a:cubicBezTo>
                <a:cubicBezTo>
                  <a:pt x="626528" y="1193046"/>
                  <a:pt x="627519" y="1189542"/>
                  <a:pt x="627766" y="1185773"/>
                </a:cubicBezTo>
                <a:cubicBezTo>
                  <a:pt x="627784" y="1185703"/>
                  <a:pt x="627749" y="1185419"/>
                  <a:pt x="627660" y="1184924"/>
                </a:cubicBezTo>
                <a:cubicBezTo>
                  <a:pt x="627572" y="1184429"/>
                  <a:pt x="627324" y="1184145"/>
                  <a:pt x="626917" y="1184075"/>
                </a:cubicBezTo>
                <a:cubicBezTo>
                  <a:pt x="626457" y="1184269"/>
                  <a:pt x="625891" y="1185154"/>
                  <a:pt x="625218" y="1186729"/>
                </a:cubicBezTo>
                <a:cubicBezTo>
                  <a:pt x="624546" y="1188304"/>
                  <a:pt x="623980" y="1189401"/>
                  <a:pt x="623520" y="1190020"/>
                </a:cubicBezTo>
                <a:cubicBezTo>
                  <a:pt x="622529" y="1190869"/>
                  <a:pt x="621963" y="1191718"/>
                  <a:pt x="621821" y="1192568"/>
                </a:cubicBezTo>
                <a:cubicBezTo>
                  <a:pt x="621927" y="1193896"/>
                  <a:pt x="621927" y="1195063"/>
                  <a:pt x="621821" y="1196072"/>
                </a:cubicBezTo>
                <a:cubicBezTo>
                  <a:pt x="621715" y="1197080"/>
                  <a:pt x="620866" y="1197611"/>
                  <a:pt x="619273" y="1197664"/>
                </a:cubicBezTo>
                <a:lnTo>
                  <a:pt x="615876" y="1199362"/>
                </a:lnTo>
                <a:lnTo>
                  <a:pt x="607383" y="1200212"/>
                </a:lnTo>
                <a:lnTo>
                  <a:pt x="604835" y="1207006"/>
                </a:lnTo>
                <a:cubicBezTo>
                  <a:pt x="603543" y="1207485"/>
                  <a:pt x="602305" y="1208228"/>
                  <a:pt x="601119" y="1209236"/>
                </a:cubicBezTo>
                <a:cubicBezTo>
                  <a:pt x="599934" y="1210244"/>
                  <a:pt x="598907" y="1211200"/>
                  <a:pt x="598040" y="1212102"/>
                </a:cubicBezTo>
                <a:cubicBezTo>
                  <a:pt x="597120" y="1212084"/>
                  <a:pt x="596200" y="1212333"/>
                  <a:pt x="595280" y="1212845"/>
                </a:cubicBezTo>
                <a:cubicBezTo>
                  <a:pt x="594360" y="1213358"/>
                  <a:pt x="593865" y="1214243"/>
                  <a:pt x="593794" y="1215499"/>
                </a:cubicBezTo>
                <a:lnTo>
                  <a:pt x="594643" y="1218896"/>
                </a:lnTo>
                <a:lnTo>
                  <a:pt x="586999" y="1218896"/>
                </a:lnTo>
                <a:cubicBezTo>
                  <a:pt x="587336" y="1217251"/>
                  <a:pt x="588149" y="1214809"/>
                  <a:pt x="589441" y="1211571"/>
                </a:cubicBezTo>
                <a:cubicBezTo>
                  <a:pt x="590733" y="1208333"/>
                  <a:pt x="590485" y="1206528"/>
                  <a:pt x="588698" y="1206157"/>
                </a:cubicBezTo>
                <a:cubicBezTo>
                  <a:pt x="587831" y="1206210"/>
                  <a:pt x="587017" y="1206528"/>
                  <a:pt x="586256" y="1207112"/>
                </a:cubicBezTo>
                <a:cubicBezTo>
                  <a:pt x="585495" y="1207696"/>
                  <a:pt x="584894" y="1208227"/>
                  <a:pt x="584451" y="1208705"/>
                </a:cubicBezTo>
                <a:lnTo>
                  <a:pt x="582753" y="1218896"/>
                </a:lnTo>
                <a:lnTo>
                  <a:pt x="578506" y="1224842"/>
                </a:lnTo>
                <a:cubicBezTo>
                  <a:pt x="578506" y="1227354"/>
                  <a:pt x="578082" y="1229548"/>
                  <a:pt x="577232" y="1231425"/>
                </a:cubicBezTo>
                <a:cubicBezTo>
                  <a:pt x="576383" y="1233299"/>
                  <a:pt x="575109" y="1235069"/>
                  <a:pt x="573410" y="1236732"/>
                </a:cubicBezTo>
                <a:lnTo>
                  <a:pt x="573410" y="1243527"/>
                </a:lnTo>
                <a:cubicBezTo>
                  <a:pt x="571004" y="1246216"/>
                  <a:pt x="569872" y="1249330"/>
                  <a:pt x="570013" y="1252869"/>
                </a:cubicBezTo>
                <a:cubicBezTo>
                  <a:pt x="568651" y="1252462"/>
                  <a:pt x="567341" y="1252639"/>
                  <a:pt x="566085" y="1253400"/>
                </a:cubicBezTo>
                <a:cubicBezTo>
                  <a:pt x="564829" y="1254161"/>
                  <a:pt x="564156" y="1255399"/>
                  <a:pt x="564068" y="1257115"/>
                </a:cubicBezTo>
                <a:lnTo>
                  <a:pt x="558972" y="1264759"/>
                </a:lnTo>
                <a:lnTo>
                  <a:pt x="552178" y="1262211"/>
                </a:lnTo>
                <a:cubicBezTo>
                  <a:pt x="553292" y="1259451"/>
                  <a:pt x="554035" y="1256266"/>
                  <a:pt x="554407" y="1252657"/>
                </a:cubicBezTo>
                <a:cubicBezTo>
                  <a:pt x="554779" y="1249047"/>
                  <a:pt x="555734" y="1246287"/>
                  <a:pt x="557273" y="1244376"/>
                </a:cubicBezTo>
                <a:cubicBezTo>
                  <a:pt x="557132" y="1241686"/>
                  <a:pt x="558264" y="1240271"/>
                  <a:pt x="560671" y="1240129"/>
                </a:cubicBezTo>
                <a:cubicBezTo>
                  <a:pt x="562511" y="1240253"/>
                  <a:pt x="564776" y="1240218"/>
                  <a:pt x="567465" y="1240023"/>
                </a:cubicBezTo>
                <a:cubicBezTo>
                  <a:pt x="570155" y="1239828"/>
                  <a:pt x="569872" y="1238731"/>
                  <a:pt x="566616" y="1236732"/>
                </a:cubicBezTo>
                <a:lnTo>
                  <a:pt x="570013" y="1228240"/>
                </a:lnTo>
                <a:lnTo>
                  <a:pt x="566616" y="1228239"/>
                </a:lnTo>
                <a:lnTo>
                  <a:pt x="570013" y="1223992"/>
                </a:lnTo>
                <a:lnTo>
                  <a:pt x="570013" y="1215499"/>
                </a:lnTo>
                <a:lnTo>
                  <a:pt x="575958" y="1211253"/>
                </a:lnTo>
                <a:lnTo>
                  <a:pt x="575958" y="1203609"/>
                </a:lnTo>
                <a:cubicBezTo>
                  <a:pt x="577515" y="1200919"/>
                  <a:pt x="579497" y="1198654"/>
                  <a:pt x="581903" y="1196814"/>
                </a:cubicBezTo>
                <a:lnTo>
                  <a:pt x="584451" y="1190020"/>
                </a:lnTo>
                <a:cubicBezTo>
                  <a:pt x="581797" y="1189348"/>
                  <a:pt x="580948" y="1186446"/>
                  <a:pt x="581903" y="1181314"/>
                </a:cubicBezTo>
                <a:cubicBezTo>
                  <a:pt x="582859" y="1176183"/>
                  <a:pt x="583708" y="1172857"/>
                  <a:pt x="584451" y="1171335"/>
                </a:cubicBezTo>
                <a:cubicBezTo>
                  <a:pt x="586044" y="1170946"/>
                  <a:pt x="586893" y="1169176"/>
                  <a:pt x="586999" y="1166027"/>
                </a:cubicBezTo>
                <a:cubicBezTo>
                  <a:pt x="587105" y="1162877"/>
                  <a:pt x="587105" y="1160683"/>
                  <a:pt x="586999" y="1159446"/>
                </a:cubicBezTo>
                <a:cubicBezTo>
                  <a:pt x="588256" y="1158949"/>
                  <a:pt x="589140" y="1158029"/>
                  <a:pt x="589653" y="1156684"/>
                </a:cubicBezTo>
                <a:cubicBezTo>
                  <a:pt x="590167" y="1155340"/>
                  <a:pt x="590414" y="1153995"/>
                  <a:pt x="590397" y="1152650"/>
                </a:cubicBezTo>
                <a:cubicBezTo>
                  <a:pt x="590255" y="1151058"/>
                  <a:pt x="589689" y="1149784"/>
                  <a:pt x="588698" y="1148828"/>
                </a:cubicBezTo>
                <a:cubicBezTo>
                  <a:pt x="587707" y="1147873"/>
                  <a:pt x="587141" y="1146599"/>
                  <a:pt x="586999" y="1145006"/>
                </a:cubicBezTo>
                <a:cubicBezTo>
                  <a:pt x="583726" y="1145643"/>
                  <a:pt x="582204" y="1148191"/>
                  <a:pt x="582434" y="1152650"/>
                </a:cubicBezTo>
                <a:cubicBezTo>
                  <a:pt x="582664" y="1157109"/>
                  <a:pt x="581355" y="1159657"/>
                  <a:pt x="578506" y="1160294"/>
                </a:cubicBezTo>
                <a:cubicBezTo>
                  <a:pt x="578418" y="1162895"/>
                  <a:pt x="577533" y="1165337"/>
                  <a:pt x="575852" y="1167619"/>
                </a:cubicBezTo>
                <a:cubicBezTo>
                  <a:pt x="574171" y="1169902"/>
                  <a:pt x="572225" y="1171707"/>
                  <a:pt x="570013" y="1173034"/>
                </a:cubicBezTo>
                <a:lnTo>
                  <a:pt x="570013" y="1184075"/>
                </a:lnTo>
                <a:cubicBezTo>
                  <a:pt x="562564" y="1187666"/>
                  <a:pt x="558140" y="1191736"/>
                  <a:pt x="556743" y="1196283"/>
                </a:cubicBezTo>
                <a:cubicBezTo>
                  <a:pt x="555345" y="1200831"/>
                  <a:pt x="553257" y="1207236"/>
                  <a:pt x="550479" y="1215500"/>
                </a:cubicBezTo>
                <a:cubicBezTo>
                  <a:pt x="547612" y="1215747"/>
                  <a:pt x="545065" y="1216738"/>
                  <a:pt x="542835" y="1218472"/>
                </a:cubicBezTo>
                <a:cubicBezTo>
                  <a:pt x="540606" y="1220206"/>
                  <a:pt x="538058" y="1221197"/>
                  <a:pt x="535191" y="1221444"/>
                </a:cubicBezTo>
                <a:lnTo>
                  <a:pt x="535191" y="1230788"/>
                </a:lnTo>
                <a:lnTo>
                  <a:pt x="532643" y="1230788"/>
                </a:lnTo>
                <a:cubicBezTo>
                  <a:pt x="531015" y="1230788"/>
                  <a:pt x="530024" y="1230362"/>
                  <a:pt x="529670" y="1229513"/>
                </a:cubicBezTo>
                <a:cubicBezTo>
                  <a:pt x="529317" y="1228664"/>
                  <a:pt x="529175" y="1227390"/>
                  <a:pt x="529246" y="1225691"/>
                </a:cubicBezTo>
                <a:lnTo>
                  <a:pt x="531794" y="1218897"/>
                </a:lnTo>
                <a:cubicBezTo>
                  <a:pt x="531741" y="1218277"/>
                  <a:pt x="531422" y="1217180"/>
                  <a:pt x="530839" y="1215605"/>
                </a:cubicBezTo>
                <a:cubicBezTo>
                  <a:pt x="530254" y="1214031"/>
                  <a:pt x="529724" y="1213147"/>
                  <a:pt x="529246" y="1212951"/>
                </a:cubicBezTo>
                <a:lnTo>
                  <a:pt x="529246" y="1215500"/>
                </a:lnTo>
                <a:cubicBezTo>
                  <a:pt x="527299" y="1216879"/>
                  <a:pt x="525035" y="1218790"/>
                  <a:pt x="522451" y="1221232"/>
                </a:cubicBezTo>
                <a:cubicBezTo>
                  <a:pt x="519868" y="1223674"/>
                  <a:pt x="518452" y="1226009"/>
                  <a:pt x="518205" y="1228239"/>
                </a:cubicBezTo>
                <a:cubicBezTo>
                  <a:pt x="516948" y="1229159"/>
                  <a:pt x="516064" y="1230504"/>
                  <a:pt x="515551" y="1232273"/>
                </a:cubicBezTo>
                <a:cubicBezTo>
                  <a:pt x="515038" y="1234043"/>
                  <a:pt x="514790" y="1235812"/>
                  <a:pt x="514808" y="1237581"/>
                </a:cubicBezTo>
                <a:lnTo>
                  <a:pt x="508862" y="1240980"/>
                </a:lnTo>
                <a:cubicBezTo>
                  <a:pt x="508880" y="1242341"/>
                  <a:pt x="508632" y="1243864"/>
                  <a:pt x="508119" y="1245544"/>
                </a:cubicBezTo>
                <a:cubicBezTo>
                  <a:pt x="507606" y="1247226"/>
                  <a:pt x="506721" y="1248534"/>
                  <a:pt x="505465" y="1249472"/>
                </a:cubicBezTo>
                <a:lnTo>
                  <a:pt x="505465" y="1256266"/>
                </a:lnTo>
                <a:lnTo>
                  <a:pt x="502068" y="1258814"/>
                </a:lnTo>
                <a:cubicBezTo>
                  <a:pt x="501979" y="1261398"/>
                  <a:pt x="501095" y="1263875"/>
                  <a:pt x="499414" y="1266247"/>
                </a:cubicBezTo>
                <a:cubicBezTo>
                  <a:pt x="497733" y="1268617"/>
                  <a:pt x="495786" y="1270669"/>
                  <a:pt x="493575" y="1272403"/>
                </a:cubicBezTo>
                <a:cubicBezTo>
                  <a:pt x="491841" y="1275110"/>
                  <a:pt x="489788" y="1278189"/>
                  <a:pt x="487417" y="1281639"/>
                </a:cubicBezTo>
                <a:cubicBezTo>
                  <a:pt x="485046" y="1285090"/>
                  <a:pt x="482569" y="1287957"/>
                  <a:pt x="479986" y="1290239"/>
                </a:cubicBezTo>
                <a:cubicBezTo>
                  <a:pt x="480039" y="1291566"/>
                  <a:pt x="479933" y="1292946"/>
                  <a:pt x="479667" y="1294380"/>
                </a:cubicBezTo>
                <a:cubicBezTo>
                  <a:pt x="479402" y="1295812"/>
                  <a:pt x="478659" y="1296980"/>
                  <a:pt x="477438" y="1297882"/>
                </a:cubicBezTo>
                <a:cubicBezTo>
                  <a:pt x="477367" y="1300501"/>
                  <a:pt x="476659" y="1303120"/>
                  <a:pt x="475314" y="1305739"/>
                </a:cubicBezTo>
                <a:cubicBezTo>
                  <a:pt x="473970" y="1308357"/>
                  <a:pt x="472413" y="1310551"/>
                  <a:pt x="470643" y="1312321"/>
                </a:cubicBezTo>
                <a:cubicBezTo>
                  <a:pt x="470643" y="1313206"/>
                  <a:pt x="470431" y="1313984"/>
                  <a:pt x="470006" y="1314656"/>
                </a:cubicBezTo>
                <a:cubicBezTo>
                  <a:pt x="469582" y="1315329"/>
                  <a:pt x="468945" y="1315683"/>
                  <a:pt x="468095" y="1315718"/>
                </a:cubicBezTo>
                <a:lnTo>
                  <a:pt x="465836" y="1314965"/>
                </a:lnTo>
                <a:lnTo>
                  <a:pt x="465836" y="1313907"/>
                </a:lnTo>
                <a:lnTo>
                  <a:pt x="468095" y="1306377"/>
                </a:lnTo>
                <a:cubicBezTo>
                  <a:pt x="468945" y="1305473"/>
                  <a:pt x="469582" y="1304306"/>
                  <a:pt x="470006" y="1302872"/>
                </a:cubicBezTo>
                <a:cubicBezTo>
                  <a:pt x="470431" y="1301439"/>
                  <a:pt x="470643" y="1300059"/>
                  <a:pt x="470643" y="1298732"/>
                </a:cubicBezTo>
                <a:lnTo>
                  <a:pt x="474041" y="1291088"/>
                </a:lnTo>
                <a:cubicBezTo>
                  <a:pt x="473864" y="1289178"/>
                  <a:pt x="473793" y="1287054"/>
                  <a:pt x="473828" y="1284718"/>
                </a:cubicBezTo>
                <a:cubicBezTo>
                  <a:pt x="473864" y="1282384"/>
                  <a:pt x="475067" y="1281110"/>
                  <a:pt x="477438" y="1280896"/>
                </a:cubicBezTo>
                <a:cubicBezTo>
                  <a:pt x="477721" y="1272615"/>
                  <a:pt x="480127" y="1262848"/>
                  <a:pt x="484657" y="1251595"/>
                </a:cubicBezTo>
                <a:cubicBezTo>
                  <a:pt x="489187" y="1240342"/>
                  <a:pt x="494141" y="1231424"/>
                  <a:pt x="499520" y="1224842"/>
                </a:cubicBezTo>
                <a:cubicBezTo>
                  <a:pt x="499626" y="1221940"/>
                  <a:pt x="500051" y="1219250"/>
                  <a:pt x="500794" y="1216773"/>
                </a:cubicBezTo>
                <a:cubicBezTo>
                  <a:pt x="501537" y="1214296"/>
                  <a:pt x="501962" y="1211608"/>
                  <a:pt x="502068" y="1208705"/>
                </a:cubicBezTo>
                <a:cubicBezTo>
                  <a:pt x="503324" y="1208652"/>
                  <a:pt x="504209" y="1208121"/>
                  <a:pt x="504722" y="1207113"/>
                </a:cubicBezTo>
                <a:cubicBezTo>
                  <a:pt x="505235" y="1206104"/>
                  <a:pt x="505483" y="1204936"/>
                  <a:pt x="505465" y="1203609"/>
                </a:cubicBezTo>
                <a:cubicBezTo>
                  <a:pt x="505607" y="1200159"/>
                  <a:pt x="506173" y="1198141"/>
                  <a:pt x="507164" y="1197557"/>
                </a:cubicBezTo>
                <a:cubicBezTo>
                  <a:pt x="508155" y="1196974"/>
                  <a:pt x="508721" y="1195593"/>
                  <a:pt x="508862" y="1193418"/>
                </a:cubicBezTo>
                <a:lnTo>
                  <a:pt x="513109" y="1184924"/>
                </a:lnTo>
                <a:cubicBezTo>
                  <a:pt x="514365" y="1184465"/>
                  <a:pt x="515250" y="1183685"/>
                  <a:pt x="515763" y="1182588"/>
                </a:cubicBezTo>
                <a:cubicBezTo>
                  <a:pt x="516276" y="1181491"/>
                  <a:pt x="516524" y="1180288"/>
                  <a:pt x="516506" y="1178980"/>
                </a:cubicBezTo>
                <a:lnTo>
                  <a:pt x="515657" y="1174732"/>
                </a:lnTo>
                <a:lnTo>
                  <a:pt x="523301" y="1148404"/>
                </a:lnTo>
                <a:lnTo>
                  <a:pt x="526698" y="1145856"/>
                </a:lnTo>
                <a:lnTo>
                  <a:pt x="529246" y="1141609"/>
                </a:lnTo>
                <a:cubicBezTo>
                  <a:pt x="529246" y="1140247"/>
                  <a:pt x="529458" y="1138726"/>
                  <a:pt x="529883" y="1137044"/>
                </a:cubicBezTo>
                <a:cubicBezTo>
                  <a:pt x="530307" y="1135364"/>
                  <a:pt x="530945" y="1134055"/>
                  <a:pt x="531794" y="1133116"/>
                </a:cubicBezTo>
                <a:cubicBezTo>
                  <a:pt x="531299" y="1131577"/>
                  <a:pt x="531228" y="1129559"/>
                  <a:pt x="531582" y="1127065"/>
                </a:cubicBezTo>
                <a:cubicBezTo>
                  <a:pt x="531936" y="1124571"/>
                  <a:pt x="533139" y="1123191"/>
                  <a:pt x="535191" y="1122924"/>
                </a:cubicBezTo>
                <a:cubicBezTo>
                  <a:pt x="535492" y="1120589"/>
                  <a:pt x="537014" y="1116767"/>
                  <a:pt x="539756" y="1111458"/>
                </a:cubicBezTo>
                <a:cubicBezTo>
                  <a:pt x="542499" y="1106150"/>
                  <a:pt x="544658" y="1103178"/>
                  <a:pt x="546232" y="1102541"/>
                </a:cubicBezTo>
                <a:lnTo>
                  <a:pt x="548780" y="1096595"/>
                </a:lnTo>
                <a:cubicBezTo>
                  <a:pt x="549028" y="1091287"/>
                  <a:pt x="550019" y="1086616"/>
                  <a:pt x="551753" y="1082582"/>
                </a:cubicBezTo>
                <a:cubicBezTo>
                  <a:pt x="553487" y="1078548"/>
                  <a:pt x="554478" y="1073877"/>
                  <a:pt x="554725" y="1068568"/>
                </a:cubicBezTo>
                <a:lnTo>
                  <a:pt x="557273" y="1065172"/>
                </a:lnTo>
                <a:cubicBezTo>
                  <a:pt x="557663" y="1062021"/>
                  <a:pt x="559220" y="1058341"/>
                  <a:pt x="561945" y="1054130"/>
                </a:cubicBezTo>
                <a:cubicBezTo>
                  <a:pt x="564669" y="1049919"/>
                  <a:pt x="566227" y="1046239"/>
                  <a:pt x="566616" y="1043089"/>
                </a:cubicBezTo>
                <a:cubicBezTo>
                  <a:pt x="569128" y="1041496"/>
                  <a:pt x="570261" y="1038948"/>
                  <a:pt x="570013" y="1035445"/>
                </a:cubicBezTo>
                <a:cubicBezTo>
                  <a:pt x="569765" y="1031943"/>
                  <a:pt x="570898" y="1029394"/>
                  <a:pt x="573410" y="1027801"/>
                </a:cubicBezTo>
                <a:lnTo>
                  <a:pt x="573417" y="1027779"/>
                </a:lnTo>
                <a:lnTo>
                  <a:pt x="570534" y="1029221"/>
                </a:lnTo>
                <a:lnTo>
                  <a:pt x="562041" y="1030071"/>
                </a:lnTo>
                <a:lnTo>
                  <a:pt x="559493" y="1036865"/>
                </a:lnTo>
                <a:cubicBezTo>
                  <a:pt x="558201" y="1037343"/>
                  <a:pt x="556963" y="1038086"/>
                  <a:pt x="555777" y="1039095"/>
                </a:cubicBezTo>
                <a:cubicBezTo>
                  <a:pt x="554592" y="1040103"/>
                  <a:pt x="553565" y="1041059"/>
                  <a:pt x="552698" y="1041961"/>
                </a:cubicBezTo>
                <a:cubicBezTo>
                  <a:pt x="551778" y="1041943"/>
                  <a:pt x="550858" y="1042191"/>
                  <a:pt x="549938" y="1042704"/>
                </a:cubicBezTo>
                <a:cubicBezTo>
                  <a:pt x="549018" y="1043217"/>
                  <a:pt x="548523" y="1044102"/>
                  <a:pt x="548452" y="1045358"/>
                </a:cubicBezTo>
                <a:lnTo>
                  <a:pt x="549301" y="1048755"/>
                </a:lnTo>
                <a:lnTo>
                  <a:pt x="541657" y="1048755"/>
                </a:lnTo>
                <a:cubicBezTo>
                  <a:pt x="541994" y="1047110"/>
                  <a:pt x="542807" y="1044668"/>
                  <a:pt x="544099" y="1041430"/>
                </a:cubicBezTo>
                <a:cubicBezTo>
                  <a:pt x="545391" y="1038192"/>
                  <a:pt x="545143" y="1036387"/>
                  <a:pt x="543356" y="1036016"/>
                </a:cubicBezTo>
                <a:cubicBezTo>
                  <a:pt x="542489" y="1036069"/>
                  <a:pt x="541675" y="1036387"/>
                  <a:pt x="540914" y="1036971"/>
                </a:cubicBezTo>
                <a:cubicBezTo>
                  <a:pt x="540153" y="1037555"/>
                  <a:pt x="539552" y="1038086"/>
                  <a:pt x="539109" y="1038564"/>
                </a:cubicBezTo>
                <a:lnTo>
                  <a:pt x="537411" y="1048755"/>
                </a:lnTo>
                <a:lnTo>
                  <a:pt x="533164" y="1054701"/>
                </a:lnTo>
                <a:cubicBezTo>
                  <a:pt x="533164" y="1057213"/>
                  <a:pt x="532740" y="1059407"/>
                  <a:pt x="531890" y="1061283"/>
                </a:cubicBezTo>
                <a:cubicBezTo>
                  <a:pt x="531041" y="1063158"/>
                  <a:pt x="529767" y="1064928"/>
                  <a:pt x="528068" y="1066591"/>
                </a:cubicBezTo>
                <a:lnTo>
                  <a:pt x="528068" y="1073386"/>
                </a:lnTo>
                <a:cubicBezTo>
                  <a:pt x="525662" y="1076075"/>
                  <a:pt x="524530" y="1079189"/>
                  <a:pt x="524671" y="1082728"/>
                </a:cubicBezTo>
                <a:cubicBezTo>
                  <a:pt x="523309" y="1082321"/>
                  <a:pt x="521999" y="1082498"/>
                  <a:pt x="520743" y="1083259"/>
                </a:cubicBezTo>
                <a:cubicBezTo>
                  <a:pt x="519487" y="1084020"/>
                  <a:pt x="518814" y="1085258"/>
                  <a:pt x="518726" y="1086974"/>
                </a:cubicBezTo>
                <a:lnTo>
                  <a:pt x="513630" y="1094618"/>
                </a:lnTo>
                <a:lnTo>
                  <a:pt x="506836" y="1092070"/>
                </a:lnTo>
                <a:cubicBezTo>
                  <a:pt x="507950" y="1089310"/>
                  <a:pt x="508693" y="1086125"/>
                  <a:pt x="509065" y="1082516"/>
                </a:cubicBezTo>
                <a:cubicBezTo>
                  <a:pt x="509437" y="1078906"/>
                  <a:pt x="510392" y="1076146"/>
                  <a:pt x="511931" y="1074235"/>
                </a:cubicBezTo>
                <a:cubicBezTo>
                  <a:pt x="511790" y="1071545"/>
                  <a:pt x="512922" y="1070130"/>
                  <a:pt x="515329" y="1069988"/>
                </a:cubicBezTo>
                <a:cubicBezTo>
                  <a:pt x="517169" y="1070112"/>
                  <a:pt x="519434" y="1070077"/>
                  <a:pt x="522123" y="1069882"/>
                </a:cubicBezTo>
                <a:cubicBezTo>
                  <a:pt x="524813" y="1069687"/>
                  <a:pt x="524530" y="1068590"/>
                  <a:pt x="521274" y="1066591"/>
                </a:cubicBezTo>
                <a:lnTo>
                  <a:pt x="524671" y="1058098"/>
                </a:lnTo>
                <a:lnTo>
                  <a:pt x="521274" y="1058098"/>
                </a:lnTo>
                <a:lnTo>
                  <a:pt x="524671" y="1053851"/>
                </a:lnTo>
                <a:lnTo>
                  <a:pt x="524671" y="1045358"/>
                </a:lnTo>
                <a:lnTo>
                  <a:pt x="530616" y="1041112"/>
                </a:lnTo>
                <a:lnTo>
                  <a:pt x="530616" y="1033468"/>
                </a:lnTo>
                <a:cubicBezTo>
                  <a:pt x="532173" y="1030778"/>
                  <a:pt x="534155" y="1028513"/>
                  <a:pt x="536561" y="1026673"/>
                </a:cubicBezTo>
                <a:lnTo>
                  <a:pt x="539109" y="1019879"/>
                </a:lnTo>
                <a:cubicBezTo>
                  <a:pt x="536455" y="1019207"/>
                  <a:pt x="535606" y="1016305"/>
                  <a:pt x="536561" y="1011173"/>
                </a:cubicBezTo>
                <a:cubicBezTo>
                  <a:pt x="537517" y="1006042"/>
                  <a:pt x="538366" y="1002716"/>
                  <a:pt x="539109" y="1001194"/>
                </a:cubicBezTo>
                <a:cubicBezTo>
                  <a:pt x="540702" y="1000805"/>
                  <a:pt x="541551" y="999035"/>
                  <a:pt x="541657" y="995886"/>
                </a:cubicBezTo>
                <a:cubicBezTo>
                  <a:pt x="541763" y="992736"/>
                  <a:pt x="541763" y="990542"/>
                  <a:pt x="541657" y="989304"/>
                </a:cubicBezTo>
                <a:cubicBezTo>
                  <a:pt x="542914" y="988808"/>
                  <a:pt x="543798" y="987888"/>
                  <a:pt x="544311" y="986543"/>
                </a:cubicBezTo>
                <a:cubicBezTo>
                  <a:pt x="544825" y="985199"/>
                  <a:pt x="545072" y="983854"/>
                  <a:pt x="545055" y="982509"/>
                </a:cubicBezTo>
                <a:cubicBezTo>
                  <a:pt x="544913" y="980917"/>
                  <a:pt x="544347" y="979643"/>
                  <a:pt x="543356" y="978687"/>
                </a:cubicBezTo>
                <a:cubicBezTo>
                  <a:pt x="542365" y="977732"/>
                  <a:pt x="541799" y="976458"/>
                  <a:pt x="541657" y="974865"/>
                </a:cubicBezTo>
                <a:cubicBezTo>
                  <a:pt x="538384" y="975502"/>
                  <a:pt x="536862" y="978050"/>
                  <a:pt x="537092" y="982509"/>
                </a:cubicBezTo>
                <a:cubicBezTo>
                  <a:pt x="537322" y="986968"/>
                  <a:pt x="536013" y="989516"/>
                  <a:pt x="533164" y="990153"/>
                </a:cubicBezTo>
                <a:cubicBezTo>
                  <a:pt x="533076" y="992754"/>
                  <a:pt x="532191" y="995196"/>
                  <a:pt x="530510" y="997478"/>
                </a:cubicBezTo>
                <a:cubicBezTo>
                  <a:pt x="528829" y="999761"/>
                  <a:pt x="526883" y="1001566"/>
                  <a:pt x="524671" y="1002893"/>
                </a:cubicBezTo>
                <a:lnTo>
                  <a:pt x="524671" y="1013934"/>
                </a:lnTo>
                <a:cubicBezTo>
                  <a:pt x="517222" y="1017525"/>
                  <a:pt x="512798" y="1021595"/>
                  <a:pt x="511401" y="1026142"/>
                </a:cubicBezTo>
                <a:cubicBezTo>
                  <a:pt x="510003" y="1030690"/>
                  <a:pt x="507915" y="1037095"/>
                  <a:pt x="505137" y="1045358"/>
                </a:cubicBezTo>
                <a:cubicBezTo>
                  <a:pt x="502270" y="1045606"/>
                  <a:pt x="499723" y="1046597"/>
                  <a:pt x="497493" y="1048331"/>
                </a:cubicBezTo>
                <a:cubicBezTo>
                  <a:pt x="495264" y="1050065"/>
                  <a:pt x="492716" y="1051056"/>
                  <a:pt x="489849" y="1051303"/>
                </a:cubicBezTo>
                <a:lnTo>
                  <a:pt x="489849" y="1060646"/>
                </a:lnTo>
                <a:lnTo>
                  <a:pt x="487301" y="1060646"/>
                </a:lnTo>
                <a:cubicBezTo>
                  <a:pt x="485673" y="1060646"/>
                  <a:pt x="484682" y="1060221"/>
                  <a:pt x="484328" y="1059372"/>
                </a:cubicBezTo>
                <a:cubicBezTo>
                  <a:pt x="483975" y="1058523"/>
                  <a:pt x="483833" y="1057249"/>
                  <a:pt x="483904" y="1055550"/>
                </a:cubicBezTo>
                <a:lnTo>
                  <a:pt x="486452" y="1048755"/>
                </a:lnTo>
                <a:cubicBezTo>
                  <a:pt x="486399" y="1048136"/>
                  <a:pt x="486080" y="1047039"/>
                  <a:pt x="485497" y="1045464"/>
                </a:cubicBezTo>
                <a:cubicBezTo>
                  <a:pt x="484912" y="1043890"/>
                  <a:pt x="484382" y="1043005"/>
                  <a:pt x="483904" y="1042810"/>
                </a:cubicBezTo>
                <a:lnTo>
                  <a:pt x="483904" y="1045358"/>
                </a:lnTo>
                <a:cubicBezTo>
                  <a:pt x="481957" y="1046738"/>
                  <a:pt x="479693" y="1048649"/>
                  <a:pt x="477109" y="1051091"/>
                </a:cubicBezTo>
                <a:cubicBezTo>
                  <a:pt x="474526" y="1053533"/>
                  <a:pt x="473110" y="1055868"/>
                  <a:pt x="472863" y="1058098"/>
                </a:cubicBezTo>
                <a:cubicBezTo>
                  <a:pt x="471606" y="1059018"/>
                  <a:pt x="470722" y="1060363"/>
                  <a:pt x="470209" y="1062132"/>
                </a:cubicBezTo>
                <a:cubicBezTo>
                  <a:pt x="469696" y="1063901"/>
                  <a:pt x="469448" y="1065671"/>
                  <a:pt x="469466" y="1067440"/>
                </a:cubicBezTo>
                <a:lnTo>
                  <a:pt x="463520" y="1070838"/>
                </a:lnTo>
                <a:cubicBezTo>
                  <a:pt x="463538" y="1072200"/>
                  <a:pt x="463290" y="1073722"/>
                  <a:pt x="462777" y="1075403"/>
                </a:cubicBezTo>
                <a:cubicBezTo>
                  <a:pt x="462264" y="1077084"/>
                  <a:pt x="461379" y="1078393"/>
                  <a:pt x="460123" y="1079331"/>
                </a:cubicBezTo>
                <a:lnTo>
                  <a:pt x="460123" y="1086125"/>
                </a:lnTo>
                <a:lnTo>
                  <a:pt x="456726" y="1088673"/>
                </a:lnTo>
                <a:cubicBezTo>
                  <a:pt x="456637" y="1091256"/>
                  <a:pt x="455753" y="1093734"/>
                  <a:pt x="454072" y="1096105"/>
                </a:cubicBezTo>
                <a:cubicBezTo>
                  <a:pt x="452391" y="1098476"/>
                  <a:pt x="450444" y="1100528"/>
                  <a:pt x="448233" y="1102262"/>
                </a:cubicBezTo>
                <a:cubicBezTo>
                  <a:pt x="446499" y="1104969"/>
                  <a:pt x="444446" y="1108048"/>
                  <a:pt x="442075" y="1111498"/>
                </a:cubicBezTo>
                <a:cubicBezTo>
                  <a:pt x="439704" y="1114949"/>
                  <a:pt x="437227" y="1117815"/>
                  <a:pt x="434644" y="1120098"/>
                </a:cubicBezTo>
                <a:cubicBezTo>
                  <a:pt x="434697" y="1121425"/>
                  <a:pt x="434591" y="1122805"/>
                  <a:pt x="434325" y="1124238"/>
                </a:cubicBezTo>
                <a:cubicBezTo>
                  <a:pt x="434060" y="1125671"/>
                  <a:pt x="433317" y="1126839"/>
                  <a:pt x="432096" y="1127741"/>
                </a:cubicBezTo>
                <a:cubicBezTo>
                  <a:pt x="432025" y="1130360"/>
                  <a:pt x="431317" y="1132979"/>
                  <a:pt x="429972" y="1135598"/>
                </a:cubicBezTo>
                <a:cubicBezTo>
                  <a:pt x="428628" y="1138216"/>
                  <a:pt x="427071" y="1140410"/>
                  <a:pt x="425301" y="1142180"/>
                </a:cubicBezTo>
                <a:cubicBezTo>
                  <a:pt x="425301" y="1143065"/>
                  <a:pt x="425089" y="1143843"/>
                  <a:pt x="424664" y="1144515"/>
                </a:cubicBezTo>
                <a:cubicBezTo>
                  <a:pt x="424240" y="1145188"/>
                  <a:pt x="423603" y="1145542"/>
                  <a:pt x="422753" y="1145577"/>
                </a:cubicBezTo>
                <a:lnTo>
                  <a:pt x="420494" y="1144824"/>
                </a:lnTo>
                <a:lnTo>
                  <a:pt x="420494" y="1143766"/>
                </a:lnTo>
                <a:lnTo>
                  <a:pt x="422753" y="1136235"/>
                </a:lnTo>
                <a:cubicBezTo>
                  <a:pt x="423603" y="1135332"/>
                  <a:pt x="424240" y="1134164"/>
                  <a:pt x="424664" y="1132731"/>
                </a:cubicBezTo>
                <a:cubicBezTo>
                  <a:pt x="425089" y="1131298"/>
                  <a:pt x="425301" y="1129918"/>
                  <a:pt x="425301" y="1128591"/>
                </a:cubicBezTo>
                <a:lnTo>
                  <a:pt x="428699" y="1120947"/>
                </a:lnTo>
                <a:cubicBezTo>
                  <a:pt x="428522" y="1119036"/>
                  <a:pt x="428451" y="1116913"/>
                  <a:pt x="428486" y="1114577"/>
                </a:cubicBezTo>
                <a:cubicBezTo>
                  <a:pt x="428522" y="1112242"/>
                  <a:pt x="429725" y="1110968"/>
                  <a:pt x="432096" y="1110755"/>
                </a:cubicBezTo>
                <a:cubicBezTo>
                  <a:pt x="432379" y="1102474"/>
                  <a:pt x="434785" y="1092707"/>
                  <a:pt x="439315" y="1081454"/>
                </a:cubicBezTo>
                <a:cubicBezTo>
                  <a:pt x="443845" y="1070201"/>
                  <a:pt x="448799" y="1061283"/>
                  <a:pt x="454178" y="1054701"/>
                </a:cubicBezTo>
                <a:cubicBezTo>
                  <a:pt x="454284" y="1051799"/>
                  <a:pt x="454709" y="1049109"/>
                  <a:pt x="455452" y="1046632"/>
                </a:cubicBezTo>
                <a:cubicBezTo>
                  <a:pt x="456195" y="1044155"/>
                  <a:pt x="456620" y="1041466"/>
                  <a:pt x="456726" y="1038564"/>
                </a:cubicBezTo>
                <a:cubicBezTo>
                  <a:pt x="457982" y="1038511"/>
                  <a:pt x="458867" y="1037980"/>
                  <a:pt x="459380" y="1036971"/>
                </a:cubicBezTo>
                <a:cubicBezTo>
                  <a:pt x="459893" y="1035963"/>
                  <a:pt x="460141" y="1034795"/>
                  <a:pt x="460123" y="1033468"/>
                </a:cubicBezTo>
                <a:lnTo>
                  <a:pt x="460954" y="1030506"/>
                </a:lnTo>
                <a:lnTo>
                  <a:pt x="458006" y="1030904"/>
                </a:lnTo>
                <a:cubicBezTo>
                  <a:pt x="456750" y="1031665"/>
                  <a:pt x="456077" y="1032903"/>
                  <a:pt x="455989" y="1034619"/>
                </a:cubicBezTo>
                <a:lnTo>
                  <a:pt x="450893" y="1042263"/>
                </a:lnTo>
                <a:lnTo>
                  <a:pt x="444099" y="1039715"/>
                </a:lnTo>
                <a:cubicBezTo>
                  <a:pt x="445213" y="1036955"/>
                  <a:pt x="445956" y="1033770"/>
                  <a:pt x="446328" y="1030161"/>
                </a:cubicBezTo>
                <a:cubicBezTo>
                  <a:pt x="446700" y="1026551"/>
                  <a:pt x="447655" y="1023791"/>
                  <a:pt x="449194" y="1021880"/>
                </a:cubicBezTo>
                <a:cubicBezTo>
                  <a:pt x="449053" y="1019190"/>
                  <a:pt x="450185" y="1017775"/>
                  <a:pt x="452592" y="1017633"/>
                </a:cubicBezTo>
                <a:cubicBezTo>
                  <a:pt x="454432" y="1017757"/>
                  <a:pt x="456697" y="1017722"/>
                  <a:pt x="459386" y="1017527"/>
                </a:cubicBezTo>
                <a:cubicBezTo>
                  <a:pt x="462076" y="1017332"/>
                  <a:pt x="461793" y="1016235"/>
                  <a:pt x="458537" y="1014236"/>
                </a:cubicBezTo>
                <a:lnTo>
                  <a:pt x="461934" y="1005743"/>
                </a:lnTo>
                <a:lnTo>
                  <a:pt x="458537" y="1005743"/>
                </a:lnTo>
                <a:lnTo>
                  <a:pt x="461934" y="1001496"/>
                </a:lnTo>
                <a:lnTo>
                  <a:pt x="461934" y="993003"/>
                </a:lnTo>
                <a:lnTo>
                  <a:pt x="467879" y="988757"/>
                </a:lnTo>
                <a:lnTo>
                  <a:pt x="467879" y="981113"/>
                </a:lnTo>
                <a:cubicBezTo>
                  <a:pt x="469436" y="978423"/>
                  <a:pt x="471418" y="976158"/>
                  <a:pt x="473824" y="974318"/>
                </a:cubicBezTo>
                <a:lnTo>
                  <a:pt x="476372" y="967524"/>
                </a:lnTo>
                <a:cubicBezTo>
                  <a:pt x="473718" y="966852"/>
                  <a:pt x="472869" y="963950"/>
                  <a:pt x="473824" y="958818"/>
                </a:cubicBezTo>
                <a:cubicBezTo>
                  <a:pt x="474780" y="953687"/>
                  <a:pt x="475629" y="950361"/>
                  <a:pt x="476372" y="948839"/>
                </a:cubicBezTo>
                <a:cubicBezTo>
                  <a:pt x="477965" y="948450"/>
                  <a:pt x="478814" y="946680"/>
                  <a:pt x="478920" y="943531"/>
                </a:cubicBezTo>
                <a:cubicBezTo>
                  <a:pt x="479026" y="940381"/>
                  <a:pt x="479026" y="938187"/>
                  <a:pt x="478920" y="936949"/>
                </a:cubicBezTo>
                <a:cubicBezTo>
                  <a:pt x="480177" y="936453"/>
                  <a:pt x="481061" y="935533"/>
                  <a:pt x="481574" y="934188"/>
                </a:cubicBezTo>
                <a:cubicBezTo>
                  <a:pt x="482088" y="932844"/>
                  <a:pt x="482335" y="931499"/>
                  <a:pt x="482318" y="930154"/>
                </a:cubicBezTo>
                <a:cubicBezTo>
                  <a:pt x="482176" y="928562"/>
                  <a:pt x="481610" y="927288"/>
                  <a:pt x="480619" y="926332"/>
                </a:cubicBezTo>
                <a:cubicBezTo>
                  <a:pt x="479628" y="925377"/>
                  <a:pt x="479062" y="924103"/>
                  <a:pt x="478920" y="922510"/>
                </a:cubicBezTo>
                <a:cubicBezTo>
                  <a:pt x="475647" y="923147"/>
                  <a:pt x="474125" y="925695"/>
                  <a:pt x="474355" y="930154"/>
                </a:cubicBezTo>
                <a:cubicBezTo>
                  <a:pt x="474585" y="934613"/>
                  <a:pt x="473276" y="937161"/>
                  <a:pt x="470427" y="937798"/>
                </a:cubicBezTo>
                <a:cubicBezTo>
                  <a:pt x="470339" y="940399"/>
                  <a:pt x="469454" y="942841"/>
                  <a:pt x="467773" y="945123"/>
                </a:cubicBezTo>
                <a:cubicBezTo>
                  <a:pt x="466092" y="947406"/>
                  <a:pt x="464146" y="949211"/>
                  <a:pt x="461934" y="950538"/>
                </a:cubicBezTo>
                <a:lnTo>
                  <a:pt x="461934" y="961579"/>
                </a:lnTo>
                <a:cubicBezTo>
                  <a:pt x="454485" y="965170"/>
                  <a:pt x="450061" y="969240"/>
                  <a:pt x="448664" y="973787"/>
                </a:cubicBezTo>
                <a:cubicBezTo>
                  <a:pt x="447266" y="978335"/>
                  <a:pt x="445178" y="984740"/>
                  <a:pt x="442400" y="993003"/>
                </a:cubicBezTo>
                <a:cubicBezTo>
                  <a:pt x="439533" y="993251"/>
                  <a:pt x="436986" y="994242"/>
                  <a:pt x="434756" y="995976"/>
                </a:cubicBezTo>
                <a:cubicBezTo>
                  <a:pt x="432527" y="997710"/>
                  <a:pt x="429979" y="998701"/>
                  <a:pt x="427112" y="998948"/>
                </a:cubicBezTo>
                <a:lnTo>
                  <a:pt x="427112" y="1008291"/>
                </a:lnTo>
                <a:lnTo>
                  <a:pt x="424564" y="1008291"/>
                </a:lnTo>
                <a:cubicBezTo>
                  <a:pt x="422936" y="1008291"/>
                  <a:pt x="421945" y="1007866"/>
                  <a:pt x="421591" y="1007017"/>
                </a:cubicBezTo>
                <a:cubicBezTo>
                  <a:pt x="421238" y="1006168"/>
                  <a:pt x="421096" y="1004894"/>
                  <a:pt x="421167" y="1003195"/>
                </a:cubicBezTo>
                <a:lnTo>
                  <a:pt x="423715" y="996400"/>
                </a:lnTo>
                <a:cubicBezTo>
                  <a:pt x="423662" y="995781"/>
                  <a:pt x="423343" y="994684"/>
                  <a:pt x="422760" y="993109"/>
                </a:cubicBezTo>
                <a:cubicBezTo>
                  <a:pt x="422175" y="991535"/>
                  <a:pt x="421645" y="990650"/>
                  <a:pt x="421167" y="990455"/>
                </a:cubicBezTo>
                <a:lnTo>
                  <a:pt x="421167" y="993003"/>
                </a:lnTo>
                <a:cubicBezTo>
                  <a:pt x="419220" y="994383"/>
                  <a:pt x="416956" y="996294"/>
                  <a:pt x="414372" y="998736"/>
                </a:cubicBezTo>
                <a:cubicBezTo>
                  <a:pt x="411789" y="1001178"/>
                  <a:pt x="410373" y="1003513"/>
                  <a:pt x="410126" y="1005743"/>
                </a:cubicBezTo>
                <a:cubicBezTo>
                  <a:pt x="408869" y="1006663"/>
                  <a:pt x="407985" y="1008008"/>
                  <a:pt x="407472" y="1009777"/>
                </a:cubicBezTo>
                <a:cubicBezTo>
                  <a:pt x="406959" y="1011546"/>
                  <a:pt x="406711" y="1013316"/>
                  <a:pt x="406729" y="1015085"/>
                </a:cubicBezTo>
                <a:lnTo>
                  <a:pt x="400783" y="1018483"/>
                </a:lnTo>
                <a:cubicBezTo>
                  <a:pt x="400801" y="1019845"/>
                  <a:pt x="400553" y="1021367"/>
                  <a:pt x="400040" y="1023048"/>
                </a:cubicBezTo>
                <a:cubicBezTo>
                  <a:pt x="399527" y="1024729"/>
                  <a:pt x="398642" y="1026038"/>
                  <a:pt x="397386" y="1026976"/>
                </a:cubicBezTo>
                <a:lnTo>
                  <a:pt x="397386" y="1033770"/>
                </a:lnTo>
                <a:lnTo>
                  <a:pt x="393989" y="1036318"/>
                </a:lnTo>
                <a:cubicBezTo>
                  <a:pt x="393900" y="1038901"/>
                  <a:pt x="393016" y="1041379"/>
                  <a:pt x="391335" y="1043750"/>
                </a:cubicBezTo>
                <a:cubicBezTo>
                  <a:pt x="389654" y="1046121"/>
                  <a:pt x="387707" y="1048173"/>
                  <a:pt x="385496" y="1049907"/>
                </a:cubicBezTo>
                <a:cubicBezTo>
                  <a:pt x="383762" y="1052614"/>
                  <a:pt x="381709" y="1055693"/>
                  <a:pt x="379338" y="1059143"/>
                </a:cubicBezTo>
                <a:cubicBezTo>
                  <a:pt x="376967" y="1062594"/>
                  <a:pt x="374490" y="1065460"/>
                  <a:pt x="371907" y="1067743"/>
                </a:cubicBezTo>
                <a:cubicBezTo>
                  <a:pt x="371960" y="1069070"/>
                  <a:pt x="371854" y="1070450"/>
                  <a:pt x="371588" y="1071883"/>
                </a:cubicBezTo>
                <a:cubicBezTo>
                  <a:pt x="371323" y="1073316"/>
                  <a:pt x="370580" y="1074484"/>
                  <a:pt x="369359" y="1075386"/>
                </a:cubicBezTo>
                <a:cubicBezTo>
                  <a:pt x="369288" y="1078005"/>
                  <a:pt x="368580" y="1080624"/>
                  <a:pt x="367235" y="1083243"/>
                </a:cubicBezTo>
                <a:cubicBezTo>
                  <a:pt x="365891" y="1085861"/>
                  <a:pt x="364334" y="1088055"/>
                  <a:pt x="362564" y="1089825"/>
                </a:cubicBezTo>
                <a:cubicBezTo>
                  <a:pt x="362564" y="1090710"/>
                  <a:pt x="362352" y="1091488"/>
                  <a:pt x="361927" y="1092160"/>
                </a:cubicBezTo>
                <a:cubicBezTo>
                  <a:pt x="361503" y="1092833"/>
                  <a:pt x="360866" y="1093187"/>
                  <a:pt x="360016" y="1093222"/>
                </a:cubicBezTo>
                <a:lnTo>
                  <a:pt x="357757" y="1092469"/>
                </a:lnTo>
                <a:lnTo>
                  <a:pt x="357757" y="1091411"/>
                </a:lnTo>
                <a:lnTo>
                  <a:pt x="360016" y="1083880"/>
                </a:lnTo>
                <a:cubicBezTo>
                  <a:pt x="360866" y="1082977"/>
                  <a:pt x="361503" y="1081809"/>
                  <a:pt x="361927" y="1080376"/>
                </a:cubicBezTo>
                <a:cubicBezTo>
                  <a:pt x="362352" y="1078943"/>
                  <a:pt x="362564" y="1077563"/>
                  <a:pt x="362564" y="1076236"/>
                </a:cubicBezTo>
                <a:lnTo>
                  <a:pt x="365962" y="1068592"/>
                </a:lnTo>
                <a:cubicBezTo>
                  <a:pt x="365785" y="1066681"/>
                  <a:pt x="365714" y="1064558"/>
                  <a:pt x="365749" y="1062222"/>
                </a:cubicBezTo>
                <a:cubicBezTo>
                  <a:pt x="365785" y="1059887"/>
                  <a:pt x="366988" y="1058613"/>
                  <a:pt x="369359" y="1058400"/>
                </a:cubicBezTo>
                <a:cubicBezTo>
                  <a:pt x="369642" y="1050119"/>
                  <a:pt x="372048" y="1040352"/>
                  <a:pt x="376578" y="1029099"/>
                </a:cubicBezTo>
                <a:cubicBezTo>
                  <a:pt x="381108" y="1017846"/>
                  <a:pt x="386062" y="1008928"/>
                  <a:pt x="391441" y="1002346"/>
                </a:cubicBezTo>
                <a:cubicBezTo>
                  <a:pt x="391547" y="999444"/>
                  <a:pt x="391972" y="996754"/>
                  <a:pt x="392715" y="994277"/>
                </a:cubicBezTo>
                <a:cubicBezTo>
                  <a:pt x="393458" y="991800"/>
                  <a:pt x="393883" y="989111"/>
                  <a:pt x="393989" y="986209"/>
                </a:cubicBezTo>
                <a:cubicBezTo>
                  <a:pt x="395245" y="986156"/>
                  <a:pt x="396130" y="985625"/>
                  <a:pt x="396643" y="984616"/>
                </a:cubicBezTo>
                <a:cubicBezTo>
                  <a:pt x="397156" y="983608"/>
                  <a:pt x="397404" y="982440"/>
                  <a:pt x="397386" y="981113"/>
                </a:cubicBezTo>
                <a:cubicBezTo>
                  <a:pt x="397528" y="977663"/>
                  <a:pt x="398094" y="975645"/>
                  <a:pt x="399085" y="975061"/>
                </a:cubicBezTo>
                <a:cubicBezTo>
                  <a:pt x="400076" y="974478"/>
                  <a:pt x="400642" y="973097"/>
                  <a:pt x="400783" y="970921"/>
                </a:cubicBezTo>
                <a:lnTo>
                  <a:pt x="401270" y="969948"/>
                </a:lnTo>
                <a:lnTo>
                  <a:pt x="401985" y="967701"/>
                </a:lnTo>
                <a:cubicBezTo>
                  <a:pt x="403719" y="964800"/>
                  <a:pt x="404710" y="961685"/>
                  <a:pt x="404958" y="958359"/>
                </a:cubicBezTo>
                <a:lnTo>
                  <a:pt x="406530" y="961109"/>
                </a:lnTo>
                <a:lnTo>
                  <a:pt x="407684" y="960092"/>
                </a:lnTo>
                <a:cubicBezTo>
                  <a:pt x="408197" y="958995"/>
                  <a:pt x="408445" y="957792"/>
                  <a:pt x="408427" y="956483"/>
                </a:cubicBezTo>
                <a:lnTo>
                  <a:pt x="408090" y="954797"/>
                </a:lnTo>
                <a:lnTo>
                  <a:pt x="401560" y="958359"/>
                </a:lnTo>
                <a:lnTo>
                  <a:pt x="395615" y="958359"/>
                </a:lnTo>
                <a:cubicBezTo>
                  <a:pt x="395792" y="955209"/>
                  <a:pt x="396287" y="952166"/>
                  <a:pt x="397101" y="949229"/>
                </a:cubicBezTo>
                <a:cubicBezTo>
                  <a:pt x="397915" y="946292"/>
                  <a:pt x="397986" y="941974"/>
                  <a:pt x="397314" y="936277"/>
                </a:cubicBezTo>
                <a:cubicBezTo>
                  <a:pt x="395509" y="938754"/>
                  <a:pt x="393810" y="941231"/>
                  <a:pt x="392218" y="943708"/>
                </a:cubicBezTo>
                <a:cubicBezTo>
                  <a:pt x="390625" y="946185"/>
                  <a:pt x="389776" y="949087"/>
                  <a:pt x="389670" y="952414"/>
                </a:cubicBezTo>
                <a:cubicBezTo>
                  <a:pt x="385565" y="955669"/>
                  <a:pt x="381885" y="959350"/>
                  <a:pt x="378629" y="963455"/>
                </a:cubicBezTo>
                <a:cubicBezTo>
                  <a:pt x="373905" y="963880"/>
                  <a:pt x="372100" y="965578"/>
                  <a:pt x="373214" y="968551"/>
                </a:cubicBezTo>
                <a:cubicBezTo>
                  <a:pt x="374329" y="971523"/>
                  <a:pt x="373586" y="973222"/>
                  <a:pt x="370985" y="973647"/>
                </a:cubicBezTo>
                <a:lnTo>
                  <a:pt x="367588" y="973647"/>
                </a:lnTo>
                <a:cubicBezTo>
                  <a:pt x="367446" y="976035"/>
                  <a:pt x="366880" y="977840"/>
                  <a:pt x="365889" y="979061"/>
                </a:cubicBezTo>
                <a:cubicBezTo>
                  <a:pt x="364898" y="980282"/>
                  <a:pt x="364332" y="981874"/>
                  <a:pt x="364191" y="983838"/>
                </a:cubicBezTo>
                <a:lnTo>
                  <a:pt x="358245" y="988934"/>
                </a:lnTo>
                <a:lnTo>
                  <a:pt x="354848" y="982140"/>
                </a:lnTo>
                <a:cubicBezTo>
                  <a:pt x="353149" y="982140"/>
                  <a:pt x="352300" y="981290"/>
                  <a:pt x="352300" y="979592"/>
                </a:cubicBezTo>
                <a:cubicBezTo>
                  <a:pt x="352548" y="976248"/>
                  <a:pt x="353539" y="972957"/>
                  <a:pt x="355273" y="969718"/>
                </a:cubicBezTo>
                <a:cubicBezTo>
                  <a:pt x="357007" y="966481"/>
                  <a:pt x="357998" y="962977"/>
                  <a:pt x="358245" y="959208"/>
                </a:cubicBezTo>
                <a:cubicBezTo>
                  <a:pt x="358263" y="959138"/>
                  <a:pt x="358228" y="958854"/>
                  <a:pt x="358139" y="958359"/>
                </a:cubicBezTo>
                <a:cubicBezTo>
                  <a:pt x="358051" y="957864"/>
                  <a:pt x="357803" y="957580"/>
                  <a:pt x="357396" y="957510"/>
                </a:cubicBezTo>
                <a:cubicBezTo>
                  <a:pt x="356936" y="957704"/>
                  <a:pt x="356370" y="958589"/>
                  <a:pt x="355697" y="960164"/>
                </a:cubicBezTo>
                <a:cubicBezTo>
                  <a:pt x="355025" y="961739"/>
                  <a:pt x="354459" y="962836"/>
                  <a:pt x="353999" y="963455"/>
                </a:cubicBezTo>
                <a:cubicBezTo>
                  <a:pt x="353008" y="964304"/>
                  <a:pt x="352442" y="965153"/>
                  <a:pt x="352300" y="966003"/>
                </a:cubicBezTo>
                <a:cubicBezTo>
                  <a:pt x="352406" y="967330"/>
                  <a:pt x="352406" y="968498"/>
                  <a:pt x="352300" y="969506"/>
                </a:cubicBezTo>
                <a:cubicBezTo>
                  <a:pt x="352194" y="970515"/>
                  <a:pt x="351345" y="971046"/>
                  <a:pt x="349752" y="971099"/>
                </a:cubicBezTo>
                <a:lnTo>
                  <a:pt x="346355" y="972797"/>
                </a:lnTo>
                <a:lnTo>
                  <a:pt x="337862" y="973647"/>
                </a:lnTo>
                <a:lnTo>
                  <a:pt x="335314" y="980441"/>
                </a:lnTo>
                <a:cubicBezTo>
                  <a:pt x="334022" y="980919"/>
                  <a:pt x="332784" y="981662"/>
                  <a:pt x="331598" y="982671"/>
                </a:cubicBezTo>
                <a:cubicBezTo>
                  <a:pt x="330413" y="983679"/>
                  <a:pt x="329386" y="984635"/>
                  <a:pt x="328519" y="985537"/>
                </a:cubicBezTo>
                <a:cubicBezTo>
                  <a:pt x="327599" y="985519"/>
                  <a:pt x="326679" y="985767"/>
                  <a:pt x="325759" y="986280"/>
                </a:cubicBezTo>
                <a:cubicBezTo>
                  <a:pt x="324839" y="986793"/>
                  <a:pt x="324344" y="987678"/>
                  <a:pt x="324273" y="988934"/>
                </a:cubicBezTo>
                <a:lnTo>
                  <a:pt x="325122" y="992331"/>
                </a:lnTo>
                <a:lnTo>
                  <a:pt x="317478" y="992331"/>
                </a:lnTo>
                <a:cubicBezTo>
                  <a:pt x="317815" y="990686"/>
                  <a:pt x="318628" y="988244"/>
                  <a:pt x="319920" y="985006"/>
                </a:cubicBezTo>
                <a:cubicBezTo>
                  <a:pt x="321212" y="981768"/>
                  <a:pt x="320964" y="979963"/>
                  <a:pt x="319177" y="979592"/>
                </a:cubicBezTo>
                <a:cubicBezTo>
                  <a:pt x="318310" y="979645"/>
                  <a:pt x="317496" y="979963"/>
                  <a:pt x="316735" y="980547"/>
                </a:cubicBezTo>
                <a:cubicBezTo>
                  <a:pt x="315974" y="981131"/>
                  <a:pt x="315373" y="981662"/>
                  <a:pt x="314930" y="982140"/>
                </a:cubicBezTo>
                <a:lnTo>
                  <a:pt x="313232" y="992331"/>
                </a:lnTo>
                <a:lnTo>
                  <a:pt x="308985" y="998277"/>
                </a:lnTo>
                <a:cubicBezTo>
                  <a:pt x="308985" y="1000789"/>
                  <a:pt x="308561" y="1002983"/>
                  <a:pt x="307711" y="1004859"/>
                </a:cubicBezTo>
                <a:cubicBezTo>
                  <a:pt x="306862" y="1006734"/>
                  <a:pt x="305588" y="1008504"/>
                  <a:pt x="303889" y="1010167"/>
                </a:cubicBezTo>
                <a:lnTo>
                  <a:pt x="303889" y="1016962"/>
                </a:lnTo>
                <a:cubicBezTo>
                  <a:pt x="301483" y="1019651"/>
                  <a:pt x="300351" y="1022765"/>
                  <a:pt x="300492" y="1026304"/>
                </a:cubicBezTo>
                <a:cubicBezTo>
                  <a:pt x="299130" y="1025897"/>
                  <a:pt x="297820" y="1026074"/>
                  <a:pt x="296564" y="1026835"/>
                </a:cubicBezTo>
                <a:cubicBezTo>
                  <a:pt x="295308" y="1027596"/>
                  <a:pt x="294635" y="1028834"/>
                  <a:pt x="294547" y="1030550"/>
                </a:cubicBezTo>
                <a:lnTo>
                  <a:pt x="289451" y="1038194"/>
                </a:lnTo>
                <a:lnTo>
                  <a:pt x="282657" y="1035646"/>
                </a:lnTo>
                <a:cubicBezTo>
                  <a:pt x="283771" y="1032886"/>
                  <a:pt x="284514" y="1029701"/>
                  <a:pt x="284886" y="1026092"/>
                </a:cubicBezTo>
                <a:cubicBezTo>
                  <a:pt x="285258" y="1022482"/>
                  <a:pt x="286213" y="1019722"/>
                  <a:pt x="287752" y="1017811"/>
                </a:cubicBezTo>
                <a:cubicBezTo>
                  <a:pt x="287611" y="1015121"/>
                  <a:pt x="288743" y="1013706"/>
                  <a:pt x="291150" y="1013564"/>
                </a:cubicBezTo>
                <a:cubicBezTo>
                  <a:pt x="292990" y="1013688"/>
                  <a:pt x="295255" y="1013653"/>
                  <a:pt x="297944" y="1013458"/>
                </a:cubicBezTo>
                <a:cubicBezTo>
                  <a:pt x="300634" y="1013263"/>
                  <a:pt x="300351" y="1012166"/>
                  <a:pt x="297095" y="1010167"/>
                </a:cubicBezTo>
                <a:lnTo>
                  <a:pt x="300492" y="1001674"/>
                </a:lnTo>
                <a:lnTo>
                  <a:pt x="297095" y="1001674"/>
                </a:lnTo>
                <a:lnTo>
                  <a:pt x="300492" y="997427"/>
                </a:lnTo>
                <a:lnTo>
                  <a:pt x="300492" y="988934"/>
                </a:lnTo>
                <a:lnTo>
                  <a:pt x="306437" y="984688"/>
                </a:lnTo>
                <a:lnTo>
                  <a:pt x="306437" y="977044"/>
                </a:lnTo>
                <a:cubicBezTo>
                  <a:pt x="307994" y="974354"/>
                  <a:pt x="309976" y="972089"/>
                  <a:pt x="312382" y="970249"/>
                </a:cubicBezTo>
                <a:lnTo>
                  <a:pt x="314930" y="963455"/>
                </a:lnTo>
                <a:cubicBezTo>
                  <a:pt x="312276" y="962783"/>
                  <a:pt x="311427" y="959881"/>
                  <a:pt x="312382" y="954749"/>
                </a:cubicBezTo>
                <a:cubicBezTo>
                  <a:pt x="313338" y="949618"/>
                  <a:pt x="314187" y="946292"/>
                  <a:pt x="314930" y="944770"/>
                </a:cubicBezTo>
                <a:cubicBezTo>
                  <a:pt x="316523" y="944381"/>
                  <a:pt x="317372" y="942611"/>
                  <a:pt x="317478" y="939462"/>
                </a:cubicBezTo>
                <a:cubicBezTo>
                  <a:pt x="317584" y="936312"/>
                  <a:pt x="317584" y="934118"/>
                  <a:pt x="317478" y="932880"/>
                </a:cubicBezTo>
                <a:cubicBezTo>
                  <a:pt x="318735" y="932384"/>
                  <a:pt x="319619" y="931464"/>
                  <a:pt x="320132" y="930119"/>
                </a:cubicBezTo>
                <a:cubicBezTo>
                  <a:pt x="320646" y="928775"/>
                  <a:pt x="320893" y="927430"/>
                  <a:pt x="320876" y="926085"/>
                </a:cubicBezTo>
                <a:cubicBezTo>
                  <a:pt x="320734" y="924493"/>
                  <a:pt x="320168" y="923219"/>
                  <a:pt x="319177" y="922263"/>
                </a:cubicBezTo>
                <a:cubicBezTo>
                  <a:pt x="318186" y="921308"/>
                  <a:pt x="317620" y="920034"/>
                  <a:pt x="317478" y="918441"/>
                </a:cubicBezTo>
                <a:cubicBezTo>
                  <a:pt x="314205" y="919078"/>
                  <a:pt x="312683" y="921626"/>
                  <a:pt x="312913" y="926085"/>
                </a:cubicBezTo>
                <a:cubicBezTo>
                  <a:pt x="313143" y="930544"/>
                  <a:pt x="311834" y="933092"/>
                  <a:pt x="308985" y="933729"/>
                </a:cubicBezTo>
                <a:cubicBezTo>
                  <a:pt x="308897" y="936330"/>
                  <a:pt x="308012" y="938772"/>
                  <a:pt x="306331" y="941054"/>
                </a:cubicBezTo>
                <a:cubicBezTo>
                  <a:pt x="304650" y="943337"/>
                  <a:pt x="302704" y="945142"/>
                  <a:pt x="300492" y="946469"/>
                </a:cubicBezTo>
                <a:lnTo>
                  <a:pt x="300492" y="957510"/>
                </a:lnTo>
                <a:cubicBezTo>
                  <a:pt x="293043" y="961101"/>
                  <a:pt x="288619" y="965171"/>
                  <a:pt x="287222" y="969718"/>
                </a:cubicBezTo>
                <a:cubicBezTo>
                  <a:pt x="285824" y="974266"/>
                  <a:pt x="283736" y="980671"/>
                  <a:pt x="280958" y="988934"/>
                </a:cubicBezTo>
                <a:cubicBezTo>
                  <a:pt x="278091" y="989182"/>
                  <a:pt x="275544" y="990173"/>
                  <a:pt x="273314" y="991907"/>
                </a:cubicBezTo>
                <a:cubicBezTo>
                  <a:pt x="271085" y="993641"/>
                  <a:pt x="268537" y="994632"/>
                  <a:pt x="265670" y="994879"/>
                </a:cubicBezTo>
                <a:lnTo>
                  <a:pt x="265670" y="1004222"/>
                </a:lnTo>
                <a:lnTo>
                  <a:pt x="263122" y="1004222"/>
                </a:lnTo>
                <a:cubicBezTo>
                  <a:pt x="261494" y="1004222"/>
                  <a:pt x="260503" y="1003797"/>
                  <a:pt x="260149" y="1002948"/>
                </a:cubicBezTo>
                <a:cubicBezTo>
                  <a:pt x="259796" y="1002099"/>
                  <a:pt x="259654" y="1000825"/>
                  <a:pt x="259725" y="999126"/>
                </a:cubicBezTo>
                <a:lnTo>
                  <a:pt x="262273" y="992331"/>
                </a:lnTo>
                <a:cubicBezTo>
                  <a:pt x="262220" y="991712"/>
                  <a:pt x="261901" y="990615"/>
                  <a:pt x="261318" y="989040"/>
                </a:cubicBezTo>
                <a:cubicBezTo>
                  <a:pt x="260733" y="987466"/>
                  <a:pt x="260203" y="986581"/>
                  <a:pt x="259725" y="986386"/>
                </a:cubicBezTo>
                <a:lnTo>
                  <a:pt x="259725" y="988934"/>
                </a:lnTo>
                <a:cubicBezTo>
                  <a:pt x="257778" y="990314"/>
                  <a:pt x="255514" y="992225"/>
                  <a:pt x="252930" y="994667"/>
                </a:cubicBezTo>
                <a:cubicBezTo>
                  <a:pt x="250347" y="997109"/>
                  <a:pt x="248931" y="999444"/>
                  <a:pt x="248684" y="1001674"/>
                </a:cubicBezTo>
                <a:cubicBezTo>
                  <a:pt x="247427" y="1002594"/>
                  <a:pt x="246543" y="1003939"/>
                  <a:pt x="246030" y="1005708"/>
                </a:cubicBezTo>
                <a:cubicBezTo>
                  <a:pt x="245517" y="1007477"/>
                  <a:pt x="245269" y="1009247"/>
                  <a:pt x="245287" y="1011016"/>
                </a:cubicBezTo>
                <a:lnTo>
                  <a:pt x="239341" y="1014414"/>
                </a:lnTo>
                <a:cubicBezTo>
                  <a:pt x="239359" y="1015776"/>
                  <a:pt x="239111" y="1017298"/>
                  <a:pt x="238598" y="1018979"/>
                </a:cubicBezTo>
                <a:cubicBezTo>
                  <a:pt x="238085" y="1020660"/>
                  <a:pt x="237200" y="1021969"/>
                  <a:pt x="235944" y="1022907"/>
                </a:cubicBezTo>
                <a:lnTo>
                  <a:pt x="235944" y="1029701"/>
                </a:lnTo>
                <a:lnTo>
                  <a:pt x="232547" y="1032249"/>
                </a:lnTo>
                <a:cubicBezTo>
                  <a:pt x="232458" y="1034832"/>
                  <a:pt x="231574" y="1037310"/>
                  <a:pt x="229893" y="1039681"/>
                </a:cubicBezTo>
                <a:cubicBezTo>
                  <a:pt x="228212" y="1042052"/>
                  <a:pt x="226265" y="1044104"/>
                  <a:pt x="224054" y="1045838"/>
                </a:cubicBezTo>
                <a:cubicBezTo>
                  <a:pt x="222320" y="1048545"/>
                  <a:pt x="220267" y="1051624"/>
                  <a:pt x="217896" y="1055074"/>
                </a:cubicBezTo>
                <a:cubicBezTo>
                  <a:pt x="215525" y="1058525"/>
                  <a:pt x="213048" y="1061391"/>
                  <a:pt x="210465" y="1063674"/>
                </a:cubicBezTo>
                <a:cubicBezTo>
                  <a:pt x="210518" y="1065001"/>
                  <a:pt x="210412" y="1066381"/>
                  <a:pt x="210146" y="1067814"/>
                </a:cubicBezTo>
                <a:cubicBezTo>
                  <a:pt x="209881" y="1069247"/>
                  <a:pt x="209138" y="1070415"/>
                  <a:pt x="207917" y="1071317"/>
                </a:cubicBezTo>
                <a:cubicBezTo>
                  <a:pt x="207846" y="1073936"/>
                  <a:pt x="207138" y="1076555"/>
                  <a:pt x="205793" y="1079174"/>
                </a:cubicBezTo>
                <a:cubicBezTo>
                  <a:pt x="204449" y="1081792"/>
                  <a:pt x="202892" y="1083986"/>
                  <a:pt x="201122" y="1085756"/>
                </a:cubicBezTo>
                <a:cubicBezTo>
                  <a:pt x="201122" y="1086641"/>
                  <a:pt x="200910" y="1087419"/>
                  <a:pt x="200485" y="1088091"/>
                </a:cubicBezTo>
                <a:cubicBezTo>
                  <a:pt x="200061" y="1088764"/>
                  <a:pt x="199424" y="1089118"/>
                  <a:pt x="198574" y="1089153"/>
                </a:cubicBezTo>
                <a:lnTo>
                  <a:pt x="196315" y="1088400"/>
                </a:lnTo>
                <a:lnTo>
                  <a:pt x="196315" y="1087342"/>
                </a:lnTo>
                <a:lnTo>
                  <a:pt x="198574" y="1079811"/>
                </a:lnTo>
                <a:cubicBezTo>
                  <a:pt x="199424" y="1078908"/>
                  <a:pt x="200061" y="1077740"/>
                  <a:pt x="200485" y="1076307"/>
                </a:cubicBezTo>
                <a:cubicBezTo>
                  <a:pt x="200910" y="1074874"/>
                  <a:pt x="201122" y="1073494"/>
                  <a:pt x="201122" y="1072167"/>
                </a:cubicBezTo>
                <a:lnTo>
                  <a:pt x="204520" y="1064523"/>
                </a:lnTo>
                <a:cubicBezTo>
                  <a:pt x="204343" y="1062612"/>
                  <a:pt x="204272" y="1060489"/>
                  <a:pt x="204307" y="1058153"/>
                </a:cubicBezTo>
                <a:cubicBezTo>
                  <a:pt x="204343" y="1055818"/>
                  <a:pt x="205546" y="1054544"/>
                  <a:pt x="207917" y="1054331"/>
                </a:cubicBezTo>
                <a:cubicBezTo>
                  <a:pt x="208200" y="1046050"/>
                  <a:pt x="210606" y="1036283"/>
                  <a:pt x="215136" y="1025030"/>
                </a:cubicBezTo>
                <a:cubicBezTo>
                  <a:pt x="219666" y="1013777"/>
                  <a:pt x="224620" y="1004859"/>
                  <a:pt x="229999" y="998277"/>
                </a:cubicBezTo>
                <a:cubicBezTo>
                  <a:pt x="230105" y="995375"/>
                  <a:pt x="230530" y="992685"/>
                  <a:pt x="231273" y="990208"/>
                </a:cubicBezTo>
                <a:cubicBezTo>
                  <a:pt x="232016" y="987731"/>
                  <a:pt x="232441" y="985042"/>
                  <a:pt x="232547" y="982140"/>
                </a:cubicBezTo>
                <a:cubicBezTo>
                  <a:pt x="233803" y="982087"/>
                  <a:pt x="234688" y="981556"/>
                  <a:pt x="235201" y="980547"/>
                </a:cubicBezTo>
                <a:cubicBezTo>
                  <a:pt x="235714" y="979539"/>
                  <a:pt x="235962" y="978371"/>
                  <a:pt x="235944" y="977044"/>
                </a:cubicBezTo>
                <a:cubicBezTo>
                  <a:pt x="236086" y="973594"/>
                  <a:pt x="236652" y="971576"/>
                  <a:pt x="237643" y="970992"/>
                </a:cubicBezTo>
                <a:cubicBezTo>
                  <a:pt x="238634" y="970409"/>
                  <a:pt x="239200" y="969028"/>
                  <a:pt x="239341" y="966852"/>
                </a:cubicBezTo>
                <a:lnTo>
                  <a:pt x="243588" y="958359"/>
                </a:lnTo>
                <a:cubicBezTo>
                  <a:pt x="244844" y="957899"/>
                  <a:pt x="245729" y="957120"/>
                  <a:pt x="246242" y="956023"/>
                </a:cubicBezTo>
                <a:cubicBezTo>
                  <a:pt x="246755" y="954926"/>
                  <a:pt x="247003" y="953723"/>
                  <a:pt x="246985" y="952414"/>
                </a:cubicBezTo>
                <a:lnTo>
                  <a:pt x="246136" y="948167"/>
                </a:lnTo>
                <a:lnTo>
                  <a:pt x="248171" y="941159"/>
                </a:lnTo>
                <a:lnTo>
                  <a:pt x="241341" y="950601"/>
                </a:lnTo>
                <a:cubicBezTo>
                  <a:pt x="239147" y="954883"/>
                  <a:pt x="237590" y="958634"/>
                  <a:pt x="236670" y="961854"/>
                </a:cubicBezTo>
                <a:cubicBezTo>
                  <a:pt x="236564" y="964792"/>
                  <a:pt x="235927" y="967623"/>
                  <a:pt x="234759" y="970347"/>
                </a:cubicBezTo>
                <a:cubicBezTo>
                  <a:pt x="233591" y="973072"/>
                  <a:pt x="232529" y="975903"/>
                  <a:pt x="231574" y="978841"/>
                </a:cubicBezTo>
                <a:cubicBezTo>
                  <a:pt x="227469" y="982379"/>
                  <a:pt x="223789" y="986343"/>
                  <a:pt x="220533" y="990731"/>
                </a:cubicBezTo>
                <a:lnTo>
                  <a:pt x="214588" y="1007717"/>
                </a:lnTo>
                <a:cubicBezTo>
                  <a:pt x="214075" y="1007682"/>
                  <a:pt x="213402" y="1007753"/>
                  <a:pt x="212571" y="1007930"/>
                </a:cubicBezTo>
                <a:cubicBezTo>
                  <a:pt x="211739" y="1008106"/>
                  <a:pt x="211279" y="1008602"/>
                  <a:pt x="211190" y="1009416"/>
                </a:cubicBezTo>
                <a:cubicBezTo>
                  <a:pt x="211279" y="1009876"/>
                  <a:pt x="211739" y="1010442"/>
                  <a:pt x="212571" y="1011115"/>
                </a:cubicBezTo>
                <a:cubicBezTo>
                  <a:pt x="213402" y="1011787"/>
                  <a:pt x="214075" y="1012353"/>
                  <a:pt x="214588" y="1012813"/>
                </a:cubicBezTo>
                <a:lnTo>
                  <a:pt x="205245" y="1017909"/>
                </a:lnTo>
                <a:lnTo>
                  <a:pt x="199300" y="1017909"/>
                </a:lnTo>
                <a:cubicBezTo>
                  <a:pt x="199477" y="1014759"/>
                  <a:pt x="199972" y="1011716"/>
                  <a:pt x="200786" y="1008779"/>
                </a:cubicBezTo>
                <a:cubicBezTo>
                  <a:pt x="201600" y="1005842"/>
                  <a:pt x="201671" y="1001524"/>
                  <a:pt x="200999" y="995827"/>
                </a:cubicBezTo>
                <a:cubicBezTo>
                  <a:pt x="199194" y="998304"/>
                  <a:pt x="197495" y="1000781"/>
                  <a:pt x="195903" y="1003258"/>
                </a:cubicBezTo>
                <a:cubicBezTo>
                  <a:pt x="194310" y="1005735"/>
                  <a:pt x="193461" y="1008637"/>
                  <a:pt x="193355" y="1011964"/>
                </a:cubicBezTo>
                <a:cubicBezTo>
                  <a:pt x="189250" y="1015219"/>
                  <a:pt x="185570" y="1018900"/>
                  <a:pt x="182314" y="1023005"/>
                </a:cubicBezTo>
                <a:cubicBezTo>
                  <a:pt x="177590" y="1023430"/>
                  <a:pt x="175785" y="1025128"/>
                  <a:pt x="176899" y="1028101"/>
                </a:cubicBezTo>
                <a:cubicBezTo>
                  <a:pt x="178014" y="1031073"/>
                  <a:pt x="177271" y="1032772"/>
                  <a:pt x="174670" y="1033197"/>
                </a:cubicBezTo>
                <a:lnTo>
                  <a:pt x="171273" y="1033197"/>
                </a:lnTo>
                <a:cubicBezTo>
                  <a:pt x="171131" y="1035585"/>
                  <a:pt x="170565" y="1037390"/>
                  <a:pt x="169574" y="1038611"/>
                </a:cubicBezTo>
                <a:cubicBezTo>
                  <a:pt x="168583" y="1039832"/>
                  <a:pt x="168017" y="1041424"/>
                  <a:pt x="167876" y="1043388"/>
                </a:cubicBezTo>
                <a:lnTo>
                  <a:pt x="161930" y="1048484"/>
                </a:lnTo>
                <a:lnTo>
                  <a:pt x="158533" y="1041690"/>
                </a:lnTo>
                <a:cubicBezTo>
                  <a:pt x="156834" y="1041690"/>
                  <a:pt x="155985" y="1040840"/>
                  <a:pt x="155985" y="1039142"/>
                </a:cubicBezTo>
                <a:cubicBezTo>
                  <a:pt x="156233" y="1035798"/>
                  <a:pt x="157224" y="1032507"/>
                  <a:pt x="158958" y="1029268"/>
                </a:cubicBezTo>
                <a:cubicBezTo>
                  <a:pt x="160692" y="1026031"/>
                  <a:pt x="161683" y="1022527"/>
                  <a:pt x="161930" y="1018758"/>
                </a:cubicBezTo>
                <a:cubicBezTo>
                  <a:pt x="161948" y="1018688"/>
                  <a:pt x="161913" y="1018404"/>
                  <a:pt x="161824" y="1017909"/>
                </a:cubicBezTo>
                <a:cubicBezTo>
                  <a:pt x="161736" y="1017414"/>
                  <a:pt x="161488" y="1017130"/>
                  <a:pt x="161081" y="1017060"/>
                </a:cubicBezTo>
                <a:cubicBezTo>
                  <a:pt x="160621" y="1017254"/>
                  <a:pt x="160055" y="1018139"/>
                  <a:pt x="159382" y="1019714"/>
                </a:cubicBezTo>
                <a:cubicBezTo>
                  <a:pt x="158710" y="1021289"/>
                  <a:pt x="158144" y="1022386"/>
                  <a:pt x="157684" y="1023005"/>
                </a:cubicBezTo>
                <a:cubicBezTo>
                  <a:pt x="156693" y="1023854"/>
                  <a:pt x="156127" y="1024703"/>
                  <a:pt x="155985" y="1025553"/>
                </a:cubicBezTo>
                <a:cubicBezTo>
                  <a:pt x="156091" y="1026880"/>
                  <a:pt x="156091" y="1028048"/>
                  <a:pt x="155985" y="1029056"/>
                </a:cubicBezTo>
                <a:cubicBezTo>
                  <a:pt x="155879" y="1030065"/>
                  <a:pt x="155030" y="1030596"/>
                  <a:pt x="153437" y="1030649"/>
                </a:cubicBezTo>
                <a:lnTo>
                  <a:pt x="150040" y="1032347"/>
                </a:lnTo>
                <a:lnTo>
                  <a:pt x="141547" y="1033197"/>
                </a:lnTo>
                <a:lnTo>
                  <a:pt x="138999" y="1039991"/>
                </a:lnTo>
                <a:cubicBezTo>
                  <a:pt x="137707" y="1040469"/>
                  <a:pt x="136469" y="1041212"/>
                  <a:pt x="135283" y="1042221"/>
                </a:cubicBezTo>
                <a:cubicBezTo>
                  <a:pt x="134098" y="1043229"/>
                  <a:pt x="133071" y="1044185"/>
                  <a:pt x="132204" y="1045087"/>
                </a:cubicBezTo>
                <a:cubicBezTo>
                  <a:pt x="131284" y="1045069"/>
                  <a:pt x="130364" y="1045317"/>
                  <a:pt x="129444" y="1045830"/>
                </a:cubicBezTo>
                <a:cubicBezTo>
                  <a:pt x="128524" y="1046343"/>
                  <a:pt x="128029" y="1047228"/>
                  <a:pt x="127958" y="1048484"/>
                </a:cubicBezTo>
                <a:lnTo>
                  <a:pt x="128807" y="1051881"/>
                </a:lnTo>
                <a:lnTo>
                  <a:pt x="121163" y="1051881"/>
                </a:lnTo>
                <a:cubicBezTo>
                  <a:pt x="121500" y="1050236"/>
                  <a:pt x="122313" y="1047794"/>
                  <a:pt x="123605" y="1044556"/>
                </a:cubicBezTo>
                <a:cubicBezTo>
                  <a:pt x="124897" y="1041318"/>
                  <a:pt x="124649" y="1039513"/>
                  <a:pt x="122862" y="1039142"/>
                </a:cubicBezTo>
                <a:cubicBezTo>
                  <a:pt x="121995" y="1039195"/>
                  <a:pt x="121181" y="1039513"/>
                  <a:pt x="120420" y="1040097"/>
                </a:cubicBezTo>
                <a:cubicBezTo>
                  <a:pt x="119659" y="1040681"/>
                  <a:pt x="119058" y="1041212"/>
                  <a:pt x="118615" y="1041690"/>
                </a:cubicBezTo>
                <a:lnTo>
                  <a:pt x="116917" y="1051881"/>
                </a:lnTo>
                <a:lnTo>
                  <a:pt x="112670" y="1057827"/>
                </a:lnTo>
                <a:cubicBezTo>
                  <a:pt x="112670" y="1060339"/>
                  <a:pt x="112246" y="1062533"/>
                  <a:pt x="111396" y="1064409"/>
                </a:cubicBezTo>
                <a:cubicBezTo>
                  <a:pt x="110547" y="1066284"/>
                  <a:pt x="109273" y="1068054"/>
                  <a:pt x="107574" y="1069717"/>
                </a:cubicBezTo>
                <a:lnTo>
                  <a:pt x="107574" y="1076512"/>
                </a:lnTo>
                <a:cubicBezTo>
                  <a:pt x="105168" y="1079201"/>
                  <a:pt x="104036" y="1082315"/>
                  <a:pt x="104177" y="1085854"/>
                </a:cubicBezTo>
                <a:cubicBezTo>
                  <a:pt x="102815" y="1085447"/>
                  <a:pt x="101505" y="1085624"/>
                  <a:pt x="100249" y="1086385"/>
                </a:cubicBezTo>
                <a:cubicBezTo>
                  <a:pt x="98993" y="1087146"/>
                  <a:pt x="98320" y="1088384"/>
                  <a:pt x="98232" y="1090100"/>
                </a:cubicBezTo>
                <a:lnTo>
                  <a:pt x="93136" y="1097744"/>
                </a:lnTo>
                <a:lnTo>
                  <a:pt x="86342" y="1095196"/>
                </a:lnTo>
                <a:cubicBezTo>
                  <a:pt x="87456" y="1092436"/>
                  <a:pt x="88199" y="1089251"/>
                  <a:pt x="88571" y="1085642"/>
                </a:cubicBezTo>
                <a:cubicBezTo>
                  <a:pt x="88943" y="1082032"/>
                  <a:pt x="89898" y="1079272"/>
                  <a:pt x="91437" y="1077361"/>
                </a:cubicBezTo>
                <a:cubicBezTo>
                  <a:pt x="91296" y="1074671"/>
                  <a:pt x="92428" y="1073256"/>
                  <a:pt x="94835" y="1073114"/>
                </a:cubicBezTo>
                <a:cubicBezTo>
                  <a:pt x="96675" y="1073238"/>
                  <a:pt x="98940" y="1073203"/>
                  <a:pt x="101629" y="1073008"/>
                </a:cubicBezTo>
                <a:cubicBezTo>
                  <a:pt x="104319" y="1072813"/>
                  <a:pt x="104036" y="1071716"/>
                  <a:pt x="100780" y="1069717"/>
                </a:cubicBezTo>
                <a:lnTo>
                  <a:pt x="104177" y="1061224"/>
                </a:lnTo>
                <a:lnTo>
                  <a:pt x="100780" y="1061224"/>
                </a:lnTo>
                <a:lnTo>
                  <a:pt x="104177" y="1056977"/>
                </a:lnTo>
                <a:lnTo>
                  <a:pt x="104177" y="1048484"/>
                </a:lnTo>
                <a:lnTo>
                  <a:pt x="110122" y="1044238"/>
                </a:lnTo>
                <a:lnTo>
                  <a:pt x="110122" y="1036594"/>
                </a:lnTo>
                <a:cubicBezTo>
                  <a:pt x="111679" y="1033904"/>
                  <a:pt x="113661" y="1031639"/>
                  <a:pt x="116067" y="1029799"/>
                </a:cubicBezTo>
                <a:lnTo>
                  <a:pt x="118615" y="1023005"/>
                </a:lnTo>
                <a:cubicBezTo>
                  <a:pt x="115961" y="1022333"/>
                  <a:pt x="115112" y="1019431"/>
                  <a:pt x="116067" y="1014299"/>
                </a:cubicBezTo>
                <a:cubicBezTo>
                  <a:pt x="117023" y="1009168"/>
                  <a:pt x="117872" y="1005842"/>
                  <a:pt x="118615" y="1004320"/>
                </a:cubicBezTo>
                <a:cubicBezTo>
                  <a:pt x="120208" y="1003931"/>
                  <a:pt x="121057" y="1002161"/>
                  <a:pt x="121163" y="999012"/>
                </a:cubicBezTo>
                <a:cubicBezTo>
                  <a:pt x="121269" y="995862"/>
                  <a:pt x="121269" y="993668"/>
                  <a:pt x="121163" y="992430"/>
                </a:cubicBezTo>
                <a:cubicBezTo>
                  <a:pt x="122420" y="991934"/>
                  <a:pt x="123304" y="991014"/>
                  <a:pt x="123817" y="989669"/>
                </a:cubicBezTo>
                <a:cubicBezTo>
                  <a:pt x="124331" y="988325"/>
                  <a:pt x="124578" y="986980"/>
                  <a:pt x="124561" y="985635"/>
                </a:cubicBezTo>
                <a:cubicBezTo>
                  <a:pt x="124419" y="984043"/>
                  <a:pt x="123853" y="982769"/>
                  <a:pt x="122862" y="981813"/>
                </a:cubicBezTo>
                <a:cubicBezTo>
                  <a:pt x="121871" y="980858"/>
                  <a:pt x="121305" y="979584"/>
                  <a:pt x="121163" y="977991"/>
                </a:cubicBezTo>
                <a:cubicBezTo>
                  <a:pt x="117890" y="978628"/>
                  <a:pt x="116368" y="981176"/>
                  <a:pt x="116598" y="985635"/>
                </a:cubicBezTo>
                <a:cubicBezTo>
                  <a:pt x="116828" y="990094"/>
                  <a:pt x="115519" y="992642"/>
                  <a:pt x="112670" y="993279"/>
                </a:cubicBezTo>
                <a:cubicBezTo>
                  <a:pt x="112582" y="995880"/>
                  <a:pt x="111697" y="998322"/>
                  <a:pt x="110016" y="1000604"/>
                </a:cubicBezTo>
                <a:cubicBezTo>
                  <a:pt x="108335" y="1002887"/>
                  <a:pt x="106389" y="1004692"/>
                  <a:pt x="104177" y="1006019"/>
                </a:cubicBezTo>
                <a:lnTo>
                  <a:pt x="104177" y="1017060"/>
                </a:lnTo>
                <a:cubicBezTo>
                  <a:pt x="96728" y="1020651"/>
                  <a:pt x="92304" y="1024721"/>
                  <a:pt x="90907" y="1029268"/>
                </a:cubicBezTo>
                <a:cubicBezTo>
                  <a:pt x="89509" y="1033816"/>
                  <a:pt x="87421" y="1040221"/>
                  <a:pt x="84643" y="1048484"/>
                </a:cubicBezTo>
                <a:cubicBezTo>
                  <a:pt x="81776" y="1048732"/>
                  <a:pt x="79229" y="1049723"/>
                  <a:pt x="76999" y="1051457"/>
                </a:cubicBezTo>
                <a:cubicBezTo>
                  <a:pt x="74770" y="1053191"/>
                  <a:pt x="72222" y="1054182"/>
                  <a:pt x="69355" y="1054429"/>
                </a:cubicBezTo>
                <a:lnTo>
                  <a:pt x="69355" y="1063772"/>
                </a:lnTo>
                <a:lnTo>
                  <a:pt x="66807" y="1063772"/>
                </a:lnTo>
                <a:cubicBezTo>
                  <a:pt x="65179" y="1063772"/>
                  <a:pt x="64188" y="1063347"/>
                  <a:pt x="63834" y="1062498"/>
                </a:cubicBezTo>
                <a:cubicBezTo>
                  <a:pt x="63481" y="1061649"/>
                  <a:pt x="63339" y="1060375"/>
                  <a:pt x="63410" y="1058676"/>
                </a:cubicBezTo>
                <a:lnTo>
                  <a:pt x="65958" y="1051881"/>
                </a:lnTo>
                <a:cubicBezTo>
                  <a:pt x="65905" y="1051262"/>
                  <a:pt x="65586" y="1050165"/>
                  <a:pt x="65003" y="1048590"/>
                </a:cubicBezTo>
                <a:cubicBezTo>
                  <a:pt x="64418" y="1047016"/>
                  <a:pt x="63888" y="1046131"/>
                  <a:pt x="63410" y="1045936"/>
                </a:cubicBezTo>
                <a:lnTo>
                  <a:pt x="63410" y="1048484"/>
                </a:lnTo>
                <a:cubicBezTo>
                  <a:pt x="61463" y="1049864"/>
                  <a:pt x="59199" y="1051775"/>
                  <a:pt x="56615" y="1054217"/>
                </a:cubicBezTo>
                <a:cubicBezTo>
                  <a:pt x="54032" y="1056659"/>
                  <a:pt x="52616" y="1058994"/>
                  <a:pt x="52369" y="1061224"/>
                </a:cubicBezTo>
                <a:cubicBezTo>
                  <a:pt x="51112" y="1062144"/>
                  <a:pt x="50228" y="1063489"/>
                  <a:pt x="49715" y="1065258"/>
                </a:cubicBezTo>
                <a:cubicBezTo>
                  <a:pt x="49202" y="1067027"/>
                  <a:pt x="48954" y="1068797"/>
                  <a:pt x="48972" y="1070566"/>
                </a:cubicBezTo>
                <a:lnTo>
                  <a:pt x="43026" y="1073964"/>
                </a:lnTo>
                <a:cubicBezTo>
                  <a:pt x="43044" y="1075326"/>
                  <a:pt x="42796" y="1076848"/>
                  <a:pt x="42283" y="1078529"/>
                </a:cubicBezTo>
                <a:cubicBezTo>
                  <a:pt x="41770" y="1080210"/>
                  <a:pt x="40885" y="1081519"/>
                  <a:pt x="39629" y="1082457"/>
                </a:cubicBezTo>
                <a:lnTo>
                  <a:pt x="39629" y="1089251"/>
                </a:lnTo>
                <a:lnTo>
                  <a:pt x="36232" y="1091799"/>
                </a:lnTo>
                <a:cubicBezTo>
                  <a:pt x="36143" y="1094382"/>
                  <a:pt x="35259" y="1096860"/>
                  <a:pt x="33578" y="1099231"/>
                </a:cubicBezTo>
                <a:cubicBezTo>
                  <a:pt x="31897" y="1101602"/>
                  <a:pt x="29950" y="1103654"/>
                  <a:pt x="27739" y="1105388"/>
                </a:cubicBezTo>
                <a:cubicBezTo>
                  <a:pt x="26005" y="1108095"/>
                  <a:pt x="23952" y="1111174"/>
                  <a:pt x="21581" y="1114624"/>
                </a:cubicBezTo>
                <a:cubicBezTo>
                  <a:pt x="19210" y="1118075"/>
                  <a:pt x="16733" y="1120941"/>
                  <a:pt x="14150" y="1123224"/>
                </a:cubicBezTo>
                <a:cubicBezTo>
                  <a:pt x="14203" y="1124551"/>
                  <a:pt x="14097" y="1125931"/>
                  <a:pt x="13831" y="1127364"/>
                </a:cubicBezTo>
                <a:cubicBezTo>
                  <a:pt x="13566" y="1128797"/>
                  <a:pt x="12823" y="1129965"/>
                  <a:pt x="11602" y="1130867"/>
                </a:cubicBezTo>
                <a:cubicBezTo>
                  <a:pt x="11531" y="1133486"/>
                  <a:pt x="10823" y="1136105"/>
                  <a:pt x="9478" y="1138724"/>
                </a:cubicBezTo>
                <a:cubicBezTo>
                  <a:pt x="8134" y="1141342"/>
                  <a:pt x="6577" y="1143536"/>
                  <a:pt x="4807" y="1145306"/>
                </a:cubicBezTo>
                <a:cubicBezTo>
                  <a:pt x="4807" y="1146191"/>
                  <a:pt x="4595" y="1146969"/>
                  <a:pt x="4170" y="1147641"/>
                </a:cubicBezTo>
                <a:cubicBezTo>
                  <a:pt x="3746" y="1148314"/>
                  <a:pt x="3109" y="1148668"/>
                  <a:pt x="2259" y="1148703"/>
                </a:cubicBezTo>
                <a:lnTo>
                  <a:pt x="0" y="1147950"/>
                </a:lnTo>
                <a:lnTo>
                  <a:pt x="0" y="1146892"/>
                </a:lnTo>
                <a:lnTo>
                  <a:pt x="2259" y="1139361"/>
                </a:lnTo>
                <a:cubicBezTo>
                  <a:pt x="3109" y="1138458"/>
                  <a:pt x="3746" y="1137290"/>
                  <a:pt x="4170" y="1135857"/>
                </a:cubicBezTo>
                <a:cubicBezTo>
                  <a:pt x="4595" y="1134424"/>
                  <a:pt x="4807" y="1133044"/>
                  <a:pt x="4807" y="1131717"/>
                </a:cubicBezTo>
                <a:lnTo>
                  <a:pt x="8205" y="1124073"/>
                </a:lnTo>
                <a:cubicBezTo>
                  <a:pt x="8028" y="1122162"/>
                  <a:pt x="7957" y="1120039"/>
                  <a:pt x="7992" y="1117703"/>
                </a:cubicBezTo>
                <a:cubicBezTo>
                  <a:pt x="8028" y="1115368"/>
                  <a:pt x="9231" y="1114094"/>
                  <a:pt x="11602" y="1113881"/>
                </a:cubicBezTo>
                <a:cubicBezTo>
                  <a:pt x="11885" y="1105600"/>
                  <a:pt x="14291" y="1095833"/>
                  <a:pt x="18821" y="1084580"/>
                </a:cubicBezTo>
                <a:cubicBezTo>
                  <a:pt x="23351" y="1073327"/>
                  <a:pt x="28305" y="1064409"/>
                  <a:pt x="33684" y="1057827"/>
                </a:cubicBezTo>
                <a:cubicBezTo>
                  <a:pt x="33790" y="1054925"/>
                  <a:pt x="34215" y="1052235"/>
                  <a:pt x="34958" y="1049758"/>
                </a:cubicBezTo>
                <a:cubicBezTo>
                  <a:pt x="35701" y="1047281"/>
                  <a:pt x="36126" y="1044592"/>
                  <a:pt x="36232" y="1041690"/>
                </a:cubicBezTo>
                <a:cubicBezTo>
                  <a:pt x="37488" y="1041637"/>
                  <a:pt x="38373" y="1041106"/>
                  <a:pt x="38886" y="1040097"/>
                </a:cubicBezTo>
                <a:cubicBezTo>
                  <a:pt x="39399" y="1039089"/>
                  <a:pt x="39647" y="1037921"/>
                  <a:pt x="39629" y="1036594"/>
                </a:cubicBezTo>
                <a:cubicBezTo>
                  <a:pt x="39771" y="1033144"/>
                  <a:pt x="40337" y="1031126"/>
                  <a:pt x="41328" y="1030542"/>
                </a:cubicBezTo>
                <a:cubicBezTo>
                  <a:pt x="42319" y="1029959"/>
                  <a:pt x="42885" y="1028578"/>
                  <a:pt x="43026" y="1026402"/>
                </a:cubicBezTo>
                <a:lnTo>
                  <a:pt x="47273" y="1017909"/>
                </a:lnTo>
                <a:cubicBezTo>
                  <a:pt x="48529" y="1017449"/>
                  <a:pt x="49414" y="1016670"/>
                  <a:pt x="49927" y="1015573"/>
                </a:cubicBezTo>
                <a:cubicBezTo>
                  <a:pt x="50440" y="1014476"/>
                  <a:pt x="50688" y="1013273"/>
                  <a:pt x="50670" y="1011964"/>
                </a:cubicBezTo>
                <a:lnTo>
                  <a:pt x="49821" y="1007717"/>
                </a:lnTo>
                <a:lnTo>
                  <a:pt x="57465" y="981389"/>
                </a:lnTo>
                <a:lnTo>
                  <a:pt x="60862" y="978841"/>
                </a:lnTo>
                <a:lnTo>
                  <a:pt x="63410" y="974594"/>
                </a:lnTo>
                <a:cubicBezTo>
                  <a:pt x="63410" y="973232"/>
                  <a:pt x="63622" y="971710"/>
                  <a:pt x="64047" y="970029"/>
                </a:cubicBezTo>
                <a:cubicBezTo>
                  <a:pt x="64471" y="968348"/>
                  <a:pt x="65109" y="967039"/>
                  <a:pt x="65958" y="966101"/>
                </a:cubicBezTo>
                <a:cubicBezTo>
                  <a:pt x="65463" y="964562"/>
                  <a:pt x="65392" y="962544"/>
                  <a:pt x="65746" y="960050"/>
                </a:cubicBezTo>
                <a:cubicBezTo>
                  <a:pt x="66100" y="957555"/>
                  <a:pt x="67303" y="956175"/>
                  <a:pt x="69355" y="955909"/>
                </a:cubicBezTo>
                <a:cubicBezTo>
                  <a:pt x="69656" y="953574"/>
                  <a:pt x="71178" y="949752"/>
                  <a:pt x="73920" y="944443"/>
                </a:cubicBezTo>
                <a:cubicBezTo>
                  <a:pt x="76663" y="939135"/>
                  <a:pt x="78822" y="936163"/>
                  <a:pt x="80396" y="935526"/>
                </a:cubicBezTo>
                <a:lnTo>
                  <a:pt x="82944" y="929580"/>
                </a:lnTo>
                <a:cubicBezTo>
                  <a:pt x="83192" y="924272"/>
                  <a:pt x="84183" y="919601"/>
                  <a:pt x="85917" y="915567"/>
                </a:cubicBezTo>
                <a:cubicBezTo>
                  <a:pt x="87651" y="911533"/>
                  <a:pt x="88642" y="906861"/>
                  <a:pt x="88889" y="901553"/>
                </a:cubicBezTo>
                <a:lnTo>
                  <a:pt x="91437" y="898156"/>
                </a:lnTo>
                <a:cubicBezTo>
                  <a:pt x="91827" y="895006"/>
                  <a:pt x="93384" y="891326"/>
                  <a:pt x="96109" y="887115"/>
                </a:cubicBezTo>
                <a:cubicBezTo>
                  <a:pt x="98833" y="882904"/>
                  <a:pt x="100391" y="879223"/>
                  <a:pt x="100780" y="876074"/>
                </a:cubicBezTo>
                <a:cubicBezTo>
                  <a:pt x="103292" y="874481"/>
                  <a:pt x="104425" y="871933"/>
                  <a:pt x="104177" y="868430"/>
                </a:cubicBezTo>
                <a:cubicBezTo>
                  <a:pt x="103929" y="864927"/>
                  <a:pt x="105062" y="862379"/>
                  <a:pt x="107574" y="860786"/>
                </a:cubicBezTo>
                <a:cubicBezTo>
                  <a:pt x="108087" y="858097"/>
                  <a:pt x="110246" y="851373"/>
                  <a:pt x="114050" y="840615"/>
                </a:cubicBezTo>
                <a:cubicBezTo>
                  <a:pt x="117855" y="829857"/>
                  <a:pt x="120226" y="823558"/>
                  <a:pt x="121163" y="821718"/>
                </a:cubicBezTo>
                <a:cubicBezTo>
                  <a:pt x="120668" y="820285"/>
                  <a:pt x="120597" y="818692"/>
                  <a:pt x="120951" y="816940"/>
                </a:cubicBezTo>
                <a:cubicBezTo>
                  <a:pt x="121305" y="815189"/>
                  <a:pt x="122508" y="814233"/>
                  <a:pt x="124561" y="814074"/>
                </a:cubicBezTo>
                <a:cubicBezTo>
                  <a:pt x="127091" y="808111"/>
                  <a:pt x="130311" y="801989"/>
                  <a:pt x="134222" y="795708"/>
                </a:cubicBezTo>
                <a:cubicBezTo>
                  <a:pt x="138132" y="789426"/>
                  <a:pt x="140291" y="783092"/>
                  <a:pt x="140698" y="776704"/>
                </a:cubicBezTo>
                <a:cubicBezTo>
                  <a:pt x="141211" y="776297"/>
                  <a:pt x="141883" y="775837"/>
                  <a:pt x="142715" y="775324"/>
                </a:cubicBezTo>
                <a:cubicBezTo>
                  <a:pt x="143546" y="774811"/>
                  <a:pt x="144006" y="774139"/>
                  <a:pt x="144095" y="773307"/>
                </a:cubicBezTo>
                <a:cubicBezTo>
                  <a:pt x="143989" y="772900"/>
                  <a:pt x="143564" y="772652"/>
                  <a:pt x="142821" y="772564"/>
                </a:cubicBezTo>
                <a:cubicBezTo>
                  <a:pt x="142078" y="772475"/>
                  <a:pt x="141653" y="772440"/>
                  <a:pt x="141547" y="772458"/>
                </a:cubicBezTo>
                <a:lnTo>
                  <a:pt x="144095" y="764814"/>
                </a:lnTo>
                <a:lnTo>
                  <a:pt x="147492" y="763115"/>
                </a:lnTo>
                <a:cubicBezTo>
                  <a:pt x="149191" y="760762"/>
                  <a:pt x="150677" y="757612"/>
                  <a:pt x="151951" y="753667"/>
                </a:cubicBezTo>
                <a:cubicBezTo>
                  <a:pt x="153225" y="749721"/>
                  <a:pt x="154287" y="746359"/>
                  <a:pt x="155136" y="743581"/>
                </a:cubicBezTo>
                <a:cubicBezTo>
                  <a:pt x="154676" y="741812"/>
                  <a:pt x="154747" y="740255"/>
                  <a:pt x="155348" y="738910"/>
                </a:cubicBezTo>
                <a:cubicBezTo>
                  <a:pt x="155950" y="737565"/>
                  <a:pt x="157295" y="736857"/>
                  <a:pt x="159382" y="736787"/>
                </a:cubicBezTo>
                <a:lnTo>
                  <a:pt x="161930" y="730841"/>
                </a:lnTo>
                <a:cubicBezTo>
                  <a:pt x="162921" y="729444"/>
                  <a:pt x="164124" y="726294"/>
                  <a:pt x="165540" y="721393"/>
                </a:cubicBezTo>
                <a:cubicBezTo>
                  <a:pt x="166955" y="716492"/>
                  <a:pt x="167734" y="713130"/>
                  <a:pt x="167876" y="711307"/>
                </a:cubicBezTo>
                <a:cubicBezTo>
                  <a:pt x="168123" y="708582"/>
                  <a:pt x="169114" y="706601"/>
                  <a:pt x="170848" y="705362"/>
                </a:cubicBezTo>
                <a:cubicBezTo>
                  <a:pt x="172582" y="704123"/>
                  <a:pt x="173573" y="702142"/>
                  <a:pt x="173821" y="699417"/>
                </a:cubicBezTo>
                <a:lnTo>
                  <a:pt x="180615" y="687526"/>
                </a:lnTo>
                <a:cubicBezTo>
                  <a:pt x="181004" y="685792"/>
                  <a:pt x="182562" y="681617"/>
                  <a:pt x="185286" y="674999"/>
                </a:cubicBezTo>
                <a:cubicBezTo>
                  <a:pt x="188011" y="668382"/>
                  <a:pt x="189568" y="664630"/>
                  <a:pt x="189958" y="663746"/>
                </a:cubicBezTo>
                <a:cubicBezTo>
                  <a:pt x="189781" y="661906"/>
                  <a:pt x="189710" y="660065"/>
                  <a:pt x="189745" y="658225"/>
                </a:cubicBezTo>
                <a:cubicBezTo>
                  <a:pt x="189781" y="656385"/>
                  <a:pt x="190984" y="655394"/>
                  <a:pt x="193355" y="655253"/>
                </a:cubicBezTo>
                <a:cubicBezTo>
                  <a:pt x="195956" y="649201"/>
                  <a:pt x="199459" y="642619"/>
                  <a:pt x="203865" y="635506"/>
                </a:cubicBezTo>
                <a:cubicBezTo>
                  <a:pt x="208271" y="628393"/>
                  <a:pt x="210713" y="621386"/>
                  <a:pt x="211190" y="614486"/>
                </a:cubicBezTo>
                <a:cubicBezTo>
                  <a:pt x="211704" y="614025"/>
                  <a:pt x="212376" y="613459"/>
                  <a:pt x="213208" y="612787"/>
                </a:cubicBezTo>
                <a:cubicBezTo>
                  <a:pt x="214039" y="612115"/>
                  <a:pt x="214499" y="611548"/>
                  <a:pt x="214588" y="611088"/>
                </a:cubicBezTo>
                <a:cubicBezTo>
                  <a:pt x="214535" y="610274"/>
                  <a:pt x="214216" y="609779"/>
                  <a:pt x="213632" y="609602"/>
                </a:cubicBezTo>
                <a:cubicBezTo>
                  <a:pt x="213048" y="609425"/>
                  <a:pt x="212518" y="609354"/>
                  <a:pt x="212040" y="609390"/>
                </a:cubicBezTo>
                <a:lnTo>
                  <a:pt x="214588" y="601746"/>
                </a:lnTo>
                <a:cubicBezTo>
                  <a:pt x="217277" y="599906"/>
                  <a:pt x="219542" y="597641"/>
                  <a:pt x="221382" y="594951"/>
                </a:cubicBezTo>
                <a:lnTo>
                  <a:pt x="226478" y="577965"/>
                </a:lnTo>
                <a:cubicBezTo>
                  <a:pt x="226053" y="576196"/>
                  <a:pt x="226266" y="574639"/>
                  <a:pt x="227115" y="573294"/>
                </a:cubicBezTo>
                <a:cubicBezTo>
                  <a:pt x="227964" y="571949"/>
                  <a:pt x="229451" y="571241"/>
                  <a:pt x="231574" y="571171"/>
                </a:cubicBezTo>
                <a:cubicBezTo>
                  <a:pt x="231680" y="569614"/>
                  <a:pt x="232105" y="568481"/>
                  <a:pt x="232848" y="567773"/>
                </a:cubicBezTo>
                <a:cubicBezTo>
                  <a:pt x="233591" y="567066"/>
                  <a:pt x="234016" y="565933"/>
                  <a:pt x="234122" y="564376"/>
                </a:cubicBezTo>
                <a:cubicBezTo>
                  <a:pt x="234777" y="563226"/>
                  <a:pt x="236015" y="559793"/>
                  <a:pt x="237838" y="554078"/>
                </a:cubicBezTo>
                <a:cubicBezTo>
                  <a:pt x="239660" y="548363"/>
                  <a:pt x="240686" y="544718"/>
                  <a:pt x="240916" y="543143"/>
                </a:cubicBezTo>
                <a:cubicBezTo>
                  <a:pt x="241164" y="540383"/>
                  <a:pt x="242155" y="538260"/>
                  <a:pt x="243889" y="536773"/>
                </a:cubicBezTo>
                <a:cubicBezTo>
                  <a:pt x="245623" y="535287"/>
                  <a:pt x="246614" y="533164"/>
                  <a:pt x="246862" y="530404"/>
                </a:cubicBezTo>
                <a:lnTo>
                  <a:pt x="250259" y="523609"/>
                </a:lnTo>
                <a:cubicBezTo>
                  <a:pt x="250471" y="521627"/>
                  <a:pt x="251320" y="520070"/>
                  <a:pt x="252807" y="518938"/>
                </a:cubicBezTo>
                <a:cubicBezTo>
                  <a:pt x="254293" y="517805"/>
                  <a:pt x="255142" y="516248"/>
                  <a:pt x="255355" y="514267"/>
                </a:cubicBezTo>
                <a:cubicBezTo>
                  <a:pt x="257903" y="514125"/>
                  <a:pt x="259601" y="512710"/>
                  <a:pt x="260451" y="510020"/>
                </a:cubicBezTo>
                <a:cubicBezTo>
                  <a:pt x="260468" y="509631"/>
                  <a:pt x="260433" y="509348"/>
                  <a:pt x="260344" y="509171"/>
                </a:cubicBezTo>
                <a:cubicBezTo>
                  <a:pt x="260256" y="508994"/>
                  <a:pt x="260008" y="508711"/>
                  <a:pt x="259601" y="508321"/>
                </a:cubicBezTo>
                <a:lnTo>
                  <a:pt x="261300" y="505773"/>
                </a:lnTo>
                <a:cubicBezTo>
                  <a:pt x="261707" y="504960"/>
                  <a:pt x="261955" y="504252"/>
                  <a:pt x="262043" y="503650"/>
                </a:cubicBezTo>
                <a:cubicBezTo>
                  <a:pt x="262132" y="503049"/>
                  <a:pt x="262167" y="502341"/>
                  <a:pt x="262149" y="501527"/>
                </a:cubicBezTo>
                <a:cubicBezTo>
                  <a:pt x="265529" y="496396"/>
                  <a:pt x="268537" y="490946"/>
                  <a:pt x="271173" y="485178"/>
                </a:cubicBezTo>
                <a:cubicBezTo>
                  <a:pt x="273810" y="479409"/>
                  <a:pt x="276181" y="473535"/>
                  <a:pt x="278286" y="467554"/>
                </a:cubicBezTo>
                <a:cubicBezTo>
                  <a:pt x="278516" y="466174"/>
                  <a:pt x="279542" y="463414"/>
                  <a:pt x="281365" y="459274"/>
                </a:cubicBezTo>
                <a:cubicBezTo>
                  <a:pt x="283187" y="455133"/>
                  <a:pt x="284426" y="452798"/>
                  <a:pt x="285081" y="452267"/>
                </a:cubicBezTo>
                <a:cubicBezTo>
                  <a:pt x="285169" y="449347"/>
                  <a:pt x="285841" y="446693"/>
                  <a:pt x="287098" y="444305"/>
                </a:cubicBezTo>
                <a:cubicBezTo>
                  <a:pt x="288354" y="441916"/>
                  <a:pt x="289663" y="439474"/>
                  <a:pt x="291026" y="436979"/>
                </a:cubicBezTo>
                <a:lnTo>
                  <a:pt x="294423" y="434431"/>
                </a:lnTo>
                <a:cubicBezTo>
                  <a:pt x="294458" y="434007"/>
                  <a:pt x="294600" y="433582"/>
                  <a:pt x="294848" y="433157"/>
                </a:cubicBezTo>
                <a:cubicBezTo>
                  <a:pt x="295095" y="432733"/>
                  <a:pt x="295237" y="432308"/>
                  <a:pt x="295272" y="431883"/>
                </a:cubicBezTo>
                <a:cubicBezTo>
                  <a:pt x="295679" y="430645"/>
                  <a:pt x="295927" y="429512"/>
                  <a:pt x="296016" y="428486"/>
                </a:cubicBezTo>
                <a:cubicBezTo>
                  <a:pt x="296104" y="427460"/>
                  <a:pt x="296139" y="426327"/>
                  <a:pt x="296122" y="425089"/>
                </a:cubicBezTo>
                <a:cubicBezTo>
                  <a:pt x="297113" y="424947"/>
                  <a:pt x="297679" y="424381"/>
                  <a:pt x="297820" y="423390"/>
                </a:cubicBezTo>
                <a:cubicBezTo>
                  <a:pt x="297856" y="422930"/>
                  <a:pt x="297997" y="422364"/>
                  <a:pt x="298245" y="421692"/>
                </a:cubicBezTo>
                <a:cubicBezTo>
                  <a:pt x="298493" y="421019"/>
                  <a:pt x="298634" y="420453"/>
                  <a:pt x="298670" y="419993"/>
                </a:cubicBezTo>
                <a:lnTo>
                  <a:pt x="299519" y="419993"/>
                </a:lnTo>
                <a:cubicBezTo>
                  <a:pt x="299661" y="419144"/>
                  <a:pt x="300227" y="418294"/>
                  <a:pt x="301218" y="417445"/>
                </a:cubicBezTo>
                <a:lnTo>
                  <a:pt x="303766" y="409801"/>
                </a:lnTo>
                <a:cubicBezTo>
                  <a:pt x="304172" y="408032"/>
                  <a:pt x="304420" y="406262"/>
                  <a:pt x="304509" y="404493"/>
                </a:cubicBezTo>
                <a:cubicBezTo>
                  <a:pt x="304597" y="402724"/>
                  <a:pt x="304633" y="401379"/>
                  <a:pt x="304615" y="400459"/>
                </a:cubicBezTo>
                <a:cubicBezTo>
                  <a:pt x="305535" y="400512"/>
                  <a:pt x="306455" y="400406"/>
                  <a:pt x="307375" y="400140"/>
                </a:cubicBezTo>
                <a:cubicBezTo>
                  <a:pt x="308295" y="399875"/>
                  <a:pt x="308791" y="399132"/>
                  <a:pt x="308861" y="397911"/>
                </a:cubicBezTo>
                <a:cubicBezTo>
                  <a:pt x="308791" y="396655"/>
                  <a:pt x="308932" y="395770"/>
                  <a:pt x="309286" y="395257"/>
                </a:cubicBezTo>
                <a:cubicBezTo>
                  <a:pt x="309640" y="394744"/>
                  <a:pt x="310631" y="394496"/>
                  <a:pt x="312259" y="394514"/>
                </a:cubicBezTo>
                <a:lnTo>
                  <a:pt x="315656" y="387719"/>
                </a:lnTo>
                <a:lnTo>
                  <a:pt x="319053" y="385171"/>
                </a:lnTo>
                <a:lnTo>
                  <a:pt x="324998" y="374130"/>
                </a:lnTo>
                <a:cubicBezTo>
                  <a:pt x="325140" y="372502"/>
                  <a:pt x="325706" y="371087"/>
                  <a:pt x="326697" y="369884"/>
                </a:cubicBezTo>
                <a:cubicBezTo>
                  <a:pt x="327688" y="368680"/>
                  <a:pt x="328254" y="367265"/>
                  <a:pt x="328396" y="365637"/>
                </a:cubicBezTo>
                <a:lnTo>
                  <a:pt x="332642" y="358842"/>
                </a:lnTo>
                <a:lnTo>
                  <a:pt x="335190" y="353747"/>
                </a:lnTo>
                <a:cubicBezTo>
                  <a:pt x="335597" y="350739"/>
                  <a:pt x="336269" y="347837"/>
                  <a:pt x="337207" y="345041"/>
                </a:cubicBezTo>
                <a:cubicBezTo>
                  <a:pt x="338145" y="342245"/>
                  <a:pt x="339454" y="339768"/>
                  <a:pt x="341135" y="337610"/>
                </a:cubicBezTo>
                <a:cubicBezTo>
                  <a:pt x="343259" y="331983"/>
                  <a:pt x="344957" y="326675"/>
                  <a:pt x="346231" y="321685"/>
                </a:cubicBezTo>
                <a:cubicBezTo>
                  <a:pt x="347505" y="316695"/>
                  <a:pt x="348354" y="312661"/>
                  <a:pt x="348779" y="309582"/>
                </a:cubicBezTo>
                <a:cubicBezTo>
                  <a:pt x="349628" y="310290"/>
                  <a:pt x="350478" y="310573"/>
                  <a:pt x="351327" y="310432"/>
                </a:cubicBezTo>
                <a:lnTo>
                  <a:pt x="354724" y="307884"/>
                </a:lnTo>
                <a:cubicBezTo>
                  <a:pt x="355167" y="307424"/>
                  <a:pt x="355344" y="306857"/>
                  <a:pt x="355255" y="306185"/>
                </a:cubicBezTo>
                <a:cubicBezTo>
                  <a:pt x="355167" y="305513"/>
                  <a:pt x="354707" y="304946"/>
                  <a:pt x="353875" y="304486"/>
                </a:cubicBezTo>
                <a:cubicBezTo>
                  <a:pt x="356193" y="301691"/>
                  <a:pt x="358564" y="297940"/>
                  <a:pt x="360988" y="293233"/>
                </a:cubicBezTo>
                <a:cubicBezTo>
                  <a:pt x="363412" y="288526"/>
                  <a:pt x="364721" y="284351"/>
                  <a:pt x="364916" y="280706"/>
                </a:cubicBezTo>
                <a:cubicBezTo>
                  <a:pt x="366243" y="279839"/>
                  <a:pt x="367199" y="278812"/>
                  <a:pt x="367782" y="277627"/>
                </a:cubicBezTo>
                <a:cubicBezTo>
                  <a:pt x="368366" y="276441"/>
                  <a:pt x="368260" y="275203"/>
                  <a:pt x="367464" y="273911"/>
                </a:cubicBezTo>
                <a:cubicBezTo>
                  <a:pt x="368030" y="271062"/>
                  <a:pt x="369233" y="268904"/>
                  <a:pt x="371074" y="267435"/>
                </a:cubicBezTo>
                <a:cubicBezTo>
                  <a:pt x="372914" y="265967"/>
                  <a:pt x="374542" y="264445"/>
                  <a:pt x="375957" y="262870"/>
                </a:cubicBezTo>
                <a:cubicBezTo>
                  <a:pt x="377160" y="262021"/>
                  <a:pt x="377726" y="261171"/>
                  <a:pt x="377656" y="260322"/>
                </a:cubicBezTo>
                <a:cubicBezTo>
                  <a:pt x="377585" y="259473"/>
                  <a:pt x="377302" y="258624"/>
                  <a:pt x="376806" y="257774"/>
                </a:cubicBezTo>
                <a:lnTo>
                  <a:pt x="384450" y="244185"/>
                </a:lnTo>
                <a:cubicBezTo>
                  <a:pt x="384963" y="243336"/>
                  <a:pt x="385636" y="242274"/>
                  <a:pt x="386467" y="241000"/>
                </a:cubicBezTo>
                <a:cubicBezTo>
                  <a:pt x="387299" y="239726"/>
                  <a:pt x="387759" y="238240"/>
                  <a:pt x="387847" y="236541"/>
                </a:cubicBezTo>
                <a:cubicBezTo>
                  <a:pt x="391776" y="231605"/>
                  <a:pt x="394960" y="225978"/>
                  <a:pt x="397402" y="219661"/>
                </a:cubicBezTo>
                <a:cubicBezTo>
                  <a:pt x="399844" y="213345"/>
                  <a:pt x="403454" y="207930"/>
                  <a:pt x="408231" y="203418"/>
                </a:cubicBezTo>
                <a:lnTo>
                  <a:pt x="407382" y="197473"/>
                </a:lnTo>
                <a:lnTo>
                  <a:pt x="416724" y="183035"/>
                </a:lnTo>
                <a:cubicBezTo>
                  <a:pt x="416883" y="180823"/>
                  <a:pt x="418051" y="176966"/>
                  <a:pt x="420227" y="171463"/>
                </a:cubicBezTo>
                <a:cubicBezTo>
                  <a:pt x="422404" y="165960"/>
                  <a:pt x="424633" y="161890"/>
                  <a:pt x="426916" y="159254"/>
                </a:cubicBezTo>
                <a:cubicBezTo>
                  <a:pt x="426916" y="155998"/>
                  <a:pt x="428614" y="153167"/>
                  <a:pt x="432012" y="150761"/>
                </a:cubicBezTo>
                <a:cubicBezTo>
                  <a:pt x="430879" y="149062"/>
                  <a:pt x="430809" y="147576"/>
                  <a:pt x="431799" y="146302"/>
                </a:cubicBezTo>
                <a:cubicBezTo>
                  <a:pt x="432790" y="145028"/>
                  <a:pt x="433993" y="143966"/>
                  <a:pt x="435409" y="143117"/>
                </a:cubicBezTo>
                <a:lnTo>
                  <a:pt x="466833" y="87912"/>
                </a:lnTo>
                <a:cubicBezTo>
                  <a:pt x="468762" y="85735"/>
                  <a:pt x="470213" y="83506"/>
                  <a:pt x="471186" y="81223"/>
                </a:cubicBezTo>
                <a:cubicBezTo>
                  <a:pt x="472159" y="78941"/>
                  <a:pt x="473823" y="76924"/>
                  <a:pt x="476176" y="75172"/>
                </a:cubicBezTo>
                <a:cubicBezTo>
                  <a:pt x="476211" y="73845"/>
                  <a:pt x="476565" y="72465"/>
                  <a:pt x="477238" y="71032"/>
                </a:cubicBezTo>
                <a:cubicBezTo>
                  <a:pt x="477910" y="69598"/>
                  <a:pt x="478689" y="68431"/>
                  <a:pt x="479573" y="67528"/>
                </a:cubicBezTo>
                <a:lnTo>
                  <a:pt x="482970" y="61583"/>
                </a:lnTo>
                <a:cubicBezTo>
                  <a:pt x="483891" y="60716"/>
                  <a:pt x="485023" y="60114"/>
                  <a:pt x="486368" y="59778"/>
                </a:cubicBezTo>
                <a:cubicBezTo>
                  <a:pt x="487712" y="59442"/>
                  <a:pt x="488845" y="59477"/>
                  <a:pt x="489765" y="59884"/>
                </a:cubicBezTo>
                <a:cubicBezTo>
                  <a:pt x="490190" y="61955"/>
                  <a:pt x="488703" y="66520"/>
                  <a:pt x="485306" y="73580"/>
                </a:cubicBezTo>
                <a:cubicBezTo>
                  <a:pt x="481909" y="80639"/>
                  <a:pt x="479149" y="85417"/>
                  <a:pt x="477025" y="87912"/>
                </a:cubicBezTo>
                <a:lnTo>
                  <a:pt x="477875" y="87912"/>
                </a:lnTo>
                <a:cubicBezTo>
                  <a:pt x="479131" y="89150"/>
                  <a:pt x="479803" y="90283"/>
                  <a:pt x="479892" y="91309"/>
                </a:cubicBezTo>
                <a:cubicBezTo>
                  <a:pt x="479980" y="92335"/>
                  <a:pt x="479591" y="93468"/>
                  <a:pt x="478724" y="94706"/>
                </a:cubicBezTo>
                <a:cubicBezTo>
                  <a:pt x="477662" y="101147"/>
                  <a:pt x="475751" y="107800"/>
                  <a:pt x="472991" y="114665"/>
                </a:cubicBezTo>
                <a:cubicBezTo>
                  <a:pt x="470231" y="121530"/>
                  <a:pt x="467895" y="128183"/>
                  <a:pt x="465984" y="134624"/>
                </a:cubicBezTo>
                <a:cubicBezTo>
                  <a:pt x="466780" y="135809"/>
                  <a:pt x="466887" y="136623"/>
                  <a:pt x="466303" y="137066"/>
                </a:cubicBezTo>
                <a:cubicBezTo>
                  <a:pt x="465719" y="137508"/>
                  <a:pt x="464763" y="138110"/>
                  <a:pt x="463436" y="138871"/>
                </a:cubicBezTo>
                <a:cubicBezTo>
                  <a:pt x="463365" y="139755"/>
                  <a:pt x="463295" y="140534"/>
                  <a:pt x="463224" y="141206"/>
                </a:cubicBezTo>
                <a:cubicBezTo>
                  <a:pt x="463153" y="141878"/>
                  <a:pt x="463507" y="142232"/>
                  <a:pt x="464286" y="142268"/>
                </a:cubicBezTo>
                <a:cubicBezTo>
                  <a:pt x="463666" y="143666"/>
                  <a:pt x="462782" y="145329"/>
                  <a:pt x="461631" y="147257"/>
                </a:cubicBezTo>
                <a:cubicBezTo>
                  <a:pt x="460481" y="149186"/>
                  <a:pt x="460234" y="150637"/>
                  <a:pt x="460888" y="151610"/>
                </a:cubicBezTo>
                <a:lnTo>
                  <a:pt x="465984" y="146514"/>
                </a:lnTo>
                <a:cubicBezTo>
                  <a:pt x="466869" y="145665"/>
                  <a:pt x="467435" y="144816"/>
                  <a:pt x="467683" y="143966"/>
                </a:cubicBezTo>
                <a:cubicBezTo>
                  <a:pt x="467931" y="143117"/>
                  <a:pt x="467647" y="142268"/>
                  <a:pt x="466833" y="141418"/>
                </a:cubicBezTo>
                <a:cubicBezTo>
                  <a:pt x="467736" y="140516"/>
                  <a:pt x="468691" y="139348"/>
                  <a:pt x="469700" y="137915"/>
                </a:cubicBezTo>
                <a:cubicBezTo>
                  <a:pt x="470709" y="136482"/>
                  <a:pt x="471452" y="135102"/>
                  <a:pt x="471929" y="133775"/>
                </a:cubicBezTo>
                <a:lnTo>
                  <a:pt x="478724" y="118487"/>
                </a:lnTo>
                <a:lnTo>
                  <a:pt x="483820" y="114240"/>
                </a:lnTo>
                <a:cubicBezTo>
                  <a:pt x="484740" y="113356"/>
                  <a:pt x="485448" y="112365"/>
                  <a:pt x="485943" y="111268"/>
                </a:cubicBezTo>
                <a:cubicBezTo>
                  <a:pt x="486438" y="110171"/>
                  <a:pt x="486297" y="109180"/>
                  <a:pt x="485518" y="108295"/>
                </a:cubicBezTo>
                <a:lnTo>
                  <a:pt x="488916" y="101501"/>
                </a:lnTo>
                <a:cubicBezTo>
                  <a:pt x="488491" y="98670"/>
                  <a:pt x="489340" y="96263"/>
                  <a:pt x="491464" y="94282"/>
                </a:cubicBezTo>
                <a:cubicBezTo>
                  <a:pt x="493587" y="92300"/>
                  <a:pt x="494436" y="89893"/>
                  <a:pt x="494012" y="87062"/>
                </a:cubicBezTo>
                <a:lnTo>
                  <a:pt x="505053" y="77720"/>
                </a:lnTo>
                <a:cubicBezTo>
                  <a:pt x="507176" y="80091"/>
                  <a:pt x="508237" y="81719"/>
                  <a:pt x="508237" y="82604"/>
                </a:cubicBezTo>
                <a:cubicBezTo>
                  <a:pt x="508237" y="83488"/>
                  <a:pt x="507176" y="84691"/>
                  <a:pt x="505053" y="86213"/>
                </a:cubicBezTo>
                <a:cubicBezTo>
                  <a:pt x="506663" y="88602"/>
                  <a:pt x="506627" y="90407"/>
                  <a:pt x="504946" y="91627"/>
                </a:cubicBezTo>
                <a:cubicBezTo>
                  <a:pt x="503265" y="92848"/>
                  <a:pt x="503018" y="94441"/>
                  <a:pt x="504203" y="96405"/>
                </a:cubicBezTo>
                <a:cubicBezTo>
                  <a:pt x="502699" y="98617"/>
                  <a:pt x="501036" y="102262"/>
                  <a:pt x="499214" y="107340"/>
                </a:cubicBezTo>
                <a:cubicBezTo>
                  <a:pt x="497391" y="112418"/>
                  <a:pt x="496789" y="115851"/>
                  <a:pt x="497409" y="117638"/>
                </a:cubicBezTo>
                <a:lnTo>
                  <a:pt x="490614" y="133775"/>
                </a:lnTo>
                <a:cubicBezTo>
                  <a:pt x="492384" y="135933"/>
                  <a:pt x="493304" y="138198"/>
                  <a:pt x="493375" y="140569"/>
                </a:cubicBezTo>
                <a:cubicBezTo>
                  <a:pt x="493445" y="142940"/>
                  <a:pt x="492242" y="145205"/>
                  <a:pt x="489765" y="147364"/>
                </a:cubicBezTo>
                <a:cubicBezTo>
                  <a:pt x="488916" y="150867"/>
                  <a:pt x="487642" y="154477"/>
                  <a:pt x="485943" y="158192"/>
                </a:cubicBezTo>
                <a:cubicBezTo>
                  <a:pt x="484244" y="161908"/>
                  <a:pt x="482121" y="165093"/>
                  <a:pt x="479573" y="167747"/>
                </a:cubicBezTo>
                <a:lnTo>
                  <a:pt x="482121" y="174542"/>
                </a:lnTo>
                <a:lnTo>
                  <a:pt x="476176" y="178788"/>
                </a:lnTo>
                <a:lnTo>
                  <a:pt x="476176" y="188131"/>
                </a:lnTo>
                <a:cubicBezTo>
                  <a:pt x="475061" y="189865"/>
                  <a:pt x="474318" y="191492"/>
                  <a:pt x="473946" y="193014"/>
                </a:cubicBezTo>
                <a:cubicBezTo>
                  <a:pt x="473575" y="194536"/>
                  <a:pt x="472619" y="195739"/>
                  <a:pt x="471080" y="196624"/>
                </a:cubicBezTo>
                <a:cubicBezTo>
                  <a:pt x="470691" y="197597"/>
                  <a:pt x="470620" y="198836"/>
                  <a:pt x="470868" y="200340"/>
                </a:cubicBezTo>
                <a:cubicBezTo>
                  <a:pt x="471115" y="201843"/>
                  <a:pt x="471469" y="202870"/>
                  <a:pt x="471929" y="203418"/>
                </a:cubicBezTo>
                <a:cubicBezTo>
                  <a:pt x="472407" y="204214"/>
                  <a:pt x="472938" y="204533"/>
                  <a:pt x="473522" y="204374"/>
                </a:cubicBezTo>
                <a:cubicBezTo>
                  <a:pt x="474106" y="204214"/>
                  <a:pt x="474424" y="203896"/>
                  <a:pt x="474477" y="203418"/>
                </a:cubicBezTo>
                <a:cubicBezTo>
                  <a:pt x="472743" y="200870"/>
                  <a:pt x="473026" y="198747"/>
                  <a:pt x="475327" y="197048"/>
                </a:cubicBezTo>
                <a:cubicBezTo>
                  <a:pt x="477627" y="195350"/>
                  <a:pt x="479609" y="194076"/>
                  <a:pt x="481272" y="193226"/>
                </a:cubicBezTo>
                <a:lnTo>
                  <a:pt x="481272" y="180487"/>
                </a:lnTo>
                <a:lnTo>
                  <a:pt x="482121" y="180487"/>
                </a:lnTo>
                <a:cubicBezTo>
                  <a:pt x="482599" y="179602"/>
                  <a:pt x="482917" y="178611"/>
                  <a:pt x="483077" y="177514"/>
                </a:cubicBezTo>
                <a:cubicBezTo>
                  <a:pt x="483236" y="176417"/>
                  <a:pt x="482917" y="175426"/>
                  <a:pt x="482121" y="174542"/>
                </a:cubicBezTo>
                <a:cubicBezTo>
                  <a:pt x="484492" y="172330"/>
                  <a:pt x="486332" y="169959"/>
                  <a:pt x="487642" y="167429"/>
                </a:cubicBezTo>
                <a:cubicBezTo>
                  <a:pt x="488951" y="164898"/>
                  <a:pt x="490791" y="162740"/>
                  <a:pt x="493162" y="160953"/>
                </a:cubicBezTo>
                <a:cubicBezTo>
                  <a:pt x="490367" y="158210"/>
                  <a:pt x="489588" y="156264"/>
                  <a:pt x="490827" y="155114"/>
                </a:cubicBezTo>
                <a:cubicBezTo>
                  <a:pt x="492065" y="153963"/>
                  <a:pt x="494259" y="152230"/>
                  <a:pt x="497409" y="149912"/>
                </a:cubicBezTo>
                <a:cubicBezTo>
                  <a:pt x="499337" y="147629"/>
                  <a:pt x="500788" y="143489"/>
                  <a:pt x="501761" y="137490"/>
                </a:cubicBezTo>
                <a:cubicBezTo>
                  <a:pt x="502735" y="131492"/>
                  <a:pt x="504398" y="127139"/>
                  <a:pt x="506751" y="124432"/>
                </a:cubicBezTo>
                <a:cubicBezTo>
                  <a:pt x="507618" y="124043"/>
                  <a:pt x="508432" y="123972"/>
                  <a:pt x="509193" y="124220"/>
                </a:cubicBezTo>
                <a:cubicBezTo>
                  <a:pt x="509954" y="124468"/>
                  <a:pt x="510555" y="124821"/>
                  <a:pt x="510998" y="125282"/>
                </a:cubicBezTo>
                <a:cubicBezTo>
                  <a:pt x="512926" y="127617"/>
                  <a:pt x="513316" y="130377"/>
                  <a:pt x="512166" y="133562"/>
                </a:cubicBezTo>
                <a:cubicBezTo>
                  <a:pt x="511015" y="136747"/>
                  <a:pt x="509494" y="139083"/>
                  <a:pt x="507601" y="140569"/>
                </a:cubicBezTo>
                <a:cubicBezTo>
                  <a:pt x="505583" y="146037"/>
                  <a:pt x="503885" y="151239"/>
                  <a:pt x="502505" y="156175"/>
                </a:cubicBezTo>
                <a:cubicBezTo>
                  <a:pt x="501124" y="161112"/>
                  <a:pt x="499426" y="166102"/>
                  <a:pt x="497409" y="171144"/>
                </a:cubicBezTo>
                <a:cubicBezTo>
                  <a:pt x="498187" y="171958"/>
                  <a:pt x="498329" y="172666"/>
                  <a:pt x="497833" y="173268"/>
                </a:cubicBezTo>
                <a:cubicBezTo>
                  <a:pt x="497338" y="173869"/>
                  <a:pt x="496630" y="174577"/>
                  <a:pt x="495710" y="175391"/>
                </a:cubicBezTo>
                <a:cubicBezTo>
                  <a:pt x="494896" y="176258"/>
                  <a:pt x="494613" y="177072"/>
                  <a:pt x="494861" y="177833"/>
                </a:cubicBezTo>
                <a:cubicBezTo>
                  <a:pt x="495109" y="178594"/>
                  <a:pt x="495675" y="179195"/>
                  <a:pt x="496559" y="179637"/>
                </a:cubicBezTo>
                <a:cubicBezTo>
                  <a:pt x="495232" y="180947"/>
                  <a:pt x="494065" y="182362"/>
                  <a:pt x="493056" y="183884"/>
                </a:cubicBezTo>
                <a:cubicBezTo>
                  <a:pt x="492047" y="185406"/>
                  <a:pt x="491517" y="186821"/>
                  <a:pt x="491464" y="188131"/>
                </a:cubicBezTo>
                <a:lnTo>
                  <a:pt x="488066" y="194076"/>
                </a:lnTo>
                <a:cubicBezTo>
                  <a:pt x="489305" y="195810"/>
                  <a:pt x="489800" y="197438"/>
                  <a:pt x="489553" y="198959"/>
                </a:cubicBezTo>
                <a:cubicBezTo>
                  <a:pt x="489305" y="200481"/>
                  <a:pt x="488526" y="201684"/>
                  <a:pt x="487217" y="202569"/>
                </a:cubicBezTo>
                <a:cubicBezTo>
                  <a:pt x="490101" y="202357"/>
                  <a:pt x="493888" y="202144"/>
                  <a:pt x="498577" y="201932"/>
                </a:cubicBezTo>
                <a:cubicBezTo>
                  <a:pt x="503265" y="201720"/>
                  <a:pt x="506840" y="202781"/>
                  <a:pt x="509299" y="205117"/>
                </a:cubicBezTo>
                <a:cubicBezTo>
                  <a:pt x="510573" y="206904"/>
                  <a:pt x="511210" y="208638"/>
                  <a:pt x="511210" y="210319"/>
                </a:cubicBezTo>
                <a:cubicBezTo>
                  <a:pt x="511210" y="212000"/>
                  <a:pt x="510573" y="213097"/>
                  <a:pt x="509299" y="213610"/>
                </a:cubicBezTo>
                <a:cubicBezTo>
                  <a:pt x="509211" y="214105"/>
                  <a:pt x="508963" y="214813"/>
                  <a:pt x="508556" y="215733"/>
                </a:cubicBezTo>
                <a:cubicBezTo>
                  <a:pt x="508149" y="216653"/>
                  <a:pt x="508114" y="217361"/>
                  <a:pt x="508450" y="217857"/>
                </a:cubicBezTo>
                <a:lnTo>
                  <a:pt x="510998" y="216158"/>
                </a:lnTo>
                <a:lnTo>
                  <a:pt x="522039" y="207665"/>
                </a:lnTo>
                <a:lnTo>
                  <a:pt x="523737" y="201720"/>
                </a:lnTo>
                <a:cubicBezTo>
                  <a:pt x="522959" y="200534"/>
                  <a:pt x="522817" y="199720"/>
                  <a:pt x="523313" y="199278"/>
                </a:cubicBezTo>
                <a:cubicBezTo>
                  <a:pt x="523808" y="198836"/>
                  <a:pt x="524516" y="198234"/>
                  <a:pt x="525436" y="197473"/>
                </a:cubicBezTo>
                <a:cubicBezTo>
                  <a:pt x="525825" y="196641"/>
                  <a:pt x="525896" y="195969"/>
                  <a:pt x="525648" y="195456"/>
                </a:cubicBezTo>
                <a:cubicBezTo>
                  <a:pt x="525401" y="194943"/>
                  <a:pt x="525047" y="194483"/>
                  <a:pt x="524587" y="194076"/>
                </a:cubicBezTo>
                <a:cubicBezTo>
                  <a:pt x="527064" y="191457"/>
                  <a:pt x="529329" y="188626"/>
                  <a:pt x="531381" y="185583"/>
                </a:cubicBezTo>
                <a:cubicBezTo>
                  <a:pt x="533434" y="182539"/>
                  <a:pt x="535699" y="179708"/>
                  <a:pt x="538176" y="177090"/>
                </a:cubicBezTo>
                <a:cubicBezTo>
                  <a:pt x="539060" y="173179"/>
                  <a:pt x="540688" y="169534"/>
                  <a:pt x="543059" y="166155"/>
                </a:cubicBezTo>
                <a:cubicBezTo>
                  <a:pt x="545430" y="162775"/>
                  <a:pt x="548332" y="160192"/>
                  <a:pt x="551765" y="158405"/>
                </a:cubicBezTo>
                <a:lnTo>
                  <a:pt x="550915" y="154158"/>
                </a:lnTo>
                <a:cubicBezTo>
                  <a:pt x="550526" y="152866"/>
                  <a:pt x="550668" y="151628"/>
                  <a:pt x="551340" y="150442"/>
                </a:cubicBezTo>
                <a:cubicBezTo>
                  <a:pt x="552012" y="149257"/>
                  <a:pt x="553003" y="148231"/>
                  <a:pt x="554313" y="147364"/>
                </a:cubicBezTo>
                <a:cubicBezTo>
                  <a:pt x="556011" y="143825"/>
                  <a:pt x="557710" y="143259"/>
                  <a:pt x="559409" y="145665"/>
                </a:cubicBezTo>
                <a:cubicBezTo>
                  <a:pt x="561196" y="147311"/>
                  <a:pt x="562293" y="148903"/>
                  <a:pt x="562700" y="150442"/>
                </a:cubicBezTo>
                <a:cubicBezTo>
                  <a:pt x="563107" y="151982"/>
                  <a:pt x="562293" y="153787"/>
                  <a:pt x="560258" y="155857"/>
                </a:cubicBezTo>
                <a:cubicBezTo>
                  <a:pt x="558612" y="157396"/>
                  <a:pt x="556595" y="160050"/>
                  <a:pt x="554207" y="163819"/>
                </a:cubicBezTo>
                <a:cubicBezTo>
                  <a:pt x="551818" y="167588"/>
                  <a:pt x="551287" y="170879"/>
                  <a:pt x="552614" y="173692"/>
                </a:cubicBezTo>
                <a:cubicBezTo>
                  <a:pt x="552136" y="176258"/>
                  <a:pt x="550969" y="180257"/>
                  <a:pt x="549111" y="185689"/>
                </a:cubicBezTo>
                <a:cubicBezTo>
                  <a:pt x="547253" y="191121"/>
                  <a:pt x="545023" y="195332"/>
                  <a:pt x="542422" y="198322"/>
                </a:cubicBezTo>
                <a:cubicBezTo>
                  <a:pt x="543608" y="199596"/>
                  <a:pt x="543997" y="200658"/>
                  <a:pt x="543590" y="201507"/>
                </a:cubicBezTo>
                <a:cubicBezTo>
                  <a:pt x="543183" y="202357"/>
                  <a:pt x="542511" y="202994"/>
                  <a:pt x="541573" y="203418"/>
                </a:cubicBezTo>
                <a:cubicBezTo>
                  <a:pt x="540211" y="204958"/>
                  <a:pt x="540387" y="207187"/>
                  <a:pt x="542104" y="210107"/>
                </a:cubicBezTo>
                <a:cubicBezTo>
                  <a:pt x="543820" y="213026"/>
                  <a:pt x="545059" y="215043"/>
                  <a:pt x="545820" y="216158"/>
                </a:cubicBezTo>
                <a:cubicBezTo>
                  <a:pt x="543926" y="218883"/>
                  <a:pt x="540918" y="224686"/>
                  <a:pt x="536796" y="233569"/>
                </a:cubicBezTo>
                <a:cubicBezTo>
                  <a:pt x="532673" y="242451"/>
                  <a:pt x="531151" y="248255"/>
                  <a:pt x="532231" y="250980"/>
                </a:cubicBezTo>
                <a:lnTo>
                  <a:pt x="525436" y="256925"/>
                </a:lnTo>
                <a:cubicBezTo>
                  <a:pt x="524144" y="259437"/>
                  <a:pt x="522906" y="261844"/>
                  <a:pt x="521720" y="264144"/>
                </a:cubicBezTo>
                <a:cubicBezTo>
                  <a:pt x="520535" y="266444"/>
                  <a:pt x="519509" y="268851"/>
                  <a:pt x="518642" y="271363"/>
                </a:cubicBezTo>
                <a:lnTo>
                  <a:pt x="519491" y="273911"/>
                </a:lnTo>
                <a:cubicBezTo>
                  <a:pt x="522198" y="273310"/>
                  <a:pt x="524215" y="270903"/>
                  <a:pt x="525542" y="266692"/>
                </a:cubicBezTo>
                <a:cubicBezTo>
                  <a:pt x="526869" y="262481"/>
                  <a:pt x="529099" y="260074"/>
                  <a:pt x="532231" y="259473"/>
                </a:cubicBezTo>
                <a:cubicBezTo>
                  <a:pt x="533788" y="259331"/>
                  <a:pt x="535769" y="258765"/>
                  <a:pt x="538176" y="257774"/>
                </a:cubicBezTo>
                <a:lnTo>
                  <a:pt x="532231" y="255226"/>
                </a:lnTo>
                <a:lnTo>
                  <a:pt x="534779" y="253528"/>
                </a:lnTo>
                <a:cubicBezTo>
                  <a:pt x="536035" y="252749"/>
                  <a:pt x="537132" y="252608"/>
                  <a:pt x="538070" y="253103"/>
                </a:cubicBezTo>
                <a:cubicBezTo>
                  <a:pt x="539007" y="253598"/>
                  <a:pt x="539892" y="254306"/>
                  <a:pt x="540724" y="255226"/>
                </a:cubicBezTo>
                <a:cubicBezTo>
                  <a:pt x="541608" y="253988"/>
                  <a:pt x="542387" y="252855"/>
                  <a:pt x="543059" y="251829"/>
                </a:cubicBezTo>
                <a:cubicBezTo>
                  <a:pt x="543732" y="250803"/>
                  <a:pt x="544086" y="249670"/>
                  <a:pt x="544121" y="248432"/>
                </a:cubicBezTo>
                <a:cubicBezTo>
                  <a:pt x="544917" y="247512"/>
                  <a:pt x="545448" y="246167"/>
                  <a:pt x="545713" y="244398"/>
                </a:cubicBezTo>
                <a:cubicBezTo>
                  <a:pt x="545979" y="242628"/>
                  <a:pt x="546297" y="240859"/>
                  <a:pt x="546669" y="239089"/>
                </a:cubicBezTo>
                <a:cubicBezTo>
                  <a:pt x="543979" y="238948"/>
                  <a:pt x="541715" y="237532"/>
                  <a:pt x="539874" y="234843"/>
                </a:cubicBezTo>
                <a:cubicBezTo>
                  <a:pt x="542564" y="233144"/>
                  <a:pt x="543979" y="230596"/>
                  <a:pt x="544121" y="227199"/>
                </a:cubicBezTo>
                <a:lnTo>
                  <a:pt x="552614" y="228898"/>
                </a:lnTo>
                <a:cubicBezTo>
                  <a:pt x="551429" y="230172"/>
                  <a:pt x="550615" y="231446"/>
                  <a:pt x="550172" y="232719"/>
                </a:cubicBezTo>
                <a:cubicBezTo>
                  <a:pt x="549730" y="233993"/>
                  <a:pt x="549128" y="235267"/>
                  <a:pt x="548367" y="236541"/>
                </a:cubicBezTo>
                <a:lnTo>
                  <a:pt x="551765" y="239089"/>
                </a:lnTo>
                <a:lnTo>
                  <a:pt x="553065" y="240389"/>
                </a:lnTo>
                <a:lnTo>
                  <a:pt x="557303" y="233683"/>
                </a:lnTo>
                <a:cubicBezTo>
                  <a:pt x="559727" y="228976"/>
                  <a:pt x="561036" y="224801"/>
                  <a:pt x="561231" y="221156"/>
                </a:cubicBezTo>
                <a:cubicBezTo>
                  <a:pt x="562558" y="220289"/>
                  <a:pt x="563514" y="219262"/>
                  <a:pt x="564097" y="218077"/>
                </a:cubicBezTo>
                <a:cubicBezTo>
                  <a:pt x="564681" y="216891"/>
                  <a:pt x="564575" y="215653"/>
                  <a:pt x="563779" y="214361"/>
                </a:cubicBezTo>
                <a:cubicBezTo>
                  <a:pt x="564345" y="211512"/>
                  <a:pt x="565548" y="209354"/>
                  <a:pt x="567389" y="207885"/>
                </a:cubicBezTo>
                <a:cubicBezTo>
                  <a:pt x="569229" y="206417"/>
                  <a:pt x="570857" y="204895"/>
                  <a:pt x="572272" y="203320"/>
                </a:cubicBezTo>
                <a:cubicBezTo>
                  <a:pt x="573475" y="202471"/>
                  <a:pt x="574041" y="201621"/>
                  <a:pt x="573971" y="200772"/>
                </a:cubicBezTo>
                <a:cubicBezTo>
                  <a:pt x="573900" y="199923"/>
                  <a:pt x="573617" y="199074"/>
                  <a:pt x="573121" y="198224"/>
                </a:cubicBezTo>
                <a:lnTo>
                  <a:pt x="580765" y="184635"/>
                </a:lnTo>
                <a:cubicBezTo>
                  <a:pt x="581278" y="183786"/>
                  <a:pt x="581951" y="182724"/>
                  <a:pt x="582782" y="181450"/>
                </a:cubicBezTo>
                <a:cubicBezTo>
                  <a:pt x="583614" y="180176"/>
                  <a:pt x="584074" y="178690"/>
                  <a:pt x="584162" y="176991"/>
                </a:cubicBezTo>
                <a:cubicBezTo>
                  <a:pt x="588091" y="172055"/>
                  <a:pt x="591275" y="166428"/>
                  <a:pt x="593717" y="160111"/>
                </a:cubicBezTo>
                <a:cubicBezTo>
                  <a:pt x="596159" y="153795"/>
                  <a:pt x="599769" y="148380"/>
                  <a:pt x="604546" y="143868"/>
                </a:cubicBezTo>
                <a:lnTo>
                  <a:pt x="603697" y="137923"/>
                </a:lnTo>
                <a:lnTo>
                  <a:pt x="613039" y="123485"/>
                </a:lnTo>
                <a:cubicBezTo>
                  <a:pt x="613198" y="121273"/>
                  <a:pt x="614366" y="117416"/>
                  <a:pt x="616542" y="111913"/>
                </a:cubicBezTo>
                <a:cubicBezTo>
                  <a:pt x="618719" y="106410"/>
                  <a:pt x="620948" y="102340"/>
                  <a:pt x="623231" y="99704"/>
                </a:cubicBezTo>
                <a:cubicBezTo>
                  <a:pt x="623231" y="96448"/>
                  <a:pt x="624929" y="93617"/>
                  <a:pt x="628327" y="91211"/>
                </a:cubicBezTo>
                <a:cubicBezTo>
                  <a:pt x="627194" y="89512"/>
                  <a:pt x="627124" y="88026"/>
                  <a:pt x="628114" y="86752"/>
                </a:cubicBezTo>
                <a:cubicBezTo>
                  <a:pt x="629105" y="85478"/>
                  <a:pt x="630308" y="84416"/>
                  <a:pt x="631724" y="83567"/>
                </a:cubicBezTo>
                <a:lnTo>
                  <a:pt x="663148" y="28362"/>
                </a:lnTo>
                <a:cubicBezTo>
                  <a:pt x="665077" y="26185"/>
                  <a:pt x="666528" y="23956"/>
                  <a:pt x="667501" y="21673"/>
                </a:cubicBezTo>
                <a:cubicBezTo>
                  <a:pt x="668474" y="19391"/>
                  <a:pt x="670138" y="17374"/>
                  <a:pt x="672491" y="15622"/>
                </a:cubicBezTo>
                <a:cubicBezTo>
                  <a:pt x="672526" y="14295"/>
                  <a:pt x="672880" y="12915"/>
                  <a:pt x="673553" y="11482"/>
                </a:cubicBezTo>
                <a:cubicBezTo>
                  <a:pt x="674225" y="10048"/>
                  <a:pt x="675004" y="8881"/>
                  <a:pt x="675888" y="7978"/>
                </a:cubicBezTo>
                <a:lnTo>
                  <a:pt x="679285" y="2033"/>
                </a:lnTo>
                <a:cubicBezTo>
                  <a:pt x="680206" y="1166"/>
                  <a:pt x="681338" y="564"/>
                  <a:pt x="682683" y="228"/>
                </a:cubicBezTo>
                <a:cubicBezTo>
                  <a:pt x="684027" y="-108"/>
                  <a:pt x="685160" y="-73"/>
                  <a:pt x="686080" y="334"/>
                </a:cubicBezTo>
                <a:cubicBezTo>
                  <a:pt x="686505" y="2405"/>
                  <a:pt x="685018" y="6970"/>
                  <a:pt x="681621" y="14030"/>
                </a:cubicBezTo>
                <a:cubicBezTo>
                  <a:pt x="678224" y="21089"/>
                  <a:pt x="675464" y="25867"/>
                  <a:pt x="673340" y="28362"/>
                </a:cubicBezTo>
                <a:lnTo>
                  <a:pt x="674190" y="28362"/>
                </a:lnTo>
                <a:cubicBezTo>
                  <a:pt x="675446" y="29600"/>
                  <a:pt x="676118" y="30733"/>
                  <a:pt x="676207" y="31759"/>
                </a:cubicBezTo>
                <a:cubicBezTo>
                  <a:pt x="676295" y="32785"/>
                  <a:pt x="675906" y="33918"/>
                  <a:pt x="675039" y="35156"/>
                </a:cubicBezTo>
                <a:cubicBezTo>
                  <a:pt x="673977" y="41597"/>
                  <a:pt x="672066" y="48250"/>
                  <a:pt x="669306" y="55115"/>
                </a:cubicBezTo>
                <a:cubicBezTo>
                  <a:pt x="666546" y="61980"/>
                  <a:pt x="664210" y="68633"/>
                  <a:pt x="662299" y="75074"/>
                </a:cubicBezTo>
                <a:cubicBezTo>
                  <a:pt x="663095" y="76259"/>
                  <a:pt x="663202" y="77073"/>
                  <a:pt x="662618" y="77516"/>
                </a:cubicBezTo>
                <a:cubicBezTo>
                  <a:pt x="662034" y="77958"/>
                  <a:pt x="661078" y="78560"/>
                  <a:pt x="659751" y="79321"/>
                </a:cubicBezTo>
                <a:cubicBezTo>
                  <a:pt x="659680" y="80205"/>
                  <a:pt x="659610" y="80984"/>
                  <a:pt x="659539" y="81656"/>
                </a:cubicBezTo>
                <a:cubicBezTo>
                  <a:pt x="659468" y="82328"/>
                  <a:pt x="659822" y="82682"/>
                  <a:pt x="660601" y="82718"/>
                </a:cubicBezTo>
                <a:cubicBezTo>
                  <a:pt x="659981" y="84116"/>
                  <a:pt x="659097" y="85779"/>
                  <a:pt x="657946" y="87707"/>
                </a:cubicBezTo>
                <a:cubicBezTo>
                  <a:pt x="656796" y="89636"/>
                  <a:pt x="656549" y="91087"/>
                  <a:pt x="657203" y="92060"/>
                </a:cubicBezTo>
                <a:lnTo>
                  <a:pt x="662299" y="86964"/>
                </a:lnTo>
                <a:cubicBezTo>
                  <a:pt x="663184" y="86115"/>
                  <a:pt x="663750" y="85266"/>
                  <a:pt x="663998" y="84416"/>
                </a:cubicBezTo>
                <a:cubicBezTo>
                  <a:pt x="664246" y="83567"/>
                  <a:pt x="663962" y="82718"/>
                  <a:pt x="663148" y="81868"/>
                </a:cubicBezTo>
                <a:cubicBezTo>
                  <a:pt x="664051" y="80966"/>
                  <a:pt x="665006" y="79798"/>
                  <a:pt x="666015" y="78365"/>
                </a:cubicBezTo>
                <a:cubicBezTo>
                  <a:pt x="667024" y="76932"/>
                  <a:pt x="667767" y="75552"/>
                  <a:pt x="668244" y="74225"/>
                </a:cubicBezTo>
                <a:lnTo>
                  <a:pt x="675039" y="58937"/>
                </a:lnTo>
                <a:lnTo>
                  <a:pt x="680135" y="54690"/>
                </a:lnTo>
                <a:cubicBezTo>
                  <a:pt x="681055" y="53806"/>
                  <a:pt x="681763" y="52815"/>
                  <a:pt x="682258" y="51718"/>
                </a:cubicBezTo>
                <a:cubicBezTo>
                  <a:pt x="682753" y="50621"/>
                  <a:pt x="682612" y="49630"/>
                  <a:pt x="681833" y="48745"/>
                </a:cubicBezTo>
                <a:lnTo>
                  <a:pt x="685231" y="41951"/>
                </a:lnTo>
                <a:cubicBezTo>
                  <a:pt x="684806" y="39120"/>
                  <a:pt x="685655" y="36713"/>
                  <a:pt x="687779" y="34732"/>
                </a:cubicBezTo>
                <a:cubicBezTo>
                  <a:pt x="689902" y="32750"/>
                  <a:pt x="690751" y="30343"/>
                  <a:pt x="690327" y="27512"/>
                </a:cubicBezTo>
                <a:lnTo>
                  <a:pt x="701368" y="18170"/>
                </a:lnTo>
                <a:cubicBezTo>
                  <a:pt x="703491" y="20541"/>
                  <a:pt x="704552" y="22169"/>
                  <a:pt x="704552" y="23054"/>
                </a:cubicBezTo>
                <a:cubicBezTo>
                  <a:pt x="704552" y="23938"/>
                  <a:pt x="703491" y="25141"/>
                  <a:pt x="701368" y="26663"/>
                </a:cubicBezTo>
                <a:cubicBezTo>
                  <a:pt x="702978" y="29052"/>
                  <a:pt x="702942" y="30857"/>
                  <a:pt x="701261" y="32077"/>
                </a:cubicBezTo>
                <a:cubicBezTo>
                  <a:pt x="699580" y="33298"/>
                  <a:pt x="699333" y="34891"/>
                  <a:pt x="700518" y="36855"/>
                </a:cubicBezTo>
                <a:cubicBezTo>
                  <a:pt x="699014" y="39067"/>
                  <a:pt x="697351" y="42712"/>
                  <a:pt x="695529" y="47790"/>
                </a:cubicBezTo>
                <a:cubicBezTo>
                  <a:pt x="693706" y="52868"/>
                  <a:pt x="693104" y="56301"/>
                  <a:pt x="693724" y="58088"/>
                </a:cubicBezTo>
                <a:lnTo>
                  <a:pt x="686929" y="74225"/>
                </a:lnTo>
                <a:cubicBezTo>
                  <a:pt x="688699" y="76383"/>
                  <a:pt x="689619" y="78648"/>
                  <a:pt x="689690" y="81019"/>
                </a:cubicBezTo>
                <a:cubicBezTo>
                  <a:pt x="689760" y="83390"/>
                  <a:pt x="688557" y="85655"/>
                  <a:pt x="686080" y="87814"/>
                </a:cubicBezTo>
                <a:cubicBezTo>
                  <a:pt x="685231" y="91317"/>
                  <a:pt x="683957" y="94927"/>
                  <a:pt x="682258" y="98642"/>
                </a:cubicBezTo>
                <a:cubicBezTo>
                  <a:pt x="680559" y="102358"/>
                  <a:pt x="678436" y="105543"/>
                  <a:pt x="675888" y="108197"/>
                </a:cubicBezTo>
                <a:lnTo>
                  <a:pt x="678436" y="114992"/>
                </a:lnTo>
                <a:lnTo>
                  <a:pt x="672491" y="119238"/>
                </a:lnTo>
                <a:lnTo>
                  <a:pt x="672491" y="128581"/>
                </a:lnTo>
                <a:cubicBezTo>
                  <a:pt x="671376" y="130315"/>
                  <a:pt x="670633" y="131942"/>
                  <a:pt x="670261" y="133464"/>
                </a:cubicBezTo>
                <a:cubicBezTo>
                  <a:pt x="669890" y="134986"/>
                  <a:pt x="668934" y="136189"/>
                  <a:pt x="667395" y="137074"/>
                </a:cubicBezTo>
                <a:cubicBezTo>
                  <a:pt x="667006" y="138047"/>
                  <a:pt x="666935" y="139286"/>
                  <a:pt x="667183" y="140790"/>
                </a:cubicBezTo>
                <a:cubicBezTo>
                  <a:pt x="667430" y="142293"/>
                  <a:pt x="667784" y="143320"/>
                  <a:pt x="668244" y="143868"/>
                </a:cubicBezTo>
                <a:cubicBezTo>
                  <a:pt x="668722" y="144664"/>
                  <a:pt x="669253" y="144983"/>
                  <a:pt x="669837" y="144824"/>
                </a:cubicBezTo>
                <a:cubicBezTo>
                  <a:pt x="670421" y="144664"/>
                  <a:pt x="670739" y="144346"/>
                  <a:pt x="670792" y="143868"/>
                </a:cubicBezTo>
                <a:cubicBezTo>
                  <a:pt x="669058" y="141320"/>
                  <a:pt x="669341" y="139197"/>
                  <a:pt x="671642" y="137498"/>
                </a:cubicBezTo>
                <a:cubicBezTo>
                  <a:pt x="673942" y="135800"/>
                  <a:pt x="675924" y="134526"/>
                  <a:pt x="677587" y="133676"/>
                </a:cubicBezTo>
                <a:lnTo>
                  <a:pt x="677587" y="120937"/>
                </a:lnTo>
                <a:lnTo>
                  <a:pt x="678436" y="120937"/>
                </a:lnTo>
                <a:cubicBezTo>
                  <a:pt x="678914" y="120052"/>
                  <a:pt x="679232" y="119061"/>
                  <a:pt x="679392" y="117964"/>
                </a:cubicBezTo>
                <a:cubicBezTo>
                  <a:pt x="679551" y="116867"/>
                  <a:pt x="679232" y="115876"/>
                  <a:pt x="678436" y="114992"/>
                </a:cubicBezTo>
                <a:cubicBezTo>
                  <a:pt x="680807" y="112780"/>
                  <a:pt x="682647" y="110409"/>
                  <a:pt x="683957" y="107879"/>
                </a:cubicBezTo>
                <a:cubicBezTo>
                  <a:pt x="685266" y="105348"/>
                  <a:pt x="687106" y="103190"/>
                  <a:pt x="689477" y="101403"/>
                </a:cubicBezTo>
                <a:cubicBezTo>
                  <a:pt x="686682" y="98660"/>
                  <a:pt x="685903" y="96714"/>
                  <a:pt x="687142" y="95564"/>
                </a:cubicBezTo>
                <a:cubicBezTo>
                  <a:pt x="688380" y="94413"/>
                  <a:pt x="690574" y="92680"/>
                  <a:pt x="693724" y="90362"/>
                </a:cubicBezTo>
                <a:cubicBezTo>
                  <a:pt x="695652" y="88079"/>
                  <a:pt x="697103" y="83939"/>
                  <a:pt x="698076" y="77940"/>
                </a:cubicBezTo>
                <a:cubicBezTo>
                  <a:pt x="699050" y="71942"/>
                  <a:pt x="700713" y="67589"/>
                  <a:pt x="703066" y="64882"/>
                </a:cubicBezTo>
                <a:cubicBezTo>
                  <a:pt x="703933" y="64493"/>
                  <a:pt x="704747" y="64422"/>
                  <a:pt x="705508" y="64670"/>
                </a:cubicBezTo>
                <a:cubicBezTo>
                  <a:pt x="706269" y="64918"/>
                  <a:pt x="706870" y="65271"/>
                  <a:pt x="707313" y="65732"/>
                </a:cubicBezTo>
                <a:cubicBezTo>
                  <a:pt x="709241" y="68067"/>
                  <a:pt x="709631" y="70827"/>
                  <a:pt x="708481" y="74012"/>
                </a:cubicBezTo>
                <a:cubicBezTo>
                  <a:pt x="707330" y="77197"/>
                  <a:pt x="705809" y="79533"/>
                  <a:pt x="703916" y="81019"/>
                </a:cubicBezTo>
                <a:cubicBezTo>
                  <a:pt x="701898" y="86487"/>
                  <a:pt x="700200" y="91689"/>
                  <a:pt x="698820" y="96625"/>
                </a:cubicBezTo>
                <a:cubicBezTo>
                  <a:pt x="697439" y="101562"/>
                  <a:pt x="695741" y="106552"/>
                  <a:pt x="693724" y="111594"/>
                </a:cubicBezTo>
                <a:cubicBezTo>
                  <a:pt x="694502" y="112408"/>
                  <a:pt x="694644" y="113116"/>
                  <a:pt x="694148" y="113718"/>
                </a:cubicBezTo>
                <a:cubicBezTo>
                  <a:pt x="693653" y="114319"/>
                  <a:pt x="692945" y="115027"/>
                  <a:pt x="692025" y="115841"/>
                </a:cubicBezTo>
                <a:cubicBezTo>
                  <a:pt x="691211" y="116708"/>
                  <a:pt x="690928" y="117522"/>
                  <a:pt x="691176" y="118283"/>
                </a:cubicBezTo>
                <a:cubicBezTo>
                  <a:pt x="691424" y="119044"/>
                  <a:pt x="691990" y="119645"/>
                  <a:pt x="692874" y="120087"/>
                </a:cubicBezTo>
                <a:cubicBezTo>
                  <a:pt x="691547" y="121397"/>
                  <a:pt x="690380" y="122812"/>
                  <a:pt x="689371" y="124334"/>
                </a:cubicBezTo>
                <a:cubicBezTo>
                  <a:pt x="688362" y="125856"/>
                  <a:pt x="687832" y="127271"/>
                  <a:pt x="687779" y="128581"/>
                </a:cubicBezTo>
                <a:lnTo>
                  <a:pt x="684381" y="134526"/>
                </a:lnTo>
                <a:cubicBezTo>
                  <a:pt x="685620" y="136260"/>
                  <a:pt x="686115" y="137888"/>
                  <a:pt x="685868" y="139409"/>
                </a:cubicBezTo>
                <a:cubicBezTo>
                  <a:pt x="685620" y="140931"/>
                  <a:pt x="684841" y="142134"/>
                  <a:pt x="683532" y="143019"/>
                </a:cubicBezTo>
                <a:cubicBezTo>
                  <a:pt x="686416" y="142807"/>
                  <a:pt x="690203" y="142594"/>
                  <a:pt x="694892" y="142382"/>
                </a:cubicBezTo>
                <a:cubicBezTo>
                  <a:pt x="699580" y="142170"/>
                  <a:pt x="703155" y="143231"/>
                  <a:pt x="705614" y="145567"/>
                </a:cubicBezTo>
                <a:cubicBezTo>
                  <a:pt x="706888" y="147354"/>
                  <a:pt x="707525" y="149088"/>
                  <a:pt x="707525" y="150769"/>
                </a:cubicBezTo>
                <a:cubicBezTo>
                  <a:pt x="707525" y="152450"/>
                  <a:pt x="706888" y="153547"/>
                  <a:pt x="705614" y="154060"/>
                </a:cubicBezTo>
                <a:cubicBezTo>
                  <a:pt x="705526" y="154555"/>
                  <a:pt x="705278" y="155263"/>
                  <a:pt x="704871" y="156183"/>
                </a:cubicBezTo>
                <a:cubicBezTo>
                  <a:pt x="704464" y="157103"/>
                  <a:pt x="704429" y="157811"/>
                  <a:pt x="704765" y="158307"/>
                </a:cubicBezTo>
                <a:lnTo>
                  <a:pt x="707313" y="156608"/>
                </a:lnTo>
                <a:lnTo>
                  <a:pt x="718354" y="148115"/>
                </a:lnTo>
                <a:lnTo>
                  <a:pt x="720052" y="142170"/>
                </a:lnTo>
                <a:cubicBezTo>
                  <a:pt x="719274" y="140984"/>
                  <a:pt x="719132" y="140170"/>
                  <a:pt x="719628" y="139728"/>
                </a:cubicBezTo>
                <a:cubicBezTo>
                  <a:pt x="720123" y="139286"/>
                  <a:pt x="720831" y="138684"/>
                  <a:pt x="721751" y="137923"/>
                </a:cubicBezTo>
                <a:cubicBezTo>
                  <a:pt x="722140" y="137091"/>
                  <a:pt x="722211" y="136419"/>
                  <a:pt x="721963" y="135906"/>
                </a:cubicBezTo>
                <a:cubicBezTo>
                  <a:pt x="721716" y="135393"/>
                  <a:pt x="721362" y="134933"/>
                  <a:pt x="720902" y="134526"/>
                </a:cubicBezTo>
                <a:cubicBezTo>
                  <a:pt x="723379" y="131907"/>
                  <a:pt x="725644" y="129076"/>
                  <a:pt x="727696" y="126033"/>
                </a:cubicBezTo>
                <a:cubicBezTo>
                  <a:pt x="729749" y="122989"/>
                  <a:pt x="732014" y="120158"/>
                  <a:pt x="734491" y="117540"/>
                </a:cubicBezTo>
                <a:cubicBezTo>
                  <a:pt x="735375" y="113629"/>
                  <a:pt x="737003" y="109984"/>
                  <a:pt x="739374" y="106605"/>
                </a:cubicBezTo>
                <a:cubicBezTo>
                  <a:pt x="741745" y="103225"/>
                  <a:pt x="744647" y="100642"/>
                  <a:pt x="748080" y="98855"/>
                </a:cubicBezTo>
                <a:lnTo>
                  <a:pt x="747230" y="94608"/>
                </a:lnTo>
                <a:cubicBezTo>
                  <a:pt x="746841" y="93316"/>
                  <a:pt x="746983" y="92078"/>
                  <a:pt x="747655" y="90892"/>
                </a:cubicBezTo>
                <a:cubicBezTo>
                  <a:pt x="748327" y="89707"/>
                  <a:pt x="749318" y="88681"/>
                  <a:pt x="750628" y="87814"/>
                </a:cubicBezTo>
                <a:cubicBezTo>
                  <a:pt x="752326" y="84275"/>
                  <a:pt x="754025" y="83709"/>
                  <a:pt x="755724" y="86115"/>
                </a:cubicBezTo>
                <a:cubicBezTo>
                  <a:pt x="757511" y="87761"/>
                  <a:pt x="758608" y="89353"/>
                  <a:pt x="759015" y="90892"/>
                </a:cubicBezTo>
                <a:cubicBezTo>
                  <a:pt x="759422" y="92432"/>
                  <a:pt x="758608" y="94237"/>
                  <a:pt x="756573" y="96307"/>
                </a:cubicBezTo>
                <a:cubicBezTo>
                  <a:pt x="754927" y="97846"/>
                  <a:pt x="752910" y="100500"/>
                  <a:pt x="750522" y="104269"/>
                </a:cubicBezTo>
                <a:cubicBezTo>
                  <a:pt x="748133" y="108038"/>
                  <a:pt x="747602" y="111329"/>
                  <a:pt x="748929" y="114142"/>
                </a:cubicBezTo>
                <a:cubicBezTo>
                  <a:pt x="748451" y="116708"/>
                  <a:pt x="747284" y="120707"/>
                  <a:pt x="745426" y="126139"/>
                </a:cubicBezTo>
                <a:cubicBezTo>
                  <a:pt x="743568" y="131571"/>
                  <a:pt x="741338" y="135782"/>
                  <a:pt x="738737" y="138772"/>
                </a:cubicBezTo>
                <a:cubicBezTo>
                  <a:pt x="739923" y="140046"/>
                  <a:pt x="740312" y="141108"/>
                  <a:pt x="739905" y="141957"/>
                </a:cubicBezTo>
                <a:cubicBezTo>
                  <a:pt x="739498" y="142807"/>
                  <a:pt x="738826" y="143444"/>
                  <a:pt x="737888" y="143868"/>
                </a:cubicBezTo>
                <a:cubicBezTo>
                  <a:pt x="736526" y="145408"/>
                  <a:pt x="736702" y="147637"/>
                  <a:pt x="738419" y="150557"/>
                </a:cubicBezTo>
                <a:cubicBezTo>
                  <a:pt x="740135" y="153476"/>
                  <a:pt x="741374" y="155493"/>
                  <a:pt x="742135" y="156608"/>
                </a:cubicBezTo>
                <a:cubicBezTo>
                  <a:pt x="740241" y="159333"/>
                  <a:pt x="737233" y="165136"/>
                  <a:pt x="733111" y="174019"/>
                </a:cubicBezTo>
                <a:cubicBezTo>
                  <a:pt x="728988" y="182901"/>
                  <a:pt x="727466" y="188705"/>
                  <a:pt x="728546" y="191430"/>
                </a:cubicBezTo>
                <a:lnTo>
                  <a:pt x="721751" y="197375"/>
                </a:lnTo>
                <a:cubicBezTo>
                  <a:pt x="720459" y="199887"/>
                  <a:pt x="719221" y="202294"/>
                  <a:pt x="718035" y="204594"/>
                </a:cubicBezTo>
                <a:cubicBezTo>
                  <a:pt x="716850" y="206894"/>
                  <a:pt x="715824" y="209301"/>
                  <a:pt x="714957" y="211813"/>
                </a:cubicBezTo>
                <a:lnTo>
                  <a:pt x="715806" y="214361"/>
                </a:lnTo>
                <a:cubicBezTo>
                  <a:pt x="718513" y="213760"/>
                  <a:pt x="720530" y="211353"/>
                  <a:pt x="721857" y="207142"/>
                </a:cubicBezTo>
                <a:cubicBezTo>
                  <a:pt x="723184" y="202931"/>
                  <a:pt x="725414" y="200524"/>
                  <a:pt x="728546" y="199923"/>
                </a:cubicBezTo>
                <a:cubicBezTo>
                  <a:pt x="730103" y="199781"/>
                  <a:pt x="732084" y="199215"/>
                  <a:pt x="734491" y="198224"/>
                </a:cubicBezTo>
                <a:lnTo>
                  <a:pt x="728546" y="195676"/>
                </a:lnTo>
                <a:lnTo>
                  <a:pt x="731094" y="193978"/>
                </a:lnTo>
                <a:cubicBezTo>
                  <a:pt x="732350" y="193199"/>
                  <a:pt x="733447" y="193058"/>
                  <a:pt x="734385" y="193553"/>
                </a:cubicBezTo>
                <a:cubicBezTo>
                  <a:pt x="735322" y="194048"/>
                  <a:pt x="736207" y="194756"/>
                  <a:pt x="737039" y="195676"/>
                </a:cubicBezTo>
                <a:cubicBezTo>
                  <a:pt x="737923" y="194438"/>
                  <a:pt x="738702" y="193305"/>
                  <a:pt x="739374" y="192279"/>
                </a:cubicBezTo>
                <a:cubicBezTo>
                  <a:pt x="740047" y="191253"/>
                  <a:pt x="740401" y="190120"/>
                  <a:pt x="740436" y="188882"/>
                </a:cubicBezTo>
                <a:cubicBezTo>
                  <a:pt x="741232" y="187962"/>
                  <a:pt x="741763" y="186617"/>
                  <a:pt x="742028" y="184848"/>
                </a:cubicBezTo>
                <a:cubicBezTo>
                  <a:pt x="742294" y="183078"/>
                  <a:pt x="742612" y="181309"/>
                  <a:pt x="742984" y="179539"/>
                </a:cubicBezTo>
                <a:cubicBezTo>
                  <a:pt x="740294" y="179398"/>
                  <a:pt x="738030" y="177982"/>
                  <a:pt x="736189" y="175293"/>
                </a:cubicBezTo>
                <a:cubicBezTo>
                  <a:pt x="738879" y="173594"/>
                  <a:pt x="740294" y="171046"/>
                  <a:pt x="740436" y="167649"/>
                </a:cubicBezTo>
                <a:lnTo>
                  <a:pt x="748929" y="169348"/>
                </a:lnTo>
                <a:cubicBezTo>
                  <a:pt x="747744" y="170622"/>
                  <a:pt x="746930" y="171896"/>
                  <a:pt x="746487" y="173169"/>
                </a:cubicBezTo>
                <a:cubicBezTo>
                  <a:pt x="746045" y="174443"/>
                  <a:pt x="745443" y="175717"/>
                  <a:pt x="744682" y="176991"/>
                </a:cubicBezTo>
                <a:lnTo>
                  <a:pt x="746947" y="178689"/>
                </a:lnTo>
                <a:lnTo>
                  <a:pt x="755159" y="164180"/>
                </a:lnTo>
                <a:cubicBezTo>
                  <a:pt x="757601" y="157864"/>
                  <a:pt x="761211" y="152449"/>
                  <a:pt x="765988" y="147937"/>
                </a:cubicBezTo>
                <a:lnTo>
                  <a:pt x="765139" y="141992"/>
                </a:lnTo>
                <a:lnTo>
                  <a:pt x="774481" y="127554"/>
                </a:lnTo>
                <a:cubicBezTo>
                  <a:pt x="774640" y="125342"/>
                  <a:pt x="775808" y="121485"/>
                  <a:pt x="777984" y="115982"/>
                </a:cubicBezTo>
                <a:cubicBezTo>
                  <a:pt x="780161" y="110479"/>
                  <a:pt x="782390" y="106409"/>
                  <a:pt x="784673" y="103773"/>
                </a:cubicBezTo>
                <a:cubicBezTo>
                  <a:pt x="784673" y="100517"/>
                  <a:pt x="786371" y="97686"/>
                  <a:pt x="789769" y="95280"/>
                </a:cubicBezTo>
                <a:cubicBezTo>
                  <a:pt x="788636" y="93581"/>
                  <a:pt x="788566" y="92095"/>
                  <a:pt x="789556" y="90821"/>
                </a:cubicBezTo>
                <a:cubicBezTo>
                  <a:pt x="790547" y="89547"/>
                  <a:pt x="791750" y="88485"/>
                  <a:pt x="793166" y="87636"/>
                </a:cubicBezTo>
                <a:lnTo>
                  <a:pt x="824590" y="32431"/>
                </a:lnTo>
                <a:cubicBezTo>
                  <a:pt x="826519" y="30254"/>
                  <a:pt x="827970" y="28025"/>
                  <a:pt x="828943" y="25742"/>
                </a:cubicBezTo>
                <a:cubicBezTo>
                  <a:pt x="829916" y="23460"/>
                  <a:pt x="831580" y="21443"/>
                  <a:pt x="833933" y="19691"/>
                </a:cubicBezTo>
                <a:cubicBezTo>
                  <a:pt x="833968" y="18364"/>
                  <a:pt x="834322" y="16984"/>
                  <a:pt x="834995" y="15551"/>
                </a:cubicBezTo>
                <a:cubicBezTo>
                  <a:pt x="835667" y="14117"/>
                  <a:pt x="836446" y="12950"/>
                  <a:pt x="837330" y="12047"/>
                </a:cubicBezTo>
                <a:lnTo>
                  <a:pt x="840727" y="6102"/>
                </a:lnTo>
                <a:cubicBezTo>
                  <a:pt x="841648" y="5235"/>
                  <a:pt x="842780" y="4633"/>
                  <a:pt x="844125" y="4297"/>
                </a:cubicBezTo>
                <a:cubicBezTo>
                  <a:pt x="845469" y="3961"/>
                  <a:pt x="846602" y="3996"/>
                  <a:pt x="847522" y="440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8000">
              <a:solidFill>
                <a:srgbClr val="FFC000"/>
              </a:solidFill>
              <a:latin typeface="Road Rage" pitchFamily="50" charset="0"/>
            </a:endParaRPr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2B63C396-3268-838C-EE29-ED5C292AF6DC}"/>
              </a:ext>
            </a:extLst>
          </p:cNvPr>
          <p:cNvSpPr/>
          <p:nvPr/>
        </p:nvSpPr>
        <p:spPr>
          <a:xfrm>
            <a:off x="370682" y="4226468"/>
            <a:ext cx="2789111" cy="2000250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Bis zu welchem Zeitpunkt muss gelöscht werden?</a:t>
            </a:r>
          </a:p>
        </p:txBody>
      </p:sp>
      <p:sp>
        <p:nvSpPr>
          <p:cNvPr id="8" name="Wolke 7">
            <a:extLst>
              <a:ext uri="{FF2B5EF4-FFF2-40B4-BE49-F238E27FC236}">
                <a16:creationId xmlns:a16="http://schemas.microsoft.com/office/drawing/2014/main" id="{413A03D3-2BC5-B4A9-6FFC-72074351E32C}"/>
              </a:ext>
            </a:extLst>
          </p:cNvPr>
          <p:cNvSpPr/>
          <p:nvPr/>
        </p:nvSpPr>
        <p:spPr>
          <a:xfrm>
            <a:off x="529795" y="2697875"/>
            <a:ext cx="1950894" cy="1300019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Was muss gelöscht werden?</a:t>
            </a:r>
          </a:p>
        </p:txBody>
      </p:sp>
      <p:sp>
        <p:nvSpPr>
          <p:cNvPr id="9" name="Wolke 8">
            <a:extLst>
              <a:ext uri="{FF2B5EF4-FFF2-40B4-BE49-F238E27FC236}">
                <a16:creationId xmlns:a16="http://schemas.microsoft.com/office/drawing/2014/main" id="{B83A3918-8A39-74AD-FB3D-D3CF389B9E3B}"/>
              </a:ext>
            </a:extLst>
          </p:cNvPr>
          <p:cNvSpPr/>
          <p:nvPr/>
        </p:nvSpPr>
        <p:spPr>
          <a:xfrm>
            <a:off x="3078874" y="2722335"/>
            <a:ext cx="2770423" cy="1945764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Wie wird das Löschen dokumentiert?</a:t>
            </a:r>
          </a:p>
        </p:txBody>
      </p:sp>
      <p:sp>
        <p:nvSpPr>
          <p:cNvPr id="2" name="Wolke 1">
            <a:extLst>
              <a:ext uri="{FF2B5EF4-FFF2-40B4-BE49-F238E27FC236}">
                <a16:creationId xmlns:a16="http://schemas.microsoft.com/office/drawing/2014/main" id="{5C8D874E-8AE9-9538-AF81-15C0E97DEE4A}"/>
              </a:ext>
            </a:extLst>
          </p:cNvPr>
          <p:cNvSpPr/>
          <p:nvPr/>
        </p:nvSpPr>
        <p:spPr>
          <a:xfrm>
            <a:off x="4466926" y="4715531"/>
            <a:ext cx="2245971" cy="1511187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Wer übernimmt das Löschen?</a:t>
            </a:r>
          </a:p>
        </p:txBody>
      </p:sp>
      <p:sp>
        <p:nvSpPr>
          <p:cNvPr id="3" name="Wolke 2">
            <a:extLst>
              <a:ext uri="{FF2B5EF4-FFF2-40B4-BE49-F238E27FC236}">
                <a16:creationId xmlns:a16="http://schemas.microsoft.com/office/drawing/2014/main" id="{210DE831-4CAB-1122-B381-39572E44489B}"/>
              </a:ext>
            </a:extLst>
          </p:cNvPr>
          <p:cNvSpPr/>
          <p:nvPr/>
        </p:nvSpPr>
        <p:spPr>
          <a:xfrm>
            <a:off x="7463214" y="4756113"/>
            <a:ext cx="1950894" cy="14300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Wie löscht man?</a:t>
            </a: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540C5E00-8430-7D17-979D-30A6B3E6E3D1}"/>
              </a:ext>
            </a:extLst>
          </p:cNvPr>
          <p:cNvSpPr/>
          <p:nvPr/>
        </p:nvSpPr>
        <p:spPr>
          <a:xfrm>
            <a:off x="6608747" y="2700143"/>
            <a:ext cx="2305050" cy="1818409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Wie hoch ist  der personelle  Aufwand?</a:t>
            </a:r>
          </a:p>
        </p:txBody>
      </p:sp>
      <p:sp>
        <p:nvSpPr>
          <p:cNvPr id="11" name="Wolke 10">
            <a:extLst>
              <a:ext uri="{FF2B5EF4-FFF2-40B4-BE49-F238E27FC236}">
                <a16:creationId xmlns:a16="http://schemas.microsoft.com/office/drawing/2014/main" id="{8938D987-00DA-107C-9A98-741F0D50322A}"/>
              </a:ext>
            </a:extLst>
          </p:cNvPr>
          <p:cNvSpPr/>
          <p:nvPr/>
        </p:nvSpPr>
        <p:spPr>
          <a:xfrm>
            <a:off x="9751513" y="3695217"/>
            <a:ext cx="2360581" cy="1903358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Wie hoch ist der zeitliche Aufwand?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0F841C7-C0CF-D1D3-C8F1-7151D5F774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… die DSGVO umzusetzen und regelmäßig zu Löschen</a:t>
            </a:r>
          </a:p>
          <a:p>
            <a:r>
              <a:rPr lang="de-DE" dirty="0"/>
              <a:t>… stellen sich die folgenden Fragen vor jedem Löschlauf:  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C7FB0E-C692-4C5A-60B4-E5ED9C3C0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Ihre Ausgangssituation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E6E756C-161D-F11D-AE45-3C77FBE561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Sie nutzen seit Jahren SAP HCM und sind verpflichtet … </a:t>
            </a:r>
          </a:p>
        </p:txBody>
      </p:sp>
      <p:sp>
        <p:nvSpPr>
          <p:cNvPr id="12" name="Wolke 11">
            <a:extLst>
              <a:ext uri="{FF2B5EF4-FFF2-40B4-BE49-F238E27FC236}">
                <a16:creationId xmlns:a16="http://schemas.microsoft.com/office/drawing/2014/main" id="{F2BFF26D-143B-6160-63E5-DDED68291CD5}"/>
              </a:ext>
            </a:extLst>
          </p:cNvPr>
          <p:cNvSpPr/>
          <p:nvPr/>
        </p:nvSpPr>
        <p:spPr>
          <a:xfrm>
            <a:off x="9082499" y="1475069"/>
            <a:ext cx="2856303" cy="2093694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Wo muss gelöscht werden (Länder/Man-</a:t>
            </a:r>
            <a:r>
              <a:rPr lang="de-DE" err="1">
                <a:solidFill>
                  <a:schemeClr val="tx1"/>
                </a:solidFill>
              </a:rPr>
              <a:t>danten</a:t>
            </a:r>
            <a:r>
              <a:rPr lang="de-DE">
                <a:solidFill>
                  <a:schemeClr val="tx1"/>
                </a:solidFill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809625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623CF4-79A5-31DC-42C7-EE3C2C51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806529"/>
            <a:ext cx="10945216" cy="4159341"/>
          </a:xfrm>
        </p:spPr>
        <p:txBody>
          <a:bodyPr lIns="91440" tIns="45720" rIns="91440" bIns="45720" anchor="t"/>
          <a:lstStyle/>
          <a:p>
            <a:pPr marL="360363" indent="-360363"/>
            <a:r>
              <a:rPr lang="de-DE" spc="50"/>
              <a:t>Wir übernehmen die Löschaktivitäten in einem von Ihnen vorgegebenen Rhythmus </a:t>
            </a:r>
          </a:p>
          <a:p>
            <a:pPr marL="360363" indent="-360363"/>
            <a:r>
              <a:rPr lang="en-GB" err="1"/>
              <a:t>Festlegung</a:t>
            </a:r>
            <a:r>
              <a:rPr lang="en-GB"/>
              <a:t> des </a:t>
            </a:r>
            <a:r>
              <a:rPr lang="en-GB" err="1"/>
              <a:t>Zyklus</a:t>
            </a:r>
            <a:r>
              <a:rPr lang="en-GB"/>
              <a:t> - d</a:t>
            </a:r>
            <a:r>
              <a:rPr lang="de-DE" spc="50" err="1"/>
              <a:t>ie</a:t>
            </a:r>
            <a:r>
              <a:rPr lang="de-DE" spc="50"/>
              <a:t> meisten Kunden entscheiden sich für einen jährlichen Zyklus</a:t>
            </a:r>
          </a:p>
          <a:p>
            <a:pPr marL="360363" indent="-360363"/>
            <a:r>
              <a:rPr lang="de-DE" spc="50"/>
              <a:t>Sollten wir das EU DSGVO Projekt bzw. das ILM nicht implementiert haben ist zunächst ein Transition Projekt erforderlich</a:t>
            </a:r>
          </a:p>
          <a:p>
            <a:pPr marL="360363" indent="-360363"/>
            <a:r>
              <a:rPr lang="de-DE" spc="50"/>
              <a:t>Alle Rahmenbedingungen werden zu Beginn festgelegt</a:t>
            </a:r>
          </a:p>
          <a:p>
            <a:pPr marL="360363" indent="-360363"/>
            <a:r>
              <a:rPr lang="de-DE" spc="50"/>
              <a:t>Sie müssen sich nicht mehr um die Löschaktivitäten kümmern</a:t>
            </a:r>
          </a:p>
          <a:p>
            <a:pPr marL="360363" indent="-360363"/>
            <a:r>
              <a:rPr lang="de-DE" spc="50"/>
              <a:t>Etwaige Anpassungen, die aufgrund von Updates notwendig werden, übernehmen wir</a:t>
            </a:r>
          </a:p>
          <a:p>
            <a:pPr marL="360363" indent="-360363"/>
            <a:r>
              <a:rPr lang="de-DE" spc="50"/>
              <a:t>Alle Löschungen werden von uns dokumentiert und Ihnen zur Verfügung gestellt</a:t>
            </a:r>
          </a:p>
          <a:p>
            <a:pPr marL="360363" indent="-360363"/>
            <a:r>
              <a:rPr lang="de-DE" spc="50"/>
              <a:t>Ihr System ist jederzeit revisionssicher und datenschutzkonform </a:t>
            </a:r>
          </a:p>
          <a:p>
            <a:pPr marL="360363" indent="-360363"/>
            <a:r>
              <a:rPr lang="de-DE" spc="50"/>
              <a:t>Sie gewinnen Freiräume für die wichtigen Dinge in Ihrem SAP HCM System</a:t>
            </a:r>
          </a:p>
          <a:p>
            <a:endParaRPr lang="de-DE" spc="50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A6698A-9C8F-8FC3-C5F9-4F72350A3E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Wir haben die Lösung für Sie…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107DBA-C794-86CD-358F-1BBA0208A9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92" y="758540"/>
            <a:ext cx="11364392" cy="360114"/>
          </a:xfrm>
        </p:spPr>
        <p:txBody>
          <a:bodyPr/>
          <a:lstStyle/>
          <a:p>
            <a:r>
              <a:rPr lang="de-DE" b="1" u="sng" dirty="0"/>
              <a:t>D</a:t>
            </a:r>
            <a:r>
              <a:rPr lang="de-DE" dirty="0"/>
              <a:t>eletion </a:t>
            </a:r>
            <a:r>
              <a:rPr lang="de-DE" b="1" u="sng" dirty="0" err="1"/>
              <a:t>a</a:t>
            </a:r>
            <a:r>
              <a:rPr lang="de-DE" dirty="0" err="1"/>
              <a:t>s</a:t>
            </a:r>
            <a:r>
              <a:rPr lang="de-DE" dirty="0"/>
              <a:t> </a:t>
            </a:r>
            <a:r>
              <a:rPr lang="de-DE" b="1" u="sng" dirty="0"/>
              <a:t>a</a:t>
            </a:r>
            <a:r>
              <a:rPr lang="de-DE" dirty="0"/>
              <a:t> </a:t>
            </a:r>
            <a:r>
              <a:rPr lang="de-DE" b="1" u="sng" dirty="0"/>
              <a:t>S</a:t>
            </a:r>
            <a:r>
              <a:rPr lang="de-DE" dirty="0"/>
              <a:t>ervice (DAAS) von der LM Consulting GmbH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0D2C580-080A-D2A7-713F-4FEA480825C4}"/>
              </a:ext>
            </a:extLst>
          </p:cNvPr>
          <p:cNvSpPr txBox="1"/>
          <p:nvPr/>
        </p:nvSpPr>
        <p:spPr>
          <a:xfrm rot="4047909">
            <a:off x="1987486" y="3696986"/>
            <a:ext cx="1436155" cy="3340915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741F26C-9C7A-152E-6FA5-4A9B19CF6542}"/>
              </a:ext>
            </a:extLst>
          </p:cNvPr>
          <p:cNvSpPr txBox="1"/>
          <p:nvPr/>
        </p:nvSpPr>
        <p:spPr>
          <a:xfrm rot="4047909">
            <a:off x="5638895" y="3642240"/>
            <a:ext cx="1673827" cy="3518445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B44EF87-5058-EC57-FA57-F1D667ED1F71}"/>
              </a:ext>
            </a:extLst>
          </p:cNvPr>
          <p:cNvSpPr txBox="1"/>
          <p:nvPr/>
        </p:nvSpPr>
        <p:spPr>
          <a:xfrm rot="4587848">
            <a:off x="4828764" y="3836436"/>
            <a:ext cx="873522" cy="3205686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45090BC-54CE-DD90-9B1C-9947AF8EEC49}"/>
              </a:ext>
            </a:extLst>
          </p:cNvPr>
          <p:cNvSpPr txBox="1"/>
          <p:nvPr/>
        </p:nvSpPr>
        <p:spPr>
          <a:xfrm rot="4587848">
            <a:off x="7330010" y="3963933"/>
            <a:ext cx="987034" cy="3506522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E9A3226-63CB-31E9-E89D-1DAB25FB4E5A}"/>
              </a:ext>
            </a:extLst>
          </p:cNvPr>
          <p:cNvSpPr txBox="1"/>
          <p:nvPr/>
        </p:nvSpPr>
        <p:spPr>
          <a:xfrm rot="4047909">
            <a:off x="2152080" y="4281527"/>
            <a:ext cx="1527358" cy="3518445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7E2517F-0E07-F2AA-71B1-AB130B36A8DD}"/>
              </a:ext>
            </a:extLst>
          </p:cNvPr>
          <p:cNvSpPr txBox="1"/>
          <p:nvPr/>
        </p:nvSpPr>
        <p:spPr>
          <a:xfrm rot="4587848">
            <a:off x="4643560" y="4175791"/>
            <a:ext cx="873522" cy="3205686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FB61F9F6-D503-1599-45AB-5376BC617AA6}"/>
              </a:ext>
            </a:extLst>
          </p:cNvPr>
          <p:cNvSpPr txBox="1"/>
          <p:nvPr/>
        </p:nvSpPr>
        <p:spPr>
          <a:xfrm rot="4873383">
            <a:off x="6723556" y="3322632"/>
            <a:ext cx="1081213" cy="5728026"/>
          </a:xfrm>
          <a:custGeom>
            <a:avLst/>
            <a:gdLst/>
            <a:ahLst/>
            <a:cxnLst/>
            <a:rect l="l" t="t" r="r" b="b"/>
            <a:pathLst>
              <a:path w="352589" h="681993">
                <a:moveTo>
                  <a:pt x="41482" y="613921"/>
                </a:moveTo>
                <a:cubicBezTo>
                  <a:pt x="41493" y="614220"/>
                  <a:pt x="41604" y="614553"/>
                  <a:pt x="41814" y="614918"/>
                </a:cubicBezTo>
                <a:cubicBezTo>
                  <a:pt x="42025" y="615284"/>
                  <a:pt x="42268" y="615483"/>
                  <a:pt x="42545" y="615517"/>
                </a:cubicBezTo>
                <a:cubicBezTo>
                  <a:pt x="43166" y="615428"/>
                  <a:pt x="43520" y="615073"/>
                  <a:pt x="43609" y="614453"/>
                </a:cubicBezTo>
                <a:close/>
                <a:moveTo>
                  <a:pt x="43609" y="609667"/>
                </a:moveTo>
                <a:cubicBezTo>
                  <a:pt x="43587" y="609966"/>
                  <a:pt x="43631" y="610298"/>
                  <a:pt x="43742" y="610664"/>
                </a:cubicBezTo>
                <a:cubicBezTo>
                  <a:pt x="43853" y="611029"/>
                  <a:pt x="44163" y="611229"/>
                  <a:pt x="44673" y="611262"/>
                </a:cubicBezTo>
                <a:lnTo>
                  <a:pt x="45204" y="611262"/>
                </a:lnTo>
                <a:cubicBezTo>
                  <a:pt x="45204" y="610198"/>
                  <a:pt x="44673" y="609667"/>
                  <a:pt x="43609" y="609667"/>
                </a:cubicBezTo>
                <a:close/>
                <a:moveTo>
                  <a:pt x="90409" y="602221"/>
                </a:moveTo>
                <a:cubicBezTo>
                  <a:pt x="90398" y="602520"/>
                  <a:pt x="90420" y="602853"/>
                  <a:pt x="90475" y="603218"/>
                </a:cubicBezTo>
                <a:cubicBezTo>
                  <a:pt x="90531" y="603584"/>
                  <a:pt x="90686" y="603783"/>
                  <a:pt x="90941" y="603817"/>
                </a:cubicBezTo>
                <a:lnTo>
                  <a:pt x="92536" y="603285"/>
                </a:lnTo>
                <a:close/>
                <a:moveTo>
                  <a:pt x="130827" y="600094"/>
                </a:moveTo>
                <a:lnTo>
                  <a:pt x="132954" y="603817"/>
                </a:lnTo>
                <a:lnTo>
                  <a:pt x="132422" y="608071"/>
                </a:lnTo>
                <a:cubicBezTo>
                  <a:pt x="131103" y="608226"/>
                  <a:pt x="130417" y="608847"/>
                  <a:pt x="130361" y="609932"/>
                </a:cubicBezTo>
                <a:cubicBezTo>
                  <a:pt x="130306" y="611018"/>
                  <a:pt x="129220" y="611639"/>
                  <a:pt x="127104" y="611794"/>
                </a:cubicBezTo>
                <a:cubicBezTo>
                  <a:pt x="127259" y="609711"/>
                  <a:pt x="127879" y="607761"/>
                  <a:pt x="128965" y="605944"/>
                </a:cubicBezTo>
                <a:cubicBezTo>
                  <a:pt x="130051" y="604127"/>
                  <a:pt x="130671" y="602177"/>
                  <a:pt x="130827" y="600094"/>
                </a:cubicBezTo>
                <a:close/>
                <a:moveTo>
                  <a:pt x="101577" y="586799"/>
                </a:moveTo>
                <a:cubicBezTo>
                  <a:pt x="101555" y="587098"/>
                  <a:pt x="101599" y="587430"/>
                  <a:pt x="101710" y="587796"/>
                </a:cubicBezTo>
                <a:cubicBezTo>
                  <a:pt x="101821" y="588161"/>
                  <a:pt x="102131" y="588361"/>
                  <a:pt x="102640" y="588394"/>
                </a:cubicBezTo>
                <a:lnTo>
                  <a:pt x="103704" y="588394"/>
                </a:lnTo>
                <a:cubicBezTo>
                  <a:pt x="103682" y="587862"/>
                  <a:pt x="103460" y="587463"/>
                  <a:pt x="103039" y="587198"/>
                </a:cubicBezTo>
                <a:cubicBezTo>
                  <a:pt x="102618" y="586932"/>
                  <a:pt x="102131" y="586799"/>
                  <a:pt x="101577" y="586799"/>
                </a:cubicBezTo>
                <a:close/>
                <a:moveTo>
                  <a:pt x="136145" y="569249"/>
                </a:moveTo>
                <a:cubicBezTo>
                  <a:pt x="136156" y="569570"/>
                  <a:pt x="136267" y="569991"/>
                  <a:pt x="136477" y="570512"/>
                </a:cubicBezTo>
                <a:cubicBezTo>
                  <a:pt x="136688" y="571033"/>
                  <a:pt x="136931" y="571321"/>
                  <a:pt x="137208" y="571376"/>
                </a:cubicBezTo>
                <a:cubicBezTo>
                  <a:pt x="137718" y="571343"/>
                  <a:pt x="138028" y="571143"/>
                  <a:pt x="138139" y="570778"/>
                </a:cubicBezTo>
                <a:cubicBezTo>
                  <a:pt x="138250" y="570412"/>
                  <a:pt x="138294" y="570080"/>
                  <a:pt x="138272" y="569781"/>
                </a:cubicBezTo>
                <a:close/>
                <a:moveTo>
                  <a:pt x="80836" y="562867"/>
                </a:moveTo>
                <a:lnTo>
                  <a:pt x="80836" y="565526"/>
                </a:lnTo>
                <a:cubicBezTo>
                  <a:pt x="80858" y="566291"/>
                  <a:pt x="81080" y="566756"/>
                  <a:pt x="81501" y="566922"/>
                </a:cubicBezTo>
                <a:cubicBezTo>
                  <a:pt x="81922" y="567088"/>
                  <a:pt x="82409" y="567155"/>
                  <a:pt x="82963" y="567122"/>
                </a:cubicBezTo>
                <a:close/>
                <a:moveTo>
                  <a:pt x="119127" y="559144"/>
                </a:moveTo>
                <a:cubicBezTo>
                  <a:pt x="117531" y="559189"/>
                  <a:pt x="116335" y="559765"/>
                  <a:pt x="115537" y="560873"/>
                </a:cubicBezTo>
                <a:cubicBezTo>
                  <a:pt x="114739" y="561981"/>
                  <a:pt x="114340" y="563355"/>
                  <a:pt x="114340" y="564994"/>
                </a:cubicBezTo>
                <a:lnTo>
                  <a:pt x="114340" y="565526"/>
                </a:lnTo>
                <a:cubicBezTo>
                  <a:pt x="114230" y="565515"/>
                  <a:pt x="113786" y="565537"/>
                  <a:pt x="113011" y="565593"/>
                </a:cubicBezTo>
                <a:cubicBezTo>
                  <a:pt x="112235" y="565648"/>
                  <a:pt x="111792" y="565803"/>
                  <a:pt x="111681" y="566058"/>
                </a:cubicBezTo>
                <a:cubicBezTo>
                  <a:pt x="111847" y="566335"/>
                  <a:pt x="112579" y="566579"/>
                  <a:pt x="113875" y="566789"/>
                </a:cubicBezTo>
                <a:cubicBezTo>
                  <a:pt x="115171" y="567000"/>
                  <a:pt x="116035" y="567111"/>
                  <a:pt x="116468" y="567122"/>
                </a:cubicBezTo>
                <a:lnTo>
                  <a:pt x="119658" y="564463"/>
                </a:lnTo>
                <a:cubicBezTo>
                  <a:pt x="118872" y="564396"/>
                  <a:pt x="118318" y="563997"/>
                  <a:pt x="117997" y="563266"/>
                </a:cubicBezTo>
                <a:cubicBezTo>
                  <a:pt x="117675" y="562535"/>
                  <a:pt x="117520" y="561870"/>
                  <a:pt x="117531" y="561272"/>
                </a:cubicBezTo>
                <a:close/>
                <a:moveTo>
                  <a:pt x="86154" y="557017"/>
                </a:moveTo>
                <a:cubicBezTo>
                  <a:pt x="85911" y="557039"/>
                  <a:pt x="85733" y="557128"/>
                  <a:pt x="85622" y="557283"/>
                </a:cubicBezTo>
                <a:cubicBezTo>
                  <a:pt x="85512" y="557438"/>
                  <a:pt x="85334" y="557527"/>
                  <a:pt x="85091" y="557549"/>
                </a:cubicBezTo>
                <a:cubicBezTo>
                  <a:pt x="85102" y="557870"/>
                  <a:pt x="85213" y="558291"/>
                  <a:pt x="85423" y="558812"/>
                </a:cubicBezTo>
                <a:cubicBezTo>
                  <a:pt x="85634" y="559333"/>
                  <a:pt x="85877" y="559621"/>
                  <a:pt x="86154" y="559676"/>
                </a:cubicBezTo>
                <a:cubicBezTo>
                  <a:pt x="86664" y="559643"/>
                  <a:pt x="86974" y="559444"/>
                  <a:pt x="87085" y="559078"/>
                </a:cubicBezTo>
                <a:cubicBezTo>
                  <a:pt x="87196" y="558712"/>
                  <a:pt x="87240" y="558380"/>
                  <a:pt x="87218" y="558081"/>
                </a:cubicBezTo>
                <a:cubicBezTo>
                  <a:pt x="87129" y="557460"/>
                  <a:pt x="86775" y="557106"/>
                  <a:pt x="86154" y="557017"/>
                </a:cubicBezTo>
                <a:close/>
                <a:moveTo>
                  <a:pt x="148376" y="551699"/>
                </a:moveTo>
                <a:cubicBezTo>
                  <a:pt x="146615" y="551843"/>
                  <a:pt x="145618" y="552752"/>
                  <a:pt x="145385" y="554425"/>
                </a:cubicBezTo>
                <a:cubicBezTo>
                  <a:pt x="145152" y="556098"/>
                  <a:pt x="145086" y="557671"/>
                  <a:pt x="145185" y="559144"/>
                </a:cubicBezTo>
                <a:cubicBezTo>
                  <a:pt x="144354" y="559144"/>
                  <a:pt x="143490" y="559277"/>
                  <a:pt x="142593" y="559543"/>
                </a:cubicBezTo>
                <a:cubicBezTo>
                  <a:pt x="141695" y="559809"/>
                  <a:pt x="140964" y="560208"/>
                  <a:pt x="140399" y="560740"/>
                </a:cubicBezTo>
                <a:lnTo>
                  <a:pt x="141463" y="565526"/>
                </a:lnTo>
                <a:cubicBezTo>
                  <a:pt x="141718" y="564097"/>
                  <a:pt x="142272" y="562701"/>
                  <a:pt x="143125" y="561338"/>
                </a:cubicBezTo>
                <a:cubicBezTo>
                  <a:pt x="143978" y="559975"/>
                  <a:pt x="145197" y="559244"/>
                  <a:pt x="146781" y="559144"/>
                </a:cubicBezTo>
                <a:cubicBezTo>
                  <a:pt x="146847" y="557837"/>
                  <a:pt x="147113" y="556596"/>
                  <a:pt x="147579" y="555422"/>
                </a:cubicBezTo>
                <a:cubicBezTo>
                  <a:pt x="148044" y="554247"/>
                  <a:pt x="148310" y="553006"/>
                  <a:pt x="148376" y="551699"/>
                </a:cubicBezTo>
                <a:close/>
                <a:moveTo>
                  <a:pt x="126040" y="542658"/>
                </a:moveTo>
                <a:cubicBezTo>
                  <a:pt x="125531" y="542736"/>
                  <a:pt x="125220" y="543112"/>
                  <a:pt x="125110" y="543788"/>
                </a:cubicBezTo>
                <a:cubicBezTo>
                  <a:pt x="124999" y="544464"/>
                  <a:pt x="124954" y="544974"/>
                  <a:pt x="124977" y="545317"/>
                </a:cubicBezTo>
                <a:cubicBezTo>
                  <a:pt x="124954" y="546658"/>
                  <a:pt x="124600" y="547832"/>
                  <a:pt x="123913" y="548841"/>
                </a:cubicBezTo>
                <a:cubicBezTo>
                  <a:pt x="123226" y="549849"/>
                  <a:pt x="122340" y="550624"/>
                  <a:pt x="121254" y="551167"/>
                </a:cubicBezTo>
                <a:cubicBezTo>
                  <a:pt x="121187" y="552475"/>
                  <a:pt x="120922" y="553716"/>
                  <a:pt x="120456" y="554890"/>
                </a:cubicBezTo>
                <a:cubicBezTo>
                  <a:pt x="119991" y="556064"/>
                  <a:pt x="119725" y="557305"/>
                  <a:pt x="119658" y="558613"/>
                </a:cubicBezTo>
                <a:cubicBezTo>
                  <a:pt x="121232" y="556740"/>
                  <a:pt x="122606" y="554768"/>
                  <a:pt x="123780" y="552696"/>
                </a:cubicBezTo>
                <a:cubicBezTo>
                  <a:pt x="124954" y="550624"/>
                  <a:pt x="126062" y="548519"/>
                  <a:pt x="127104" y="546381"/>
                </a:cubicBezTo>
                <a:cubicBezTo>
                  <a:pt x="127093" y="545993"/>
                  <a:pt x="126982" y="545306"/>
                  <a:pt x="126771" y="544320"/>
                </a:cubicBezTo>
                <a:cubicBezTo>
                  <a:pt x="126561" y="543334"/>
                  <a:pt x="126317" y="542780"/>
                  <a:pt x="126040" y="542658"/>
                </a:cubicBezTo>
                <a:close/>
                <a:moveTo>
                  <a:pt x="92536" y="537872"/>
                </a:moveTo>
                <a:lnTo>
                  <a:pt x="90409" y="544254"/>
                </a:lnTo>
                <a:cubicBezTo>
                  <a:pt x="90320" y="544243"/>
                  <a:pt x="89966" y="544265"/>
                  <a:pt x="89345" y="544320"/>
                </a:cubicBezTo>
                <a:cubicBezTo>
                  <a:pt x="88725" y="544376"/>
                  <a:pt x="88370" y="544531"/>
                  <a:pt x="88282" y="544785"/>
                </a:cubicBezTo>
                <a:cubicBezTo>
                  <a:pt x="88392" y="545351"/>
                  <a:pt x="88968" y="545949"/>
                  <a:pt x="90010" y="546580"/>
                </a:cubicBezTo>
                <a:cubicBezTo>
                  <a:pt x="91051" y="547212"/>
                  <a:pt x="91893" y="547677"/>
                  <a:pt x="92536" y="547976"/>
                </a:cubicBezTo>
                <a:lnTo>
                  <a:pt x="96259" y="542658"/>
                </a:lnTo>
                <a:close/>
                <a:moveTo>
                  <a:pt x="99981" y="519258"/>
                </a:moveTo>
                <a:cubicBezTo>
                  <a:pt x="97765" y="523424"/>
                  <a:pt x="95816" y="527856"/>
                  <a:pt x="94131" y="532554"/>
                </a:cubicBezTo>
                <a:cubicBezTo>
                  <a:pt x="94408" y="533640"/>
                  <a:pt x="94918" y="534526"/>
                  <a:pt x="95660" y="535213"/>
                </a:cubicBezTo>
                <a:cubicBezTo>
                  <a:pt x="96403" y="535900"/>
                  <a:pt x="97311" y="536254"/>
                  <a:pt x="98386" y="536276"/>
                </a:cubicBezTo>
                <a:cubicBezTo>
                  <a:pt x="98940" y="534637"/>
                  <a:pt x="99693" y="532199"/>
                  <a:pt x="100646" y="528964"/>
                </a:cubicBezTo>
                <a:cubicBezTo>
                  <a:pt x="101599" y="525729"/>
                  <a:pt x="102618" y="523557"/>
                  <a:pt x="103704" y="522449"/>
                </a:cubicBezTo>
                <a:close/>
                <a:moveTo>
                  <a:pt x="110086" y="500645"/>
                </a:moveTo>
                <a:lnTo>
                  <a:pt x="107427" y="503836"/>
                </a:lnTo>
                <a:lnTo>
                  <a:pt x="107427" y="505431"/>
                </a:lnTo>
                <a:lnTo>
                  <a:pt x="108490" y="505431"/>
                </a:lnTo>
                <a:cubicBezTo>
                  <a:pt x="109532" y="505476"/>
                  <a:pt x="110241" y="505387"/>
                  <a:pt x="110618" y="505165"/>
                </a:cubicBezTo>
                <a:cubicBezTo>
                  <a:pt x="110994" y="504944"/>
                  <a:pt x="111172" y="504323"/>
                  <a:pt x="111149" y="503304"/>
                </a:cubicBezTo>
                <a:close/>
                <a:moveTo>
                  <a:pt x="173372" y="496922"/>
                </a:moveTo>
                <a:lnTo>
                  <a:pt x="169117" y="503836"/>
                </a:lnTo>
                <a:cubicBezTo>
                  <a:pt x="170181" y="505520"/>
                  <a:pt x="170713" y="507470"/>
                  <a:pt x="170713" y="509686"/>
                </a:cubicBezTo>
                <a:cubicBezTo>
                  <a:pt x="170413" y="509664"/>
                  <a:pt x="170081" y="509708"/>
                  <a:pt x="169715" y="509819"/>
                </a:cubicBezTo>
                <a:cubicBezTo>
                  <a:pt x="169350" y="509930"/>
                  <a:pt x="169150" y="510240"/>
                  <a:pt x="169117" y="510749"/>
                </a:cubicBezTo>
                <a:cubicBezTo>
                  <a:pt x="169150" y="511281"/>
                  <a:pt x="169350" y="511813"/>
                  <a:pt x="169715" y="512345"/>
                </a:cubicBezTo>
                <a:cubicBezTo>
                  <a:pt x="170081" y="512877"/>
                  <a:pt x="170413" y="513409"/>
                  <a:pt x="170713" y="513940"/>
                </a:cubicBezTo>
                <a:lnTo>
                  <a:pt x="174435" y="515536"/>
                </a:lnTo>
                <a:lnTo>
                  <a:pt x="174967" y="513940"/>
                </a:lnTo>
                <a:lnTo>
                  <a:pt x="172308" y="511813"/>
                </a:lnTo>
                <a:cubicBezTo>
                  <a:pt x="172297" y="510993"/>
                  <a:pt x="172452" y="510240"/>
                  <a:pt x="172773" y="509553"/>
                </a:cubicBezTo>
                <a:cubicBezTo>
                  <a:pt x="173095" y="508866"/>
                  <a:pt x="173649" y="508378"/>
                  <a:pt x="174435" y="508090"/>
                </a:cubicBezTo>
                <a:cubicBezTo>
                  <a:pt x="174491" y="506229"/>
                  <a:pt x="174513" y="504368"/>
                  <a:pt x="174502" y="502506"/>
                </a:cubicBezTo>
                <a:cubicBezTo>
                  <a:pt x="174491" y="500645"/>
                  <a:pt x="174114" y="498784"/>
                  <a:pt x="173372" y="496922"/>
                </a:cubicBezTo>
                <a:close/>
                <a:moveTo>
                  <a:pt x="115936" y="492136"/>
                </a:moveTo>
                <a:lnTo>
                  <a:pt x="114872" y="494263"/>
                </a:lnTo>
                <a:cubicBezTo>
                  <a:pt x="115493" y="493731"/>
                  <a:pt x="115847" y="493200"/>
                  <a:pt x="115936" y="492668"/>
                </a:cubicBezTo>
                <a:close/>
                <a:moveTo>
                  <a:pt x="184540" y="478309"/>
                </a:moveTo>
                <a:cubicBezTo>
                  <a:pt x="184451" y="478841"/>
                  <a:pt x="184628" y="479373"/>
                  <a:pt x="185071" y="479904"/>
                </a:cubicBezTo>
                <a:lnTo>
                  <a:pt x="185071" y="478309"/>
                </a:lnTo>
                <a:close/>
                <a:moveTo>
                  <a:pt x="190921" y="472459"/>
                </a:moveTo>
                <a:cubicBezTo>
                  <a:pt x="189946" y="472459"/>
                  <a:pt x="189237" y="472991"/>
                  <a:pt x="188794" y="474054"/>
                </a:cubicBezTo>
                <a:lnTo>
                  <a:pt x="190390" y="474054"/>
                </a:lnTo>
                <a:cubicBezTo>
                  <a:pt x="190412" y="473789"/>
                  <a:pt x="190500" y="473523"/>
                  <a:pt x="190656" y="473257"/>
                </a:cubicBezTo>
                <a:cubicBezTo>
                  <a:pt x="190811" y="472991"/>
                  <a:pt x="190899" y="472725"/>
                  <a:pt x="190921" y="472459"/>
                </a:cubicBezTo>
                <a:close/>
                <a:moveTo>
                  <a:pt x="194112" y="464482"/>
                </a:moveTo>
                <a:lnTo>
                  <a:pt x="194112" y="467141"/>
                </a:lnTo>
                <a:lnTo>
                  <a:pt x="190390" y="467141"/>
                </a:lnTo>
                <a:lnTo>
                  <a:pt x="190390" y="469268"/>
                </a:lnTo>
                <a:lnTo>
                  <a:pt x="191453" y="470864"/>
                </a:lnTo>
                <a:lnTo>
                  <a:pt x="195708" y="467141"/>
                </a:lnTo>
                <a:lnTo>
                  <a:pt x="195708" y="465014"/>
                </a:lnTo>
                <a:close/>
                <a:moveTo>
                  <a:pt x="197835" y="459164"/>
                </a:moveTo>
                <a:lnTo>
                  <a:pt x="196240" y="459695"/>
                </a:lnTo>
                <a:lnTo>
                  <a:pt x="196240" y="463950"/>
                </a:lnTo>
                <a:cubicBezTo>
                  <a:pt x="197004" y="463385"/>
                  <a:pt x="197469" y="462654"/>
                  <a:pt x="197636" y="461756"/>
                </a:cubicBezTo>
                <a:cubicBezTo>
                  <a:pt x="197802" y="460859"/>
                  <a:pt x="197868" y="459995"/>
                  <a:pt x="197835" y="459164"/>
                </a:cubicBezTo>
                <a:close/>
                <a:moveTo>
                  <a:pt x="202089" y="446400"/>
                </a:moveTo>
                <a:cubicBezTo>
                  <a:pt x="201580" y="448084"/>
                  <a:pt x="201004" y="449635"/>
                  <a:pt x="200361" y="451054"/>
                </a:cubicBezTo>
                <a:cubicBezTo>
                  <a:pt x="199718" y="452472"/>
                  <a:pt x="198876" y="453225"/>
                  <a:pt x="197835" y="453314"/>
                </a:cubicBezTo>
                <a:cubicBezTo>
                  <a:pt x="197868" y="453724"/>
                  <a:pt x="198068" y="454499"/>
                  <a:pt x="198433" y="455640"/>
                </a:cubicBezTo>
                <a:cubicBezTo>
                  <a:pt x="198799" y="456782"/>
                  <a:pt x="199131" y="457424"/>
                  <a:pt x="199430" y="457568"/>
                </a:cubicBezTo>
                <a:cubicBezTo>
                  <a:pt x="199685" y="457535"/>
                  <a:pt x="199840" y="457336"/>
                  <a:pt x="199896" y="456970"/>
                </a:cubicBezTo>
                <a:cubicBezTo>
                  <a:pt x="199951" y="456604"/>
                  <a:pt x="199973" y="456272"/>
                  <a:pt x="199962" y="455973"/>
                </a:cubicBezTo>
                <a:cubicBezTo>
                  <a:pt x="200838" y="454809"/>
                  <a:pt x="201746" y="453280"/>
                  <a:pt x="202688" y="451386"/>
                </a:cubicBezTo>
                <a:cubicBezTo>
                  <a:pt x="203630" y="449491"/>
                  <a:pt x="204139" y="447829"/>
                  <a:pt x="204217" y="446400"/>
                </a:cubicBezTo>
                <a:close/>
                <a:moveTo>
                  <a:pt x="219639" y="429382"/>
                </a:moveTo>
                <a:cubicBezTo>
                  <a:pt x="219384" y="429892"/>
                  <a:pt x="219229" y="430335"/>
                  <a:pt x="219174" y="430712"/>
                </a:cubicBezTo>
                <a:cubicBezTo>
                  <a:pt x="219119" y="431088"/>
                  <a:pt x="219096" y="431532"/>
                  <a:pt x="219107" y="432041"/>
                </a:cubicBezTo>
                <a:cubicBezTo>
                  <a:pt x="219728" y="431421"/>
                  <a:pt x="220082" y="430534"/>
                  <a:pt x="220171" y="429382"/>
                </a:cubicBezTo>
                <a:close/>
                <a:moveTo>
                  <a:pt x="216448" y="418746"/>
                </a:moveTo>
                <a:cubicBezTo>
                  <a:pt x="216271" y="420785"/>
                  <a:pt x="215562" y="422557"/>
                  <a:pt x="214321" y="424064"/>
                </a:cubicBezTo>
                <a:cubicBezTo>
                  <a:pt x="213080" y="425571"/>
                  <a:pt x="212371" y="427344"/>
                  <a:pt x="212194" y="429382"/>
                </a:cubicBezTo>
                <a:lnTo>
                  <a:pt x="209003" y="433637"/>
                </a:lnTo>
                <a:cubicBezTo>
                  <a:pt x="208781" y="433936"/>
                  <a:pt x="208826" y="434268"/>
                  <a:pt x="209136" y="434634"/>
                </a:cubicBezTo>
                <a:cubicBezTo>
                  <a:pt x="209446" y="434999"/>
                  <a:pt x="209756" y="435199"/>
                  <a:pt x="210067" y="435232"/>
                </a:cubicBezTo>
                <a:lnTo>
                  <a:pt x="213258" y="434700"/>
                </a:lnTo>
                <a:cubicBezTo>
                  <a:pt x="213834" y="433360"/>
                  <a:pt x="214410" y="431919"/>
                  <a:pt x="214986" y="430379"/>
                </a:cubicBezTo>
                <a:cubicBezTo>
                  <a:pt x="215562" y="428839"/>
                  <a:pt x="215872" y="427266"/>
                  <a:pt x="215917" y="425659"/>
                </a:cubicBezTo>
                <a:cubicBezTo>
                  <a:pt x="216437" y="424540"/>
                  <a:pt x="216991" y="423322"/>
                  <a:pt x="217579" y="422003"/>
                </a:cubicBezTo>
                <a:cubicBezTo>
                  <a:pt x="218166" y="420685"/>
                  <a:pt x="218853" y="419599"/>
                  <a:pt x="219639" y="418746"/>
                </a:cubicBezTo>
                <a:close/>
                <a:moveTo>
                  <a:pt x="226021" y="411832"/>
                </a:moveTo>
                <a:lnTo>
                  <a:pt x="222830" y="415023"/>
                </a:lnTo>
                <a:cubicBezTo>
                  <a:pt x="222952" y="414225"/>
                  <a:pt x="222575" y="413827"/>
                  <a:pt x="221700" y="413827"/>
                </a:cubicBezTo>
                <a:cubicBezTo>
                  <a:pt x="220825" y="413827"/>
                  <a:pt x="220315" y="414225"/>
                  <a:pt x="220171" y="415023"/>
                </a:cubicBezTo>
                <a:lnTo>
                  <a:pt x="223894" y="419810"/>
                </a:lnTo>
                <a:lnTo>
                  <a:pt x="226021" y="419810"/>
                </a:lnTo>
                <a:lnTo>
                  <a:pt x="226553" y="415023"/>
                </a:lnTo>
                <a:close/>
                <a:moveTo>
                  <a:pt x="231871" y="402260"/>
                </a:moveTo>
                <a:lnTo>
                  <a:pt x="229212" y="406514"/>
                </a:lnTo>
                <a:lnTo>
                  <a:pt x="230807" y="406514"/>
                </a:lnTo>
                <a:cubicBezTo>
                  <a:pt x="231428" y="405362"/>
                  <a:pt x="231782" y="403944"/>
                  <a:pt x="231871" y="402260"/>
                </a:cubicBezTo>
                <a:close/>
                <a:moveTo>
                  <a:pt x="220703" y="400664"/>
                </a:moveTo>
                <a:cubicBezTo>
                  <a:pt x="220681" y="400908"/>
                  <a:pt x="220592" y="401085"/>
                  <a:pt x="220437" y="401196"/>
                </a:cubicBezTo>
                <a:cubicBezTo>
                  <a:pt x="220282" y="401307"/>
                  <a:pt x="220193" y="401484"/>
                  <a:pt x="220171" y="401728"/>
                </a:cubicBezTo>
                <a:lnTo>
                  <a:pt x="220171" y="404387"/>
                </a:lnTo>
                <a:cubicBezTo>
                  <a:pt x="220171" y="405484"/>
                  <a:pt x="220304" y="406614"/>
                  <a:pt x="220570" y="407777"/>
                </a:cubicBezTo>
                <a:cubicBezTo>
                  <a:pt x="220836" y="408941"/>
                  <a:pt x="221235" y="409938"/>
                  <a:pt x="221767" y="410769"/>
                </a:cubicBezTo>
                <a:lnTo>
                  <a:pt x="223362" y="401196"/>
                </a:lnTo>
                <a:close/>
                <a:moveTo>
                  <a:pt x="226553" y="392687"/>
                </a:moveTo>
                <a:lnTo>
                  <a:pt x="224426" y="393751"/>
                </a:lnTo>
                <a:lnTo>
                  <a:pt x="222298" y="397473"/>
                </a:lnTo>
                <a:lnTo>
                  <a:pt x="224957" y="396410"/>
                </a:lnTo>
                <a:lnTo>
                  <a:pt x="226553" y="393751"/>
                </a:lnTo>
                <a:close/>
                <a:moveTo>
                  <a:pt x="233466" y="371415"/>
                </a:moveTo>
                <a:cubicBezTo>
                  <a:pt x="233511" y="373099"/>
                  <a:pt x="233555" y="375049"/>
                  <a:pt x="233599" y="377265"/>
                </a:cubicBezTo>
                <a:cubicBezTo>
                  <a:pt x="233644" y="379480"/>
                  <a:pt x="233422" y="381430"/>
                  <a:pt x="232935" y="383114"/>
                </a:cubicBezTo>
                <a:cubicBezTo>
                  <a:pt x="233998" y="382051"/>
                  <a:pt x="234530" y="380455"/>
                  <a:pt x="234530" y="378328"/>
                </a:cubicBezTo>
                <a:lnTo>
                  <a:pt x="237189" y="373010"/>
                </a:lnTo>
                <a:close/>
                <a:moveTo>
                  <a:pt x="250484" y="337910"/>
                </a:moveTo>
                <a:lnTo>
                  <a:pt x="249953" y="341633"/>
                </a:lnTo>
                <a:cubicBezTo>
                  <a:pt x="249144" y="342464"/>
                  <a:pt x="248368" y="343461"/>
                  <a:pt x="247626" y="344625"/>
                </a:cubicBezTo>
                <a:cubicBezTo>
                  <a:pt x="246884" y="345788"/>
                  <a:pt x="246241" y="346918"/>
                  <a:pt x="245698" y="348015"/>
                </a:cubicBezTo>
                <a:cubicBezTo>
                  <a:pt x="245787" y="350231"/>
                  <a:pt x="245078" y="352181"/>
                  <a:pt x="243571" y="353865"/>
                </a:cubicBezTo>
                <a:cubicBezTo>
                  <a:pt x="242950" y="353433"/>
                  <a:pt x="242330" y="353499"/>
                  <a:pt x="241710" y="354064"/>
                </a:cubicBezTo>
                <a:cubicBezTo>
                  <a:pt x="241089" y="354629"/>
                  <a:pt x="241000" y="355095"/>
                  <a:pt x="241444" y="355460"/>
                </a:cubicBezTo>
                <a:lnTo>
                  <a:pt x="238253" y="359183"/>
                </a:lnTo>
                <a:lnTo>
                  <a:pt x="236657" y="364501"/>
                </a:lnTo>
                <a:lnTo>
                  <a:pt x="235594" y="364501"/>
                </a:lnTo>
                <a:lnTo>
                  <a:pt x="235594" y="368224"/>
                </a:lnTo>
                <a:lnTo>
                  <a:pt x="238253" y="369287"/>
                </a:lnTo>
                <a:cubicBezTo>
                  <a:pt x="238009" y="368999"/>
                  <a:pt x="237965" y="368778"/>
                  <a:pt x="238120" y="368623"/>
                </a:cubicBezTo>
                <a:cubicBezTo>
                  <a:pt x="238275" y="368467"/>
                  <a:pt x="238497" y="368512"/>
                  <a:pt x="238785" y="368756"/>
                </a:cubicBezTo>
                <a:lnTo>
                  <a:pt x="239848" y="366628"/>
                </a:lnTo>
                <a:cubicBezTo>
                  <a:pt x="240147" y="366794"/>
                  <a:pt x="240480" y="366595"/>
                  <a:pt x="240845" y="366030"/>
                </a:cubicBezTo>
                <a:cubicBezTo>
                  <a:pt x="241211" y="365465"/>
                  <a:pt x="241410" y="365133"/>
                  <a:pt x="241444" y="365033"/>
                </a:cubicBezTo>
                <a:lnTo>
                  <a:pt x="245166" y="358651"/>
                </a:lnTo>
                <a:cubicBezTo>
                  <a:pt x="245266" y="357211"/>
                  <a:pt x="245864" y="354773"/>
                  <a:pt x="246961" y="351339"/>
                </a:cubicBezTo>
                <a:cubicBezTo>
                  <a:pt x="248058" y="347904"/>
                  <a:pt x="249055" y="345732"/>
                  <a:pt x="249953" y="344824"/>
                </a:cubicBezTo>
                <a:lnTo>
                  <a:pt x="252612" y="346419"/>
                </a:lnTo>
                <a:cubicBezTo>
                  <a:pt x="252855" y="345323"/>
                  <a:pt x="253166" y="344192"/>
                  <a:pt x="253542" y="343029"/>
                </a:cubicBezTo>
                <a:cubicBezTo>
                  <a:pt x="253919" y="341866"/>
                  <a:pt x="254495" y="340869"/>
                  <a:pt x="255271" y="340038"/>
                </a:cubicBezTo>
                <a:lnTo>
                  <a:pt x="252612" y="339506"/>
                </a:lnTo>
                <a:close/>
                <a:moveTo>
                  <a:pt x="258993" y="332592"/>
                </a:moveTo>
                <a:cubicBezTo>
                  <a:pt x="259082" y="333213"/>
                  <a:pt x="258905" y="333567"/>
                  <a:pt x="258462" y="333656"/>
                </a:cubicBezTo>
                <a:lnTo>
                  <a:pt x="257930" y="337910"/>
                </a:lnTo>
                <a:lnTo>
                  <a:pt x="258462" y="339506"/>
                </a:lnTo>
                <a:cubicBezTo>
                  <a:pt x="259016" y="338686"/>
                  <a:pt x="259503" y="337800"/>
                  <a:pt x="259924" y="336847"/>
                </a:cubicBezTo>
                <a:cubicBezTo>
                  <a:pt x="260345" y="335894"/>
                  <a:pt x="260567" y="335008"/>
                  <a:pt x="260589" y="334188"/>
                </a:cubicBezTo>
                <a:cubicBezTo>
                  <a:pt x="260589" y="333124"/>
                  <a:pt x="260057" y="332592"/>
                  <a:pt x="258993" y="332592"/>
                </a:cubicBezTo>
                <a:close/>
                <a:moveTo>
                  <a:pt x="254207" y="330997"/>
                </a:moveTo>
                <a:lnTo>
                  <a:pt x="254207" y="333124"/>
                </a:lnTo>
                <a:cubicBezTo>
                  <a:pt x="254484" y="332836"/>
                  <a:pt x="254728" y="332481"/>
                  <a:pt x="254938" y="332060"/>
                </a:cubicBezTo>
                <a:cubicBezTo>
                  <a:pt x="255149" y="331639"/>
                  <a:pt x="255260" y="331285"/>
                  <a:pt x="255271" y="330997"/>
                </a:cubicBezTo>
                <a:close/>
                <a:moveTo>
                  <a:pt x="262716" y="312383"/>
                </a:moveTo>
                <a:cubicBezTo>
                  <a:pt x="262373" y="312383"/>
                  <a:pt x="261863" y="312516"/>
                  <a:pt x="261187" y="312782"/>
                </a:cubicBezTo>
                <a:cubicBezTo>
                  <a:pt x="260511" y="313048"/>
                  <a:pt x="260135" y="313447"/>
                  <a:pt x="260057" y="313979"/>
                </a:cubicBezTo>
                <a:cubicBezTo>
                  <a:pt x="260090" y="314234"/>
                  <a:pt x="260290" y="314389"/>
                  <a:pt x="260655" y="314444"/>
                </a:cubicBezTo>
                <a:cubicBezTo>
                  <a:pt x="261021" y="314500"/>
                  <a:pt x="261353" y="314522"/>
                  <a:pt x="261653" y="314511"/>
                </a:cubicBezTo>
                <a:close/>
                <a:moveTo>
                  <a:pt x="285052" y="266648"/>
                </a:moveTo>
                <a:lnTo>
                  <a:pt x="285052" y="268775"/>
                </a:lnTo>
                <a:lnTo>
                  <a:pt x="285584" y="267179"/>
                </a:lnTo>
                <a:close/>
                <a:moveTo>
                  <a:pt x="287711" y="252289"/>
                </a:moveTo>
                <a:lnTo>
                  <a:pt x="287711" y="252820"/>
                </a:lnTo>
                <a:cubicBezTo>
                  <a:pt x="287623" y="254504"/>
                  <a:pt x="288332" y="255391"/>
                  <a:pt x="289839" y="255479"/>
                </a:cubicBezTo>
                <a:close/>
                <a:moveTo>
                  <a:pt x="305793" y="237398"/>
                </a:moveTo>
                <a:lnTo>
                  <a:pt x="304198" y="238993"/>
                </a:lnTo>
                <a:cubicBezTo>
                  <a:pt x="304486" y="239237"/>
                  <a:pt x="304707" y="239414"/>
                  <a:pt x="304862" y="239525"/>
                </a:cubicBezTo>
                <a:cubicBezTo>
                  <a:pt x="305017" y="239636"/>
                  <a:pt x="304973" y="239813"/>
                  <a:pt x="304729" y="240057"/>
                </a:cubicBezTo>
                <a:cubicBezTo>
                  <a:pt x="304641" y="240589"/>
                  <a:pt x="304286" y="241121"/>
                  <a:pt x="303666" y="241652"/>
                </a:cubicBezTo>
                <a:lnTo>
                  <a:pt x="301007" y="243248"/>
                </a:lnTo>
                <a:lnTo>
                  <a:pt x="299943" y="242184"/>
                </a:lnTo>
                <a:cubicBezTo>
                  <a:pt x="299323" y="243780"/>
                  <a:pt x="298968" y="244843"/>
                  <a:pt x="298879" y="245375"/>
                </a:cubicBezTo>
                <a:cubicBezTo>
                  <a:pt x="297727" y="246926"/>
                  <a:pt x="296575" y="248477"/>
                  <a:pt x="295423" y="250028"/>
                </a:cubicBezTo>
                <a:cubicBezTo>
                  <a:pt x="294270" y="251579"/>
                  <a:pt x="293650" y="253397"/>
                  <a:pt x="293561" y="255479"/>
                </a:cubicBezTo>
                <a:lnTo>
                  <a:pt x="291434" y="260266"/>
                </a:lnTo>
                <a:cubicBezTo>
                  <a:pt x="290670" y="260831"/>
                  <a:pt x="290204" y="261562"/>
                  <a:pt x="290038" y="262460"/>
                </a:cubicBezTo>
                <a:cubicBezTo>
                  <a:pt x="289872" y="263357"/>
                  <a:pt x="289805" y="264221"/>
                  <a:pt x="289839" y="265052"/>
                </a:cubicBezTo>
                <a:cubicBezTo>
                  <a:pt x="289573" y="267445"/>
                  <a:pt x="288509" y="269838"/>
                  <a:pt x="286648" y="272232"/>
                </a:cubicBezTo>
                <a:cubicBezTo>
                  <a:pt x="284786" y="274625"/>
                  <a:pt x="283723" y="277018"/>
                  <a:pt x="283457" y="279411"/>
                </a:cubicBezTo>
                <a:lnTo>
                  <a:pt x="281330" y="281006"/>
                </a:lnTo>
                <a:cubicBezTo>
                  <a:pt x="281030" y="282070"/>
                  <a:pt x="280565" y="283134"/>
                  <a:pt x="279934" y="284197"/>
                </a:cubicBezTo>
                <a:cubicBezTo>
                  <a:pt x="279302" y="285261"/>
                  <a:pt x="278704" y="286325"/>
                  <a:pt x="278139" y="287388"/>
                </a:cubicBezTo>
                <a:lnTo>
                  <a:pt x="278139" y="291111"/>
                </a:lnTo>
                <a:cubicBezTo>
                  <a:pt x="280078" y="290424"/>
                  <a:pt x="281784" y="289006"/>
                  <a:pt x="283257" y="286856"/>
                </a:cubicBezTo>
                <a:cubicBezTo>
                  <a:pt x="284731" y="284707"/>
                  <a:pt x="285506" y="282757"/>
                  <a:pt x="285584" y="281006"/>
                </a:cubicBezTo>
                <a:cubicBezTo>
                  <a:pt x="286138" y="281029"/>
                  <a:pt x="286626" y="280984"/>
                  <a:pt x="287047" y="280874"/>
                </a:cubicBezTo>
                <a:cubicBezTo>
                  <a:pt x="287468" y="280763"/>
                  <a:pt x="287689" y="280453"/>
                  <a:pt x="287711" y="279943"/>
                </a:cubicBezTo>
                <a:cubicBezTo>
                  <a:pt x="287645" y="279112"/>
                  <a:pt x="287645" y="278381"/>
                  <a:pt x="287711" y="277749"/>
                </a:cubicBezTo>
                <a:cubicBezTo>
                  <a:pt x="287778" y="277118"/>
                  <a:pt x="288310" y="276785"/>
                  <a:pt x="289307" y="276752"/>
                </a:cubicBezTo>
                <a:lnTo>
                  <a:pt x="295689" y="259734"/>
                </a:lnTo>
                <a:cubicBezTo>
                  <a:pt x="297373" y="259734"/>
                  <a:pt x="298259" y="259202"/>
                  <a:pt x="298348" y="258139"/>
                </a:cubicBezTo>
                <a:cubicBezTo>
                  <a:pt x="298303" y="257097"/>
                  <a:pt x="298392" y="256388"/>
                  <a:pt x="298613" y="256011"/>
                </a:cubicBezTo>
                <a:cubicBezTo>
                  <a:pt x="298835" y="255635"/>
                  <a:pt x="299456" y="255457"/>
                  <a:pt x="300475" y="255479"/>
                </a:cubicBezTo>
                <a:lnTo>
                  <a:pt x="303134" y="250161"/>
                </a:lnTo>
                <a:cubicBezTo>
                  <a:pt x="303134" y="249308"/>
                  <a:pt x="303267" y="247957"/>
                  <a:pt x="303533" y="246106"/>
                </a:cubicBezTo>
                <a:cubicBezTo>
                  <a:pt x="303799" y="244256"/>
                  <a:pt x="304198" y="242240"/>
                  <a:pt x="304729" y="240057"/>
                </a:cubicBezTo>
                <a:cubicBezTo>
                  <a:pt x="305350" y="238905"/>
                  <a:pt x="305704" y="238018"/>
                  <a:pt x="305793" y="237398"/>
                </a:cubicBezTo>
                <a:close/>
                <a:moveTo>
                  <a:pt x="305793" y="230484"/>
                </a:moveTo>
                <a:lnTo>
                  <a:pt x="305543" y="230922"/>
                </a:lnTo>
                <a:lnTo>
                  <a:pt x="306857" y="230484"/>
                </a:lnTo>
                <a:close/>
                <a:moveTo>
                  <a:pt x="313105" y="227692"/>
                </a:moveTo>
                <a:cubicBezTo>
                  <a:pt x="312374" y="227737"/>
                  <a:pt x="311709" y="227781"/>
                  <a:pt x="311111" y="227825"/>
                </a:cubicBezTo>
                <a:cubicBezTo>
                  <a:pt x="310612" y="228889"/>
                  <a:pt x="310147" y="229952"/>
                  <a:pt x="309715" y="231016"/>
                </a:cubicBezTo>
                <a:cubicBezTo>
                  <a:pt x="309283" y="232080"/>
                  <a:pt x="308685" y="233143"/>
                  <a:pt x="307920" y="234207"/>
                </a:cubicBezTo>
                <a:cubicBezTo>
                  <a:pt x="308984" y="234207"/>
                  <a:pt x="310047" y="234739"/>
                  <a:pt x="311111" y="235802"/>
                </a:cubicBezTo>
                <a:lnTo>
                  <a:pt x="312707" y="230484"/>
                </a:lnTo>
                <a:cubicBezTo>
                  <a:pt x="313006" y="230196"/>
                  <a:pt x="313338" y="229842"/>
                  <a:pt x="313704" y="229421"/>
                </a:cubicBezTo>
                <a:cubicBezTo>
                  <a:pt x="314069" y="229000"/>
                  <a:pt x="314269" y="228645"/>
                  <a:pt x="314302" y="228357"/>
                </a:cubicBezTo>
                <a:cubicBezTo>
                  <a:pt x="314235" y="227869"/>
                  <a:pt x="313837" y="227648"/>
                  <a:pt x="313105" y="227692"/>
                </a:cubicBezTo>
                <a:close/>
                <a:moveTo>
                  <a:pt x="313238" y="212934"/>
                </a:moveTo>
                <a:lnTo>
                  <a:pt x="311111" y="213998"/>
                </a:lnTo>
                <a:cubicBezTo>
                  <a:pt x="311022" y="216037"/>
                  <a:pt x="310668" y="217809"/>
                  <a:pt x="310047" y="219316"/>
                </a:cubicBezTo>
                <a:cubicBezTo>
                  <a:pt x="310812" y="218253"/>
                  <a:pt x="311410" y="217189"/>
                  <a:pt x="311842" y="216125"/>
                </a:cubicBezTo>
                <a:cubicBezTo>
                  <a:pt x="312274" y="215062"/>
                  <a:pt x="312740" y="213998"/>
                  <a:pt x="313238" y="212934"/>
                </a:cubicBezTo>
                <a:close/>
                <a:moveTo>
                  <a:pt x="316961" y="207616"/>
                </a:moveTo>
                <a:cubicBezTo>
                  <a:pt x="316872" y="208591"/>
                  <a:pt x="317050" y="209300"/>
                  <a:pt x="317493" y="209744"/>
                </a:cubicBezTo>
                <a:lnTo>
                  <a:pt x="318556" y="209744"/>
                </a:lnTo>
                <a:cubicBezTo>
                  <a:pt x="319000" y="209655"/>
                  <a:pt x="319177" y="209300"/>
                  <a:pt x="319088" y="208680"/>
                </a:cubicBezTo>
                <a:cubicBezTo>
                  <a:pt x="319088" y="208170"/>
                  <a:pt x="318955" y="207860"/>
                  <a:pt x="318689" y="207749"/>
                </a:cubicBezTo>
                <a:cubicBezTo>
                  <a:pt x="318423" y="207638"/>
                  <a:pt x="318025" y="207594"/>
                  <a:pt x="317493" y="207616"/>
                </a:cubicBezTo>
                <a:close/>
                <a:moveTo>
                  <a:pt x="321216" y="194853"/>
                </a:moveTo>
                <a:lnTo>
                  <a:pt x="321216" y="198575"/>
                </a:lnTo>
                <a:cubicBezTo>
                  <a:pt x="320662" y="198575"/>
                  <a:pt x="320174" y="198708"/>
                  <a:pt x="319753" y="198974"/>
                </a:cubicBezTo>
                <a:cubicBezTo>
                  <a:pt x="319332" y="199240"/>
                  <a:pt x="319110" y="199639"/>
                  <a:pt x="319088" y="200171"/>
                </a:cubicBezTo>
                <a:cubicBezTo>
                  <a:pt x="319088" y="200747"/>
                  <a:pt x="319221" y="201323"/>
                  <a:pt x="319487" y="201899"/>
                </a:cubicBezTo>
                <a:cubicBezTo>
                  <a:pt x="319753" y="202475"/>
                  <a:pt x="320152" y="202786"/>
                  <a:pt x="320684" y="202830"/>
                </a:cubicBezTo>
                <a:cubicBezTo>
                  <a:pt x="320939" y="202786"/>
                  <a:pt x="321094" y="202608"/>
                  <a:pt x="321149" y="202298"/>
                </a:cubicBezTo>
                <a:cubicBezTo>
                  <a:pt x="321204" y="201988"/>
                  <a:pt x="321227" y="201811"/>
                  <a:pt x="321216" y="201766"/>
                </a:cubicBezTo>
                <a:lnTo>
                  <a:pt x="323875" y="196980"/>
                </a:lnTo>
                <a:close/>
                <a:moveTo>
                  <a:pt x="323343" y="187939"/>
                </a:moveTo>
                <a:lnTo>
                  <a:pt x="323343" y="189535"/>
                </a:lnTo>
                <a:lnTo>
                  <a:pt x="321216" y="192194"/>
                </a:lnTo>
                <a:lnTo>
                  <a:pt x="321216" y="193257"/>
                </a:lnTo>
                <a:lnTo>
                  <a:pt x="323875" y="191130"/>
                </a:lnTo>
                <a:lnTo>
                  <a:pt x="323875" y="189535"/>
                </a:lnTo>
                <a:cubicBezTo>
                  <a:pt x="323886" y="189468"/>
                  <a:pt x="323863" y="189202"/>
                  <a:pt x="323808" y="188737"/>
                </a:cubicBezTo>
                <a:cubicBezTo>
                  <a:pt x="323753" y="188272"/>
                  <a:pt x="323598" y="188006"/>
                  <a:pt x="323343" y="187939"/>
                </a:cubicBezTo>
                <a:close/>
                <a:moveTo>
                  <a:pt x="289307" y="96999"/>
                </a:moveTo>
                <a:lnTo>
                  <a:pt x="283457" y="102317"/>
                </a:lnTo>
                <a:cubicBezTo>
                  <a:pt x="281839" y="104024"/>
                  <a:pt x="281219" y="105796"/>
                  <a:pt x="281595" y="107636"/>
                </a:cubicBezTo>
                <a:cubicBezTo>
                  <a:pt x="281972" y="109475"/>
                  <a:pt x="281884" y="110716"/>
                  <a:pt x="281330" y="111358"/>
                </a:cubicBezTo>
                <a:lnTo>
                  <a:pt x="285052" y="110826"/>
                </a:lnTo>
                <a:lnTo>
                  <a:pt x="285584" y="110826"/>
                </a:lnTo>
                <a:lnTo>
                  <a:pt x="285052" y="105508"/>
                </a:lnTo>
                <a:lnTo>
                  <a:pt x="289839" y="101786"/>
                </a:lnTo>
                <a:lnTo>
                  <a:pt x="291434" y="97531"/>
                </a:lnTo>
                <a:close/>
                <a:moveTo>
                  <a:pt x="304729" y="143"/>
                </a:moveTo>
                <a:cubicBezTo>
                  <a:pt x="305571" y="-68"/>
                  <a:pt x="306280" y="-45"/>
                  <a:pt x="306857" y="209"/>
                </a:cubicBezTo>
                <a:cubicBezTo>
                  <a:pt x="307122" y="1506"/>
                  <a:pt x="306192" y="4364"/>
                  <a:pt x="304065" y="8785"/>
                </a:cubicBezTo>
                <a:cubicBezTo>
                  <a:pt x="301937" y="13206"/>
                  <a:pt x="300209" y="16197"/>
                  <a:pt x="298879" y="17759"/>
                </a:cubicBezTo>
                <a:lnTo>
                  <a:pt x="299411" y="17759"/>
                </a:lnTo>
                <a:cubicBezTo>
                  <a:pt x="300198" y="18535"/>
                  <a:pt x="300619" y="19244"/>
                  <a:pt x="300674" y="19886"/>
                </a:cubicBezTo>
                <a:cubicBezTo>
                  <a:pt x="300730" y="20529"/>
                  <a:pt x="300486" y="21238"/>
                  <a:pt x="299943" y="22014"/>
                </a:cubicBezTo>
                <a:cubicBezTo>
                  <a:pt x="299278" y="26047"/>
                  <a:pt x="298082" y="30213"/>
                  <a:pt x="296353" y="34511"/>
                </a:cubicBezTo>
                <a:cubicBezTo>
                  <a:pt x="294625" y="38810"/>
                  <a:pt x="293162" y="42976"/>
                  <a:pt x="291966" y="47009"/>
                </a:cubicBezTo>
                <a:cubicBezTo>
                  <a:pt x="292464" y="47751"/>
                  <a:pt x="292531" y="48261"/>
                  <a:pt x="292165" y="48538"/>
                </a:cubicBezTo>
                <a:cubicBezTo>
                  <a:pt x="291800" y="48815"/>
                  <a:pt x="291201" y="49192"/>
                  <a:pt x="290370" y="49668"/>
                </a:cubicBezTo>
                <a:cubicBezTo>
                  <a:pt x="290326" y="50222"/>
                  <a:pt x="290282" y="50709"/>
                  <a:pt x="290237" y="51130"/>
                </a:cubicBezTo>
                <a:cubicBezTo>
                  <a:pt x="290193" y="51551"/>
                  <a:pt x="290415" y="51773"/>
                  <a:pt x="290902" y="51795"/>
                </a:cubicBezTo>
                <a:cubicBezTo>
                  <a:pt x="290514" y="52670"/>
                  <a:pt x="289960" y="53712"/>
                  <a:pt x="289240" y="54920"/>
                </a:cubicBezTo>
                <a:cubicBezTo>
                  <a:pt x="288520" y="56127"/>
                  <a:pt x="288365" y="57036"/>
                  <a:pt x="288775" y="57645"/>
                </a:cubicBezTo>
                <a:lnTo>
                  <a:pt x="291966" y="54454"/>
                </a:lnTo>
                <a:cubicBezTo>
                  <a:pt x="292520" y="53922"/>
                  <a:pt x="292874" y="53391"/>
                  <a:pt x="293029" y="52859"/>
                </a:cubicBezTo>
                <a:cubicBezTo>
                  <a:pt x="293185" y="52327"/>
                  <a:pt x="293007" y="51795"/>
                  <a:pt x="292498" y="51263"/>
                </a:cubicBezTo>
                <a:cubicBezTo>
                  <a:pt x="293063" y="50698"/>
                  <a:pt x="293661" y="49967"/>
                  <a:pt x="294292" y="49070"/>
                </a:cubicBezTo>
                <a:cubicBezTo>
                  <a:pt x="294924" y="48172"/>
                  <a:pt x="295389" y="47308"/>
                  <a:pt x="295689" y="46477"/>
                </a:cubicBezTo>
                <a:lnTo>
                  <a:pt x="299943" y="36904"/>
                </a:lnTo>
                <a:lnTo>
                  <a:pt x="303134" y="34245"/>
                </a:lnTo>
                <a:cubicBezTo>
                  <a:pt x="303710" y="33691"/>
                  <a:pt x="304153" y="33071"/>
                  <a:pt x="304463" y="32384"/>
                </a:cubicBezTo>
                <a:cubicBezTo>
                  <a:pt x="304774" y="31697"/>
                  <a:pt x="304685" y="31077"/>
                  <a:pt x="304198" y="30523"/>
                </a:cubicBezTo>
                <a:lnTo>
                  <a:pt x="306325" y="26268"/>
                </a:lnTo>
                <a:cubicBezTo>
                  <a:pt x="306059" y="24496"/>
                  <a:pt x="306591" y="22989"/>
                  <a:pt x="307920" y="21748"/>
                </a:cubicBezTo>
                <a:cubicBezTo>
                  <a:pt x="309250" y="20507"/>
                  <a:pt x="309782" y="19000"/>
                  <a:pt x="309516" y="17227"/>
                </a:cubicBezTo>
                <a:lnTo>
                  <a:pt x="316429" y="11377"/>
                </a:lnTo>
                <a:cubicBezTo>
                  <a:pt x="317759" y="12862"/>
                  <a:pt x="318423" y="13881"/>
                  <a:pt x="318423" y="14435"/>
                </a:cubicBezTo>
                <a:cubicBezTo>
                  <a:pt x="318423" y="14989"/>
                  <a:pt x="317759" y="15743"/>
                  <a:pt x="316429" y="16696"/>
                </a:cubicBezTo>
                <a:cubicBezTo>
                  <a:pt x="317437" y="18191"/>
                  <a:pt x="317415" y="19321"/>
                  <a:pt x="316363" y="20086"/>
                </a:cubicBezTo>
                <a:cubicBezTo>
                  <a:pt x="315310" y="20850"/>
                  <a:pt x="315155" y="21848"/>
                  <a:pt x="315897" y="23077"/>
                </a:cubicBezTo>
                <a:cubicBezTo>
                  <a:pt x="314956" y="24462"/>
                  <a:pt x="313914" y="26745"/>
                  <a:pt x="312773" y="29924"/>
                </a:cubicBezTo>
                <a:cubicBezTo>
                  <a:pt x="311632" y="33104"/>
                  <a:pt x="311255" y="35254"/>
                  <a:pt x="311643" y="36373"/>
                </a:cubicBezTo>
                <a:lnTo>
                  <a:pt x="307388" y="46477"/>
                </a:lnTo>
                <a:cubicBezTo>
                  <a:pt x="308496" y="47829"/>
                  <a:pt x="309072" y="49247"/>
                  <a:pt x="309117" y="50732"/>
                </a:cubicBezTo>
                <a:cubicBezTo>
                  <a:pt x="309161" y="52216"/>
                  <a:pt x="308408" y="53634"/>
                  <a:pt x="306857" y="54986"/>
                </a:cubicBezTo>
                <a:cubicBezTo>
                  <a:pt x="306325" y="57180"/>
                  <a:pt x="305527" y="59440"/>
                  <a:pt x="304463" y="61767"/>
                </a:cubicBezTo>
                <a:cubicBezTo>
                  <a:pt x="303400" y="64093"/>
                  <a:pt x="302070" y="66088"/>
                  <a:pt x="300475" y="67750"/>
                </a:cubicBezTo>
                <a:lnTo>
                  <a:pt x="302070" y="72004"/>
                </a:lnTo>
                <a:lnTo>
                  <a:pt x="298348" y="74663"/>
                </a:lnTo>
                <a:lnTo>
                  <a:pt x="298348" y="80513"/>
                </a:lnTo>
                <a:cubicBezTo>
                  <a:pt x="297650" y="81599"/>
                  <a:pt x="297184" y="82618"/>
                  <a:pt x="296952" y="83571"/>
                </a:cubicBezTo>
                <a:cubicBezTo>
                  <a:pt x="296719" y="84524"/>
                  <a:pt x="296121" y="85277"/>
                  <a:pt x="295157" y="85831"/>
                </a:cubicBezTo>
                <a:cubicBezTo>
                  <a:pt x="294913" y="86441"/>
                  <a:pt x="294869" y="87216"/>
                  <a:pt x="295024" y="88158"/>
                </a:cubicBezTo>
                <a:cubicBezTo>
                  <a:pt x="295179" y="89100"/>
                  <a:pt x="295400" y="89742"/>
                  <a:pt x="295689" y="90086"/>
                </a:cubicBezTo>
                <a:cubicBezTo>
                  <a:pt x="295988" y="90584"/>
                  <a:pt x="296320" y="90784"/>
                  <a:pt x="296686" y="90684"/>
                </a:cubicBezTo>
                <a:cubicBezTo>
                  <a:pt x="297051" y="90584"/>
                  <a:pt x="297251" y="90385"/>
                  <a:pt x="297284" y="90086"/>
                </a:cubicBezTo>
                <a:cubicBezTo>
                  <a:pt x="296198" y="88490"/>
                  <a:pt x="296375" y="87161"/>
                  <a:pt x="297816" y="86097"/>
                </a:cubicBezTo>
                <a:cubicBezTo>
                  <a:pt x="299256" y="85033"/>
                  <a:pt x="300497" y="84236"/>
                  <a:pt x="301538" y="83704"/>
                </a:cubicBezTo>
                <a:lnTo>
                  <a:pt x="301538" y="75727"/>
                </a:lnTo>
                <a:lnTo>
                  <a:pt x="302070" y="75727"/>
                </a:lnTo>
                <a:cubicBezTo>
                  <a:pt x="302369" y="75173"/>
                  <a:pt x="302569" y="74552"/>
                  <a:pt x="302669" y="73865"/>
                </a:cubicBezTo>
                <a:cubicBezTo>
                  <a:pt x="302768" y="73179"/>
                  <a:pt x="302569" y="72558"/>
                  <a:pt x="302070" y="72004"/>
                </a:cubicBezTo>
                <a:cubicBezTo>
                  <a:pt x="303555" y="70619"/>
                  <a:pt x="304707" y="69135"/>
                  <a:pt x="305527" y="67550"/>
                </a:cubicBezTo>
                <a:cubicBezTo>
                  <a:pt x="306347" y="65966"/>
                  <a:pt x="307499" y="64614"/>
                  <a:pt x="308984" y="63495"/>
                </a:cubicBezTo>
                <a:cubicBezTo>
                  <a:pt x="307233" y="61778"/>
                  <a:pt x="306746" y="60559"/>
                  <a:pt x="307521" y="59839"/>
                </a:cubicBezTo>
                <a:cubicBezTo>
                  <a:pt x="308297" y="59119"/>
                  <a:pt x="309671" y="58033"/>
                  <a:pt x="311643" y="56582"/>
                </a:cubicBezTo>
                <a:cubicBezTo>
                  <a:pt x="312851" y="55152"/>
                  <a:pt x="313759" y="52560"/>
                  <a:pt x="314368" y="48804"/>
                </a:cubicBezTo>
                <a:cubicBezTo>
                  <a:pt x="314978" y="45048"/>
                  <a:pt x="316019" y="42322"/>
                  <a:pt x="317493" y="40627"/>
                </a:cubicBezTo>
                <a:cubicBezTo>
                  <a:pt x="318036" y="40383"/>
                  <a:pt x="318545" y="40339"/>
                  <a:pt x="319022" y="40494"/>
                </a:cubicBezTo>
                <a:cubicBezTo>
                  <a:pt x="319498" y="40649"/>
                  <a:pt x="319875" y="40871"/>
                  <a:pt x="320152" y="41159"/>
                </a:cubicBezTo>
                <a:cubicBezTo>
                  <a:pt x="321360" y="42621"/>
                  <a:pt x="321603" y="44350"/>
                  <a:pt x="320883" y="46344"/>
                </a:cubicBezTo>
                <a:cubicBezTo>
                  <a:pt x="320163" y="48338"/>
                  <a:pt x="319210" y="49801"/>
                  <a:pt x="318025" y="50732"/>
                </a:cubicBezTo>
                <a:cubicBezTo>
                  <a:pt x="316762" y="54155"/>
                  <a:pt x="315698" y="57412"/>
                  <a:pt x="314834" y="60504"/>
                </a:cubicBezTo>
                <a:cubicBezTo>
                  <a:pt x="313970" y="63595"/>
                  <a:pt x="312906" y="66719"/>
                  <a:pt x="311643" y="69877"/>
                </a:cubicBezTo>
                <a:cubicBezTo>
                  <a:pt x="312130" y="70386"/>
                  <a:pt x="312219" y="70830"/>
                  <a:pt x="311909" y="71206"/>
                </a:cubicBezTo>
                <a:cubicBezTo>
                  <a:pt x="311599" y="71583"/>
                  <a:pt x="311155" y="72026"/>
                  <a:pt x="310579" y="72536"/>
                </a:cubicBezTo>
                <a:cubicBezTo>
                  <a:pt x="310070" y="73079"/>
                  <a:pt x="309892" y="73588"/>
                  <a:pt x="310047" y="74065"/>
                </a:cubicBezTo>
                <a:cubicBezTo>
                  <a:pt x="310203" y="74541"/>
                  <a:pt x="310557" y="74918"/>
                  <a:pt x="311111" y="75195"/>
                </a:cubicBezTo>
                <a:cubicBezTo>
                  <a:pt x="310280" y="76015"/>
                  <a:pt x="309549" y="76901"/>
                  <a:pt x="308917" y="77854"/>
                </a:cubicBezTo>
                <a:cubicBezTo>
                  <a:pt x="308286" y="78807"/>
                  <a:pt x="307953" y="79693"/>
                  <a:pt x="307920" y="80513"/>
                </a:cubicBezTo>
                <a:lnTo>
                  <a:pt x="305793" y="84236"/>
                </a:lnTo>
                <a:cubicBezTo>
                  <a:pt x="306569" y="85322"/>
                  <a:pt x="306879" y="86341"/>
                  <a:pt x="306724" y="87294"/>
                </a:cubicBezTo>
                <a:cubicBezTo>
                  <a:pt x="306569" y="88247"/>
                  <a:pt x="306081" y="89000"/>
                  <a:pt x="305261" y="89554"/>
                </a:cubicBezTo>
                <a:cubicBezTo>
                  <a:pt x="307067" y="89421"/>
                  <a:pt x="309438" y="89288"/>
                  <a:pt x="312374" y="89155"/>
                </a:cubicBezTo>
                <a:cubicBezTo>
                  <a:pt x="315310" y="89022"/>
                  <a:pt x="317548" y="89687"/>
                  <a:pt x="319088" y="91149"/>
                </a:cubicBezTo>
                <a:cubicBezTo>
                  <a:pt x="319886" y="92268"/>
                  <a:pt x="320285" y="93354"/>
                  <a:pt x="320285" y="94407"/>
                </a:cubicBezTo>
                <a:cubicBezTo>
                  <a:pt x="320285" y="95459"/>
                  <a:pt x="319886" y="96146"/>
                  <a:pt x="319088" y="96467"/>
                </a:cubicBezTo>
                <a:cubicBezTo>
                  <a:pt x="319033" y="96778"/>
                  <a:pt x="318878" y="97221"/>
                  <a:pt x="318623" y="97797"/>
                </a:cubicBezTo>
                <a:cubicBezTo>
                  <a:pt x="318368" y="98373"/>
                  <a:pt x="318346" y="98816"/>
                  <a:pt x="318556" y="99127"/>
                </a:cubicBezTo>
                <a:lnTo>
                  <a:pt x="320152" y="98063"/>
                </a:lnTo>
                <a:lnTo>
                  <a:pt x="327065" y="92745"/>
                </a:lnTo>
                <a:lnTo>
                  <a:pt x="328129" y="89022"/>
                </a:lnTo>
                <a:cubicBezTo>
                  <a:pt x="327642" y="88280"/>
                  <a:pt x="327553" y="87770"/>
                  <a:pt x="327863" y="87493"/>
                </a:cubicBezTo>
                <a:cubicBezTo>
                  <a:pt x="328173" y="87216"/>
                  <a:pt x="328617" y="86839"/>
                  <a:pt x="329193" y="86363"/>
                </a:cubicBezTo>
                <a:cubicBezTo>
                  <a:pt x="329436" y="85842"/>
                  <a:pt x="329481" y="85421"/>
                  <a:pt x="329326" y="85100"/>
                </a:cubicBezTo>
                <a:cubicBezTo>
                  <a:pt x="329171" y="84779"/>
                  <a:pt x="328949" y="84491"/>
                  <a:pt x="328661" y="84236"/>
                </a:cubicBezTo>
                <a:cubicBezTo>
                  <a:pt x="330212" y="82596"/>
                  <a:pt x="331630" y="80823"/>
                  <a:pt x="332915" y="78918"/>
                </a:cubicBezTo>
                <a:cubicBezTo>
                  <a:pt x="334201" y="77012"/>
                  <a:pt x="335619" y="75239"/>
                  <a:pt x="337170" y="73600"/>
                </a:cubicBezTo>
                <a:cubicBezTo>
                  <a:pt x="337724" y="71151"/>
                  <a:pt x="338743" y="68869"/>
                  <a:pt x="340228" y="66752"/>
                </a:cubicBezTo>
                <a:cubicBezTo>
                  <a:pt x="341712" y="64636"/>
                  <a:pt x="343529" y="63019"/>
                  <a:pt x="345679" y="61900"/>
                </a:cubicBezTo>
                <a:lnTo>
                  <a:pt x="345147" y="59241"/>
                </a:lnTo>
                <a:cubicBezTo>
                  <a:pt x="344903" y="58432"/>
                  <a:pt x="344992" y="57656"/>
                  <a:pt x="345413" y="56914"/>
                </a:cubicBezTo>
                <a:cubicBezTo>
                  <a:pt x="345834" y="56172"/>
                  <a:pt x="346454" y="55529"/>
                  <a:pt x="347274" y="54986"/>
                </a:cubicBezTo>
                <a:cubicBezTo>
                  <a:pt x="348338" y="52770"/>
                  <a:pt x="349402" y="52416"/>
                  <a:pt x="350465" y="53922"/>
                </a:cubicBezTo>
                <a:cubicBezTo>
                  <a:pt x="351584" y="54953"/>
                  <a:pt x="352271" y="55950"/>
                  <a:pt x="352526" y="56914"/>
                </a:cubicBezTo>
                <a:cubicBezTo>
                  <a:pt x="352781" y="57878"/>
                  <a:pt x="352271" y="59008"/>
                  <a:pt x="350997" y="60304"/>
                </a:cubicBezTo>
                <a:cubicBezTo>
                  <a:pt x="349967" y="61268"/>
                  <a:pt x="348704" y="62930"/>
                  <a:pt x="347208" y="65290"/>
                </a:cubicBezTo>
                <a:cubicBezTo>
                  <a:pt x="345712" y="67650"/>
                  <a:pt x="345380" y="69711"/>
                  <a:pt x="346211" y="71472"/>
                </a:cubicBezTo>
                <a:cubicBezTo>
                  <a:pt x="345912" y="73079"/>
                  <a:pt x="345180" y="75583"/>
                  <a:pt x="344017" y="78984"/>
                </a:cubicBezTo>
                <a:cubicBezTo>
                  <a:pt x="342854" y="82386"/>
                  <a:pt x="341458" y="85022"/>
                  <a:pt x="339829" y="86895"/>
                </a:cubicBezTo>
                <a:cubicBezTo>
                  <a:pt x="340571" y="87693"/>
                  <a:pt x="340815" y="88357"/>
                  <a:pt x="340560" y="88889"/>
                </a:cubicBezTo>
                <a:cubicBezTo>
                  <a:pt x="340305" y="89421"/>
                  <a:pt x="339884" y="89820"/>
                  <a:pt x="339297" y="90086"/>
                </a:cubicBezTo>
                <a:cubicBezTo>
                  <a:pt x="338444" y="91050"/>
                  <a:pt x="338555" y="92446"/>
                  <a:pt x="339629" y="94274"/>
                </a:cubicBezTo>
                <a:cubicBezTo>
                  <a:pt x="340704" y="96102"/>
                  <a:pt x="341480" y="97365"/>
                  <a:pt x="341956" y="98063"/>
                </a:cubicBezTo>
                <a:cubicBezTo>
                  <a:pt x="340771" y="99769"/>
                  <a:pt x="338887" y="103403"/>
                  <a:pt x="336306" y="108965"/>
                </a:cubicBezTo>
                <a:cubicBezTo>
                  <a:pt x="333724" y="114527"/>
                  <a:pt x="332771" y="118161"/>
                  <a:pt x="333447" y="119867"/>
                </a:cubicBezTo>
                <a:lnTo>
                  <a:pt x="329193" y="123590"/>
                </a:lnTo>
                <a:cubicBezTo>
                  <a:pt x="328384" y="125163"/>
                  <a:pt x="327608" y="126670"/>
                  <a:pt x="326866" y="128110"/>
                </a:cubicBezTo>
                <a:cubicBezTo>
                  <a:pt x="326124" y="129551"/>
                  <a:pt x="325481" y="131057"/>
                  <a:pt x="324938" y="132631"/>
                </a:cubicBezTo>
                <a:lnTo>
                  <a:pt x="325470" y="134226"/>
                </a:lnTo>
                <a:cubicBezTo>
                  <a:pt x="327165" y="133850"/>
                  <a:pt x="328428" y="132343"/>
                  <a:pt x="329259" y="129706"/>
                </a:cubicBezTo>
                <a:cubicBezTo>
                  <a:pt x="330090" y="127069"/>
                  <a:pt x="331486" y="125562"/>
                  <a:pt x="333447" y="125185"/>
                </a:cubicBezTo>
                <a:cubicBezTo>
                  <a:pt x="334422" y="125097"/>
                  <a:pt x="335663" y="124742"/>
                  <a:pt x="337170" y="124122"/>
                </a:cubicBezTo>
                <a:lnTo>
                  <a:pt x="333447" y="122526"/>
                </a:lnTo>
                <a:lnTo>
                  <a:pt x="335043" y="121463"/>
                </a:lnTo>
                <a:cubicBezTo>
                  <a:pt x="335829" y="120975"/>
                  <a:pt x="336516" y="120887"/>
                  <a:pt x="337103" y="121197"/>
                </a:cubicBezTo>
                <a:cubicBezTo>
                  <a:pt x="337691" y="121507"/>
                  <a:pt x="338245" y="121950"/>
                  <a:pt x="338765" y="122526"/>
                </a:cubicBezTo>
                <a:cubicBezTo>
                  <a:pt x="339319" y="121751"/>
                  <a:pt x="339807" y="121042"/>
                  <a:pt x="340228" y="120399"/>
                </a:cubicBezTo>
                <a:cubicBezTo>
                  <a:pt x="340649" y="119756"/>
                  <a:pt x="340870" y="119047"/>
                  <a:pt x="340893" y="118272"/>
                </a:cubicBezTo>
                <a:cubicBezTo>
                  <a:pt x="341391" y="117696"/>
                  <a:pt x="341724" y="116854"/>
                  <a:pt x="341890" y="115746"/>
                </a:cubicBezTo>
                <a:cubicBezTo>
                  <a:pt x="342056" y="114638"/>
                  <a:pt x="342255" y="113530"/>
                  <a:pt x="342488" y="112422"/>
                </a:cubicBezTo>
                <a:cubicBezTo>
                  <a:pt x="340804" y="112333"/>
                  <a:pt x="339386" y="111447"/>
                  <a:pt x="338233" y="109763"/>
                </a:cubicBezTo>
                <a:cubicBezTo>
                  <a:pt x="339918" y="108699"/>
                  <a:pt x="340804" y="107104"/>
                  <a:pt x="340893" y="104976"/>
                </a:cubicBezTo>
                <a:lnTo>
                  <a:pt x="346211" y="106040"/>
                </a:lnTo>
                <a:cubicBezTo>
                  <a:pt x="345468" y="106838"/>
                  <a:pt x="344959" y="107636"/>
                  <a:pt x="344682" y="108433"/>
                </a:cubicBezTo>
                <a:cubicBezTo>
                  <a:pt x="344405" y="109231"/>
                  <a:pt x="344028" y="110029"/>
                  <a:pt x="343552" y="110826"/>
                </a:cubicBezTo>
                <a:lnTo>
                  <a:pt x="345679" y="112422"/>
                </a:lnTo>
                <a:cubicBezTo>
                  <a:pt x="346742" y="112422"/>
                  <a:pt x="347274" y="112954"/>
                  <a:pt x="347274" y="114017"/>
                </a:cubicBezTo>
                <a:cubicBezTo>
                  <a:pt x="347230" y="115092"/>
                  <a:pt x="346920" y="116133"/>
                  <a:pt x="346344" y="117142"/>
                </a:cubicBezTo>
                <a:cubicBezTo>
                  <a:pt x="345767" y="118150"/>
                  <a:pt x="345191" y="119058"/>
                  <a:pt x="344615" y="119867"/>
                </a:cubicBezTo>
                <a:cubicBezTo>
                  <a:pt x="345446" y="120089"/>
                  <a:pt x="346310" y="120177"/>
                  <a:pt x="347208" y="120133"/>
                </a:cubicBezTo>
                <a:cubicBezTo>
                  <a:pt x="348105" y="120089"/>
                  <a:pt x="348837" y="120177"/>
                  <a:pt x="349402" y="120399"/>
                </a:cubicBezTo>
                <a:cubicBezTo>
                  <a:pt x="349789" y="121285"/>
                  <a:pt x="349413" y="122438"/>
                  <a:pt x="348271" y="123856"/>
                </a:cubicBezTo>
                <a:cubicBezTo>
                  <a:pt x="347130" y="125274"/>
                  <a:pt x="346089" y="126426"/>
                  <a:pt x="345147" y="127313"/>
                </a:cubicBezTo>
                <a:cubicBezTo>
                  <a:pt x="345125" y="128421"/>
                  <a:pt x="344903" y="129396"/>
                  <a:pt x="344482" y="130238"/>
                </a:cubicBezTo>
                <a:cubicBezTo>
                  <a:pt x="344061" y="131080"/>
                  <a:pt x="343574" y="131523"/>
                  <a:pt x="343020" y="131567"/>
                </a:cubicBezTo>
                <a:lnTo>
                  <a:pt x="340361" y="135290"/>
                </a:lnTo>
                <a:lnTo>
                  <a:pt x="340361" y="140076"/>
                </a:lnTo>
                <a:lnTo>
                  <a:pt x="341956" y="138481"/>
                </a:lnTo>
                <a:lnTo>
                  <a:pt x="344083" y="134226"/>
                </a:lnTo>
                <a:cubicBezTo>
                  <a:pt x="344371" y="133694"/>
                  <a:pt x="344726" y="133296"/>
                  <a:pt x="345147" y="133030"/>
                </a:cubicBezTo>
                <a:cubicBezTo>
                  <a:pt x="345568" y="132764"/>
                  <a:pt x="345923" y="132631"/>
                  <a:pt x="346211" y="132631"/>
                </a:cubicBezTo>
                <a:cubicBezTo>
                  <a:pt x="346166" y="132930"/>
                  <a:pt x="345989" y="133395"/>
                  <a:pt x="345679" y="134027"/>
                </a:cubicBezTo>
                <a:cubicBezTo>
                  <a:pt x="345369" y="134658"/>
                  <a:pt x="345191" y="135257"/>
                  <a:pt x="345147" y="135822"/>
                </a:cubicBezTo>
                <a:cubicBezTo>
                  <a:pt x="345767" y="137262"/>
                  <a:pt x="345058" y="139035"/>
                  <a:pt x="343020" y="141140"/>
                </a:cubicBezTo>
                <a:cubicBezTo>
                  <a:pt x="340981" y="143245"/>
                  <a:pt x="340272" y="145018"/>
                  <a:pt x="340893" y="146458"/>
                </a:cubicBezTo>
                <a:lnTo>
                  <a:pt x="338765" y="150181"/>
                </a:lnTo>
                <a:cubicBezTo>
                  <a:pt x="338677" y="151333"/>
                  <a:pt x="338322" y="152751"/>
                  <a:pt x="337702" y="154435"/>
                </a:cubicBezTo>
                <a:cubicBezTo>
                  <a:pt x="338832" y="153106"/>
                  <a:pt x="339895" y="151643"/>
                  <a:pt x="340893" y="150048"/>
                </a:cubicBezTo>
                <a:cubicBezTo>
                  <a:pt x="341890" y="148452"/>
                  <a:pt x="342422" y="146724"/>
                  <a:pt x="342488" y="144862"/>
                </a:cubicBezTo>
                <a:lnTo>
                  <a:pt x="346742" y="146458"/>
                </a:lnTo>
                <a:lnTo>
                  <a:pt x="345679" y="152308"/>
                </a:lnTo>
                <a:lnTo>
                  <a:pt x="348338" y="151776"/>
                </a:lnTo>
                <a:lnTo>
                  <a:pt x="350997" y="154967"/>
                </a:lnTo>
                <a:lnTo>
                  <a:pt x="348338" y="162944"/>
                </a:lnTo>
                <a:cubicBezTo>
                  <a:pt x="346277" y="164927"/>
                  <a:pt x="344549" y="167210"/>
                  <a:pt x="343153" y="169791"/>
                </a:cubicBezTo>
                <a:cubicBezTo>
                  <a:pt x="341757" y="172373"/>
                  <a:pt x="340294" y="174522"/>
                  <a:pt x="338765" y="176239"/>
                </a:cubicBezTo>
                <a:lnTo>
                  <a:pt x="337702" y="176239"/>
                </a:lnTo>
                <a:lnTo>
                  <a:pt x="337702" y="177835"/>
                </a:lnTo>
                <a:lnTo>
                  <a:pt x="334511" y="183153"/>
                </a:lnTo>
                <a:cubicBezTo>
                  <a:pt x="334289" y="185413"/>
                  <a:pt x="333403" y="187407"/>
                  <a:pt x="331852" y="189136"/>
                </a:cubicBezTo>
                <a:cubicBezTo>
                  <a:pt x="330301" y="190864"/>
                  <a:pt x="329414" y="193124"/>
                  <a:pt x="329193" y="195916"/>
                </a:cubicBezTo>
                <a:cubicBezTo>
                  <a:pt x="328550" y="197035"/>
                  <a:pt x="327575" y="198919"/>
                  <a:pt x="326268" y="201567"/>
                </a:cubicBezTo>
                <a:cubicBezTo>
                  <a:pt x="324960" y="204215"/>
                  <a:pt x="323985" y="205700"/>
                  <a:pt x="323343" y="206021"/>
                </a:cubicBezTo>
                <a:cubicBezTo>
                  <a:pt x="323431" y="207705"/>
                  <a:pt x="323254" y="209655"/>
                  <a:pt x="322811" y="211871"/>
                </a:cubicBezTo>
                <a:lnTo>
                  <a:pt x="323343" y="211871"/>
                </a:lnTo>
                <a:cubicBezTo>
                  <a:pt x="323963" y="212403"/>
                  <a:pt x="323786" y="212934"/>
                  <a:pt x="322811" y="213466"/>
                </a:cubicBezTo>
                <a:lnTo>
                  <a:pt x="321747" y="213466"/>
                </a:lnTo>
                <a:cubicBezTo>
                  <a:pt x="321127" y="214973"/>
                  <a:pt x="320241" y="215682"/>
                  <a:pt x="319088" y="215594"/>
                </a:cubicBezTo>
                <a:cubicBezTo>
                  <a:pt x="319000" y="217433"/>
                  <a:pt x="318645" y="219205"/>
                  <a:pt x="318025" y="220912"/>
                </a:cubicBezTo>
                <a:cubicBezTo>
                  <a:pt x="317404" y="222618"/>
                  <a:pt x="317050" y="224391"/>
                  <a:pt x="316961" y="226230"/>
                </a:cubicBezTo>
                <a:lnTo>
                  <a:pt x="320152" y="230484"/>
                </a:lnTo>
                <a:cubicBezTo>
                  <a:pt x="320772" y="230396"/>
                  <a:pt x="321127" y="230573"/>
                  <a:pt x="321216" y="231016"/>
                </a:cubicBezTo>
                <a:cubicBezTo>
                  <a:pt x="321193" y="231581"/>
                  <a:pt x="320972" y="232179"/>
                  <a:pt x="320551" y="232811"/>
                </a:cubicBezTo>
                <a:cubicBezTo>
                  <a:pt x="320130" y="233442"/>
                  <a:pt x="319642" y="233908"/>
                  <a:pt x="319088" y="234207"/>
                </a:cubicBezTo>
                <a:cubicBezTo>
                  <a:pt x="319110" y="235038"/>
                  <a:pt x="318933" y="235769"/>
                  <a:pt x="318556" y="236401"/>
                </a:cubicBezTo>
                <a:cubicBezTo>
                  <a:pt x="318180" y="237032"/>
                  <a:pt x="317471" y="237365"/>
                  <a:pt x="316429" y="237398"/>
                </a:cubicBezTo>
                <a:lnTo>
                  <a:pt x="314834" y="237398"/>
                </a:lnTo>
                <a:lnTo>
                  <a:pt x="314302" y="243248"/>
                </a:lnTo>
                <a:lnTo>
                  <a:pt x="308984" y="253352"/>
                </a:lnTo>
                <a:lnTo>
                  <a:pt x="306857" y="254948"/>
                </a:lnTo>
                <a:cubicBezTo>
                  <a:pt x="306801" y="256587"/>
                  <a:pt x="306380" y="258360"/>
                  <a:pt x="305594" y="260266"/>
                </a:cubicBezTo>
                <a:cubicBezTo>
                  <a:pt x="304807" y="262171"/>
                  <a:pt x="303987" y="263944"/>
                  <a:pt x="303134" y="265584"/>
                </a:cubicBezTo>
                <a:lnTo>
                  <a:pt x="303134" y="271966"/>
                </a:lnTo>
                <a:lnTo>
                  <a:pt x="298879" y="275688"/>
                </a:lnTo>
                <a:lnTo>
                  <a:pt x="296752" y="281006"/>
                </a:lnTo>
                <a:lnTo>
                  <a:pt x="293561" y="283666"/>
                </a:lnTo>
                <a:cubicBezTo>
                  <a:pt x="293406" y="285405"/>
                  <a:pt x="292786" y="286845"/>
                  <a:pt x="291700" y="287987"/>
                </a:cubicBezTo>
                <a:cubicBezTo>
                  <a:pt x="290614" y="289128"/>
                  <a:pt x="289994" y="290701"/>
                  <a:pt x="289839" y="292706"/>
                </a:cubicBezTo>
                <a:lnTo>
                  <a:pt x="285052" y="301747"/>
                </a:lnTo>
                <a:cubicBezTo>
                  <a:pt x="283457" y="302102"/>
                  <a:pt x="282526" y="303520"/>
                  <a:pt x="282260" y="306002"/>
                </a:cubicBezTo>
                <a:cubicBezTo>
                  <a:pt x="281994" y="308483"/>
                  <a:pt x="280798" y="309902"/>
                  <a:pt x="278671" y="310256"/>
                </a:cubicBezTo>
                <a:lnTo>
                  <a:pt x="279202" y="295365"/>
                </a:lnTo>
                <a:lnTo>
                  <a:pt x="276011" y="294302"/>
                </a:lnTo>
                <a:lnTo>
                  <a:pt x="273884" y="298024"/>
                </a:lnTo>
                <a:cubicBezTo>
                  <a:pt x="273242" y="300174"/>
                  <a:pt x="272400" y="303188"/>
                  <a:pt x="271358" y="307065"/>
                </a:cubicBezTo>
                <a:cubicBezTo>
                  <a:pt x="270317" y="310943"/>
                  <a:pt x="269740" y="313957"/>
                  <a:pt x="269630" y="316106"/>
                </a:cubicBezTo>
                <a:cubicBezTo>
                  <a:pt x="269718" y="318377"/>
                  <a:pt x="269408" y="319685"/>
                  <a:pt x="268699" y="320028"/>
                </a:cubicBezTo>
                <a:cubicBezTo>
                  <a:pt x="267990" y="320372"/>
                  <a:pt x="266350" y="320482"/>
                  <a:pt x="263780" y="320361"/>
                </a:cubicBezTo>
                <a:lnTo>
                  <a:pt x="263248" y="321956"/>
                </a:lnTo>
                <a:cubicBezTo>
                  <a:pt x="263913" y="322621"/>
                  <a:pt x="264445" y="323551"/>
                  <a:pt x="264843" y="324748"/>
                </a:cubicBezTo>
                <a:cubicBezTo>
                  <a:pt x="265242" y="325945"/>
                  <a:pt x="264710" y="326609"/>
                  <a:pt x="263248" y="326742"/>
                </a:cubicBezTo>
                <a:cubicBezTo>
                  <a:pt x="262882" y="326753"/>
                  <a:pt x="262284" y="326864"/>
                  <a:pt x="261453" y="327075"/>
                </a:cubicBezTo>
                <a:cubicBezTo>
                  <a:pt x="260622" y="327285"/>
                  <a:pt x="260157" y="327529"/>
                  <a:pt x="260057" y="327806"/>
                </a:cubicBezTo>
                <a:lnTo>
                  <a:pt x="260057" y="328338"/>
                </a:lnTo>
                <a:lnTo>
                  <a:pt x="267502" y="332592"/>
                </a:lnTo>
                <a:cubicBezTo>
                  <a:pt x="268821" y="331218"/>
                  <a:pt x="269774" y="329579"/>
                  <a:pt x="270361" y="327673"/>
                </a:cubicBezTo>
                <a:cubicBezTo>
                  <a:pt x="270948" y="325767"/>
                  <a:pt x="271236" y="323862"/>
                  <a:pt x="271225" y="321956"/>
                </a:cubicBezTo>
                <a:cubicBezTo>
                  <a:pt x="272732" y="320449"/>
                  <a:pt x="273441" y="318677"/>
                  <a:pt x="273352" y="316638"/>
                </a:cubicBezTo>
                <a:lnTo>
                  <a:pt x="275480" y="311852"/>
                </a:lnTo>
                <a:cubicBezTo>
                  <a:pt x="275469" y="311530"/>
                  <a:pt x="275491" y="311109"/>
                  <a:pt x="275546" y="310589"/>
                </a:cubicBezTo>
                <a:cubicBezTo>
                  <a:pt x="275601" y="310068"/>
                  <a:pt x="275757" y="309780"/>
                  <a:pt x="276011" y="309724"/>
                </a:cubicBezTo>
                <a:cubicBezTo>
                  <a:pt x="277097" y="309913"/>
                  <a:pt x="277984" y="310866"/>
                  <a:pt x="278671" y="312583"/>
                </a:cubicBezTo>
                <a:cubicBezTo>
                  <a:pt x="279357" y="314300"/>
                  <a:pt x="279712" y="315652"/>
                  <a:pt x="279734" y="316638"/>
                </a:cubicBezTo>
                <a:cubicBezTo>
                  <a:pt x="279756" y="316937"/>
                  <a:pt x="279712" y="317269"/>
                  <a:pt x="279601" y="317635"/>
                </a:cubicBezTo>
                <a:cubicBezTo>
                  <a:pt x="279490" y="318001"/>
                  <a:pt x="279180" y="318200"/>
                  <a:pt x="278671" y="318233"/>
                </a:cubicBezTo>
                <a:cubicBezTo>
                  <a:pt x="278128" y="320538"/>
                  <a:pt x="277219" y="323241"/>
                  <a:pt x="275945" y="326344"/>
                </a:cubicBezTo>
                <a:cubicBezTo>
                  <a:pt x="274671" y="329446"/>
                  <a:pt x="273098" y="331883"/>
                  <a:pt x="271225" y="333656"/>
                </a:cubicBezTo>
                <a:cubicBezTo>
                  <a:pt x="271159" y="334653"/>
                  <a:pt x="270893" y="335451"/>
                  <a:pt x="270427" y="336049"/>
                </a:cubicBezTo>
                <a:cubicBezTo>
                  <a:pt x="269962" y="336647"/>
                  <a:pt x="269696" y="337445"/>
                  <a:pt x="269630" y="338442"/>
                </a:cubicBezTo>
                <a:cubicBezTo>
                  <a:pt x="268832" y="340337"/>
                  <a:pt x="267901" y="342265"/>
                  <a:pt x="266838" y="344226"/>
                </a:cubicBezTo>
                <a:cubicBezTo>
                  <a:pt x="265774" y="346187"/>
                  <a:pt x="264577" y="347982"/>
                  <a:pt x="263248" y="349610"/>
                </a:cubicBezTo>
                <a:cubicBezTo>
                  <a:pt x="263248" y="350186"/>
                  <a:pt x="263115" y="350763"/>
                  <a:pt x="262849" y="351339"/>
                </a:cubicBezTo>
                <a:cubicBezTo>
                  <a:pt x="262583" y="351915"/>
                  <a:pt x="262184" y="352225"/>
                  <a:pt x="261653" y="352269"/>
                </a:cubicBezTo>
                <a:cubicBezTo>
                  <a:pt x="260655" y="352092"/>
                  <a:pt x="260124" y="351250"/>
                  <a:pt x="260057" y="349743"/>
                </a:cubicBezTo>
                <a:cubicBezTo>
                  <a:pt x="259991" y="348236"/>
                  <a:pt x="259991" y="347128"/>
                  <a:pt x="260057" y="346419"/>
                </a:cubicBezTo>
                <a:lnTo>
                  <a:pt x="255803" y="348015"/>
                </a:lnTo>
                <a:lnTo>
                  <a:pt x="255271" y="353333"/>
                </a:lnTo>
                <a:lnTo>
                  <a:pt x="250484" y="362906"/>
                </a:lnTo>
                <a:lnTo>
                  <a:pt x="249953" y="362906"/>
                </a:lnTo>
                <a:lnTo>
                  <a:pt x="245698" y="372478"/>
                </a:lnTo>
                <a:cubicBezTo>
                  <a:pt x="245211" y="372899"/>
                  <a:pt x="244989" y="373786"/>
                  <a:pt x="245033" y="375137"/>
                </a:cubicBezTo>
                <a:cubicBezTo>
                  <a:pt x="245078" y="376489"/>
                  <a:pt x="245122" y="377375"/>
                  <a:pt x="245166" y="377796"/>
                </a:cubicBezTo>
                <a:cubicBezTo>
                  <a:pt x="245798" y="377154"/>
                  <a:pt x="246396" y="377242"/>
                  <a:pt x="246961" y="378062"/>
                </a:cubicBezTo>
                <a:cubicBezTo>
                  <a:pt x="247526" y="378882"/>
                  <a:pt x="247460" y="379503"/>
                  <a:pt x="246762" y="379924"/>
                </a:cubicBezTo>
                <a:cubicBezTo>
                  <a:pt x="246463" y="379901"/>
                  <a:pt x="246130" y="379946"/>
                  <a:pt x="245765" y="380057"/>
                </a:cubicBezTo>
                <a:cubicBezTo>
                  <a:pt x="245399" y="380167"/>
                  <a:pt x="245200" y="380478"/>
                  <a:pt x="245166" y="380987"/>
                </a:cubicBezTo>
                <a:cubicBezTo>
                  <a:pt x="245211" y="381541"/>
                  <a:pt x="245521" y="382162"/>
                  <a:pt x="246097" y="382849"/>
                </a:cubicBezTo>
                <a:cubicBezTo>
                  <a:pt x="246673" y="383535"/>
                  <a:pt x="247249" y="384156"/>
                  <a:pt x="247825" y="384710"/>
                </a:cubicBezTo>
                <a:cubicBezTo>
                  <a:pt x="247715" y="385785"/>
                  <a:pt x="247138" y="387491"/>
                  <a:pt x="246097" y="389829"/>
                </a:cubicBezTo>
                <a:cubicBezTo>
                  <a:pt x="245056" y="392166"/>
                  <a:pt x="244213" y="393474"/>
                  <a:pt x="243571" y="393751"/>
                </a:cubicBezTo>
                <a:cubicBezTo>
                  <a:pt x="243648" y="395557"/>
                  <a:pt x="243493" y="396731"/>
                  <a:pt x="243106" y="397274"/>
                </a:cubicBezTo>
                <a:cubicBezTo>
                  <a:pt x="242718" y="397817"/>
                  <a:pt x="241632" y="398061"/>
                  <a:pt x="239848" y="398005"/>
                </a:cubicBezTo>
                <a:lnTo>
                  <a:pt x="239848" y="403855"/>
                </a:lnTo>
                <a:cubicBezTo>
                  <a:pt x="238497" y="403057"/>
                  <a:pt x="237211" y="402127"/>
                  <a:pt x="235993" y="401063"/>
                </a:cubicBezTo>
                <a:cubicBezTo>
                  <a:pt x="234774" y="400000"/>
                  <a:pt x="233754" y="398803"/>
                  <a:pt x="232935" y="397473"/>
                </a:cubicBezTo>
                <a:cubicBezTo>
                  <a:pt x="233023" y="398537"/>
                  <a:pt x="232846" y="399601"/>
                  <a:pt x="232403" y="400664"/>
                </a:cubicBezTo>
                <a:lnTo>
                  <a:pt x="235594" y="405982"/>
                </a:lnTo>
                <a:cubicBezTo>
                  <a:pt x="234995" y="408032"/>
                  <a:pt x="233666" y="411910"/>
                  <a:pt x="231605" y="417616"/>
                </a:cubicBezTo>
                <a:cubicBezTo>
                  <a:pt x="229544" y="423322"/>
                  <a:pt x="227151" y="426535"/>
                  <a:pt x="224426" y="427255"/>
                </a:cubicBezTo>
                <a:cubicBezTo>
                  <a:pt x="224370" y="428285"/>
                  <a:pt x="223949" y="429814"/>
                  <a:pt x="223163" y="431842"/>
                </a:cubicBezTo>
                <a:cubicBezTo>
                  <a:pt x="222376" y="433869"/>
                  <a:pt x="221556" y="434999"/>
                  <a:pt x="220703" y="435232"/>
                </a:cubicBezTo>
                <a:cubicBezTo>
                  <a:pt x="220448" y="435166"/>
                  <a:pt x="220293" y="434900"/>
                  <a:pt x="220238" y="434434"/>
                </a:cubicBezTo>
                <a:cubicBezTo>
                  <a:pt x="220182" y="433969"/>
                  <a:pt x="220160" y="433703"/>
                  <a:pt x="220171" y="433637"/>
                </a:cubicBezTo>
                <a:lnTo>
                  <a:pt x="218044" y="433105"/>
                </a:lnTo>
                <a:lnTo>
                  <a:pt x="216448" y="435232"/>
                </a:lnTo>
                <a:lnTo>
                  <a:pt x="220171" y="438955"/>
                </a:lnTo>
                <a:cubicBezTo>
                  <a:pt x="220127" y="441846"/>
                  <a:pt x="219551" y="444439"/>
                  <a:pt x="218443" y="446733"/>
                </a:cubicBezTo>
                <a:cubicBezTo>
                  <a:pt x="217335" y="449026"/>
                  <a:pt x="215961" y="451220"/>
                  <a:pt x="214321" y="453314"/>
                </a:cubicBezTo>
                <a:cubicBezTo>
                  <a:pt x="214487" y="454134"/>
                  <a:pt x="214953" y="455685"/>
                  <a:pt x="215717" y="457967"/>
                </a:cubicBezTo>
                <a:cubicBezTo>
                  <a:pt x="216482" y="460249"/>
                  <a:pt x="216548" y="461535"/>
                  <a:pt x="215917" y="461823"/>
                </a:cubicBezTo>
                <a:cubicBezTo>
                  <a:pt x="215130" y="461801"/>
                  <a:pt x="214443" y="461579"/>
                  <a:pt x="213856" y="461158"/>
                </a:cubicBezTo>
                <a:cubicBezTo>
                  <a:pt x="213269" y="460737"/>
                  <a:pt x="212715" y="460249"/>
                  <a:pt x="212194" y="459695"/>
                </a:cubicBezTo>
                <a:cubicBezTo>
                  <a:pt x="212194" y="461645"/>
                  <a:pt x="211928" y="463728"/>
                  <a:pt x="211396" y="465944"/>
                </a:cubicBezTo>
                <a:cubicBezTo>
                  <a:pt x="210864" y="468160"/>
                  <a:pt x="210067" y="469977"/>
                  <a:pt x="209003" y="471395"/>
                </a:cubicBezTo>
                <a:lnTo>
                  <a:pt x="206344" y="467141"/>
                </a:lnTo>
                <a:lnTo>
                  <a:pt x="207939" y="461823"/>
                </a:lnTo>
                <a:cubicBezTo>
                  <a:pt x="207640" y="461557"/>
                  <a:pt x="207308" y="461291"/>
                  <a:pt x="206942" y="461025"/>
                </a:cubicBezTo>
                <a:cubicBezTo>
                  <a:pt x="206577" y="460759"/>
                  <a:pt x="206377" y="460493"/>
                  <a:pt x="206344" y="460227"/>
                </a:cubicBezTo>
                <a:cubicBezTo>
                  <a:pt x="206466" y="459718"/>
                  <a:pt x="207020" y="459407"/>
                  <a:pt x="208006" y="459297"/>
                </a:cubicBezTo>
                <a:cubicBezTo>
                  <a:pt x="208992" y="459186"/>
                  <a:pt x="209679" y="459141"/>
                  <a:pt x="210067" y="459164"/>
                </a:cubicBezTo>
                <a:cubicBezTo>
                  <a:pt x="210100" y="457546"/>
                  <a:pt x="210432" y="455862"/>
                  <a:pt x="211064" y="454111"/>
                </a:cubicBezTo>
                <a:cubicBezTo>
                  <a:pt x="211695" y="452361"/>
                  <a:pt x="212427" y="450677"/>
                  <a:pt x="213258" y="449059"/>
                </a:cubicBezTo>
                <a:cubicBezTo>
                  <a:pt x="213246" y="448749"/>
                  <a:pt x="213136" y="448306"/>
                  <a:pt x="212925" y="447730"/>
                </a:cubicBezTo>
                <a:cubicBezTo>
                  <a:pt x="212715" y="447154"/>
                  <a:pt x="212471" y="446710"/>
                  <a:pt x="212194" y="446400"/>
                </a:cubicBezTo>
                <a:lnTo>
                  <a:pt x="208471" y="451186"/>
                </a:lnTo>
                <a:lnTo>
                  <a:pt x="205812" y="451718"/>
                </a:lnTo>
                <a:lnTo>
                  <a:pt x="205812" y="459164"/>
                </a:lnTo>
                <a:cubicBezTo>
                  <a:pt x="203918" y="460693"/>
                  <a:pt x="202256" y="462953"/>
                  <a:pt x="200826" y="465944"/>
                </a:cubicBezTo>
                <a:cubicBezTo>
                  <a:pt x="199397" y="468936"/>
                  <a:pt x="198400" y="471462"/>
                  <a:pt x="197835" y="473523"/>
                </a:cubicBezTo>
                <a:cubicBezTo>
                  <a:pt x="197746" y="474542"/>
                  <a:pt x="197392" y="475428"/>
                  <a:pt x="196771" y="476182"/>
                </a:cubicBezTo>
                <a:cubicBezTo>
                  <a:pt x="196151" y="476935"/>
                  <a:pt x="195796" y="477821"/>
                  <a:pt x="195708" y="478841"/>
                </a:cubicBezTo>
                <a:lnTo>
                  <a:pt x="194112" y="483095"/>
                </a:lnTo>
                <a:lnTo>
                  <a:pt x="194644" y="483095"/>
                </a:lnTo>
                <a:cubicBezTo>
                  <a:pt x="194555" y="484115"/>
                  <a:pt x="194201" y="485001"/>
                  <a:pt x="193580" y="485754"/>
                </a:cubicBezTo>
                <a:cubicBezTo>
                  <a:pt x="192960" y="486508"/>
                  <a:pt x="192606" y="487394"/>
                  <a:pt x="192517" y="488413"/>
                </a:cubicBezTo>
                <a:cubicBezTo>
                  <a:pt x="192561" y="489244"/>
                  <a:pt x="192473" y="489976"/>
                  <a:pt x="192251" y="490607"/>
                </a:cubicBezTo>
                <a:cubicBezTo>
                  <a:pt x="192029" y="491239"/>
                  <a:pt x="191409" y="491571"/>
                  <a:pt x="190390" y="491604"/>
                </a:cubicBezTo>
                <a:cubicBezTo>
                  <a:pt x="190456" y="493155"/>
                  <a:pt x="190323" y="494175"/>
                  <a:pt x="189991" y="494662"/>
                </a:cubicBezTo>
                <a:cubicBezTo>
                  <a:pt x="189658" y="495150"/>
                  <a:pt x="188728" y="495371"/>
                  <a:pt x="187199" y="495327"/>
                </a:cubicBezTo>
                <a:lnTo>
                  <a:pt x="187199" y="501177"/>
                </a:lnTo>
                <a:lnTo>
                  <a:pt x="184540" y="500113"/>
                </a:lnTo>
                <a:lnTo>
                  <a:pt x="181349" y="507559"/>
                </a:lnTo>
                <a:lnTo>
                  <a:pt x="182412" y="508622"/>
                </a:lnTo>
                <a:lnTo>
                  <a:pt x="180285" y="510218"/>
                </a:lnTo>
                <a:lnTo>
                  <a:pt x="179222" y="512345"/>
                </a:lnTo>
                <a:lnTo>
                  <a:pt x="180817" y="516068"/>
                </a:lnTo>
                <a:lnTo>
                  <a:pt x="180285" y="520322"/>
                </a:lnTo>
                <a:cubicBezTo>
                  <a:pt x="178978" y="520499"/>
                  <a:pt x="178269" y="521208"/>
                  <a:pt x="178158" y="522449"/>
                </a:cubicBezTo>
                <a:cubicBezTo>
                  <a:pt x="178047" y="523690"/>
                  <a:pt x="176806" y="524399"/>
                  <a:pt x="174435" y="524577"/>
                </a:cubicBezTo>
                <a:lnTo>
                  <a:pt x="174435" y="521918"/>
                </a:lnTo>
                <a:lnTo>
                  <a:pt x="172840" y="522449"/>
                </a:lnTo>
                <a:cubicBezTo>
                  <a:pt x="172507" y="523203"/>
                  <a:pt x="171976" y="524488"/>
                  <a:pt x="171244" y="526305"/>
                </a:cubicBezTo>
                <a:cubicBezTo>
                  <a:pt x="170513" y="528122"/>
                  <a:pt x="169981" y="529141"/>
                  <a:pt x="169649" y="529363"/>
                </a:cubicBezTo>
                <a:cubicBezTo>
                  <a:pt x="169394" y="529319"/>
                  <a:pt x="169239" y="529141"/>
                  <a:pt x="169184" y="528831"/>
                </a:cubicBezTo>
                <a:cubicBezTo>
                  <a:pt x="169128" y="528521"/>
                  <a:pt x="169106" y="528344"/>
                  <a:pt x="169117" y="528299"/>
                </a:cubicBezTo>
                <a:cubicBezTo>
                  <a:pt x="167655" y="528211"/>
                  <a:pt x="167123" y="527723"/>
                  <a:pt x="167522" y="526837"/>
                </a:cubicBezTo>
                <a:cubicBezTo>
                  <a:pt x="167921" y="525950"/>
                  <a:pt x="168452" y="525197"/>
                  <a:pt x="169117" y="524577"/>
                </a:cubicBezTo>
                <a:lnTo>
                  <a:pt x="166990" y="519790"/>
                </a:lnTo>
                <a:lnTo>
                  <a:pt x="169117" y="516068"/>
                </a:lnTo>
                <a:lnTo>
                  <a:pt x="165394" y="514472"/>
                </a:lnTo>
                <a:cubicBezTo>
                  <a:pt x="165239" y="516256"/>
                  <a:pt x="164619" y="517874"/>
                  <a:pt x="163533" y="519325"/>
                </a:cubicBezTo>
                <a:cubicBezTo>
                  <a:pt x="162447" y="520776"/>
                  <a:pt x="161827" y="522527"/>
                  <a:pt x="161672" y="524577"/>
                </a:cubicBezTo>
                <a:cubicBezTo>
                  <a:pt x="160087" y="526726"/>
                  <a:pt x="158603" y="528942"/>
                  <a:pt x="157218" y="531224"/>
                </a:cubicBezTo>
                <a:cubicBezTo>
                  <a:pt x="155833" y="533507"/>
                  <a:pt x="154481" y="535722"/>
                  <a:pt x="153163" y="537872"/>
                </a:cubicBezTo>
                <a:cubicBezTo>
                  <a:pt x="152897" y="539157"/>
                  <a:pt x="152365" y="540841"/>
                  <a:pt x="151567" y="542924"/>
                </a:cubicBezTo>
                <a:cubicBezTo>
                  <a:pt x="150769" y="545007"/>
                  <a:pt x="149706" y="546159"/>
                  <a:pt x="148376" y="546381"/>
                </a:cubicBezTo>
                <a:cubicBezTo>
                  <a:pt x="148443" y="546791"/>
                  <a:pt x="148709" y="547566"/>
                  <a:pt x="149174" y="548708"/>
                </a:cubicBezTo>
                <a:cubicBezTo>
                  <a:pt x="149639" y="549849"/>
                  <a:pt x="149905" y="550491"/>
                  <a:pt x="149972" y="550635"/>
                </a:cubicBezTo>
                <a:cubicBezTo>
                  <a:pt x="150227" y="550569"/>
                  <a:pt x="150382" y="550303"/>
                  <a:pt x="150437" y="549838"/>
                </a:cubicBezTo>
                <a:cubicBezTo>
                  <a:pt x="150492" y="549372"/>
                  <a:pt x="150515" y="549106"/>
                  <a:pt x="150504" y="549040"/>
                </a:cubicBezTo>
                <a:cubicBezTo>
                  <a:pt x="152010" y="545904"/>
                  <a:pt x="153783" y="542869"/>
                  <a:pt x="155822" y="539933"/>
                </a:cubicBezTo>
                <a:cubicBezTo>
                  <a:pt x="157860" y="536997"/>
                  <a:pt x="159101" y="533828"/>
                  <a:pt x="159545" y="530427"/>
                </a:cubicBezTo>
                <a:lnTo>
                  <a:pt x="162204" y="530427"/>
                </a:lnTo>
                <a:cubicBezTo>
                  <a:pt x="163422" y="530371"/>
                  <a:pt x="164840" y="530482"/>
                  <a:pt x="166458" y="530759"/>
                </a:cubicBezTo>
                <a:cubicBezTo>
                  <a:pt x="168076" y="531036"/>
                  <a:pt x="168962" y="531811"/>
                  <a:pt x="169117" y="533086"/>
                </a:cubicBezTo>
                <a:cubicBezTo>
                  <a:pt x="169062" y="535501"/>
                  <a:pt x="168508" y="537850"/>
                  <a:pt x="167455" y="540132"/>
                </a:cubicBezTo>
                <a:cubicBezTo>
                  <a:pt x="166403" y="542414"/>
                  <a:pt x="165184" y="544497"/>
                  <a:pt x="163799" y="546381"/>
                </a:cubicBezTo>
                <a:cubicBezTo>
                  <a:pt x="163865" y="547666"/>
                  <a:pt x="164131" y="548818"/>
                  <a:pt x="164597" y="549838"/>
                </a:cubicBezTo>
                <a:cubicBezTo>
                  <a:pt x="165062" y="550857"/>
                  <a:pt x="165328" y="552009"/>
                  <a:pt x="165394" y="553294"/>
                </a:cubicBezTo>
                <a:lnTo>
                  <a:pt x="161672" y="552231"/>
                </a:lnTo>
                <a:cubicBezTo>
                  <a:pt x="161694" y="553871"/>
                  <a:pt x="161517" y="555643"/>
                  <a:pt x="161140" y="557549"/>
                </a:cubicBezTo>
                <a:cubicBezTo>
                  <a:pt x="160763" y="559455"/>
                  <a:pt x="160054" y="561227"/>
                  <a:pt x="159013" y="562867"/>
                </a:cubicBezTo>
                <a:lnTo>
                  <a:pt x="156354" y="559144"/>
                </a:lnTo>
                <a:lnTo>
                  <a:pt x="157949" y="554358"/>
                </a:lnTo>
                <a:cubicBezTo>
                  <a:pt x="157650" y="554092"/>
                  <a:pt x="157318" y="553826"/>
                  <a:pt x="156952" y="553560"/>
                </a:cubicBezTo>
                <a:cubicBezTo>
                  <a:pt x="156586" y="553294"/>
                  <a:pt x="156387" y="553029"/>
                  <a:pt x="156354" y="552763"/>
                </a:cubicBezTo>
                <a:cubicBezTo>
                  <a:pt x="156453" y="552253"/>
                  <a:pt x="156919" y="551943"/>
                  <a:pt x="157750" y="551832"/>
                </a:cubicBezTo>
                <a:cubicBezTo>
                  <a:pt x="158581" y="551721"/>
                  <a:pt x="159179" y="551677"/>
                  <a:pt x="159545" y="551699"/>
                </a:cubicBezTo>
                <a:lnTo>
                  <a:pt x="162735" y="542658"/>
                </a:lnTo>
                <a:lnTo>
                  <a:pt x="162204" y="540531"/>
                </a:lnTo>
                <a:lnTo>
                  <a:pt x="160076" y="537872"/>
                </a:lnTo>
                <a:lnTo>
                  <a:pt x="157417" y="540531"/>
                </a:lnTo>
                <a:lnTo>
                  <a:pt x="155822" y="551699"/>
                </a:lnTo>
                <a:cubicBezTo>
                  <a:pt x="154182" y="553184"/>
                  <a:pt x="152675" y="555267"/>
                  <a:pt x="151301" y="557948"/>
                </a:cubicBezTo>
                <a:cubicBezTo>
                  <a:pt x="149927" y="560629"/>
                  <a:pt x="148952" y="562978"/>
                  <a:pt x="148376" y="564994"/>
                </a:cubicBezTo>
                <a:cubicBezTo>
                  <a:pt x="148310" y="566834"/>
                  <a:pt x="147911" y="568606"/>
                  <a:pt x="147180" y="570312"/>
                </a:cubicBezTo>
                <a:cubicBezTo>
                  <a:pt x="146449" y="572019"/>
                  <a:pt x="145784" y="573791"/>
                  <a:pt x="145185" y="575631"/>
                </a:cubicBezTo>
                <a:cubicBezTo>
                  <a:pt x="142615" y="577846"/>
                  <a:pt x="140311" y="580328"/>
                  <a:pt x="138272" y="583076"/>
                </a:cubicBezTo>
                <a:lnTo>
                  <a:pt x="134549" y="593712"/>
                </a:lnTo>
                <a:cubicBezTo>
                  <a:pt x="134228" y="593690"/>
                  <a:pt x="133807" y="593734"/>
                  <a:pt x="133286" y="593845"/>
                </a:cubicBezTo>
                <a:cubicBezTo>
                  <a:pt x="132765" y="593956"/>
                  <a:pt x="132477" y="594266"/>
                  <a:pt x="132422" y="594776"/>
                </a:cubicBezTo>
                <a:cubicBezTo>
                  <a:pt x="132477" y="595064"/>
                  <a:pt x="132765" y="595418"/>
                  <a:pt x="133286" y="595839"/>
                </a:cubicBezTo>
                <a:cubicBezTo>
                  <a:pt x="133807" y="596261"/>
                  <a:pt x="134228" y="596615"/>
                  <a:pt x="134549" y="596903"/>
                </a:cubicBezTo>
                <a:lnTo>
                  <a:pt x="128699" y="600094"/>
                </a:lnTo>
                <a:lnTo>
                  <a:pt x="124977" y="600094"/>
                </a:lnTo>
                <a:cubicBezTo>
                  <a:pt x="125087" y="598122"/>
                  <a:pt x="125398" y="596216"/>
                  <a:pt x="125907" y="594377"/>
                </a:cubicBezTo>
                <a:cubicBezTo>
                  <a:pt x="126417" y="592538"/>
                  <a:pt x="126461" y="589834"/>
                  <a:pt x="126040" y="586267"/>
                </a:cubicBezTo>
                <a:cubicBezTo>
                  <a:pt x="124910" y="587818"/>
                  <a:pt x="123846" y="589369"/>
                  <a:pt x="122849" y="590920"/>
                </a:cubicBezTo>
                <a:cubicBezTo>
                  <a:pt x="121852" y="592471"/>
                  <a:pt x="121320" y="594288"/>
                  <a:pt x="121254" y="596371"/>
                </a:cubicBezTo>
                <a:cubicBezTo>
                  <a:pt x="118683" y="598410"/>
                  <a:pt x="116379" y="600714"/>
                  <a:pt x="114340" y="603285"/>
                </a:cubicBezTo>
                <a:cubicBezTo>
                  <a:pt x="111382" y="603551"/>
                  <a:pt x="110252" y="604614"/>
                  <a:pt x="110950" y="606476"/>
                </a:cubicBezTo>
                <a:cubicBezTo>
                  <a:pt x="111648" y="608337"/>
                  <a:pt x="111183" y="609401"/>
                  <a:pt x="109554" y="609667"/>
                </a:cubicBezTo>
                <a:lnTo>
                  <a:pt x="107427" y="609667"/>
                </a:lnTo>
                <a:cubicBezTo>
                  <a:pt x="107338" y="611162"/>
                  <a:pt x="106984" y="612292"/>
                  <a:pt x="106363" y="613057"/>
                </a:cubicBezTo>
                <a:cubicBezTo>
                  <a:pt x="105743" y="613821"/>
                  <a:pt x="105388" y="614819"/>
                  <a:pt x="105300" y="616048"/>
                </a:cubicBezTo>
                <a:lnTo>
                  <a:pt x="101577" y="619239"/>
                </a:lnTo>
                <a:lnTo>
                  <a:pt x="99450" y="614985"/>
                </a:lnTo>
                <a:cubicBezTo>
                  <a:pt x="98386" y="614985"/>
                  <a:pt x="97854" y="614453"/>
                  <a:pt x="97854" y="613389"/>
                </a:cubicBezTo>
                <a:cubicBezTo>
                  <a:pt x="98009" y="611295"/>
                  <a:pt x="98630" y="609234"/>
                  <a:pt x="99715" y="607207"/>
                </a:cubicBezTo>
                <a:cubicBezTo>
                  <a:pt x="100801" y="605179"/>
                  <a:pt x="101422" y="602986"/>
                  <a:pt x="101577" y="600626"/>
                </a:cubicBezTo>
                <a:cubicBezTo>
                  <a:pt x="101588" y="600581"/>
                  <a:pt x="101566" y="600404"/>
                  <a:pt x="101510" y="600094"/>
                </a:cubicBezTo>
                <a:cubicBezTo>
                  <a:pt x="101455" y="599784"/>
                  <a:pt x="101300" y="599606"/>
                  <a:pt x="101045" y="599562"/>
                </a:cubicBezTo>
                <a:cubicBezTo>
                  <a:pt x="100757" y="599684"/>
                  <a:pt x="100402" y="600238"/>
                  <a:pt x="99981" y="601224"/>
                </a:cubicBezTo>
                <a:cubicBezTo>
                  <a:pt x="99560" y="602210"/>
                  <a:pt x="99206" y="602897"/>
                  <a:pt x="98918" y="603285"/>
                </a:cubicBezTo>
                <a:cubicBezTo>
                  <a:pt x="98297" y="603817"/>
                  <a:pt x="97943" y="604348"/>
                  <a:pt x="97854" y="604880"/>
                </a:cubicBezTo>
                <a:cubicBezTo>
                  <a:pt x="97921" y="605711"/>
                  <a:pt x="97921" y="606443"/>
                  <a:pt x="97854" y="607074"/>
                </a:cubicBezTo>
                <a:cubicBezTo>
                  <a:pt x="97788" y="607706"/>
                  <a:pt x="97256" y="608038"/>
                  <a:pt x="96259" y="608071"/>
                </a:cubicBezTo>
                <a:lnTo>
                  <a:pt x="94131" y="609135"/>
                </a:lnTo>
                <a:lnTo>
                  <a:pt x="88813" y="609667"/>
                </a:lnTo>
                <a:lnTo>
                  <a:pt x="87218" y="613921"/>
                </a:lnTo>
                <a:cubicBezTo>
                  <a:pt x="86409" y="614220"/>
                  <a:pt x="85634" y="614686"/>
                  <a:pt x="84891" y="615317"/>
                </a:cubicBezTo>
                <a:cubicBezTo>
                  <a:pt x="84149" y="615949"/>
                  <a:pt x="83506" y="616547"/>
                  <a:pt x="82963" y="617112"/>
                </a:cubicBezTo>
                <a:cubicBezTo>
                  <a:pt x="82387" y="617101"/>
                  <a:pt x="81811" y="617256"/>
                  <a:pt x="81235" y="617577"/>
                </a:cubicBezTo>
                <a:cubicBezTo>
                  <a:pt x="80659" y="617899"/>
                  <a:pt x="80349" y="618453"/>
                  <a:pt x="80304" y="619239"/>
                </a:cubicBezTo>
                <a:lnTo>
                  <a:pt x="80836" y="621366"/>
                </a:lnTo>
                <a:lnTo>
                  <a:pt x="76050" y="621366"/>
                </a:lnTo>
                <a:cubicBezTo>
                  <a:pt x="76260" y="620336"/>
                  <a:pt x="76770" y="618807"/>
                  <a:pt x="77579" y="616780"/>
                </a:cubicBezTo>
                <a:cubicBezTo>
                  <a:pt x="78388" y="614752"/>
                  <a:pt x="78232" y="613622"/>
                  <a:pt x="77113" y="613389"/>
                </a:cubicBezTo>
                <a:cubicBezTo>
                  <a:pt x="76571" y="613423"/>
                  <a:pt x="76061" y="613622"/>
                  <a:pt x="75584" y="613988"/>
                </a:cubicBezTo>
                <a:cubicBezTo>
                  <a:pt x="75108" y="614353"/>
                  <a:pt x="74731" y="614686"/>
                  <a:pt x="74454" y="614985"/>
                </a:cubicBezTo>
                <a:lnTo>
                  <a:pt x="73391" y="621366"/>
                </a:lnTo>
                <a:lnTo>
                  <a:pt x="70732" y="625089"/>
                </a:lnTo>
                <a:cubicBezTo>
                  <a:pt x="70732" y="626662"/>
                  <a:pt x="70466" y="628036"/>
                  <a:pt x="69934" y="629211"/>
                </a:cubicBezTo>
                <a:cubicBezTo>
                  <a:pt x="69402" y="630385"/>
                  <a:pt x="68604" y="631493"/>
                  <a:pt x="67541" y="632535"/>
                </a:cubicBezTo>
                <a:lnTo>
                  <a:pt x="67541" y="636789"/>
                </a:lnTo>
                <a:cubicBezTo>
                  <a:pt x="66034" y="638473"/>
                  <a:pt x="65325" y="640423"/>
                  <a:pt x="65414" y="642639"/>
                </a:cubicBezTo>
                <a:cubicBezTo>
                  <a:pt x="64560" y="642384"/>
                  <a:pt x="63741" y="642495"/>
                  <a:pt x="62954" y="642971"/>
                </a:cubicBezTo>
                <a:cubicBezTo>
                  <a:pt x="62167" y="643448"/>
                  <a:pt x="61746" y="644223"/>
                  <a:pt x="61691" y="645298"/>
                </a:cubicBezTo>
                <a:lnTo>
                  <a:pt x="58500" y="650084"/>
                </a:lnTo>
                <a:lnTo>
                  <a:pt x="54245" y="648489"/>
                </a:lnTo>
                <a:cubicBezTo>
                  <a:pt x="54943" y="646760"/>
                  <a:pt x="55409" y="644766"/>
                  <a:pt x="55641" y="642506"/>
                </a:cubicBezTo>
                <a:cubicBezTo>
                  <a:pt x="55874" y="640246"/>
                  <a:pt x="56472" y="638517"/>
                  <a:pt x="57436" y="637321"/>
                </a:cubicBezTo>
                <a:cubicBezTo>
                  <a:pt x="57347" y="635637"/>
                  <a:pt x="58057" y="634750"/>
                  <a:pt x="59563" y="634662"/>
                </a:cubicBezTo>
                <a:cubicBezTo>
                  <a:pt x="60716" y="634739"/>
                  <a:pt x="62134" y="634717"/>
                  <a:pt x="63818" y="634595"/>
                </a:cubicBezTo>
                <a:cubicBezTo>
                  <a:pt x="65502" y="634473"/>
                  <a:pt x="65325" y="633786"/>
                  <a:pt x="63286" y="632535"/>
                </a:cubicBezTo>
                <a:lnTo>
                  <a:pt x="65414" y="627216"/>
                </a:lnTo>
                <a:lnTo>
                  <a:pt x="63286" y="627216"/>
                </a:lnTo>
                <a:lnTo>
                  <a:pt x="65414" y="624557"/>
                </a:lnTo>
                <a:lnTo>
                  <a:pt x="65414" y="619239"/>
                </a:lnTo>
                <a:lnTo>
                  <a:pt x="69136" y="616580"/>
                </a:lnTo>
                <a:lnTo>
                  <a:pt x="69136" y="611794"/>
                </a:lnTo>
                <a:cubicBezTo>
                  <a:pt x="70111" y="610110"/>
                  <a:pt x="71352" y="608692"/>
                  <a:pt x="72859" y="607539"/>
                </a:cubicBezTo>
                <a:lnTo>
                  <a:pt x="74454" y="603285"/>
                </a:lnTo>
                <a:cubicBezTo>
                  <a:pt x="72792" y="602864"/>
                  <a:pt x="72261" y="601047"/>
                  <a:pt x="72859" y="597834"/>
                </a:cubicBezTo>
                <a:cubicBezTo>
                  <a:pt x="73457" y="594621"/>
                  <a:pt x="73989" y="592538"/>
                  <a:pt x="74454" y="591585"/>
                </a:cubicBezTo>
                <a:cubicBezTo>
                  <a:pt x="75452" y="591341"/>
                  <a:pt x="75983" y="590233"/>
                  <a:pt x="76050" y="588261"/>
                </a:cubicBezTo>
                <a:cubicBezTo>
                  <a:pt x="76116" y="586289"/>
                  <a:pt x="76116" y="584915"/>
                  <a:pt x="76050" y="584140"/>
                </a:cubicBezTo>
                <a:cubicBezTo>
                  <a:pt x="76836" y="583829"/>
                  <a:pt x="77390" y="583253"/>
                  <a:pt x="77712" y="582411"/>
                </a:cubicBezTo>
                <a:cubicBezTo>
                  <a:pt x="78033" y="581569"/>
                  <a:pt x="78188" y="580727"/>
                  <a:pt x="78177" y="579885"/>
                </a:cubicBezTo>
                <a:cubicBezTo>
                  <a:pt x="78088" y="578888"/>
                  <a:pt x="77734" y="578090"/>
                  <a:pt x="77113" y="577492"/>
                </a:cubicBezTo>
                <a:cubicBezTo>
                  <a:pt x="76493" y="576894"/>
                  <a:pt x="76138" y="576096"/>
                  <a:pt x="76050" y="575099"/>
                </a:cubicBezTo>
                <a:cubicBezTo>
                  <a:pt x="74000" y="575498"/>
                  <a:pt x="73047" y="577093"/>
                  <a:pt x="73191" y="579885"/>
                </a:cubicBezTo>
                <a:cubicBezTo>
                  <a:pt x="73335" y="582677"/>
                  <a:pt x="72515" y="584273"/>
                  <a:pt x="70732" y="584671"/>
                </a:cubicBezTo>
                <a:cubicBezTo>
                  <a:pt x="70676" y="586300"/>
                  <a:pt x="70122" y="587829"/>
                  <a:pt x="69070" y="589258"/>
                </a:cubicBezTo>
                <a:cubicBezTo>
                  <a:pt x="68017" y="590688"/>
                  <a:pt x="66798" y="591818"/>
                  <a:pt x="65414" y="592649"/>
                </a:cubicBezTo>
                <a:lnTo>
                  <a:pt x="65414" y="599562"/>
                </a:lnTo>
                <a:cubicBezTo>
                  <a:pt x="60749" y="601811"/>
                  <a:pt x="57979" y="604360"/>
                  <a:pt x="57104" y="607207"/>
                </a:cubicBezTo>
                <a:cubicBezTo>
                  <a:pt x="56228" y="610054"/>
                  <a:pt x="54921" y="614065"/>
                  <a:pt x="53182" y="619239"/>
                </a:cubicBezTo>
                <a:cubicBezTo>
                  <a:pt x="51387" y="619394"/>
                  <a:pt x="49791" y="620015"/>
                  <a:pt x="48395" y="621101"/>
                </a:cubicBezTo>
                <a:cubicBezTo>
                  <a:pt x="46999" y="622186"/>
                  <a:pt x="45404" y="622807"/>
                  <a:pt x="43609" y="622962"/>
                </a:cubicBezTo>
                <a:lnTo>
                  <a:pt x="43609" y="628812"/>
                </a:lnTo>
                <a:lnTo>
                  <a:pt x="42014" y="628812"/>
                </a:lnTo>
                <a:cubicBezTo>
                  <a:pt x="40994" y="628812"/>
                  <a:pt x="40374" y="628546"/>
                  <a:pt x="40152" y="628014"/>
                </a:cubicBezTo>
                <a:cubicBezTo>
                  <a:pt x="39931" y="627482"/>
                  <a:pt x="39842" y="626685"/>
                  <a:pt x="39886" y="625621"/>
                </a:cubicBezTo>
                <a:lnTo>
                  <a:pt x="41482" y="621366"/>
                </a:lnTo>
                <a:cubicBezTo>
                  <a:pt x="41449" y="620979"/>
                  <a:pt x="41249" y="620292"/>
                  <a:pt x="40883" y="619306"/>
                </a:cubicBezTo>
                <a:cubicBezTo>
                  <a:pt x="40518" y="618320"/>
                  <a:pt x="40185" y="617766"/>
                  <a:pt x="39886" y="617644"/>
                </a:cubicBezTo>
                <a:lnTo>
                  <a:pt x="39886" y="619239"/>
                </a:lnTo>
                <a:cubicBezTo>
                  <a:pt x="38668" y="620103"/>
                  <a:pt x="37249" y="621300"/>
                  <a:pt x="35632" y="622829"/>
                </a:cubicBezTo>
                <a:cubicBezTo>
                  <a:pt x="34014" y="624358"/>
                  <a:pt x="33128" y="625820"/>
                  <a:pt x="32973" y="627216"/>
                </a:cubicBezTo>
                <a:cubicBezTo>
                  <a:pt x="32186" y="627793"/>
                  <a:pt x="31632" y="628635"/>
                  <a:pt x="31311" y="629743"/>
                </a:cubicBezTo>
                <a:cubicBezTo>
                  <a:pt x="30990" y="630850"/>
                  <a:pt x="30834" y="631958"/>
                  <a:pt x="30846" y="633066"/>
                </a:cubicBezTo>
                <a:lnTo>
                  <a:pt x="27123" y="635194"/>
                </a:lnTo>
                <a:cubicBezTo>
                  <a:pt x="27134" y="636047"/>
                  <a:pt x="26979" y="637000"/>
                  <a:pt x="26657" y="638052"/>
                </a:cubicBezTo>
                <a:cubicBezTo>
                  <a:pt x="26336" y="639105"/>
                  <a:pt x="25782" y="639924"/>
                  <a:pt x="24996" y="640512"/>
                </a:cubicBezTo>
                <a:lnTo>
                  <a:pt x="24996" y="644766"/>
                </a:lnTo>
                <a:lnTo>
                  <a:pt x="22868" y="646362"/>
                </a:lnTo>
                <a:cubicBezTo>
                  <a:pt x="22813" y="647979"/>
                  <a:pt x="22259" y="649530"/>
                  <a:pt x="21206" y="651015"/>
                </a:cubicBezTo>
                <a:cubicBezTo>
                  <a:pt x="20154" y="652500"/>
                  <a:pt x="18935" y="653785"/>
                  <a:pt x="17550" y="654871"/>
                </a:cubicBezTo>
                <a:cubicBezTo>
                  <a:pt x="16464" y="656566"/>
                  <a:pt x="15179" y="658494"/>
                  <a:pt x="13695" y="660654"/>
                </a:cubicBezTo>
                <a:cubicBezTo>
                  <a:pt x="12210" y="662815"/>
                  <a:pt x="10659" y="664609"/>
                  <a:pt x="9041" y="666039"/>
                </a:cubicBezTo>
                <a:cubicBezTo>
                  <a:pt x="9074" y="666870"/>
                  <a:pt x="9008" y="667734"/>
                  <a:pt x="8842" y="668631"/>
                </a:cubicBezTo>
                <a:cubicBezTo>
                  <a:pt x="8676" y="669529"/>
                  <a:pt x="8210" y="670260"/>
                  <a:pt x="7446" y="670825"/>
                </a:cubicBezTo>
                <a:cubicBezTo>
                  <a:pt x="7401" y="672465"/>
                  <a:pt x="6958" y="674105"/>
                  <a:pt x="6116" y="675744"/>
                </a:cubicBezTo>
                <a:cubicBezTo>
                  <a:pt x="5274" y="677384"/>
                  <a:pt x="4299" y="678758"/>
                  <a:pt x="3191" y="679866"/>
                </a:cubicBezTo>
                <a:cubicBezTo>
                  <a:pt x="3191" y="680420"/>
                  <a:pt x="3058" y="680907"/>
                  <a:pt x="2792" y="681328"/>
                </a:cubicBezTo>
                <a:cubicBezTo>
                  <a:pt x="2526" y="681749"/>
                  <a:pt x="2128" y="681971"/>
                  <a:pt x="1596" y="681993"/>
                </a:cubicBezTo>
                <a:lnTo>
                  <a:pt x="0" y="681461"/>
                </a:lnTo>
                <a:lnTo>
                  <a:pt x="1596" y="676143"/>
                </a:lnTo>
                <a:cubicBezTo>
                  <a:pt x="2128" y="675578"/>
                  <a:pt x="2526" y="674847"/>
                  <a:pt x="2792" y="673949"/>
                </a:cubicBezTo>
                <a:cubicBezTo>
                  <a:pt x="3058" y="673052"/>
                  <a:pt x="3191" y="672188"/>
                  <a:pt x="3191" y="671357"/>
                </a:cubicBezTo>
                <a:lnTo>
                  <a:pt x="5319" y="666571"/>
                </a:lnTo>
                <a:cubicBezTo>
                  <a:pt x="5208" y="665374"/>
                  <a:pt x="5163" y="664044"/>
                  <a:pt x="5186" y="662582"/>
                </a:cubicBezTo>
                <a:cubicBezTo>
                  <a:pt x="5208" y="661119"/>
                  <a:pt x="5961" y="660322"/>
                  <a:pt x="7446" y="660189"/>
                </a:cubicBezTo>
                <a:cubicBezTo>
                  <a:pt x="7623" y="655004"/>
                  <a:pt x="9130" y="648888"/>
                  <a:pt x="11966" y="641841"/>
                </a:cubicBezTo>
                <a:cubicBezTo>
                  <a:pt x="14802" y="634795"/>
                  <a:pt x="17905" y="629211"/>
                  <a:pt x="21273" y="625089"/>
                </a:cubicBezTo>
                <a:cubicBezTo>
                  <a:pt x="21339" y="623272"/>
                  <a:pt x="21605" y="621588"/>
                  <a:pt x="22071" y="620037"/>
                </a:cubicBezTo>
                <a:cubicBezTo>
                  <a:pt x="22536" y="618486"/>
                  <a:pt x="22802" y="616802"/>
                  <a:pt x="22868" y="614985"/>
                </a:cubicBezTo>
                <a:cubicBezTo>
                  <a:pt x="23655" y="614951"/>
                  <a:pt x="24209" y="614619"/>
                  <a:pt x="24530" y="613988"/>
                </a:cubicBezTo>
                <a:cubicBezTo>
                  <a:pt x="24852" y="613356"/>
                  <a:pt x="25007" y="612625"/>
                  <a:pt x="24996" y="611794"/>
                </a:cubicBezTo>
                <a:cubicBezTo>
                  <a:pt x="25084" y="609633"/>
                  <a:pt x="25439" y="608370"/>
                  <a:pt x="26059" y="608005"/>
                </a:cubicBezTo>
                <a:cubicBezTo>
                  <a:pt x="26680" y="607639"/>
                  <a:pt x="27034" y="606775"/>
                  <a:pt x="27123" y="605412"/>
                </a:cubicBezTo>
                <a:lnTo>
                  <a:pt x="29782" y="600094"/>
                </a:lnTo>
                <a:cubicBezTo>
                  <a:pt x="30569" y="599806"/>
                  <a:pt x="31122" y="599318"/>
                  <a:pt x="31444" y="598632"/>
                </a:cubicBezTo>
                <a:cubicBezTo>
                  <a:pt x="31765" y="597945"/>
                  <a:pt x="31920" y="597191"/>
                  <a:pt x="31909" y="596371"/>
                </a:cubicBezTo>
                <a:lnTo>
                  <a:pt x="31377" y="593712"/>
                </a:lnTo>
                <a:lnTo>
                  <a:pt x="36164" y="577226"/>
                </a:lnTo>
                <a:lnTo>
                  <a:pt x="38291" y="575631"/>
                </a:lnTo>
                <a:lnTo>
                  <a:pt x="39886" y="572972"/>
                </a:lnTo>
                <a:cubicBezTo>
                  <a:pt x="39886" y="572118"/>
                  <a:pt x="40019" y="571166"/>
                  <a:pt x="40285" y="570113"/>
                </a:cubicBezTo>
                <a:cubicBezTo>
                  <a:pt x="40551" y="569060"/>
                  <a:pt x="40950" y="568241"/>
                  <a:pt x="41482" y="567653"/>
                </a:cubicBezTo>
                <a:cubicBezTo>
                  <a:pt x="41172" y="566689"/>
                  <a:pt x="41127" y="565426"/>
                  <a:pt x="41349" y="563864"/>
                </a:cubicBezTo>
                <a:cubicBezTo>
                  <a:pt x="41570" y="562302"/>
                  <a:pt x="42324" y="561438"/>
                  <a:pt x="43609" y="561272"/>
                </a:cubicBezTo>
                <a:cubicBezTo>
                  <a:pt x="43797" y="559809"/>
                  <a:pt x="44750" y="557416"/>
                  <a:pt x="46467" y="554092"/>
                </a:cubicBezTo>
                <a:cubicBezTo>
                  <a:pt x="48185" y="550768"/>
                  <a:pt x="49537" y="548907"/>
                  <a:pt x="50523" y="548508"/>
                </a:cubicBezTo>
                <a:lnTo>
                  <a:pt x="52118" y="544785"/>
                </a:lnTo>
                <a:cubicBezTo>
                  <a:pt x="52273" y="541462"/>
                  <a:pt x="52894" y="538537"/>
                  <a:pt x="53979" y="536011"/>
                </a:cubicBezTo>
                <a:cubicBezTo>
                  <a:pt x="55065" y="533484"/>
                  <a:pt x="55686" y="530559"/>
                  <a:pt x="55841" y="527236"/>
                </a:cubicBezTo>
                <a:lnTo>
                  <a:pt x="57436" y="525108"/>
                </a:lnTo>
                <a:cubicBezTo>
                  <a:pt x="57680" y="523136"/>
                  <a:pt x="58655" y="520832"/>
                  <a:pt x="60361" y="518195"/>
                </a:cubicBezTo>
                <a:cubicBezTo>
                  <a:pt x="62068" y="515558"/>
                  <a:pt x="63043" y="513253"/>
                  <a:pt x="63286" y="511281"/>
                </a:cubicBezTo>
                <a:cubicBezTo>
                  <a:pt x="64860" y="510284"/>
                  <a:pt x="65569" y="508689"/>
                  <a:pt x="65414" y="506495"/>
                </a:cubicBezTo>
                <a:cubicBezTo>
                  <a:pt x="65258" y="504301"/>
                  <a:pt x="65968" y="502706"/>
                  <a:pt x="67541" y="501709"/>
                </a:cubicBezTo>
                <a:cubicBezTo>
                  <a:pt x="67862" y="500025"/>
                  <a:pt x="69214" y="495814"/>
                  <a:pt x="71596" y="489078"/>
                </a:cubicBezTo>
                <a:cubicBezTo>
                  <a:pt x="73978" y="482342"/>
                  <a:pt x="75463" y="478398"/>
                  <a:pt x="76050" y="477245"/>
                </a:cubicBezTo>
                <a:cubicBezTo>
                  <a:pt x="75740" y="476348"/>
                  <a:pt x="75695" y="475351"/>
                  <a:pt x="75917" y="474254"/>
                </a:cubicBezTo>
                <a:cubicBezTo>
                  <a:pt x="76138" y="473157"/>
                  <a:pt x="76892" y="472559"/>
                  <a:pt x="78177" y="472459"/>
                </a:cubicBezTo>
                <a:cubicBezTo>
                  <a:pt x="79761" y="468725"/>
                  <a:pt x="81778" y="464892"/>
                  <a:pt x="84226" y="460959"/>
                </a:cubicBezTo>
                <a:cubicBezTo>
                  <a:pt x="86675" y="457025"/>
                  <a:pt x="88027" y="453059"/>
                  <a:pt x="88282" y="449059"/>
                </a:cubicBezTo>
                <a:cubicBezTo>
                  <a:pt x="88603" y="448804"/>
                  <a:pt x="89024" y="448516"/>
                  <a:pt x="89545" y="448195"/>
                </a:cubicBezTo>
                <a:cubicBezTo>
                  <a:pt x="90065" y="447874"/>
                  <a:pt x="90353" y="447453"/>
                  <a:pt x="90409" y="446932"/>
                </a:cubicBezTo>
                <a:cubicBezTo>
                  <a:pt x="90342" y="446677"/>
                  <a:pt x="90076" y="446522"/>
                  <a:pt x="89611" y="446467"/>
                </a:cubicBezTo>
                <a:cubicBezTo>
                  <a:pt x="89146" y="446411"/>
                  <a:pt x="88880" y="446389"/>
                  <a:pt x="88813" y="446400"/>
                </a:cubicBezTo>
                <a:lnTo>
                  <a:pt x="90409" y="441614"/>
                </a:lnTo>
                <a:lnTo>
                  <a:pt x="92536" y="440550"/>
                </a:lnTo>
                <a:cubicBezTo>
                  <a:pt x="93600" y="439077"/>
                  <a:pt x="94530" y="437105"/>
                  <a:pt x="95328" y="434634"/>
                </a:cubicBezTo>
                <a:cubicBezTo>
                  <a:pt x="96126" y="432163"/>
                  <a:pt x="96791" y="430058"/>
                  <a:pt x="97322" y="428319"/>
                </a:cubicBezTo>
                <a:cubicBezTo>
                  <a:pt x="97034" y="427211"/>
                  <a:pt x="97079" y="426236"/>
                  <a:pt x="97455" y="425394"/>
                </a:cubicBezTo>
                <a:cubicBezTo>
                  <a:pt x="97832" y="424551"/>
                  <a:pt x="98674" y="424108"/>
                  <a:pt x="99981" y="424064"/>
                </a:cubicBezTo>
                <a:lnTo>
                  <a:pt x="101577" y="420341"/>
                </a:lnTo>
                <a:cubicBezTo>
                  <a:pt x="102197" y="419466"/>
                  <a:pt x="102951" y="417494"/>
                  <a:pt x="103837" y="414425"/>
                </a:cubicBezTo>
                <a:cubicBezTo>
                  <a:pt x="104723" y="411356"/>
                  <a:pt x="105211" y="409251"/>
                  <a:pt x="105300" y="408110"/>
                </a:cubicBezTo>
                <a:cubicBezTo>
                  <a:pt x="105455" y="406403"/>
                  <a:pt x="106075" y="405162"/>
                  <a:pt x="107161" y="404387"/>
                </a:cubicBezTo>
                <a:cubicBezTo>
                  <a:pt x="108247" y="403611"/>
                  <a:pt x="108867" y="402370"/>
                  <a:pt x="109022" y="400664"/>
                </a:cubicBezTo>
                <a:lnTo>
                  <a:pt x="113277" y="393219"/>
                </a:lnTo>
                <a:cubicBezTo>
                  <a:pt x="113520" y="392133"/>
                  <a:pt x="114495" y="389518"/>
                  <a:pt x="116202" y="385375"/>
                </a:cubicBezTo>
                <a:cubicBezTo>
                  <a:pt x="117908" y="381231"/>
                  <a:pt x="118883" y="378882"/>
                  <a:pt x="119127" y="378328"/>
                </a:cubicBezTo>
                <a:cubicBezTo>
                  <a:pt x="119016" y="377176"/>
                  <a:pt x="118972" y="376024"/>
                  <a:pt x="118994" y="374871"/>
                </a:cubicBezTo>
                <a:cubicBezTo>
                  <a:pt x="119016" y="373719"/>
                  <a:pt x="119769" y="373099"/>
                  <a:pt x="121254" y="373010"/>
                </a:cubicBezTo>
                <a:cubicBezTo>
                  <a:pt x="122883" y="369221"/>
                  <a:pt x="125076" y="365099"/>
                  <a:pt x="127835" y="360645"/>
                </a:cubicBezTo>
                <a:cubicBezTo>
                  <a:pt x="130594" y="356191"/>
                  <a:pt x="132123" y="351804"/>
                  <a:pt x="132422" y="347483"/>
                </a:cubicBezTo>
                <a:cubicBezTo>
                  <a:pt x="132743" y="347195"/>
                  <a:pt x="133164" y="346840"/>
                  <a:pt x="133685" y="346419"/>
                </a:cubicBezTo>
                <a:cubicBezTo>
                  <a:pt x="134206" y="345998"/>
                  <a:pt x="134494" y="345644"/>
                  <a:pt x="134549" y="345356"/>
                </a:cubicBezTo>
                <a:cubicBezTo>
                  <a:pt x="134516" y="344846"/>
                  <a:pt x="134317" y="344536"/>
                  <a:pt x="133951" y="344425"/>
                </a:cubicBezTo>
                <a:cubicBezTo>
                  <a:pt x="133585" y="344314"/>
                  <a:pt x="133253" y="344270"/>
                  <a:pt x="132954" y="344292"/>
                </a:cubicBezTo>
                <a:lnTo>
                  <a:pt x="134549" y="339506"/>
                </a:lnTo>
                <a:cubicBezTo>
                  <a:pt x="136233" y="338354"/>
                  <a:pt x="137651" y="336935"/>
                  <a:pt x="138804" y="335251"/>
                </a:cubicBezTo>
                <a:lnTo>
                  <a:pt x="141995" y="324615"/>
                </a:lnTo>
                <a:cubicBezTo>
                  <a:pt x="141729" y="323507"/>
                  <a:pt x="141862" y="322532"/>
                  <a:pt x="142393" y="321690"/>
                </a:cubicBezTo>
                <a:cubicBezTo>
                  <a:pt x="142925" y="320848"/>
                  <a:pt x="143856" y="320405"/>
                  <a:pt x="145185" y="320361"/>
                </a:cubicBezTo>
                <a:cubicBezTo>
                  <a:pt x="145252" y="319386"/>
                  <a:pt x="145518" y="318677"/>
                  <a:pt x="145983" y="318233"/>
                </a:cubicBezTo>
                <a:cubicBezTo>
                  <a:pt x="146449" y="317790"/>
                  <a:pt x="146714" y="317081"/>
                  <a:pt x="146781" y="316106"/>
                </a:cubicBezTo>
                <a:cubicBezTo>
                  <a:pt x="147191" y="315386"/>
                  <a:pt x="147966" y="313237"/>
                  <a:pt x="149108" y="309658"/>
                </a:cubicBezTo>
                <a:cubicBezTo>
                  <a:pt x="150249" y="306079"/>
                  <a:pt x="150891" y="303797"/>
                  <a:pt x="151035" y="302811"/>
                </a:cubicBezTo>
                <a:cubicBezTo>
                  <a:pt x="151190" y="301082"/>
                  <a:pt x="151811" y="299753"/>
                  <a:pt x="152897" y="298822"/>
                </a:cubicBezTo>
                <a:cubicBezTo>
                  <a:pt x="153983" y="297891"/>
                  <a:pt x="154603" y="296562"/>
                  <a:pt x="154758" y="294834"/>
                </a:cubicBezTo>
                <a:lnTo>
                  <a:pt x="156885" y="290579"/>
                </a:lnTo>
                <a:cubicBezTo>
                  <a:pt x="157018" y="289338"/>
                  <a:pt x="157550" y="288363"/>
                  <a:pt x="158481" y="287654"/>
                </a:cubicBezTo>
                <a:cubicBezTo>
                  <a:pt x="159412" y="286945"/>
                  <a:pt x="159943" y="285970"/>
                  <a:pt x="160076" y="284729"/>
                </a:cubicBezTo>
                <a:cubicBezTo>
                  <a:pt x="161672" y="284641"/>
                  <a:pt x="162735" y="283754"/>
                  <a:pt x="163267" y="282070"/>
                </a:cubicBezTo>
                <a:cubicBezTo>
                  <a:pt x="163278" y="281826"/>
                  <a:pt x="163256" y="281649"/>
                  <a:pt x="163201" y="281538"/>
                </a:cubicBezTo>
                <a:cubicBezTo>
                  <a:pt x="163145" y="281427"/>
                  <a:pt x="162990" y="281250"/>
                  <a:pt x="162735" y="281006"/>
                </a:cubicBezTo>
                <a:lnTo>
                  <a:pt x="163799" y="279411"/>
                </a:lnTo>
                <a:cubicBezTo>
                  <a:pt x="164054" y="278901"/>
                  <a:pt x="164209" y="278458"/>
                  <a:pt x="164264" y="278081"/>
                </a:cubicBezTo>
                <a:cubicBezTo>
                  <a:pt x="164320" y="277705"/>
                  <a:pt x="164342" y="277262"/>
                  <a:pt x="164331" y="276752"/>
                </a:cubicBezTo>
                <a:cubicBezTo>
                  <a:pt x="166447" y="273539"/>
                  <a:pt x="168330" y="270126"/>
                  <a:pt x="169981" y="266515"/>
                </a:cubicBezTo>
                <a:cubicBezTo>
                  <a:pt x="171632" y="262903"/>
                  <a:pt x="173117" y="259224"/>
                  <a:pt x="174435" y="255479"/>
                </a:cubicBezTo>
                <a:cubicBezTo>
                  <a:pt x="174579" y="254615"/>
                  <a:pt x="175222" y="252887"/>
                  <a:pt x="176363" y="250294"/>
                </a:cubicBezTo>
                <a:cubicBezTo>
                  <a:pt x="177504" y="247702"/>
                  <a:pt x="178280" y="246239"/>
                  <a:pt x="178690" y="245907"/>
                </a:cubicBezTo>
                <a:cubicBezTo>
                  <a:pt x="178745" y="244079"/>
                  <a:pt x="179166" y="242417"/>
                  <a:pt x="179953" y="240921"/>
                </a:cubicBezTo>
                <a:cubicBezTo>
                  <a:pt x="180739" y="239425"/>
                  <a:pt x="181559" y="237896"/>
                  <a:pt x="182412" y="236334"/>
                </a:cubicBezTo>
                <a:lnTo>
                  <a:pt x="184540" y="234739"/>
                </a:lnTo>
                <a:cubicBezTo>
                  <a:pt x="184562" y="234473"/>
                  <a:pt x="184650" y="234207"/>
                  <a:pt x="184806" y="233941"/>
                </a:cubicBezTo>
                <a:cubicBezTo>
                  <a:pt x="184961" y="233675"/>
                  <a:pt x="185049" y="233409"/>
                  <a:pt x="185071" y="233143"/>
                </a:cubicBezTo>
                <a:cubicBezTo>
                  <a:pt x="185326" y="232368"/>
                  <a:pt x="185481" y="231659"/>
                  <a:pt x="185537" y="231016"/>
                </a:cubicBezTo>
                <a:cubicBezTo>
                  <a:pt x="185592" y="230373"/>
                  <a:pt x="185614" y="229664"/>
                  <a:pt x="185603" y="228889"/>
                </a:cubicBezTo>
                <a:cubicBezTo>
                  <a:pt x="186224" y="228800"/>
                  <a:pt x="186578" y="228446"/>
                  <a:pt x="186667" y="227825"/>
                </a:cubicBezTo>
                <a:cubicBezTo>
                  <a:pt x="186689" y="227537"/>
                  <a:pt x="186778" y="227183"/>
                  <a:pt x="186933" y="226762"/>
                </a:cubicBezTo>
                <a:cubicBezTo>
                  <a:pt x="187088" y="226341"/>
                  <a:pt x="187177" y="225986"/>
                  <a:pt x="187199" y="225698"/>
                </a:cubicBezTo>
                <a:lnTo>
                  <a:pt x="187731" y="225698"/>
                </a:lnTo>
                <a:cubicBezTo>
                  <a:pt x="187819" y="225166"/>
                  <a:pt x="188174" y="224634"/>
                  <a:pt x="188794" y="224103"/>
                </a:cubicBezTo>
                <a:lnTo>
                  <a:pt x="190390" y="219316"/>
                </a:lnTo>
                <a:cubicBezTo>
                  <a:pt x="190644" y="218208"/>
                  <a:pt x="190800" y="217100"/>
                  <a:pt x="190855" y="215992"/>
                </a:cubicBezTo>
                <a:cubicBezTo>
                  <a:pt x="190910" y="214884"/>
                  <a:pt x="190933" y="214042"/>
                  <a:pt x="190921" y="213466"/>
                </a:cubicBezTo>
                <a:cubicBezTo>
                  <a:pt x="191498" y="213499"/>
                  <a:pt x="192074" y="213433"/>
                  <a:pt x="192650" y="213267"/>
                </a:cubicBezTo>
                <a:cubicBezTo>
                  <a:pt x="193226" y="213101"/>
                  <a:pt x="193536" y="212635"/>
                  <a:pt x="193580" y="211871"/>
                </a:cubicBezTo>
                <a:cubicBezTo>
                  <a:pt x="193536" y="211084"/>
                  <a:pt x="193625" y="210530"/>
                  <a:pt x="193846" y="210209"/>
                </a:cubicBezTo>
                <a:cubicBezTo>
                  <a:pt x="194068" y="209888"/>
                  <a:pt x="194688" y="209732"/>
                  <a:pt x="195708" y="209744"/>
                </a:cubicBezTo>
                <a:lnTo>
                  <a:pt x="197835" y="205489"/>
                </a:lnTo>
                <a:lnTo>
                  <a:pt x="199962" y="203894"/>
                </a:lnTo>
                <a:lnTo>
                  <a:pt x="203685" y="196980"/>
                </a:lnTo>
                <a:cubicBezTo>
                  <a:pt x="203774" y="195961"/>
                  <a:pt x="204128" y="195074"/>
                  <a:pt x="204749" y="194321"/>
                </a:cubicBezTo>
                <a:cubicBezTo>
                  <a:pt x="205369" y="193568"/>
                  <a:pt x="205724" y="192681"/>
                  <a:pt x="205812" y="191662"/>
                </a:cubicBezTo>
                <a:lnTo>
                  <a:pt x="208471" y="187407"/>
                </a:lnTo>
                <a:lnTo>
                  <a:pt x="210067" y="184217"/>
                </a:lnTo>
                <a:cubicBezTo>
                  <a:pt x="210322" y="182333"/>
                  <a:pt x="210743" y="180516"/>
                  <a:pt x="211330" y="178765"/>
                </a:cubicBezTo>
                <a:cubicBezTo>
                  <a:pt x="211917" y="177015"/>
                  <a:pt x="212737" y="175464"/>
                  <a:pt x="213789" y="174112"/>
                </a:cubicBezTo>
                <a:cubicBezTo>
                  <a:pt x="215119" y="170589"/>
                  <a:pt x="216183" y="167265"/>
                  <a:pt x="216980" y="164141"/>
                </a:cubicBezTo>
                <a:cubicBezTo>
                  <a:pt x="217778" y="161016"/>
                  <a:pt x="218310" y="158490"/>
                  <a:pt x="218576" y="156562"/>
                </a:cubicBezTo>
                <a:cubicBezTo>
                  <a:pt x="219107" y="157005"/>
                  <a:pt x="219639" y="157183"/>
                  <a:pt x="220171" y="157094"/>
                </a:cubicBezTo>
                <a:lnTo>
                  <a:pt x="222298" y="155499"/>
                </a:lnTo>
                <a:cubicBezTo>
                  <a:pt x="222575" y="155211"/>
                  <a:pt x="222686" y="154856"/>
                  <a:pt x="222631" y="154435"/>
                </a:cubicBezTo>
                <a:cubicBezTo>
                  <a:pt x="222575" y="154014"/>
                  <a:pt x="222287" y="153660"/>
                  <a:pt x="221767" y="153371"/>
                </a:cubicBezTo>
                <a:cubicBezTo>
                  <a:pt x="223218" y="151621"/>
                  <a:pt x="224703" y="149272"/>
                  <a:pt x="226220" y="146325"/>
                </a:cubicBezTo>
                <a:cubicBezTo>
                  <a:pt x="227738" y="143378"/>
                  <a:pt x="228558" y="140763"/>
                  <a:pt x="228680" y="138481"/>
                </a:cubicBezTo>
                <a:cubicBezTo>
                  <a:pt x="229511" y="137938"/>
                  <a:pt x="230109" y="137295"/>
                  <a:pt x="230475" y="136553"/>
                </a:cubicBezTo>
                <a:cubicBezTo>
                  <a:pt x="230841" y="135811"/>
                  <a:pt x="230774" y="135035"/>
                  <a:pt x="230276" y="134226"/>
                </a:cubicBezTo>
                <a:cubicBezTo>
                  <a:pt x="230630" y="132442"/>
                  <a:pt x="231383" y="131091"/>
                  <a:pt x="232536" y="130171"/>
                </a:cubicBezTo>
                <a:cubicBezTo>
                  <a:pt x="233688" y="129252"/>
                  <a:pt x="234707" y="128299"/>
                  <a:pt x="235594" y="127313"/>
                </a:cubicBezTo>
                <a:cubicBezTo>
                  <a:pt x="236347" y="126781"/>
                  <a:pt x="236702" y="126249"/>
                  <a:pt x="236657" y="125717"/>
                </a:cubicBezTo>
                <a:cubicBezTo>
                  <a:pt x="236613" y="125185"/>
                  <a:pt x="236436" y="124654"/>
                  <a:pt x="236125" y="124122"/>
                </a:cubicBezTo>
                <a:lnTo>
                  <a:pt x="240912" y="115613"/>
                </a:lnTo>
                <a:cubicBezTo>
                  <a:pt x="241233" y="115081"/>
                  <a:pt x="241654" y="114416"/>
                  <a:pt x="242175" y="113618"/>
                </a:cubicBezTo>
                <a:cubicBezTo>
                  <a:pt x="242696" y="112821"/>
                  <a:pt x="242984" y="111890"/>
                  <a:pt x="243039" y="110826"/>
                </a:cubicBezTo>
                <a:cubicBezTo>
                  <a:pt x="245499" y="107735"/>
                  <a:pt x="247493" y="104212"/>
                  <a:pt x="249022" y="100257"/>
                </a:cubicBezTo>
                <a:cubicBezTo>
                  <a:pt x="250551" y="96301"/>
                  <a:pt x="252811" y="92911"/>
                  <a:pt x="255803" y="90086"/>
                </a:cubicBezTo>
                <a:lnTo>
                  <a:pt x="255271" y="86363"/>
                </a:lnTo>
                <a:lnTo>
                  <a:pt x="261121" y="77322"/>
                </a:lnTo>
                <a:cubicBezTo>
                  <a:pt x="261220" y="75937"/>
                  <a:pt x="261952" y="73522"/>
                  <a:pt x="263314" y="70076"/>
                </a:cubicBezTo>
                <a:cubicBezTo>
                  <a:pt x="264677" y="66631"/>
                  <a:pt x="266073" y="64082"/>
                  <a:pt x="267502" y="62431"/>
                </a:cubicBezTo>
                <a:cubicBezTo>
                  <a:pt x="267502" y="60393"/>
                  <a:pt x="268566" y="58620"/>
                  <a:pt x="270693" y="57113"/>
                </a:cubicBezTo>
                <a:cubicBezTo>
                  <a:pt x="269984" y="56050"/>
                  <a:pt x="269940" y="55119"/>
                  <a:pt x="270560" y="54321"/>
                </a:cubicBezTo>
                <a:cubicBezTo>
                  <a:pt x="271181" y="53524"/>
                  <a:pt x="271934" y="52859"/>
                  <a:pt x="272821" y="52327"/>
                </a:cubicBezTo>
                <a:lnTo>
                  <a:pt x="292498" y="17759"/>
                </a:lnTo>
                <a:cubicBezTo>
                  <a:pt x="293705" y="16396"/>
                  <a:pt x="294614" y="15000"/>
                  <a:pt x="295223" y="13571"/>
                </a:cubicBezTo>
                <a:cubicBezTo>
                  <a:pt x="295833" y="12142"/>
                  <a:pt x="296874" y="10879"/>
                  <a:pt x="298348" y="9782"/>
                </a:cubicBezTo>
                <a:cubicBezTo>
                  <a:pt x="298370" y="8951"/>
                  <a:pt x="298591" y="8087"/>
                  <a:pt x="299012" y="7189"/>
                </a:cubicBezTo>
                <a:cubicBezTo>
                  <a:pt x="299433" y="6292"/>
                  <a:pt x="299921" y="5561"/>
                  <a:pt x="300475" y="4996"/>
                </a:cubicBezTo>
                <a:lnTo>
                  <a:pt x="302602" y="1273"/>
                </a:lnTo>
                <a:cubicBezTo>
                  <a:pt x="303178" y="730"/>
                  <a:pt x="303887" y="353"/>
                  <a:pt x="304729" y="143"/>
                </a:cubicBezTo>
                <a:close/>
              </a:path>
            </a:pathLst>
          </a:cu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DE" sz="5000">
              <a:latin typeface="Road Rag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99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25468D2-A320-1CCB-7B25-8D42813B3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Organisatorisches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BB146A0-BC56-24DC-2F54-9EB933828277}"/>
              </a:ext>
            </a:extLst>
          </p:cNvPr>
          <p:cNvSpPr txBox="1"/>
          <p:nvPr/>
        </p:nvSpPr>
        <p:spPr>
          <a:xfrm>
            <a:off x="479376" y="1459950"/>
            <a:ext cx="114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2B4787"/>
                </a:solidFill>
                <a:effectLst/>
                <a:uLnTx/>
                <a:uFillTx/>
                <a:latin typeface="Century Gothic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Bitte geben Sie uns ein Feedback. Die Umfrage startet automatisch, wenn Sie das Webinar beenden!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A9EEC81-060C-CBC1-9634-C95C311B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61" y="2060848"/>
            <a:ext cx="6592477" cy="42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5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9CC54E-5D63-FFB2-B238-0E0A88F584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247" y="425340"/>
            <a:ext cx="8280920" cy="504056"/>
          </a:xfrm>
        </p:spPr>
        <p:txBody>
          <a:bodyPr/>
          <a:lstStyle/>
          <a:p>
            <a:r>
              <a:rPr lang="de-DE" u="sng">
                <a:solidFill>
                  <a:srgbClr val="494787"/>
                </a:solidFill>
              </a:rPr>
              <a:t>D</a:t>
            </a:r>
            <a:r>
              <a:rPr lang="de-DE">
                <a:solidFill>
                  <a:srgbClr val="494787"/>
                </a:solidFill>
              </a:rPr>
              <a:t>eletion</a:t>
            </a:r>
            <a:r>
              <a:rPr lang="de-DE"/>
              <a:t> </a:t>
            </a:r>
            <a:r>
              <a:rPr lang="de-DE" u="sng" err="1"/>
              <a:t>a</a:t>
            </a:r>
            <a:r>
              <a:rPr lang="de-DE" err="1"/>
              <a:t>s</a:t>
            </a:r>
            <a:r>
              <a:rPr lang="de-DE"/>
              <a:t> </a:t>
            </a:r>
            <a:r>
              <a:rPr lang="de-DE" u="sng"/>
              <a:t>a</a:t>
            </a:r>
            <a:r>
              <a:rPr lang="de-DE"/>
              <a:t> </a:t>
            </a:r>
            <a:r>
              <a:rPr lang="de-DE" u="sng"/>
              <a:t>S</a:t>
            </a:r>
            <a:r>
              <a:rPr lang="de-DE"/>
              <a:t>ervice (DAAS) </a:t>
            </a:r>
            <a:r>
              <a:rPr lang="de-DE" err="1"/>
              <a:t>RoadMap</a:t>
            </a:r>
            <a:endParaRPr lang="de-DE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ABE0E3F8-FC75-2B8F-B12B-DC4C3F114361}"/>
              </a:ext>
            </a:extLst>
          </p:cNvPr>
          <p:cNvGrpSpPr/>
          <p:nvPr/>
        </p:nvGrpSpPr>
        <p:grpSpPr>
          <a:xfrm>
            <a:off x="5665631" y="-35512"/>
            <a:ext cx="6413949" cy="6430106"/>
            <a:chOff x="5583335" y="0"/>
            <a:chExt cx="6413949" cy="6887032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C269872-B3E0-4173-56D2-C81ED8007673}"/>
                </a:ext>
              </a:extLst>
            </p:cNvPr>
            <p:cNvSpPr/>
            <p:nvPr/>
          </p:nvSpPr>
          <p:spPr>
            <a:xfrm>
              <a:off x="5583335" y="0"/>
              <a:ext cx="6413949" cy="68870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076"/>
                <a:gd name="f7" fmla="val 1372"/>
                <a:gd name="f8" fmla="val 2339"/>
                <a:gd name="f9" fmla="val 212"/>
                <a:gd name="f10" fmla="val 1881"/>
                <a:gd name="f11" fmla="val 99"/>
                <a:gd name="f12" fmla="val 1736"/>
                <a:gd name="f13" fmla="val 1696"/>
                <a:gd name="f14" fmla="val 69"/>
                <a:gd name="f15" fmla="val 1661"/>
                <a:gd name="f16" fmla="val 43"/>
                <a:gd name="f17" fmla="val 1885"/>
                <a:gd name="f18" fmla="val 8"/>
                <a:gd name="f19" fmla="val 1942"/>
                <a:gd name="f20" fmla="val 1920"/>
                <a:gd name="f21" fmla="val 1861"/>
                <a:gd name="f22" fmla="val 4"/>
                <a:gd name="f23" fmla="val 1734"/>
                <a:gd name="f24" fmla="val 14"/>
                <a:gd name="f25" fmla="val 1567"/>
                <a:gd name="f26" fmla="val 1354"/>
                <a:gd name="f27" fmla="val 79"/>
                <a:gd name="f28" fmla="val 1620"/>
                <a:gd name="f29" fmla="val 150"/>
                <a:gd name="f30" fmla="val 1835"/>
                <a:gd name="f31" fmla="val 196"/>
                <a:gd name="f32" fmla="val 2050"/>
                <a:gd name="f33" fmla="val 243"/>
                <a:gd name="f34" fmla="val 2255"/>
                <a:gd name="f35" fmla="val 353"/>
                <a:gd name="f36" fmla="val 1888"/>
                <a:gd name="f37" fmla="val 574"/>
                <a:gd name="f38" fmla="val 996"/>
                <a:gd name="f39" fmla="val 1111"/>
                <a:gd name="f40" fmla="val 256"/>
                <a:gd name="f41" fmla="val 1307"/>
                <a:gd name="f42" fmla="val 1364"/>
                <a:gd name="f43" fmla="val 2499"/>
                <a:gd name="f44" fmla="val 2628"/>
                <a:gd name="f45" fmla="val 1226"/>
                <a:gd name="f46" fmla="val 2767"/>
                <a:gd name="f47" fmla="val 1050"/>
                <a:gd name="f48" fmla="val 2832"/>
                <a:gd name="f49" fmla="val 944"/>
                <a:gd name="f50" fmla="val 549"/>
                <a:gd name="f51" fmla="val 2796"/>
                <a:gd name="f52" fmla="val 324"/>
                <a:gd name="f53" fmla="+- 0 0 -90"/>
                <a:gd name="f54" fmla="*/ f3 1 3076"/>
                <a:gd name="f55" fmla="*/ f4 1 1372"/>
                <a:gd name="f56" fmla="+- f7 0 f5"/>
                <a:gd name="f57" fmla="+- f6 0 f5"/>
                <a:gd name="f58" fmla="*/ f53 f0 1"/>
                <a:gd name="f59" fmla="*/ f57 1 3076"/>
                <a:gd name="f60" fmla="*/ f56 1 1372"/>
                <a:gd name="f61" fmla="*/ 2339 f57 1"/>
                <a:gd name="f62" fmla="*/ 212 f56 1"/>
                <a:gd name="f63" fmla="*/ 1696 f57 1"/>
                <a:gd name="f64" fmla="*/ 69 f56 1"/>
                <a:gd name="f65" fmla="*/ 1942 f57 1"/>
                <a:gd name="f66" fmla="*/ 0 f56 1"/>
                <a:gd name="f67" fmla="*/ 1920 f57 1"/>
                <a:gd name="f68" fmla="*/ 1567 f57 1"/>
                <a:gd name="f69" fmla="*/ 43 f56 1"/>
                <a:gd name="f70" fmla="*/ 1835 f57 1"/>
                <a:gd name="f71" fmla="*/ 196 f56 1"/>
                <a:gd name="f72" fmla="*/ 1888 f57 1"/>
                <a:gd name="f73" fmla="*/ 574 f56 1"/>
                <a:gd name="f74" fmla="*/ 0 f57 1"/>
                <a:gd name="f75" fmla="*/ 1364 f56 1"/>
                <a:gd name="f76" fmla="*/ 1372 f56 1"/>
                <a:gd name="f77" fmla="*/ 2499 f57 1"/>
                <a:gd name="f78" fmla="*/ 2832 f57 1"/>
                <a:gd name="f79" fmla="*/ 944 f56 1"/>
                <a:gd name="f80" fmla="*/ f58 1 f2"/>
                <a:gd name="f81" fmla="*/ f61 1 3076"/>
                <a:gd name="f82" fmla="*/ f62 1 1372"/>
                <a:gd name="f83" fmla="*/ f63 1 3076"/>
                <a:gd name="f84" fmla="*/ f64 1 1372"/>
                <a:gd name="f85" fmla="*/ f65 1 3076"/>
                <a:gd name="f86" fmla="*/ f66 1 1372"/>
                <a:gd name="f87" fmla="*/ f67 1 3076"/>
                <a:gd name="f88" fmla="*/ f68 1 3076"/>
                <a:gd name="f89" fmla="*/ f69 1 1372"/>
                <a:gd name="f90" fmla="*/ f70 1 3076"/>
                <a:gd name="f91" fmla="*/ f71 1 1372"/>
                <a:gd name="f92" fmla="*/ f72 1 3076"/>
                <a:gd name="f93" fmla="*/ f73 1 1372"/>
                <a:gd name="f94" fmla="*/ f74 1 3076"/>
                <a:gd name="f95" fmla="*/ f75 1 1372"/>
                <a:gd name="f96" fmla="*/ f76 1 1372"/>
                <a:gd name="f97" fmla="*/ f77 1 3076"/>
                <a:gd name="f98" fmla="*/ f78 1 3076"/>
                <a:gd name="f99" fmla="*/ f79 1 1372"/>
                <a:gd name="f100" fmla="*/ 0 1 f59"/>
                <a:gd name="f101" fmla="*/ f6 1 f59"/>
                <a:gd name="f102" fmla="*/ 0 1 f60"/>
                <a:gd name="f103" fmla="*/ f7 1 f60"/>
                <a:gd name="f104" fmla="+- f80 0 f1"/>
                <a:gd name="f105" fmla="*/ f81 1 f59"/>
                <a:gd name="f106" fmla="*/ f82 1 f60"/>
                <a:gd name="f107" fmla="*/ f83 1 f59"/>
                <a:gd name="f108" fmla="*/ f84 1 f60"/>
                <a:gd name="f109" fmla="*/ f85 1 f59"/>
                <a:gd name="f110" fmla="*/ f86 1 f60"/>
                <a:gd name="f111" fmla="*/ f87 1 f59"/>
                <a:gd name="f112" fmla="*/ f88 1 f59"/>
                <a:gd name="f113" fmla="*/ f89 1 f60"/>
                <a:gd name="f114" fmla="*/ f90 1 f59"/>
                <a:gd name="f115" fmla="*/ f91 1 f60"/>
                <a:gd name="f116" fmla="*/ f92 1 f59"/>
                <a:gd name="f117" fmla="*/ f93 1 f60"/>
                <a:gd name="f118" fmla="*/ f94 1 f59"/>
                <a:gd name="f119" fmla="*/ f95 1 f60"/>
                <a:gd name="f120" fmla="*/ f96 1 f60"/>
                <a:gd name="f121" fmla="*/ f97 1 f59"/>
                <a:gd name="f122" fmla="*/ f98 1 f59"/>
                <a:gd name="f123" fmla="*/ f99 1 f60"/>
                <a:gd name="f124" fmla="*/ f100 f54 1"/>
                <a:gd name="f125" fmla="*/ f101 f54 1"/>
                <a:gd name="f126" fmla="*/ f103 f55 1"/>
                <a:gd name="f127" fmla="*/ f102 f55 1"/>
                <a:gd name="f128" fmla="*/ f105 f54 1"/>
                <a:gd name="f129" fmla="*/ f106 f55 1"/>
                <a:gd name="f130" fmla="*/ f107 f54 1"/>
                <a:gd name="f131" fmla="*/ f108 f55 1"/>
                <a:gd name="f132" fmla="*/ f109 f54 1"/>
                <a:gd name="f133" fmla="*/ f110 f55 1"/>
                <a:gd name="f134" fmla="*/ f111 f54 1"/>
                <a:gd name="f135" fmla="*/ f112 f54 1"/>
                <a:gd name="f136" fmla="*/ f113 f55 1"/>
                <a:gd name="f137" fmla="*/ f114 f54 1"/>
                <a:gd name="f138" fmla="*/ f115 f55 1"/>
                <a:gd name="f139" fmla="*/ f116 f54 1"/>
                <a:gd name="f140" fmla="*/ f117 f55 1"/>
                <a:gd name="f141" fmla="*/ f118 f54 1"/>
                <a:gd name="f142" fmla="*/ f119 f55 1"/>
                <a:gd name="f143" fmla="*/ f120 f55 1"/>
                <a:gd name="f144" fmla="*/ f121 f54 1"/>
                <a:gd name="f145" fmla="*/ f122 f54 1"/>
                <a:gd name="f146" fmla="*/ f123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4">
                  <a:pos x="f128" y="f129"/>
                </a:cxn>
                <a:cxn ang="f104">
                  <a:pos x="f130" y="f131"/>
                </a:cxn>
                <a:cxn ang="f104">
                  <a:pos x="f132" y="f133"/>
                </a:cxn>
                <a:cxn ang="f104">
                  <a:pos x="f134" y="f133"/>
                </a:cxn>
                <a:cxn ang="f104">
                  <a:pos x="f135" y="f136"/>
                </a:cxn>
                <a:cxn ang="f104">
                  <a:pos x="f137" y="f138"/>
                </a:cxn>
                <a:cxn ang="f104">
                  <a:pos x="f139" y="f140"/>
                </a:cxn>
                <a:cxn ang="f104">
                  <a:pos x="f141" y="f142"/>
                </a:cxn>
                <a:cxn ang="f104">
                  <a:pos x="f141" y="f143"/>
                </a:cxn>
                <a:cxn ang="f104">
                  <a:pos x="f144" y="f143"/>
                </a:cxn>
                <a:cxn ang="f104">
                  <a:pos x="f145" y="f146"/>
                </a:cxn>
                <a:cxn ang="f104">
                  <a:pos x="f128" y="f129"/>
                </a:cxn>
              </a:cxnLst>
              <a:rect l="f124" t="f127" r="f125" b="f126"/>
              <a:pathLst>
                <a:path w="3076" h="1372">
                  <a:moveTo>
                    <a:pt x="f8" y="f9"/>
                  </a:moveTo>
                  <a:cubicBezTo>
                    <a:pt x="f10" y="f11"/>
                    <a:pt x="f12" y="f11"/>
                    <a:pt x="f13" y="f14"/>
                  </a:cubicBezTo>
                  <a:cubicBezTo>
                    <a:pt x="f15" y="f16"/>
                    <a:pt x="f17" y="f18"/>
                    <a:pt x="f19" y="f5"/>
                  </a:cubicBezTo>
                  <a:cubicBezTo>
                    <a:pt x="f20" y="f5"/>
                    <a:pt x="f20" y="f5"/>
                    <a:pt x="f20" y="f5"/>
                  </a:cubicBezTo>
                  <a:cubicBezTo>
                    <a:pt x="f21" y="f22"/>
                    <a:pt x="f23" y="f24"/>
                    <a:pt x="f25" y="f16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38" y="f39"/>
                    <a:pt x="f40" y="f41"/>
                    <a:pt x="f5" y="f42"/>
                  </a:cubicBezTo>
                  <a:cubicBezTo>
                    <a:pt x="f5" y="f7"/>
                    <a:pt x="f5" y="f7"/>
                    <a:pt x="f5" y="f7"/>
                  </a:cubicBezTo>
                  <a:cubicBezTo>
                    <a:pt x="f43" y="f7"/>
                    <a:pt x="f43" y="f7"/>
                    <a:pt x="f43" y="f7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6" y="f50"/>
                    <a:pt x="f51" y="f52"/>
                    <a:pt x="f8" y="f9"/>
                  </a:cubicBezTo>
                  <a:close/>
                </a:path>
              </a:pathLst>
            </a:custGeom>
            <a:solidFill>
              <a:srgbClr val="292929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43540632-2116-E362-2120-5F8F3DADA252}"/>
                </a:ext>
              </a:extLst>
            </p:cNvPr>
            <p:cNvSpPr/>
            <p:nvPr/>
          </p:nvSpPr>
          <p:spPr>
            <a:xfrm>
              <a:off x="8430018" y="0"/>
              <a:ext cx="2372429" cy="68870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38"/>
                <a:gd name="f7" fmla="val 1372"/>
                <a:gd name="f8" fmla="val 1070"/>
                <a:gd name="f9" fmla="val 369"/>
                <a:gd name="f10" fmla="val 1016"/>
                <a:gd name="f11" fmla="val 311"/>
                <a:gd name="f12" fmla="val 945"/>
                <a:gd name="f13" fmla="val 280"/>
                <a:gd name="f14" fmla="val 878"/>
                <a:gd name="f15" fmla="val 253"/>
                <a:gd name="f16" fmla="val 811"/>
                <a:gd name="f17" fmla="val 228"/>
                <a:gd name="f18" fmla="val 744"/>
                <a:gd name="f19" fmla="val 209"/>
                <a:gd name="f20" fmla="val 680"/>
                <a:gd name="f21" fmla="val 193"/>
                <a:gd name="f22" fmla="val 551"/>
                <a:gd name="f23" fmla="val 163"/>
                <a:gd name="f24" fmla="val 435"/>
                <a:gd name="f25" fmla="val 139"/>
                <a:gd name="f26" fmla="val 332"/>
                <a:gd name="f27" fmla="val 117"/>
                <a:gd name="f28" fmla="val 307"/>
                <a:gd name="f29" fmla="val 111"/>
                <a:gd name="f30" fmla="val 282"/>
                <a:gd name="f31" fmla="val 105"/>
                <a:gd name="f32" fmla="val 259"/>
                <a:gd name="f33" fmla="val 98"/>
                <a:gd name="f34" fmla="val 248"/>
                <a:gd name="f35" fmla="val 94"/>
                <a:gd name="f36" fmla="val 236"/>
                <a:gd name="f37" fmla="val 90"/>
                <a:gd name="f38" fmla="val 229"/>
                <a:gd name="f39" fmla="val 82"/>
                <a:gd name="f40" fmla="val 221"/>
                <a:gd name="f41" fmla="val 73"/>
                <a:gd name="f42" fmla="val 237"/>
                <a:gd name="f43" fmla="val 65"/>
                <a:gd name="f44" fmla="val 245"/>
                <a:gd name="f45" fmla="val 61"/>
                <a:gd name="f46" fmla="val 286"/>
                <a:gd name="f47" fmla="val 44"/>
                <a:gd name="f48" fmla="val 327"/>
                <a:gd name="f49" fmla="val 37"/>
                <a:gd name="f50" fmla="val 363"/>
                <a:gd name="f51" fmla="val 30"/>
                <a:gd name="f52" fmla="val 468"/>
                <a:gd name="f53" fmla="val 11"/>
                <a:gd name="f54" fmla="val 540"/>
                <a:gd name="f55" fmla="val 3"/>
                <a:gd name="f56" fmla="val 572"/>
                <a:gd name="f57" fmla="val 563"/>
                <a:gd name="f58" fmla="val 528"/>
                <a:gd name="f59" fmla="val 459"/>
                <a:gd name="f60" fmla="val 27"/>
                <a:gd name="f61" fmla="val 35"/>
                <a:gd name="f62" fmla="val 41"/>
                <a:gd name="f63" fmla="val 244"/>
                <a:gd name="f64" fmla="val 58"/>
                <a:gd name="f65" fmla="val 62"/>
                <a:gd name="f66" fmla="val 216"/>
                <a:gd name="f67" fmla="val 70"/>
                <a:gd name="f68" fmla="val 226"/>
                <a:gd name="f69" fmla="val 84"/>
                <a:gd name="f70" fmla="val 235"/>
                <a:gd name="f71" fmla="val 93"/>
                <a:gd name="f72" fmla="val 247"/>
                <a:gd name="f73" fmla="val 97"/>
                <a:gd name="f74" fmla="val 258"/>
                <a:gd name="f75" fmla="val 101"/>
                <a:gd name="f76" fmla="val 281"/>
                <a:gd name="f77" fmla="val 109"/>
                <a:gd name="f78" fmla="val 306"/>
                <a:gd name="f79" fmla="val 115"/>
                <a:gd name="f80" fmla="val 120"/>
                <a:gd name="f81" fmla="val 434"/>
                <a:gd name="f82" fmla="val 143"/>
                <a:gd name="f83" fmla="val 168"/>
                <a:gd name="f84" fmla="val 679"/>
                <a:gd name="f85" fmla="val 198"/>
                <a:gd name="f86" fmla="val 743"/>
                <a:gd name="f87" fmla="val 214"/>
                <a:gd name="f88" fmla="val 809"/>
                <a:gd name="f89" fmla="val 233"/>
                <a:gd name="f90" fmla="val 876"/>
                <a:gd name="f91" fmla="val 943"/>
                <a:gd name="f92" fmla="val 284"/>
                <a:gd name="f93" fmla="val 1013"/>
                <a:gd name="f94" fmla="val 316"/>
                <a:gd name="f95" fmla="val 1065"/>
                <a:gd name="f96" fmla="val 373"/>
                <a:gd name="f97" fmla="val 1119"/>
                <a:gd name="f98" fmla="val 428"/>
                <a:gd name="f99" fmla="val 1132"/>
                <a:gd name="f100" fmla="val 522"/>
                <a:gd name="f101" fmla="val 1085"/>
                <a:gd name="f102" fmla="val 592"/>
                <a:gd name="f103" fmla="val 1043"/>
                <a:gd name="f104" fmla="val 662"/>
                <a:gd name="f105" fmla="val 982"/>
                <a:gd name="f106" fmla="val 722"/>
                <a:gd name="f107" fmla="val 917"/>
                <a:gd name="f108" fmla="val 780"/>
                <a:gd name="f109" fmla="val 660"/>
                <a:gd name="f110" fmla="val 998"/>
                <a:gd name="f111" fmla="val 341"/>
                <a:gd name="f112" fmla="val 1188"/>
                <a:gd name="f113" fmla="val 66"/>
                <a:gd name="f114" fmla="val 399"/>
                <a:gd name="f115" fmla="val 1190"/>
                <a:gd name="f116" fmla="val 672"/>
                <a:gd name="f117" fmla="val 1003"/>
                <a:gd name="f118" fmla="val 926"/>
                <a:gd name="f119" fmla="val 786"/>
                <a:gd name="f120" fmla="val 991"/>
                <a:gd name="f121" fmla="val 728"/>
                <a:gd name="f122" fmla="val 1048"/>
                <a:gd name="f123" fmla="val 666"/>
                <a:gd name="f124" fmla="val 1090"/>
                <a:gd name="f125" fmla="val 594"/>
                <a:gd name="f126" fmla="val 524"/>
                <a:gd name="f127" fmla="val 1125"/>
                <a:gd name="f128" fmla="val 426"/>
                <a:gd name="f129" fmla="+- 0 0 -90"/>
                <a:gd name="f130" fmla="*/ f3 1 1138"/>
                <a:gd name="f131" fmla="*/ f4 1 1372"/>
                <a:gd name="f132" fmla="+- f7 0 f5"/>
                <a:gd name="f133" fmla="+- f6 0 f5"/>
                <a:gd name="f134" fmla="*/ f129 f0 1"/>
                <a:gd name="f135" fmla="*/ f133 1 1138"/>
                <a:gd name="f136" fmla="*/ f132 1 1372"/>
                <a:gd name="f137" fmla="*/ 1070 f133 1"/>
                <a:gd name="f138" fmla="*/ 369 f132 1"/>
                <a:gd name="f139" fmla="*/ 878 f133 1"/>
                <a:gd name="f140" fmla="*/ 253 f132 1"/>
                <a:gd name="f141" fmla="*/ 680 f133 1"/>
                <a:gd name="f142" fmla="*/ 193 f132 1"/>
                <a:gd name="f143" fmla="*/ 332 f133 1"/>
                <a:gd name="f144" fmla="*/ 117 f132 1"/>
                <a:gd name="f145" fmla="*/ 259 f133 1"/>
                <a:gd name="f146" fmla="*/ 98 f132 1"/>
                <a:gd name="f147" fmla="*/ 229 f133 1"/>
                <a:gd name="f148" fmla="*/ 82 f132 1"/>
                <a:gd name="f149" fmla="*/ 245 f133 1"/>
                <a:gd name="f150" fmla="*/ 61 f132 1"/>
                <a:gd name="f151" fmla="*/ 363 f133 1"/>
                <a:gd name="f152" fmla="*/ 30 f132 1"/>
                <a:gd name="f153" fmla="*/ 572 f133 1"/>
                <a:gd name="f154" fmla="*/ 0 f132 1"/>
                <a:gd name="f155" fmla="*/ 563 f133 1"/>
                <a:gd name="f156" fmla="*/ 27 f132 1"/>
                <a:gd name="f157" fmla="*/ 244 f133 1"/>
                <a:gd name="f158" fmla="*/ 58 f132 1"/>
                <a:gd name="f159" fmla="*/ 226 f133 1"/>
                <a:gd name="f160" fmla="*/ 84 f132 1"/>
                <a:gd name="f161" fmla="*/ 258 f133 1"/>
                <a:gd name="f162" fmla="*/ 101 f132 1"/>
                <a:gd name="f163" fmla="*/ 120 f132 1"/>
                <a:gd name="f164" fmla="*/ 679 f133 1"/>
                <a:gd name="f165" fmla="*/ 198 f132 1"/>
                <a:gd name="f166" fmla="*/ 876 f133 1"/>
                <a:gd name="f167" fmla="*/ 258 f132 1"/>
                <a:gd name="f168" fmla="*/ 1065 f133 1"/>
                <a:gd name="f169" fmla="*/ 373 f132 1"/>
                <a:gd name="f170" fmla="*/ 1085 f133 1"/>
                <a:gd name="f171" fmla="*/ 592 f132 1"/>
                <a:gd name="f172" fmla="*/ 917 f133 1"/>
                <a:gd name="f173" fmla="*/ 780 f132 1"/>
                <a:gd name="f174" fmla="*/ 0 f133 1"/>
                <a:gd name="f175" fmla="*/ 1372 f132 1"/>
                <a:gd name="f176" fmla="*/ 66 f133 1"/>
                <a:gd name="f177" fmla="*/ 926 f133 1"/>
                <a:gd name="f178" fmla="*/ 786 f132 1"/>
                <a:gd name="f179" fmla="*/ 1090 f133 1"/>
                <a:gd name="f180" fmla="*/ 594 f132 1"/>
                <a:gd name="f181" fmla="*/ f134 1 f2"/>
                <a:gd name="f182" fmla="*/ f137 1 1138"/>
                <a:gd name="f183" fmla="*/ f138 1 1372"/>
                <a:gd name="f184" fmla="*/ f139 1 1138"/>
                <a:gd name="f185" fmla="*/ f140 1 1372"/>
                <a:gd name="f186" fmla="*/ f141 1 1138"/>
                <a:gd name="f187" fmla="*/ f142 1 1372"/>
                <a:gd name="f188" fmla="*/ f143 1 1138"/>
                <a:gd name="f189" fmla="*/ f144 1 1372"/>
                <a:gd name="f190" fmla="*/ f145 1 1138"/>
                <a:gd name="f191" fmla="*/ f146 1 1372"/>
                <a:gd name="f192" fmla="*/ f147 1 1138"/>
                <a:gd name="f193" fmla="*/ f148 1 1372"/>
                <a:gd name="f194" fmla="*/ f149 1 1138"/>
                <a:gd name="f195" fmla="*/ f150 1 1372"/>
                <a:gd name="f196" fmla="*/ f151 1 1138"/>
                <a:gd name="f197" fmla="*/ f152 1 1372"/>
                <a:gd name="f198" fmla="*/ f153 1 1138"/>
                <a:gd name="f199" fmla="*/ f154 1 1372"/>
                <a:gd name="f200" fmla="*/ f155 1 1138"/>
                <a:gd name="f201" fmla="*/ f156 1 1372"/>
                <a:gd name="f202" fmla="*/ f157 1 1138"/>
                <a:gd name="f203" fmla="*/ f158 1 1372"/>
                <a:gd name="f204" fmla="*/ f159 1 1138"/>
                <a:gd name="f205" fmla="*/ f160 1 1372"/>
                <a:gd name="f206" fmla="*/ f161 1 1138"/>
                <a:gd name="f207" fmla="*/ f162 1 1372"/>
                <a:gd name="f208" fmla="*/ f163 1 1372"/>
                <a:gd name="f209" fmla="*/ f164 1 1138"/>
                <a:gd name="f210" fmla="*/ f165 1 1372"/>
                <a:gd name="f211" fmla="*/ f166 1 1138"/>
                <a:gd name="f212" fmla="*/ f167 1 1372"/>
                <a:gd name="f213" fmla="*/ f168 1 1138"/>
                <a:gd name="f214" fmla="*/ f169 1 1372"/>
                <a:gd name="f215" fmla="*/ f170 1 1138"/>
                <a:gd name="f216" fmla="*/ f171 1 1372"/>
                <a:gd name="f217" fmla="*/ f172 1 1138"/>
                <a:gd name="f218" fmla="*/ f173 1 1372"/>
                <a:gd name="f219" fmla="*/ f174 1 1138"/>
                <a:gd name="f220" fmla="*/ f175 1 1372"/>
                <a:gd name="f221" fmla="*/ f176 1 1138"/>
                <a:gd name="f222" fmla="*/ f177 1 1138"/>
                <a:gd name="f223" fmla="*/ f178 1 1372"/>
                <a:gd name="f224" fmla="*/ f179 1 1138"/>
                <a:gd name="f225" fmla="*/ f180 1 1372"/>
                <a:gd name="f226" fmla="*/ 0 1 f135"/>
                <a:gd name="f227" fmla="*/ f6 1 f135"/>
                <a:gd name="f228" fmla="*/ 0 1 f136"/>
                <a:gd name="f229" fmla="*/ f7 1 f136"/>
                <a:gd name="f230" fmla="+- f181 0 f1"/>
                <a:gd name="f231" fmla="*/ f182 1 f135"/>
                <a:gd name="f232" fmla="*/ f183 1 f136"/>
                <a:gd name="f233" fmla="*/ f184 1 f135"/>
                <a:gd name="f234" fmla="*/ f185 1 f136"/>
                <a:gd name="f235" fmla="*/ f186 1 f135"/>
                <a:gd name="f236" fmla="*/ f187 1 f136"/>
                <a:gd name="f237" fmla="*/ f188 1 f135"/>
                <a:gd name="f238" fmla="*/ f189 1 f136"/>
                <a:gd name="f239" fmla="*/ f190 1 f135"/>
                <a:gd name="f240" fmla="*/ f191 1 f136"/>
                <a:gd name="f241" fmla="*/ f192 1 f135"/>
                <a:gd name="f242" fmla="*/ f193 1 f136"/>
                <a:gd name="f243" fmla="*/ f194 1 f135"/>
                <a:gd name="f244" fmla="*/ f195 1 f136"/>
                <a:gd name="f245" fmla="*/ f196 1 f135"/>
                <a:gd name="f246" fmla="*/ f197 1 f136"/>
                <a:gd name="f247" fmla="*/ f198 1 f135"/>
                <a:gd name="f248" fmla="*/ f199 1 f136"/>
                <a:gd name="f249" fmla="*/ f200 1 f135"/>
                <a:gd name="f250" fmla="*/ f201 1 f136"/>
                <a:gd name="f251" fmla="*/ f202 1 f135"/>
                <a:gd name="f252" fmla="*/ f203 1 f136"/>
                <a:gd name="f253" fmla="*/ f204 1 f135"/>
                <a:gd name="f254" fmla="*/ f205 1 f136"/>
                <a:gd name="f255" fmla="*/ f206 1 f135"/>
                <a:gd name="f256" fmla="*/ f207 1 f136"/>
                <a:gd name="f257" fmla="*/ f208 1 f136"/>
                <a:gd name="f258" fmla="*/ f209 1 f135"/>
                <a:gd name="f259" fmla="*/ f210 1 f136"/>
                <a:gd name="f260" fmla="*/ f211 1 f135"/>
                <a:gd name="f261" fmla="*/ f212 1 f136"/>
                <a:gd name="f262" fmla="*/ f213 1 f135"/>
                <a:gd name="f263" fmla="*/ f214 1 f136"/>
                <a:gd name="f264" fmla="*/ f215 1 f135"/>
                <a:gd name="f265" fmla="*/ f216 1 f136"/>
                <a:gd name="f266" fmla="*/ f217 1 f135"/>
                <a:gd name="f267" fmla="*/ f218 1 f136"/>
                <a:gd name="f268" fmla="*/ f219 1 f135"/>
                <a:gd name="f269" fmla="*/ f220 1 f136"/>
                <a:gd name="f270" fmla="*/ f221 1 f135"/>
                <a:gd name="f271" fmla="*/ f222 1 f135"/>
                <a:gd name="f272" fmla="*/ f223 1 f136"/>
                <a:gd name="f273" fmla="*/ f224 1 f135"/>
                <a:gd name="f274" fmla="*/ f225 1 f136"/>
                <a:gd name="f275" fmla="*/ f226 f130 1"/>
                <a:gd name="f276" fmla="*/ f227 f130 1"/>
                <a:gd name="f277" fmla="*/ f229 f131 1"/>
                <a:gd name="f278" fmla="*/ f228 f131 1"/>
                <a:gd name="f279" fmla="*/ f231 f130 1"/>
                <a:gd name="f280" fmla="*/ f232 f131 1"/>
                <a:gd name="f281" fmla="*/ f233 f130 1"/>
                <a:gd name="f282" fmla="*/ f234 f131 1"/>
                <a:gd name="f283" fmla="*/ f235 f130 1"/>
                <a:gd name="f284" fmla="*/ f236 f131 1"/>
                <a:gd name="f285" fmla="*/ f237 f130 1"/>
                <a:gd name="f286" fmla="*/ f238 f131 1"/>
                <a:gd name="f287" fmla="*/ f239 f130 1"/>
                <a:gd name="f288" fmla="*/ f240 f131 1"/>
                <a:gd name="f289" fmla="*/ f241 f130 1"/>
                <a:gd name="f290" fmla="*/ f242 f131 1"/>
                <a:gd name="f291" fmla="*/ f243 f130 1"/>
                <a:gd name="f292" fmla="*/ f244 f131 1"/>
                <a:gd name="f293" fmla="*/ f245 f130 1"/>
                <a:gd name="f294" fmla="*/ f246 f131 1"/>
                <a:gd name="f295" fmla="*/ f247 f130 1"/>
                <a:gd name="f296" fmla="*/ f248 f131 1"/>
                <a:gd name="f297" fmla="*/ f249 f130 1"/>
                <a:gd name="f298" fmla="*/ f250 f131 1"/>
                <a:gd name="f299" fmla="*/ f251 f130 1"/>
                <a:gd name="f300" fmla="*/ f252 f131 1"/>
                <a:gd name="f301" fmla="*/ f253 f130 1"/>
                <a:gd name="f302" fmla="*/ f254 f131 1"/>
                <a:gd name="f303" fmla="*/ f255 f130 1"/>
                <a:gd name="f304" fmla="*/ f256 f131 1"/>
                <a:gd name="f305" fmla="*/ f257 f131 1"/>
                <a:gd name="f306" fmla="*/ f258 f130 1"/>
                <a:gd name="f307" fmla="*/ f259 f131 1"/>
                <a:gd name="f308" fmla="*/ f260 f130 1"/>
                <a:gd name="f309" fmla="*/ f261 f131 1"/>
                <a:gd name="f310" fmla="*/ f262 f130 1"/>
                <a:gd name="f311" fmla="*/ f263 f131 1"/>
                <a:gd name="f312" fmla="*/ f264 f130 1"/>
                <a:gd name="f313" fmla="*/ f265 f131 1"/>
                <a:gd name="f314" fmla="*/ f266 f130 1"/>
                <a:gd name="f315" fmla="*/ f267 f131 1"/>
                <a:gd name="f316" fmla="*/ f268 f130 1"/>
                <a:gd name="f317" fmla="*/ f269 f131 1"/>
                <a:gd name="f318" fmla="*/ f270 f130 1"/>
                <a:gd name="f319" fmla="*/ f271 f130 1"/>
                <a:gd name="f320" fmla="*/ f272 f131 1"/>
                <a:gd name="f321" fmla="*/ f273 f130 1"/>
                <a:gd name="f322" fmla="*/ f274 f1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0">
                  <a:pos x="f279" y="f280"/>
                </a:cxn>
                <a:cxn ang="f230">
                  <a:pos x="f281" y="f282"/>
                </a:cxn>
                <a:cxn ang="f230">
                  <a:pos x="f283" y="f284"/>
                </a:cxn>
                <a:cxn ang="f230">
                  <a:pos x="f285" y="f286"/>
                </a:cxn>
                <a:cxn ang="f230">
                  <a:pos x="f287" y="f288"/>
                </a:cxn>
                <a:cxn ang="f230">
                  <a:pos x="f289" y="f290"/>
                </a:cxn>
                <a:cxn ang="f230">
                  <a:pos x="f291" y="f292"/>
                </a:cxn>
                <a:cxn ang="f230">
                  <a:pos x="f293" y="f294"/>
                </a:cxn>
                <a:cxn ang="f230">
                  <a:pos x="f295" y="f296"/>
                </a:cxn>
                <a:cxn ang="f230">
                  <a:pos x="f297" y="f296"/>
                </a:cxn>
                <a:cxn ang="f230">
                  <a:pos x="f293" y="f298"/>
                </a:cxn>
                <a:cxn ang="f230">
                  <a:pos x="f299" y="f300"/>
                </a:cxn>
                <a:cxn ang="f230">
                  <a:pos x="f301" y="f302"/>
                </a:cxn>
                <a:cxn ang="f230">
                  <a:pos x="f303" y="f304"/>
                </a:cxn>
                <a:cxn ang="f230">
                  <a:pos x="f285" y="f305"/>
                </a:cxn>
                <a:cxn ang="f230">
                  <a:pos x="f306" y="f307"/>
                </a:cxn>
                <a:cxn ang="f230">
                  <a:pos x="f308" y="f309"/>
                </a:cxn>
                <a:cxn ang="f230">
                  <a:pos x="f310" y="f311"/>
                </a:cxn>
                <a:cxn ang="f230">
                  <a:pos x="f312" y="f313"/>
                </a:cxn>
                <a:cxn ang="f230">
                  <a:pos x="f314" y="f315"/>
                </a:cxn>
                <a:cxn ang="f230">
                  <a:pos x="f316" y="f317"/>
                </a:cxn>
                <a:cxn ang="f230">
                  <a:pos x="f318" y="f317"/>
                </a:cxn>
                <a:cxn ang="f230">
                  <a:pos x="f319" y="f320"/>
                </a:cxn>
                <a:cxn ang="f230">
                  <a:pos x="f321" y="f322"/>
                </a:cxn>
                <a:cxn ang="f230">
                  <a:pos x="f279" y="f280"/>
                </a:cxn>
              </a:cxnLst>
              <a:rect l="f275" t="f278" r="f276" b="f277"/>
              <a:pathLst>
                <a:path w="1138" h="1372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"/>
                  </a:cubicBezTo>
                  <a:cubicBezTo>
                    <a:pt x="f57" y="f5"/>
                    <a:pt x="f57" y="f5"/>
                    <a:pt x="f57" y="f5"/>
                  </a:cubicBezTo>
                  <a:cubicBezTo>
                    <a:pt x="f58" y="f55"/>
                    <a:pt x="f59" y="f53"/>
                    <a:pt x="f50" y="f60"/>
                  </a:cubicBezTo>
                  <a:cubicBezTo>
                    <a:pt x="f48" y="f61"/>
                    <a:pt x="f46" y="f62"/>
                    <a:pt x="f63" y="f64"/>
                  </a:cubicBezTo>
                  <a:cubicBezTo>
                    <a:pt x="f36" y="f65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5"/>
                  </a:cubicBezTo>
                  <a:cubicBezTo>
                    <a:pt x="f76" y="f77"/>
                    <a:pt x="f78" y="f79"/>
                    <a:pt x="f26" y="f80"/>
                  </a:cubicBezTo>
                  <a:cubicBezTo>
                    <a:pt x="f81" y="f82"/>
                    <a:pt x="f22" y="f83"/>
                    <a:pt x="f84" y="f85"/>
                  </a:cubicBezTo>
                  <a:cubicBezTo>
                    <a:pt x="f86" y="f87"/>
                    <a:pt x="f88" y="f89"/>
                    <a:pt x="f90" y="f74"/>
                  </a:cubicBezTo>
                  <a:cubicBezTo>
                    <a:pt x="f91" y="f92"/>
                    <a:pt x="f93" y="f94"/>
                    <a:pt x="f95" y="f96"/>
                  </a:cubicBezTo>
                  <a:cubicBezTo>
                    <a:pt x="f97" y="f98"/>
                    <a:pt x="f99" y="f100"/>
                    <a:pt x="f101" y="f102"/>
                  </a:cubicBezTo>
                  <a:cubicBezTo>
                    <a:pt x="f103" y="f104"/>
                    <a:pt x="f105" y="f106"/>
                    <a:pt x="f107" y="f108"/>
                  </a:cubicBezTo>
                  <a:cubicBezTo>
                    <a:pt x="f109" y="f110"/>
                    <a:pt x="f111" y="f112"/>
                    <a:pt x="f5" y="f7"/>
                  </a:cubicBezTo>
                  <a:cubicBezTo>
                    <a:pt x="f113" y="f7"/>
                    <a:pt x="f113" y="f7"/>
                    <a:pt x="f113" y="f7"/>
                  </a:cubicBezTo>
                  <a:cubicBezTo>
                    <a:pt x="f114" y="f115"/>
                    <a:pt x="f116" y="f117"/>
                    <a:pt x="f118" y="f119"/>
                  </a:cubicBezTo>
                  <a:cubicBezTo>
                    <a:pt x="f120" y="f121"/>
                    <a:pt x="f122" y="f123"/>
                    <a:pt x="f124" y="f125"/>
                  </a:cubicBezTo>
                  <a:cubicBezTo>
                    <a:pt x="f6" y="f126"/>
                    <a:pt x="f127" y="f128"/>
                    <a:pt x="f8" y="f9"/>
                  </a:cubicBezTo>
                  <a:close/>
                </a:path>
              </a:pathLst>
            </a:custGeom>
            <a:solidFill>
              <a:srgbClr val="FFC00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E7F42F9D-1BDF-2509-FB36-52B9E451E771}"/>
              </a:ext>
            </a:extLst>
          </p:cNvPr>
          <p:cNvGrpSpPr/>
          <p:nvPr/>
        </p:nvGrpSpPr>
        <p:grpSpPr>
          <a:xfrm>
            <a:off x="6802322" y="5098968"/>
            <a:ext cx="865698" cy="1255791"/>
            <a:chOff x="6802322" y="5098968"/>
            <a:chExt cx="865698" cy="125579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B7168D5-C743-446F-10DA-A54BE0B5300F}"/>
                </a:ext>
              </a:extLst>
            </p:cNvPr>
            <p:cNvSpPr/>
            <p:nvPr/>
          </p:nvSpPr>
          <p:spPr>
            <a:xfrm>
              <a:off x="6802322" y="5098968"/>
              <a:ext cx="865689" cy="12557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8"/>
                <a:gd name="f7" fmla="val 435"/>
                <a:gd name="f8" fmla="val 149"/>
                <a:gd name="f9" fmla="val 268"/>
                <a:gd name="f10" fmla="val 265"/>
                <a:gd name="f11" fmla="val 67"/>
                <a:gd name="f12" fmla="val 231"/>
                <a:gd name="f13" fmla="+- 0 0 -90"/>
                <a:gd name="f14" fmla="*/ f3 1 298"/>
                <a:gd name="f15" fmla="*/ f4 1 435"/>
                <a:gd name="f16" fmla="+- f7 0 f5"/>
                <a:gd name="f17" fmla="+- f6 0 f5"/>
                <a:gd name="f18" fmla="*/ f13 f0 1"/>
                <a:gd name="f19" fmla="*/ f17 1 298"/>
                <a:gd name="f20" fmla="*/ f16 1 435"/>
                <a:gd name="f21" fmla="*/ 298 f17 1"/>
                <a:gd name="f22" fmla="*/ 149 f16 1"/>
                <a:gd name="f23" fmla="*/ 149 f17 1"/>
                <a:gd name="f24" fmla="*/ 435 f16 1"/>
                <a:gd name="f25" fmla="*/ 0 f17 1"/>
                <a:gd name="f26" fmla="*/ 0 f16 1"/>
                <a:gd name="f27" fmla="*/ f18 1 f2"/>
                <a:gd name="f28" fmla="*/ f21 1 298"/>
                <a:gd name="f29" fmla="*/ f22 1 435"/>
                <a:gd name="f30" fmla="*/ f23 1 298"/>
                <a:gd name="f31" fmla="*/ f24 1 435"/>
                <a:gd name="f32" fmla="*/ f25 1 298"/>
                <a:gd name="f33" fmla="*/ f26 1 435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0"/>
                </a:cxn>
                <a:cxn ang="f38">
                  <a:pos x="f51" y="f54"/>
                </a:cxn>
                <a:cxn ang="f38">
                  <a:pos x="f49" y="f50"/>
                </a:cxn>
              </a:cxnLst>
              <a:rect l="f45" t="f48" r="f46" b="f47"/>
              <a:pathLst>
                <a:path w="298" h="435">
                  <a:moveTo>
                    <a:pt x="f6" y="f8"/>
                  </a:moveTo>
                  <a:cubicBezTo>
                    <a:pt x="f6" y="f9"/>
                    <a:pt x="f8" y="f7"/>
                    <a:pt x="f8" y="f7"/>
                  </a:cubicBezTo>
                  <a:cubicBezTo>
                    <a:pt x="f8" y="f7"/>
                    <a:pt x="f5" y="f10"/>
                    <a:pt x="f5" y="f8"/>
                  </a:cubicBezTo>
                  <a:cubicBezTo>
                    <a:pt x="f5" y="f11"/>
                    <a:pt x="f11" y="f5"/>
                    <a:pt x="f8" y="f5"/>
                  </a:cubicBezTo>
                  <a:cubicBezTo>
                    <a:pt x="f12" y="f5"/>
                    <a:pt x="f6" y="f11"/>
                    <a:pt x="f6" y="f8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A2A344A-DF76-5D55-D4A3-2A1D0956136E}"/>
                </a:ext>
              </a:extLst>
            </p:cNvPr>
            <p:cNvSpPr/>
            <p:nvPr/>
          </p:nvSpPr>
          <p:spPr>
            <a:xfrm>
              <a:off x="7235171" y="5098968"/>
              <a:ext cx="432849" cy="12557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9"/>
                <a:gd name="f7" fmla="val 435"/>
                <a:gd name="f8" fmla="val 268"/>
                <a:gd name="f9" fmla="val 67"/>
                <a:gd name="f10" fmla="val 82"/>
                <a:gd name="f11" fmla="+- 0 0 -90"/>
                <a:gd name="f12" fmla="*/ f3 1 149"/>
                <a:gd name="f13" fmla="*/ f4 1 435"/>
                <a:gd name="f14" fmla="+- f7 0 f5"/>
                <a:gd name="f15" fmla="+- f6 0 f5"/>
                <a:gd name="f16" fmla="*/ f11 f0 1"/>
                <a:gd name="f17" fmla="*/ f15 1 149"/>
                <a:gd name="f18" fmla="*/ f14 1 435"/>
                <a:gd name="f19" fmla="*/ 0 f15 1"/>
                <a:gd name="f20" fmla="*/ 0 f14 1"/>
                <a:gd name="f21" fmla="*/ 435 f14 1"/>
                <a:gd name="f22" fmla="*/ 149 f15 1"/>
                <a:gd name="f23" fmla="*/ 149 f14 1"/>
                <a:gd name="f24" fmla="*/ f16 1 f2"/>
                <a:gd name="f25" fmla="*/ f19 1 149"/>
                <a:gd name="f26" fmla="*/ f20 1 435"/>
                <a:gd name="f27" fmla="*/ f21 1 435"/>
                <a:gd name="f28" fmla="*/ f22 1 149"/>
                <a:gd name="f29" fmla="*/ f23 1 435"/>
                <a:gd name="f30" fmla="*/ 0 1 f17"/>
                <a:gd name="f31" fmla="*/ f6 1 f17"/>
                <a:gd name="f32" fmla="*/ 0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8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8"/>
                </a:cxn>
                <a:cxn ang="f34">
                  <a:pos x="f44" y="f45"/>
                </a:cxn>
              </a:cxnLst>
              <a:rect l="f40" t="f43" r="f41" b="f42"/>
              <a:pathLst>
                <a:path w="149" h="435">
                  <a:moveTo>
                    <a:pt x="f5" y="f5"/>
                  </a:moveTo>
                  <a:cubicBezTo>
                    <a:pt x="f5" y="f7"/>
                    <a:pt x="f5" y="f7"/>
                    <a:pt x="f5" y="f7"/>
                  </a:cubicBezTo>
                  <a:cubicBezTo>
                    <a:pt x="f5" y="f7"/>
                    <a:pt x="f6" y="f8"/>
                    <a:pt x="f6" y="f6"/>
                  </a:cubicBezTo>
                  <a:cubicBezTo>
                    <a:pt x="f6" y="f9"/>
                    <a:pt x="f10" y="f5"/>
                    <a:pt x="f5" y="f5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188052E3-6823-5807-2076-7E61D3011784}"/>
                </a:ext>
              </a:extLst>
            </p:cNvPr>
            <p:cNvSpPr/>
            <p:nvPr/>
          </p:nvSpPr>
          <p:spPr>
            <a:xfrm>
              <a:off x="6909206" y="5208522"/>
              <a:ext cx="651939" cy="64392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7E6E6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D9B6D4-4EB7-F461-EC43-8A4152A30FC4}"/>
              </a:ext>
            </a:extLst>
          </p:cNvPr>
          <p:cNvGrpSpPr/>
          <p:nvPr/>
        </p:nvGrpSpPr>
        <p:grpSpPr>
          <a:xfrm>
            <a:off x="8144277" y="3835030"/>
            <a:ext cx="760890" cy="1103763"/>
            <a:chOff x="8144277" y="3835030"/>
            <a:chExt cx="760890" cy="1103763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2D3D1BF-3810-A036-C9BF-2FEC99BB3716}"/>
                </a:ext>
              </a:extLst>
            </p:cNvPr>
            <p:cNvSpPr/>
            <p:nvPr/>
          </p:nvSpPr>
          <p:spPr>
            <a:xfrm>
              <a:off x="8144277" y="3835030"/>
              <a:ext cx="760890" cy="11037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8"/>
                <a:gd name="f7" fmla="val 435"/>
                <a:gd name="f8" fmla="val 149"/>
                <a:gd name="f9" fmla="val 268"/>
                <a:gd name="f10" fmla="val 265"/>
                <a:gd name="f11" fmla="val 67"/>
                <a:gd name="f12" fmla="val 231"/>
                <a:gd name="f13" fmla="+- 0 0 -90"/>
                <a:gd name="f14" fmla="*/ f3 1 298"/>
                <a:gd name="f15" fmla="*/ f4 1 435"/>
                <a:gd name="f16" fmla="+- f7 0 f5"/>
                <a:gd name="f17" fmla="+- f6 0 f5"/>
                <a:gd name="f18" fmla="*/ f13 f0 1"/>
                <a:gd name="f19" fmla="*/ f17 1 298"/>
                <a:gd name="f20" fmla="*/ f16 1 435"/>
                <a:gd name="f21" fmla="*/ 298 f17 1"/>
                <a:gd name="f22" fmla="*/ 149 f16 1"/>
                <a:gd name="f23" fmla="*/ 149 f17 1"/>
                <a:gd name="f24" fmla="*/ 435 f16 1"/>
                <a:gd name="f25" fmla="*/ 0 f17 1"/>
                <a:gd name="f26" fmla="*/ 0 f16 1"/>
                <a:gd name="f27" fmla="*/ f18 1 f2"/>
                <a:gd name="f28" fmla="*/ f21 1 298"/>
                <a:gd name="f29" fmla="*/ f22 1 435"/>
                <a:gd name="f30" fmla="*/ f23 1 298"/>
                <a:gd name="f31" fmla="*/ f24 1 435"/>
                <a:gd name="f32" fmla="*/ f25 1 298"/>
                <a:gd name="f33" fmla="*/ f26 1 435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0"/>
                </a:cxn>
                <a:cxn ang="f38">
                  <a:pos x="f51" y="f54"/>
                </a:cxn>
                <a:cxn ang="f38">
                  <a:pos x="f49" y="f50"/>
                </a:cxn>
              </a:cxnLst>
              <a:rect l="f45" t="f48" r="f46" b="f47"/>
              <a:pathLst>
                <a:path w="298" h="435">
                  <a:moveTo>
                    <a:pt x="f6" y="f8"/>
                  </a:moveTo>
                  <a:cubicBezTo>
                    <a:pt x="f6" y="f9"/>
                    <a:pt x="f8" y="f7"/>
                    <a:pt x="f8" y="f7"/>
                  </a:cubicBezTo>
                  <a:cubicBezTo>
                    <a:pt x="f8" y="f7"/>
                    <a:pt x="f5" y="f10"/>
                    <a:pt x="f5" y="f8"/>
                  </a:cubicBezTo>
                  <a:cubicBezTo>
                    <a:pt x="f5" y="f11"/>
                    <a:pt x="f11" y="f5"/>
                    <a:pt x="f8" y="f5"/>
                  </a:cubicBezTo>
                  <a:cubicBezTo>
                    <a:pt x="f12" y="f5"/>
                    <a:pt x="f6" y="f11"/>
                    <a:pt x="f6" y="f8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7DF52ED-8B4D-D808-16CC-6E4B4B28F2E0}"/>
                </a:ext>
              </a:extLst>
            </p:cNvPr>
            <p:cNvSpPr/>
            <p:nvPr/>
          </p:nvSpPr>
          <p:spPr>
            <a:xfrm>
              <a:off x="8524722" y="3835030"/>
              <a:ext cx="380445" cy="11037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9"/>
                <a:gd name="f7" fmla="val 435"/>
                <a:gd name="f8" fmla="val 268"/>
                <a:gd name="f9" fmla="val 67"/>
                <a:gd name="f10" fmla="val 82"/>
                <a:gd name="f11" fmla="+- 0 0 -90"/>
                <a:gd name="f12" fmla="*/ f3 1 149"/>
                <a:gd name="f13" fmla="*/ f4 1 435"/>
                <a:gd name="f14" fmla="+- f7 0 f5"/>
                <a:gd name="f15" fmla="+- f6 0 f5"/>
                <a:gd name="f16" fmla="*/ f11 f0 1"/>
                <a:gd name="f17" fmla="*/ f15 1 149"/>
                <a:gd name="f18" fmla="*/ f14 1 435"/>
                <a:gd name="f19" fmla="*/ 0 f15 1"/>
                <a:gd name="f20" fmla="*/ 0 f14 1"/>
                <a:gd name="f21" fmla="*/ 435 f14 1"/>
                <a:gd name="f22" fmla="*/ 149 f15 1"/>
                <a:gd name="f23" fmla="*/ 149 f14 1"/>
                <a:gd name="f24" fmla="*/ f16 1 f2"/>
                <a:gd name="f25" fmla="*/ f19 1 149"/>
                <a:gd name="f26" fmla="*/ f20 1 435"/>
                <a:gd name="f27" fmla="*/ f21 1 435"/>
                <a:gd name="f28" fmla="*/ f22 1 149"/>
                <a:gd name="f29" fmla="*/ f23 1 435"/>
                <a:gd name="f30" fmla="*/ 0 1 f17"/>
                <a:gd name="f31" fmla="*/ f6 1 f17"/>
                <a:gd name="f32" fmla="*/ 0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8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8"/>
                </a:cxn>
                <a:cxn ang="f34">
                  <a:pos x="f44" y="f45"/>
                </a:cxn>
              </a:cxnLst>
              <a:rect l="f40" t="f43" r="f41" b="f42"/>
              <a:pathLst>
                <a:path w="149" h="435">
                  <a:moveTo>
                    <a:pt x="f5" y="f5"/>
                  </a:moveTo>
                  <a:cubicBezTo>
                    <a:pt x="f5" y="f7"/>
                    <a:pt x="f5" y="f7"/>
                    <a:pt x="f5" y="f7"/>
                  </a:cubicBezTo>
                  <a:cubicBezTo>
                    <a:pt x="f5" y="f7"/>
                    <a:pt x="f6" y="f8"/>
                    <a:pt x="f6" y="f6"/>
                  </a:cubicBezTo>
                  <a:cubicBezTo>
                    <a:pt x="f6" y="f9"/>
                    <a:pt x="f10" y="f5"/>
                    <a:pt x="f5" y="f5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057DC3-055C-CF26-E7A9-A970E7B2FF4A}"/>
                </a:ext>
              </a:extLst>
            </p:cNvPr>
            <p:cNvSpPr/>
            <p:nvPr/>
          </p:nvSpPr>
          <p:spPr>
            <a:xfrm>
              <a:off x="8238213" y="3931316"/>
              <a:ext cx="573017" cy="56596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7E6E6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9F31D9-EB12-9102-C2E3-6CF18D30BC70}"/>
              </a:ext>
            </a:extLst>
          </p:cNvPr>
          <p:cNvGrpSpPr/>
          <p:nvPr/>
        </p:nvGrpSpPr>
        <p:grpSpPr>
          <a:xfrm>
            <a:off x="9278471" y="2790337"/>
            <a:ext cx="614824" cy="891869"/>
            <a:chOff x="9278471" y="2790337"/>
            <a:chExt cx="614824" cy="891869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3DC52A1-55E4-CD66-6A15-60CC083B2255}"/>
                </a:ext>
              </a:extLst>
            </p:cNvPr>
            <p:cNvSpPr/>
            <p:nvPr/>
          </p:nvSpPr>
          <p:spPr>
            <a:xfrm>
              <a:off x="9278471" y="2790337"/>
              <a:ext cx="614824" cy="8918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8"/>
                <a:gd name="f7" fmla="val 435"/>
                <a:gd name="f8" fmla="val 149"/>
                <a:gd name="f9" fmla="val 268"/>
                <a:gd name="f10" fmla="val 265"/>
                <a:gd name="f11" fmla="val 67"/>
                <a:gd name="f12" fmla="val 231"/>
                <a:gd name="f13" fmla="+- 0 0 -90"/>
                <a:gd name="f14" fmla="*/ f3 1 298"/>
                <a:gd name="f15" fmla="*/ f4 1 435"/>
                <a:gd name="f16" fmla="+- f7 0 f5"/>
                <a:gd name="f17" fmla="+- f6 0 f5"/>
                <a:gd name="f18" fmla="*/ f13 f0 1"/>
                <a:gd name="f19" fmla="*/ f17 1 298"/>
                <a:gd name="f20" fmla="*/ f16 1 435"/>
                <a:gd name="f21" fmla="*/ 298 f17 1"/>
                <a:gd name="f22" fmla="*/ 149 f16 1"/>
                <a:gd name="f23" fmla="*/ 149 f17 1"/>
                <a:gd name="f24" fmla="*/ 435 f16 1"/>
                <a:gd name="f25" fmla="*/ 0 f17 1"/>
                <a:gd name="f26" fmla="*/ 0 f16 1"/>
                <a:gd name="f27" fmla="*/ f18 1 f2"/>
                <a:gd name="f28" fmla="*/ f21 1 298"/>
                <a:gd name="f29" fmla="*/ f22 1 435"/>
                <a:gd name="f30" fmla="*/ f23 1 298"/>
                <a:gd name="f31" fmla="*/ f24 1 435"/>
                <a:gd name="f32" fmla="*/ f25 1 298"/>
                <a:gd name="f33" fmla="*/ f26 1 435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0"/>
                </a:cxn>
                <a:cxn ang="f38">
                  <a:pos x="f51" y="f54"/>
                </a:cxn>
                <a:cxn ang="f38">
                  <a:pos x="f49" y="f50"/>
                </a:cxn>
              </a:cxnLst>
              <a:rect l="f45" t="f48" r="f46" b="f47"/>
              <a:pathLst>
                <a:path w="298" h="435">
                  <a:moveTo>
                    <a:pt x="f6" y="f8"/>
                  </a:moveTo>
                  <a:cubicBezTo>
                    <a:pt x="f6" y="f9"/>
                    <a:pt x="f8" y="f7"/>
                    <a:pt x="f8" y="f7"/>
                  </a:cubicBezTo>
                  <a:cubicBezTo>
                    <a:pt x="f8" y="f7"/>
                    <a:pt x="f5" y="f10"/>
                    <a:pt x="f5" y="f8"/>
                  </a:cubicBezTo>
                  <a:cubicBezTo>
                    <a:pt x="f5" y="f11"/>
                    <a:pt x="f11" y="f5"/>
                    <a:pt x="f8" y="f5"/>
                  </a:cubicBezTo>
                  <a:cubicBezTo>
                    <a:pt x="f12" y="f5"/>
                    <a:pt x="f6" y="f11"/>
                    <a:pt x="f6" y="f8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1E8805F-E4D4-92A6-E6CA-314D46E0A290}"/>
                </a:ext>
              </a:extLst>
            </p:cNvPr>
            <p:cNvSpPr/>
            <p:nvPr/>
          </p:nvSpPr>
          <p:spPr>
            <a:xfrm>
              <a:off x="9585883" y="2790337"/>
              <a:ext cx="307412" cy="8918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9"/>
                <a:gd name="f7" fmla="val 435"/>
                <a:gd name="f8" fmla="val 268"/>
                <a:gd name="f9" fmla="val 67"/>
                <a:gd name="f10" fmla="val 82"/>
                <a:gd name="f11" fmla="+- 0 0 -90"/>
                <a:gd name="f12" fmla="*/ f3 1 149"/>
                <a:gd name="f13" fmla="*/ f4 1 435"/>
                <a:gd name="f14" fmla="+- f7 0 f5"/>
                <a:gd name="f15" fmla="+- f6 0 f5"/>
                <a:gd name="f16" fmla="*/ f11 f0 1"/>
                <a:gd name="f17" fmla="*/ f15 1 149"/>
                <a:gd name="f18" fmla="*/ f14 1 435"/>
                <a:gd name="f19" fmla="*/ 0 f15 1"/>
                <a:gd name="f20" fmla="*/ 0 f14 1"/>
                <a:gd name="f21" fmla="*/ 435 f14 1"/>
                <a:gd name="f22" fmla="*/ 149 f15 1"/>
                <a:gd name="f23" fmla="*/ 149 f14 1"/>
                <a:gd name="f24" fmla="*/ f16 1 f2"/>
                <a:gd name="f25" fmla="*/ f19 1 149"/>
                <a:gd name="f26" fmla="*/ f20 1 435"/>
                <a:gd name="f27" fmla="*/ f21 1 435"/>
                <a:gd name="f28" fmla="*/ f22 1 149"/>
                <a:gd name="f29" fmla="*/ f23 1 435"/>
                <a:gd name="f30" fmla="*/ 0 1 f17"/>
                <a:gd name="f31" fmla="*/ f6 1 f17"/>
                <a:gd name="f32" fmla="*/ 0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8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8"/>
                </a:cxn>
                <a:cxn ang="f34">
                  <a:pos x="f44" y="f45"/>
                </a:cxn>
              </a:cxnLst>
              <a:rect l="f40" t="f43" r="f41" b="f42"/>
              <a:pathLst>
                <a:path w="149" h="435">
                  <a:moveTo>
                    <a:pt x="f5" y="f5"/>
                  </a:moveTo>
                  <a:cubicBezTo>
                    <a:pt x="f5" y="f7"/>
                    <a:pt x="f5" y="f7"/>
                    <a:pt x="f5" y="f7"/>
                  </a:cubicBezTo>
                  <a:cubicBezTo>
                    <a:pt x="f5" y="f7"/>
                    <a:pt x="f6" y="f8"/>
                    <a:pt x="f6" y="f6"/>
                  </a:cubicBezTo>
                  <a:cubicBezTo>
                    <a:pt x="f6" y="f9"/>
                    <a:pt x="f10" y="f5"/>
                    <a:pt x="f5" y="f5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944F4C4-C3F3-7CE5-DADB-91F0BEEF45EC}"/>
                </a:ext>
              </a:extLst>
            </p:cNvPr>
            <p:cNvSpPr/>
            <p:nvPr/>
          </p:nvSpPr>
          <p:spPr>
            <a:xfrm>
              <a:off x="9354376" y="2868134"/>
              <a:ext cx="463015" cy="45731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7E6E6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A8A155-7B98-F13C-501B-E11F40BFF942}"/>
              </a:ext>
            </a:extLst>
          </p:cNvPr>
          <p:cNvGrpSpPr/>
          <p:nvPr/>
        </p:nvGrpSpPr>
        <p:grpSpPr>
          <a:xfrm>
            <a:off x="10045689" y="1553135"/>
            <a:ext cx="510875" cy="741075"/>
            <a:chOff x="10045689" y="1553135"/>
            <a:chExt cx="510875" cy="74107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33CDEB2-0C51-306D-A06E-C37CD01DB1ED}"/>
                </a:ext>
              </a:extLst>
            </p:cNvPr>
            <p:cNvSpPr/>
            <p:nvPr/>
          </p:nvSpPr>
          <p:spPr>
            <a:xfrm>
              <a:off x="10045689" y="1553135"/>
              <a:ext cx="510866" cy="7410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98"/>
                <a:gd name="f7" fmla="val 435"/>
                <a:gd name="f8" fmla="val 149"/>
                <a:gd name="f9" fmla="val 268"/>
                <a:gd name="f10" fmla="val 265"/>
                <a:gd name="f11" fmla="val 67"/>
                <a:gd name="f12" fmla="val 231"/>
                <a:gd name="f13" fmla="+- 0 0 -90"/>
                <a:gd name="f14" fmla="*/ f3 1 298"/>
                <a:gd name="f15" fmla="*/ f4 1 435"/>
                <a:gd name="f16" fmla="+- f7 0 f5"/>
                <a:gd name="f17" fmla="+- f6 0 f5"/>
                <a:gd name="f18" fmla="*/ f13 f0 1"/>
                <a:gd name="f19" fmla="*/ f17 1 298"/>
                <a:gd name="f20" fmla="*/ f16 1 435"/>
                <a:gd name="f21" fmla="*/ 298 f17 1"/>
                <a:gd name="f22" fmla="*/ 149 f16 1"/>
                <a:gd name="f23" fmla="*/ 149 f17 1"/>
                <a:gd name="f24" fmla="*/ 435 f16 1"/>
                <a:gd name="f25" fmla="*/ 0 f17 1"/>
                <a:gd name="f26" fmla="*/ 0 f16 1"/>
                <a:gd name="f27" fmla="*/ f18 1 f2"/>
                <a:gd name="f28" fmla="*/ f21 1 298"/>
                <a:gd name="f29" fmla="*/ f22 1 435"/>
                <a:gd name="f30" fmla="*/ f23 1 298"/>
                <a:gd name="f31" fmla="*/ f24 1 435"/>
                <a:gd name="f32" fmla="*/ f25 1 298"/>
                <a:gd name="f33" fmla="*/ f26 1 435"/>
                <a:gd name="f34" fmla="*/ 0 1 f19"/>
                <a:gd name="f35" fmla="*/ f6 1 f19"/>
                <a:gd name="f36" fmla="*/ 0 1 f20"/>
                <a:gd name="f37" fmla="*/ f7 1 f20"/>
                <a:gd name="f38" fmla="+- f27 0 f1"/>
                <a:gd name="f39" fmla="*/ f28 1 f19"/>
                <a:gd name="f40" fmla="*/ f29 1 f20"/>
                <a:gd name="f41" fmla="*/ f30 1 f19"/>
                <a:gd name="f42" fmla="*/ f31 1 f20"/>
                <a:gd name="f43" fmla="*/ f32 1 f19"/>
                <a:gd name="f44" fmla="*/ f33 1 f20"/>
                <a:gd name="f45" fmla="*/ f34 f14 1"/>
                <a:gd name="f46" fmla="*/ f35 f14 1"/>
                <a:gd name="f47" fmla="*/ f37 f15 1"/>
                <a:gd name="f48" fmla="*/ f36 f15 1"/>
                <a:gd name="f49" fmla="*/ f39 f14 1"/>
                <a:gd name="f50" fmla="*/ f40 f15 1"/>
                <a:gd name="f51" fmla="*/ f41 f14 1"/>
                <a:gd name="f52" fmla="*/ f42 f15 1"/>
                <a:gd name="f53" fmla="*/ f43 f14 1"/>
                <a:gd name="f54" fmla="*/ f44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49" y="f50"/>
                </a:cxn>
                <a:cxn ang="f38">
                  <a:pos x="f51" y="f52"/>
                </a:cxn>
                <a:cxn ang="f38">
                  <a:pos x="f53" y="f50"/>
                </a:cxn>
                <a:cxn ang="f38">
                  <a:pos x="f51" y="f54"/>
                </a:cxn>
                <a:cxn ang="f38">
                  <a:pos x="f49" y="f50"/>
                </a:cxn>
              </a:cxnLst>
              <a:rect l="f45" t="f48" r="f46" b="f47"/>
              <a:pathLst>
                <a:path w="298" h="435">
                  <a:moveTo>
                    <a:pt x="f6" y="f8"/>
                  </a:moveTo>
                  <a:cubicBezTo>
                    <a:pt x="f6" y="f9"/>
                    <a:pt x="f8" y="f7"/>
                    <a:pt x="f8" y="f7"/>
                  </a:cubicBezTo>
                  <a:cubicBezTo>
                    <a:pt x="f8" y="f7"/>
                    <a:pt x="f5" y="f10"/>
                    <a:pt x="f5" y="f8"/>
                  </a:cubicBezTo>
                  <a:cubicBezTo>
                    <a:pt x="f5" y="f11"/>
                    <a:pt x="f11" y="f5"/>
                    <a:pt x="f8" y="f5"/>
                  </a:cubicBezTo>
                  <a:cubicBezTo>
                    <a:pt x="f12" y="f5"/>
                    <a:pt x="f6" y="f11"/>
                    <a:pt x="f6" y="f8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183A3CF-4015-6997-51BF-978999787F78}"/>
                </a:ext>
              </a:extLst>
            </p:cNvPr>
            <p:cNvSpPr/>
            <p:nvPr/>
          </p:nvSpPr>
          <p:spPr>
            <a:xfrm>
              <a:off x="10301127" y="1553135"/>
              <a:ext cx="255437" cy="7410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9"/>
                <a:gd name="f7" fmla="val 435"/>
                <a:gd name="f8" fmla="val 268"/>
                <a:gd name="f9" fmla="val 67"/>
                <a:gd name="f10" fmla="val 82"/>
                <a:gd name="f11" fmla="+- 0 0 -90"/>
                <a:gd name="f12" fmla="*/ f3 1 149"/>
                <a:gd name="f13" fmla="*/ f4 1 435"/>
                <a:gd name="f14" fmla="+- f7 0 f5"/>
                <a:gd name="f15" fmla="+- f6 0 f5"/>
                <a:gd name="f16" fmla="*/ f11 f0 1"/>
                <a:gd name="f17" fmla="*/ f15 1 149"/>
                <a:gd name="f18" fmla="*/ f14 1 435"/>
                <a:gd name="f19" fmla="*/ 0 f15 1"/>
                <a:gd name="f20" fmla="*/ 0 f14 1"/>
                <a:gd name="f21" fmla="*/ 435 f14 1"/>
                <a:gd name="f22" fmla="*/ 149 f15 1"/>
                <a:gd name="f23" fmla="*/ 149 f14 1"/>
                <a:gd name="f24" fmla="*/ f16 1 f2"/>
                <a:gd name="f25" fmla="*/ f19 1 149"/>
                <a:gd name="f26" fmla="*/ f20 1 435"/>
                <a:gd name="f27" fmla="*/ f21 1 435"/>
                <a:gd name="f28" fmla="*/ f22 1 149"/>
                <a:gd name="f29" fmla="*/ f23 1 435"/>
                <a:gd name="f30" fmla="*/ 0 1 f17"/>
                <a:gd name="f31" fmla="*/ f6 1 f17"/>
                <a:gd name="f32" fmla="*/ 0 1 f18"/>
                <a:gd name="f33" fmla="*/ f7 1 f18"/>
                <a:gd name="f34" fmla="+- f24 0 f1"/>
                <a:gd name="f35" fmla="*/ f25 1 f17"/>
                <a:gd name="f36" fmla="*/ f26 1 f18"/>
                <a:gd name="f37" fmla="*/ f27 1 f18"/>
                <a:gd name="f38" fmla="*/ f28 1 f17"/>
                <a:gd name="f39" fmla="*/ f29 1 f18"/>
                <a:gd name="f40" fmla="*/ f30 f12 1"/>
                <a:gd name="f41" fmla="*/ f31 f12 1"/>
                <a:gd name="f42" fmla="*/ f33 f13 1"/>
                <a:gd name="f43" fmla="*/ f32 f13 1"/>
                <a:gd name="f44" fmla="*/ f35 f12 1"/>
                <a:gd name="f45" fmla="*/ f36 f13 1"/>
                <a:gd name="f46" fmla="*/ f37 f13 1"/>
                <a:gd name="f47" fmla="*/ f38 f12 1"/>
                <a:gd name="f48" fmla="*/ f3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4" y="f45"/>
                </a:cxn>
                <a:cxn ang="f34">
                  <a:pos x="f44" y="f46"/>
                </a:cxn>
                <a:cxn ang="f34">
                  <a:pos x="f47" y="f48"/>
                </a:cxn>
                <a:cxn ang="f34">
                  <a:pos x="f44" y="f45"/>
                </a:cxn>
              </a:cxnLst>
              <a:rect l="f40" t="f43" r="f41" b="f42"/>
              <a:pathLst>
                <a:path w="149" h="435">
                  <a:moveTo>
                    <a:pt x="f5" y="f5"/>
                  </a:moveTo>
                  <a:cubicBezTo>
                    <a:pt x="f5" y="f7"/>
                    <a:pt x="f5" y="f7"/>
                    <a:pt x="f5" y="f7"/>
                  </a:cubicBezTo>
                  <a:cubicBezTo>
                    <a:pt x="f5" y="f7"/>
                    <a:pt x="f6" y="f8"/>
                    <a:pt x="f6" y="f6"/>
                  </a:cubicBezTo>
                  <a:cubicBezTo>
                    <a:pt x="f6" y="f9"/>
                    <a:pt x="f10" y="f5"/>
                    <a:pt x="f5" y="f5"/>
                  </a:cubicBezTo>
                </a:path>
              </a:pathLst>
            </a:custGeom>
            <a:noFill/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3097CA0-9CA6-E1FB-1162-2EAA8BA9D5DA}"/>
                </a:ext>
              </a:extLst>
            </p:cNvPr>
            <p:cNvSpPr/>
            <p:nvPr/>
          </p:nvSpPr>
          <p:spPr>
            <a:xfrm>
              <a:off x="10108765" y="1617783"/>
              <a:ext cx="384724" cy="37999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E7E6E6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24" name="TextBox 24">
            <a:extLst>
              <a:ext uri="{FF2B5EF4-FFF2-40B4-BE49-F238E27FC236}">
                <a16:creationId xmlns:a16="http://schemas.microsoft.com/office/drawing/2014/main" id="{0F61DE47-3E54-A775-C0BD-B1328FBD6AC9}"/>
              </a:ext>
            </a:extLst>
          </p:cNvPr>
          <p:cNvSpPr txBox="1"/>
          <p:nvPr/>
        </p:nvSpPr>
        <p:spPr>
          <a:xfrm>
            <a:off x="631877" y="5375397"/>
            <a:ext cx="3217014" cy="95410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Prüfung  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kern="0">
                <a:solidFill>
                  <a:srgbClr val="000000"/>
                </a:solidFill>
              </a:rPr>
              <a:t>Analyse der Anforderungen</a:t>
            </a:r>
            <a:endParaRPr lang="de-DE" sz="1400" b="0" i="0" u="none" strike="noStrike" kern="1200" cap="none" spc="0" baseline="0">
              <a:solidFill>
                <a:srgbClr val="000000"/>
              </a:solidFill>
              <a:uFillTx/>
            </a:endParaRP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Auffälligkeiten</a:t>
            </a:r>
          </a:p>
          <a:p>
            <a:pPr lvl="0" algn="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>
                <a:solidFill>
                  <a:srgbClr val="000000"/>
                </a:solidFill>
              </a:rPr>
              <a:t>Ergebnis</a:t>
            </a:r>
            <a:endParaRPr lang="de-DE" sz="14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692E260-F2FA-9DDF-10E6-2ABCE3E8504E}"/>
              </a:ext>
            </a:extLst>
          </p:cNvPr>
          <p:cNvSpPr txBox="1"/>
          <p:nvPr/>
        </p:nvSpPr>
        <p:spPr>
          <a:xfrm>
            <a:off x="2625479" y="5055768"/>
            <a:ext cx="1223412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err="1">
                <a:solidFill>
                  <a:srgbClr val="000000"/>
                </a:solidFill>
                <a:uFillTx/>
              </a:rPr>
              <a:t>Vorprojekt</a:t>
            </a:r>
            <a:endParaRPr lang="id-ID" sz="1600" b="1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0532F2BC-ECF6-3C78-30F2-F1073AFC0991}"/>
              </a:ext>
            </a:extLst>
          </p:cNvPr>
          <p:cNvSpPr txBox="1"/>
          <p:nvPr/>
        </p:nvSpPr>
        <p:spPr>
          <a:xfrm>
            <a:off x="2497454" y="3994867"/>
            <a:ext cx="3217014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Anlegen von Testfällen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Durchführung von Testfällen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>
                <a:solidFill>
                  <a:srgbClr val="000000"/>
                </a:solidFill>
              </a:rPr>
              <a:t>Dokumentation von Testfällen</a:t>
            </a:r>
            <a:endParaRPr lang="de-DE" sz="14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1F07A892-332A-DB20-F96E-148921764B51}"/>
              </a:ext>
            </a:extLst>
          </p:cNvPr>
          <p:cNvSpPr txBox="1"/>
          <p:nvPr/>
        </p:nvSpPr>
        <p:spPr>
          <a:xfrm>
            <a:off x="3692771" y="3721790"/>
            <a:ext cx="2021707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err="1">
                <a:solidFill>
                  <a:srgbClr val="000000"/>
                </a:solidFill>
                <a:uFillTx/>
              </a:rPr>
              <a:t>Löschvorbereitung</a:t>
            </a:r>
            <a:endParaRPr lang="id-ID" sz="1600" b="1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6E3B9348-9C68-01D7-9AC9-44D9F2BCD805}"/>
              </a:ext>
            </a:extLst>
          </p:cNvPr>
          <p:cNvSpPr txBox="1"/>
          <p:nvPr/>
        </p:nvSpPr>
        <p:spPr>
          <a:xfrm>
            <a:off x="2175198" y="2823831"/>
            <a:ext cx="4740295" cy="73866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Durchführung der Löschung</a:t>
            </a:r>
          </a:p>
          <a:p>
            <a:pPr lvl="0" algn="r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>
                <a:solidFill>
                  <a:srgbClr val="000000"/>
                </a:solidFill>
              </a:rPr>
              <a:t>Dokumentation und </a:t>
            </a: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Löschprotokoll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0" i="0" u="none" strike="noStrike" kern="1200" cap="none" spc="0" baseline="0">
                <a:solidFill>
                  <a:srgbClr val="000000"/>
                </a:solidFill>
                <a:uFillTx/>
              </a:rPr>
              <a:t> (Business</a:t>
            </a:r>
            <a:r>
              <a:rPr lang="de-DE" sz="1400" b="0" i="0" u="none" strike="noStrike" kern="1200" cap="none" spc="0">
                <a:solidFill>
                  <a:srgbClr val="000000"/>
                </a:solidFill>
                <a:uFillTx/>
              </a:rPr>
              <a:t> </a:t>
            </a:r>
            <a:r>
              <a:rPr lang="de-DE" sz="1400" b="0" i="0" u="none" strike="noStrike" kern="1200" cap="none" spc="0" err="1">
                <a:solidFill>
                  <a:srgbClr val="000000"/>
                </a:solidFill>
                <a:uFillTx/>
              </a:rPr>
              <a:t>Blueprint</a:t>
            </a:r>
            <a:r>
              <a:rPr lang="de-DE" sz="1400" b="0" i="0" u="none" strike="noStrike" kern="1200" cap="none" spc="0">
                <a:solidFill>
                  <a:srgbClr val="000000"/>
                </a:solidFill>
                <a:uFillTx/>
              </a:rPr>
              <a:t>)</a:t>
            </a:r>
            <a:endParaRPr lang="id-ID" sz="14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D60A6B2E-FD7C-4560-8267-A9D10A4011BF}"/>
              </a:ext>
            </a:extLst>
          </p:cNvPr>
          <p:cNvSpPr txBox="1"/>
          <p:nvPr/>
        </p:nvSpPr>
        <p:spPr>
          <a:xfrm>
            <a:off x="5173529" y="2544489"/>
            <a:ext cx="1741182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</a:rPr>
              <a:t>Finales </a:t>
            </a:r>
            <a:r>
              <a:rPr lang="en-US" sz="1600" b="1" i="0" u="none" strike="noStrike" kern="1200" cap="none" spc="0" baseline="0" err="1">
                <a:solidFill>
                  <a:srgbClr val="000000"/>
                </a:solidFill>
                <a:uFillTx/>
              </a:rPr>
              <a:t>Löschen</a:t>
            </a:r>
            <a:endParaRPr lang="id-ID" sz="1600" b="1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30" name="TextBox 33">
            <a:extLst>
              <a:ext uri="{FF2B5EF4-FFF2-40B4-BE49-F238E27FC236}">
                <a16:creationId xmlns:a16="http://schemas.microsoft.com/office/drawing/2014/main" id="{302D0756-FC80-FB51-35FA-EE80FA8B374B}"/>
              </a:ext>
            </a:extLst>
          </p:cNvPr>
          <p:cNvSpPr txBox="1"/>
          <p:nvPr/>
        </p:nvSpPr>
        <p:spPr>
          <a:xfrm>
            <a:off x="5242795" y="1659340"/>
            <a:ext cx="2489784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err="1">
                <a:solidFill>
                  <a:srgbClr val="000000"/>
                </a:solidFill>
                <a:uFillTx/>
              </a:rPr>
              <a:t>Regelmäßiges</a:t>
            </a: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</a:rPr>
              <a:t> </a:t>
            </a:r>
            <a:r>
              <a:rPr lang="en-US" sz="1600" b="1" i="0" u="none" strike="noStrike" kern="1200" cap="none" spc="0" baseline="0" err="1">
                <a:solidFill>
                  <a:srgbClr val="000000"/>
                </a:solidFill>
                <a:uFillTx/>
              </a:rPr>
              <a:t>Löschen</a:t>
            </a:r>
            <a:endParaRPr lang="id-ID" sz="1600" b="1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cxnSp>
        <p:nvCxnSpPr>
          <p:cNvPr id="31" name="Straight Arrow Connector 35">
            <a:extLst>
              <a:ext uri="{FF2B5EF4-FFF2-40B4-BE49-F238E27FC236}">
                <a16:creationId xmlns:a16="http://schemas.microsoft.com/office/drawing/2014/main" id="{65CD7D93-E3FB-6D94-EDA3-0A456525C066}"/>
              </a:ext>
            </a:extLst>
          </p:cNvPr>
          <p:cNvCxnSpPr/>
          <p:nvPr/>
        </p:nvCxnSpPr>
        <p:spPr>
          <a:xfrm flipH="1">
            <a:off x="4770964" y="5511802"/>
            <a:ext cx="1921931" cy="0"/>
          </a:xfrm>
          <a:prstGeom prst="straightConnector1">
            <a:avLst/>
          </a:prstGeom>
          <a:noFill/>
          <a:ln w="19046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32" name="Straight Arrow Connector 36">
            <a:extLst>
              <a:ext uri="{FF2B5EF4-FFF2-40B4-BE49-F238E27FC236}">
                <a16:creationId xmlns:a16="http://schemas.microsoft.com/office/drawing/2014/main" id="{931959EB-5937-611C-D0DF-BACAF7A0137D}"/>
              </a:ext>
            </a:extLst>
          </p:cNvPr>
          <p:cNvCxnSpPr/>
          <p:nvPr/>
        </p:nvCxnSpPr>
        <p:spPr>
          <a:xfrm flipH="1">
            <a:off x="6438903" y="4203697"/>
            <a:ext cx="1557223" cy="0"/>
          </a:xfrm>
          <a:prstGeom prst="straightConnector1">
            <a:avLst/>
          </a:prstGeom>
          <a:noFill/>
          <a:ln w="19046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33" name="Straight Arrow Connector 38">
            <a:extLst>
              <a:ext uri="{FF2B5EF4-FFF2-40B4-BE49-F238E27FC236}">
                <a16:creationId xmlns:a16="http://schemas.microsoft.com/office/drawing/2014/main" id="{469C179F-7FD0-A01C-D70B-32F158D0F241}"/>
              </a:ext>
            </a:extLst>
          </p:cNvPr>
          <p:cNvCxnSpPr/>
          <p:nvPr/>
        </p:nvCxnSpPr>
        <p:spPr>
          <a:xfrm flipH="1">
            <a:off x="7651406" y="3060697"/>
            <a:ext cx="1557223" cy="0"/>
          </a:xfrm>
          <a:prstGeom prst="straightConnector1">
            <a:avLst/>
          </a:prstGeom>
          <a:noFill/>
          <a:ln w="19046" cap="flat">
            <a:solidFill>
              <a:schemeClr val="accent3">
                <a:lumMod val="75000"/>
              </a:schemeClr>
            </a:solidFill>
            <a:prstDash val="solid"/>
            <a:miter/>
            <a:tailEnd type="arrow"/>
          </a:ln>
        </p:spPr>
      </p:cxnSp>
      <p:cxnSp>
        <p:nvCxnSpPr>
          <p:cNvPr id="34" name="Straight Arrow Connector 39">
            <a:extLst>
              <a:ext uri="{FF2B5EF4-FFF2-40B4-BE49-F238E27FC236}">
                <a16:creationId xmlns:a16="http://schemas.microsoft.com/office/drawing/2014/main" id="{7D3D7FEE-B26A-11F9-C7C2-F5323545CC16}"/>
              </a:ext>
            </a:extLst>
          </p:cNvPr>
          <p:cNvCxnSpPr>
            <a:cxnSpLocks/>
          </p:cNvCxnSpPr>
          <p:nvPr/>
        </p:nvCxnSpPr>
        <p:spPr>
          <a:xfrm flipH="1">
            <a:off x="8437429" y="1841495"/>
            <a:ext cx="1468837" cy="0"/>
          </a:xfrm>
          <a:prstGeom prst="straightConnector1">
            <a:avLst/>
          </a:prstGeom>
          <a:noFill/>
          <a:ln w="19046" cap="flat">
            <a:solidFill>
              <a:srgbClr val="FFC000"/>
            </a:solidFill>
            <a:prstDash val="solid"/>
            <a:miter/>
            <a:tailEnd type="arrow"/>
          </a:ln>
        </p:spPr>
      </p:cxnSp>
      <p:sp>
        <p:nvSpPr>
          <p:cNvPr id="35" name="TextBox 41">
            <a:extLst>
              <a:ext uri="{FF2B5EF4-FFF2-40B4-BE49-F238E27FC236}">
                <a16:creationId xmlns:a16="http://schemas.microsoft.com/office/drawing/2014/main" id="{D2AA3DD1-3F8D-C4A4-4E25-9A912AE8ACB3}"/>
              </a:ext>
            </a:extLst>
          </p:cNvPr>
          <p:cNvSpPr txBox="1"/>
          <p:nvPr/>
        </p:nvSpPr>
        <p:spPr>
          <a:xfrm>
            <a:off x="6955365" y="5313093"/>
            <a:ext cx="553358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01</a:t>
            </a:r>
            <a:endParaRPr lang="id-ID" sz="2400" b="1" i="0" u="none" strike="noStrike" kern="1200" cap="none" spc="0" baseline="0">
              <a:solidFill>
                <a:srgbClr val="4472C4"/>
              </a:solidFill>
              <a:uFillTx/>
              <a:latin typeface="Calibri Light"/>
            </a:endParaRPr>
          </a:p>
        </p:txBody>
      </p:sp>
      <p:sp>
        <p:nvSpPr>
          <p:cNvPr id="36" name="TextBox 42">
            <a:extLst>
              <a:ext uri="{FF2B5EF4-FFF2-40B4-BE49-F238E27FC236}">
                <a16:creationId xmlns:a16="http://schemas.microsoft.com/office/drawing/2014/main" id="{134A2010-0BE8-712A-4FFA-669187BB0A9F}"/>
              </a:ext>
            </a:extLst>
          </p:cNvPr>
          <p:cNvSpPr txBox="1"/>
          <p:nvPr/>
        </p:nvSpPr>
        <p:spPr>
          <a:xfrm>
            <a:off x="8298957" y="4034945"/>
            <a:ext cx="460382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ED7D31"/>
                </a:solidFill>
                <a:uFillTx/>
                <a:latin typeface="Calibri Light"/>
              </a:rPr>
              <a:t>02</a:t>
            </a:r>
            <a:endParaRPr lang="id-ID" sz="1800" b="1" i="0" u="none" strike="noStrike" kern="1200" cap="none" spc="0" baseline="0">
              <a:solidFill>
                <a:srgbClr val="ED7D31"/>
              </a:solidFill>
              <a:uFillTx/>
              <a:latin typeface="Calibri Light"/>
            </a:endParaRPr>
          </a:p>
        </p:txBody>
      </p:sp>
      <p:sp>
        <p:nvSpPr>
          <p:cNvPr id="37" name="TextBox 43">
            <a:extLst>
              <a:ext uri="{FF2B5EF4-FFF2-40B4-BE49-F238E27FC236}">
                <a16:creationId xmlns:a16="http://schemas.microsoft.com/office/drawing/2014/main" id="{C047D3F0-340F-5AA4-841C-6EC99D9848AD}"/>
              </a:ext>
            </a:extLst>
          </p:cNvPr>
          <p:cNvSpPr txBox="1"/>
          <p:nvPr/>
        </p:nvSpPr>
        <p:spPr>
          <a:xfrm>
            <a:off x="9377647" y="2929124"/>
            <a:ext cx="42703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chemeClr val="accent3">
                    <a:lumMod val="75000"/>
                  </a:schemeClr>
                </a:solidFill>
                <a:uFillTx/>
                <a:latin typeface="Calibri Light"/>
              </a:rPr>
              <a:t>03</a:t>
            </a:r>
            <a:endParaRPr lang="id-ID" sz="1400" b="1" i="0" u="none" strike="noStrike" kern="1200" cap="none" spc="0" baseline="0">
              <a:solidFill>
                <a:schemeClr val="accent3">
                  <a:lumMod val="75000"/>
                </a:schemeClr>
              </a:solidFill>
              <a:uFillTx/>
              <a:latin typeface="Calibri Light"/>
            </a:endParaRPr>
          </a:p>
        </p:txBody>
      </p:sp>
      <p:sp>
        <p:nvSpPr>
          <p:cNvPr id="38" name="TextBox 44">
            <a:extLst>
              <a:ext uri="{FF2B5EF4-FFF2-40B4-BE49-F238E27FC236}">
                <a16:creationId xmlns:a16="http://schemas.microsoft.com/office/drawing/2014/main" id="{05C6746C-B8CF-8DA2-7558-BABEDF8B46E6}"/>
              </a:ext>
            </a:extLst>
          </p:cNvPr>
          <p:cNvSpPr txBox="1"/>
          <p:nvPr/>
        </p:nvSpPr>
        <p:spPr>
          <a:xfrm>
            <a:off x="10081177" y="1640552"/>
            <a:ext cx="399464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>
                <a:solidFill>
                  <a:srgbClr val="FFC000"/>
                </a:solidFill>
                <a:uFillTx/>
                <a:latin typeface="Calibri Light"/>
              </a:rPr>
              <a:t>04</a:t>
            </a:r>
            <a:endParaRPr lang="id-ID" sz="1400" b="1" i="0" u="none" strike="noStrike" kern="1200" cap="none" spc="0" baseline="0">
              <a:solidFill>
                <a:srgbClr val="FFC000"/>
              </a:solidFill>
              <a:uFillTx/>
              <a:latin typeface="Calibri Light"/>
            </a:endParaRPr>
          </a:p>
        </p:txBody>
      </p:sp>
      <p:pic>
        <p:nvPicPr>
          <p:cNvPr id="4" name="Grafik 3" descr="Verwaltungsrat mit einfarbiger Füllung">
            <a:extLst>
              <a:ext uri="{FF2B5EF4-FFF2-40B4-BE49-F238E27FC236}">
                <a16:creationId xmlns:a16="http://schemas.microsoft.com/office/drawing/2014/main" id="{67CF0B57-06D8-1CD3-A4E7-2D54682DA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49600" y="5208522"/>
            <a:ext cx="713113" cy="713113"/>
          </a:xfrm>
          <a:prstGeom prst="rect">
            <a:avLst/>
          </a:prstGeom>
        </p:spPr>
      </p:pic>
      <p:pic>
        <p:nvPicPr>
          <p:cNvPr id="46" name="Grafik 45" descr="Klemmbrett nur Kreuze mit einfarbiger Füllung">
            <a:extLst>
              <a:ext uri="{FF2B5EF4-FFF2-40B4-BE49-F238E27FC236}">
                <a16:creationId xmlns:a16="http://schemas.microsoft.com/office/drawing/2014/main" id="{7236EE4C-3714-2971-64AF-32442DD0E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4058" y="3814796"/>
            <a:ext cx="765255" cy="765255"/>
          </a:xfrm>
          <a:prstGeom prst="rect">
            <a:avLst/>
          </a:prstGeom>
        </p:spPr>
      </p:pic>
      <p:pic>
        <p:nvPicPr>
          <p:cNvPr id="48" name="Grafik 47" descr="Kontrollkästchen angekreuzt mit einfarbiger Füllung">
            <a:extLst>
              <a:ext uri="{FF2B5EF4-FFF2-40B4-BE49-F238E27FC236}">
                <a16:creationId xmlns:a16="http://schemas.microsoft.com/office/drawing/2014/main" id="{A3C74818-0B68-2FAB-6277-57F0C7080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1103" y="2642366"/>
            <a:ext cx="836661" cy="836661"/>
          </a:xfrm>
          <a:prstGeom prst="rect">
            <a:avLst/>
          </a:prstGeom>
        </p:spPr>
      </p:pic>
      <p:pic>
        <p:nvPicPr>
          <p:cNvPr id="39" name="Grafik 38" descr="Pfeil Kreis mit einfarbiger Füllung">
            <a:extLst>
              <a:ext uri="{FF2B5EF4-FFF2-40B4-BE49-F238E27FC236}">
                <a16:creationId xmlns:a16="http://schemas.microsoft.com/office/drawing/2014/main" id="{6BC889D5-B525-0FC9-42DA-BB3F6D6A4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3614" y="1418919"/>
            <a:ext cx="815096" cy="8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5" grpId="0"/>
      <p:bldP spid="36" grpId="0"/>
      <p:bldP spid="37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623CF4-79A5-31DC-42C7-EE3C2C5121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317" y="1764920"/>
            <a:ext cx="11225708" cy="4422816"/>
          </a:xfrm>
        </p:spPr>
        <p:txBody>
          <a:bodyPr/>
          <a:lstStyle/>
          <a:p>
            <a:pPr marL="360363" indent="-360363"/>
            <a:r>
              <a:rPr lang="de-DE" sz="1800" b="1"/>
              <a:t>Vorprojekt</a:t>
            </a:r>
          </a:p>
          <a:p>
            <a:pPr marL="360363" indent="-360363">
              <a:buNone/>
            </a:pPr>
            <a:r>
              <a:rPr lang="de-DE" sz="1800"/>
              <a:t>	Wir prüfen Ihr bestehendes System, analysieren die Anforderungen, prüfen auf Auffälligkeiten und besprechen mit Ihnen das weitere Vorgehen</a:t>
            </a:r>
          </a:p>
          <a:p>
            <a:pPr marL="360363" indent="-360363"/>
            <a:r>
              <a:rPr lang="de-DE" sz="1800" b="1"/>
              <a:t>Löschvorbereitung</a:t>
            </a:r>
            <a:endParaRPr lang="de-DE" sz="1000" b="1"/>
          </a:p>
          <a:p>
            <a:pPr marL="360363" indent="-360363">
              <a:buNone/>
            </a:pPr>
            <a:r>
              <a:rPr lang="de-DE" sz="1000"/>
              <a:t>	</a:t>
            </a:r>
            <a:r>
              <a:rPr lang="de-DE" sz="1800"/>
              <a:t>Wir besprechen mit Ihnen ggf. veränderte Anforderungen, setzen diese um und prüfen &amp;        protokollieren diese mit Hilfe von Testfällen</a:t>
            </a:r>
          </a:p>
          <a:p>
            <a:pPr marL="360363" indent="-360363"/>
            <a:r>
              <a:rPr lang="de-DE" sz="1800" b="1"/>
              <a:t>Löschen</a:t>
            </a:r>
          </a:p>
          <a:p>
            <a:pPr marL="360363" indent="-360363">
              <a:buNone/>
            </a:pPr>
            <a:r>
              <a:rPr lang="de-DE" sz="1800"/>
              <a:t>	Wir führen die Löschung durch, und passen uns an Ihren Zeitplan an. Zudem wird alles dokumentiert, festgehalten und nach Bedarf präsentiert</a:t>
            </a:r>
          </a:p>
          <a:p>
            <a:pPr marL="360363" indent="-360363"/>
            <a:r>
              <a:rPr lang="de-DE" sz="1800" b="1"/>
              <a:t>Regelmäßiges Löschen</a:t>
            </a:r>
          </a:p>
          <a:p>
            <a:pPr marL="360363" indent="-360363">
              <a:buNone/>
            </a:pPr>
            <a:r>
              <a:rPr lang="de-DE" sz="1800"/>
              <a:t>	Nach Abschluss der Löschung planen wir mit Ihnen ein regelmäßiges Folgelöschen, damit wir Sie auch in Zukunft entlasten können</a:t>
            </a:r>
          </a:p>
          <a:p>
            <a:pPr marL="360363" indent="-360363"/>
            <a:r>
              <a:rPr lang="de-DE" sz="1800" b="1"/>
              <a:t>International</a:t>
            </a:r>
          </a:p>
          <a:p>
            <a:pPr marL="360363" indent="-360363">
              <a:buNone/>
            </a:pPr>
            <a:r>
              <a:rPr lang="de-DE" sz="1800"/>
              <a:t>	Wir übernehmen den Service für alle Länder in denen die DSGVO gilt</a:t>
            </a:r>
            <a:endParaRPr lang="de-DE" sz="1000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A6698A-9C8F-8FC3-C5F9-4F72350A3E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017" y="306076"/>
            <a:ext cx="8687728" cy="504056"/>
          </a:xfrm>
        </p:spPr>
        <p:txBody>
          <a:bodyPr/>
          <a:lstStyle/>
          <a:p>
            <a:r>
              <a:rPr lang="de-DE" b="1" u="sng"/>
              <a:t>D</a:t>
            </a:r>
            <a:r>
              <a:rPr lang="de-DE"/>
              <a:t>eletion </a:t>
            </a:r>
            <a:r>
              <a:rPr lang="de-DE" b="1" u="sng" err="1"/>
              <a:t>a</a:t>
            </a:r>
            <a:r>
              <a:rPr lang="de-DE" err="1"/>
              <a:t>s</a:t>
            </a:r>
            <a:r>
              <a:rPr lang="de-DE"/>
              <a:t> </a:t>
            </a:r>
            <a:r>
              <a:rPr lang="de-DE" b="1" u="sng"/>
              <a:t>a</a:t>
            </a:r>
            <a:r>
              <a:rPr lang="de-DE"/>
              <a:t> </a:t>
            </a:r>
            <a:r>
              <a:rPr lang="de-DE" b="1" u="sng"/>
              <a:t>S</a:t>
            </a:r>
            <a:r>
              <a:rPr lang="de-DE"/>
              <a:t>ervice (DAAS)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107DBA-C794-86CD-358F-1BBA0208A9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0017" y="763206"/>
            <a:ext cx="8280920" cy="360114"/>
          </a:xfrm>
        </p:spPr>
        <p:txBody>
          <a:bodyPr/>
          <a:lstStyle/>
          <a:p>
            <a:r>
              <a:rPr lang="de-DE" b="1"/>
              <a:t>Ablauf</a:t>
            </a:r>
            <a:r>
              <a:rPr lang="de-DE" b="1" u="sng"/>
              <a:t>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97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705D69E-85A6-4DC6-B51F-80F4DA9AD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844824"/>
            <a:ext cx="10945216" cy="4185094"/>
          </a:xfrm>
        </p:spPr>
        <p:txBody>
          <a:bodyPr lIns="91440" tIns="45720" rIns="91440" bIns="45720" anchor="t"/>
          <a:lstStyle/>
          <a:p>
            <a:r>
              <a:rPr lang="en-US" sz="1800" b="1" err="1"/>
              <a:t>Prüfung</a:t>
            </a:r>
            <a:endParaRPr lang="de-DE" sz="1800" b="1"/>
          </a:p>
          <a:p>
            <a:pPr marL="742950" lvl="1" indent="-285750"/>
            <a:r>
              <a:rPr lang="en-US" sz="1800" err="1"/>
              <a:t>Konzept</a:t>
            </a:r>
            <a:r>
              <a:rPr lang="en-US" sz="1800"/>
              <a:t> und </a:t>
            </a:r>
            <a:r>
              <a:rPr lang="en-US" sz="1800" err="1"/>
              <a:t>Einrichtung</a:t>
            </a:r>
            <a:r>
              <a:rPr lang="en-US" sz="1800"/>
              <a:t> des ILM</a:t>
            </a:r>
          </a:p>
          <a:p>
            <a:r>
              <a:rPr lang="de-DE" sz="1800" b="1"/>
              <a:t>Ergebnis</a:t>
            </a:r>
          </a:p>
          <a:p>
            <a:pPr marL="742950" lvl="1" indent="-285750"/>
            <a:r>
              <a:rPr lang="en-US" sz="1800"/>
              <a:t>Transition </a:t>
            </a:r>
            <a:r>
              <a:rPr lang="en-US" sz="1800" err="1"/>
              <a:t>Bericht</a:t>
            </a:r>
            <a:endParaRPr lang="en-US" sz="1800"/>
          </a:p>
          <a:p>
            <a:r>
              <a:rPr lang="en-US" sz="1800" b="1" err="1"/>
              <a:t>Inhalt</a:t>
            </a:r>
            <a:r>
              <a:rPr lang="en-US" sz="1800" b="1"/>
              <a:t> des Berichts</a:t>
            </a:r>
          </a:p>
          <a:p>
            <a:pPr marL="742950" lvl="1" indent="-285750"/>
            <a:r>
              <a:rPr lang="en-US" sz="1800"/>
              <a:t>Basis </a:t>
            </a:r>
            <a:r>
              <a:rPr lang="en-US" sz="1800" err="1"/>
              <a:t>ist</a:t>
            </a:r>
            <a:r>
              <a:rPr lang="en-US" sz="1800"/>
              <a:t> der Business Blueprint </a:t>
            </a:r>
          </a:p>
          <a:p>
            <a:pPr marL="742950" lvl="1" indent="-285750"/>
            <a:r>
              <a:rPr lang="en-US" sz="1800" err="1"/>
              <a:t>Auffälligkeiten</a:t>
            </a:r>
            <a:r>
              <a:rPr lang="en-US" sz="1800"/>
              <a:t> / </a:t>
            </a:r>
            <a:r>
              <a:rPr lang="en-US" sz="1800" err="1"/>
              <a:t>ungewöhliche</a:t>
            </a:r>
            <a:r>
              <a:rPr lang="en-US" sz="1800"/>
              <a:t> </a:t>
            </a:r>
            <a:r>
              <a:rPr lang="en-US" sz="1800" err="1"/>
              <a:t>Sachverhalte</a:t>
            </a:r>
            <a:endParaRPr lang="en-US" sz="1800"/>
          </a:p>
          <a:p>
            <a:pPr marL="742950" lvl="1" indent="-285750"/>
            <a:r>
              <a:rPr lang="de-DE" sz="1800" err="1"/>
              <a:t>Customizingfehler</a:t>
            </a:r>
            <a:r>
              <a:rPr lang="en-US" sz="1800"/>
              <a:t> </a:t>
            </a:r>
            <a:r>
              <a:rPr lang="en-US" sz="1800" err="1"/>
              <a:t>werden</a:t>
            </a:r>
            <a:r>
              <a:rPr lang="en-US" sz="1800"/>
              <a:t> </a:t>
            </a:r>
            <a:r>
              <a:rPr lang="en-US" sz="1800" err="1"/>
              <a:t>dokumentiert</a:t>
            </a:r>
            <a:r>
              <a:rPr lang="en-US" sz="1800"/>
              <a:t> </a:t>
            </a:r>
          </a:p>
          <a:p>
            <a:pPr marL="742950" lvl="1" indent="-285750"/>
            <a:r>
              <a:rPr lang="en-US" sz="1800" err="1"/>
              <a:t>Regeln</a:t>
            </a:r>
            <a:r>
              <a:rPr lang="en-US" sz="1800"/>
              <a:t> </a:t>
            </a:r>
            <a:r>
              <a:rPr lang="en-US" sz="1800" err="1"/>
              <a:t>technisch</a:t>
            </a:r>
            <a:r>
              <a:rPr lang="en-US" sz="1800"/>
              <a:t> </a:t>
            </a:r>
            <a:r>
              <a:rPr lang="en-US" sz="1800" err="1"/>
              <a:t>plausibel</a:t>
            </a:r>
            <a:r>
              <a:rPr lang="en-US" sz="1800"/>
              <a:t> und </a:t>
            </a:r>
            <a:r>
              <a:rPr lang="en-US" sz="1800" err="1"/>
              <a:t>rechtskonform</a:t>
            </a:r>
            <a:endParaRPr lang="en-US" sz="1800"/>
          </a:p>
          <a:p>
            <a:pPr marL="742950" lvl="1" indent="-285750"/>
            <a:r>
              <a:rPr lang="en-US" sz="1800" err="1"/>
              <a:t>BadI's</a:t>
            </a:r>
            <a:r>
              <a:rPr lang="en-US" sz="1800"/>
              <a:t> </a:t>
            </a:r>
            <a:r>
              <a:rPr lang="en-US" sz="1800" err="1"/>
              <a:t>analysieren</a:t>
            </a:r>
            <a:endParaRPr lang="en-US" sz="1800"/>
          </a:p>
          <a:p>
            <a:endParaRPr lang="en-US"/>
          </a:p>
          <a:p>
            <a:r>
              <a:rPr lang="en-US" sz="1800" b="1" err="1"/>
              <a:t>Voraussetzung</a:t>
            </a:r>
            <a:r>
              <a:rPr lang="en-US" sz="1800" b="1"/>
              <a:t>: </a:t>
            </a:r>
            <a:r>
              <a:rPr lang="en-US" sz="1800" b="1" err="1"/>
              <a:t>Aktuelles</a:t>
            </a:r>
            <a:r>
              <a:rPr lang="en-US" sz="1800" b="1"/>
              <a:t> </a:t>
            </a:r>
            <a:r>
              <a:rPr lang="en-US" sz="1800" b="1" err="1"/>
              <a:t>Abbild</a:t>
            </a:r>
            <a:r>
              <a:rPr lang="en-US" sz="1800" b="1"/>
              <a:t> des </a:t>
            </a:r>
            <a:r>
              <a:rPr lang="en-US" sz="1800" b="1" err="1"/>
              <a:t>Produktiv</a:t>
            </a:r>
            <a:r>
              <a:rPr lang="en-US" sz="1800" b="1"/>
              <a:t> Systems </a:t>
            </a:r>
            <a:r>
              <a:rPr lang="en-US" sz="1800" b="1" err="1"/>
              <a:t>oder</a:t>
            </a:r>
            <a:r>
              <a:rPr lang="en-US" sz="1800" b="1"/>
              <a:t> </a:t>
            </a:r>
            <a:r>
              <a:rPr lang="en-US" sz="1800" b="1" err="1"/>
              <a:t>einer</a:t>
            </a:r>
            <a:r>
              <a:rPr lang="en-US" sz="1800" b="1"/>
              <a:t> Sandbox </a:t>
            </a:r>
          </a:p>
          <a:p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en-US" dirty="0"/>
              <a:t>Transition/</a:t>
            </a:r>
            <a:r>
              <a:rPr lang="en-US" dirty="0" err="1"/>
              <a:t>Vorprojekt</a:t>
            </a:r>
            <a:r>
              <a:rPr lang="en-US" dirty="0"/>
              <a:t> (ca 6 </a:t>
            </a:r>
            <a:r>
              <a:rPr lang="en-US" dirty="0" err="1"/>
              <a:t>Monate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dem </a:t>
            </a:r>
            <a:r>
              <a:rPr lang="en-US" dirty="0" err="1"/>
              <a:t>Löschen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5658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en-US"/>
              <a:t>Transition/Vorprojekt (ca 6 Monate vor dem Löschen)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448ADA-D3BE-18C4-C6DA-D4C0572C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701737"/>
            <a:ext cx="5535167" cy="44788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platzhalter 1">
            <a:extLst>
              <a:ext uri="{FF2B5EF4-FFF2-40B4-BE49-F238E27FC236}">
                <a16:creationId xmlns:a16="http://schemas.microsoft.com/office/drawing/2014/main" id="{1C0280FA-1791-8079-8C69-90110CEC2C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844824"/>
            <a:ext cx="4350944" cy="4185094"/>
          </a:xfrm>
        </p:spPr>
        <p:txBody>
          <a:bodyPr lIns="91440" tIns="45720" rIns="91440" bIns="45720" anchor="t"/>
          <a:lstStyle/>
          <a:p>
            <a:r>
              <a:rPr lang="en-US" sz="1800" err="1"/>
              <a:t>Wir</a:t>
            </a:r>
            <a:r>
              <a:rPr lang="en-US" sz="1800"/>
              <a:t> </a:t>
            </a:r>
            <a:r>
              <a:rPr lang="en-US" sz="1800" err="1"/>
              <a:t>analysieren</a:t>
            </a:r>
            <a:r>
              <a:rPr lang="en-US" sz="1800"/>
              <a:t> </a:t>
            </a:r>
            <a:r>
              <a:rPr lang="en-US" sz="1800" err="1"/>
              <a:t>Ihr</a:t>
            </a:r>
            <a:r>
              <a:rPr lang="en-US" sz="1800"/>
              <a:t> </a:t>
            </a:r>
            <a:r>
              <a:rPr lang="en-US" sz="1800" err="1"/>
              <a:t>Konzept</a:t>
            </a:r>
            <a:r>
              <a:rPr lang="en-US" sz="1800"/>
              <a:t> und die </a:t>
            </a:r>
            <a:r>
              <a:rPr lang="en-US" sz="1800" err="1"/>
              <a:t>Einrichtung</a:t>
            </a:r>
            <a:r>
              <a:rPr lang="en-US" sz="1800"/>
              <a:t> </a:t>
            </a:r>
            <a:r>
              <a:rPr lang="en-US" sz="1800" err="1"/>
              <a:t>Ihres</a:t>
            </a:r>
            <a:r>
              <a:rPr lang="en-US" sz="1800"/>
              <a:t> ILM und </a:t>
            </a:r>
            <a:r>
              <a:rPr lang="en-US" sz="1800" err="1"/>
              <a:t>transferieren</a:t>
            </a:r>
            <a:r>
              <a:rPr lang="en-US" sz="1800"/>
              <a:t> es in </a:t>
            </a:r>
            <a:r>
              <a:rPr lang="en-US" sz="1800" err="1"/>
              <a:t>unseren</a:t>
            </a:r>
            <a:r>
              <a:rPr lang="en-US" sz="1800"/>
              <a:t> </a:t>
            </a:r>
            <a:r>
              <a:rPr lang="en-US" sz="1800" err="1"/>
              <a:t>standardisierten</a:t>
            </a:r>
            <a:r>
              <a:rPr lang="en-US" sz="1800"/>
              <a:t> Business Blueprint</a:t>
            </a:r>
          </a:p>
          <a:p>
            <a:r>
              <a:rPr lang="en-US" sz="1800"/>
              <a:t>Dieser </a:t>
            </a:r>
            <a:r>
              <a:rPr lang="en-US" sz="1800" err="1"/>
              <a:t>dient</a:t>
            </a:r>
            <a:r>
              <a:rPr lang="en-US" sz="1800"/>
              <a:t> </a:t>
            </a:r>
            <a:r>
              <a:rPr lang="en-US" sz="1800" err="1"/>
              <a:t>als</a:t>
            </a:r>
            <a:r>
              <a:rPr lang="en-US" sz="1800"/>
              <a:t> </a:t>
            </a:r>
            <a:r>
              <a:rPr lang="en-US" sz="1800" err="1"/>
              <a:t>Dokumentation</a:t>
            </a:r>
            <a:r>
              <a:rPr lang="en-US" sz="1800"/>
              <a:t> und Vorlage für die </a:t>
            </a:r>
            <a:r>
              <a:rPr lang="en-US" sz="1800" err="1"/>
              <a:t>zukünftigen</a:t>
            </a:r>
            <a:r>
              <a:rPr lang="en-US" sz="1800"/>
              <a:t> </a:t>
            </a:r>
            <a:r>
              <a:rPr lang="en-US" sz="1800" err="1"/>
              <a:t>Löschzyklen</a:t>
            </a:r>
            <a:endParaRPr lang="en-US" sz="1800"/>
          </a:p>
          <a:p>
            <a:r>
              <a:rPr lang="en-US" sz="1800"/>
              <a:t>Die </a:t>
            </a:r>
            <a:r>
              <a:rPr lang="en-US" sz="1800" err="1"/>
              <a:t>Prüfung</a:t>
            </a:r>
            <a:r>
              <a:rPr lang="en-US" sz="1800"/>
              <a:t> </a:t>
            </a:r>
            <a:r>
              <a:rPr lang="en-US" sz="1800" err="1"/>
              <a:t>umfasst</a:t>
            </a:r>
            <a:r>
              <a:rPr lang="en-US" sz="1800"/>
              <a:t> das </a:t>
            </a:r>
            <a:r>
              <a:rPr lang="en-US" sz="1800" err="1"/>
              <a:t>allgemeine</a:t>
            </a:r>
            <a:r>
              <a:rPr lang="en-US" sz="1800"/>
              <a:t> ILM Customizing, </a:t>
            </a:r>
            <a:r>
              <a:rPr lang="en-US" sz="1800" err="1"/>
              <a:t>Regelwerke</a:t>
            </a:r>
            <a:r>
              <a:rPr lang="en-US" sz="1800"/>
              <a:t>, </a:t>
            </a:r>
            <a:r>
              <a:rPr lang="en-US" sz="1800" err="1"/>
              <a:t>BadI</a:t>
            </a:r>
            <a:r>
              <a:rPr lang="en-US" sz="1800"/>
              <a:t> </a:t>
            </a:r>
            <a:r>
              <a:rPr lang="en-US" sz="1800" err="1"/>
              <a:t>Implementierungen</a:t>
            </a:r>
            <a:r>
              <a:rPr lang="en-US" sz="1800"/>
              <a:t> und </a:t>
            </a:r>
            <a:r>
              <a:rPr lang="en-US" sz="1800" err="1"/>
              <a:t>weitere</a:t>
            </a:r>
            <a:r>
              <a:rPr lang="en-US" sz="1800"/>
              <a:t> </a:t>
            </a:r>
            <a:r>
              <a:rPr lang="en-US" sz="1800" err="1"/>
              <a:t>kundenspezifische</a:t>
            </a:r>
            <a:r>
              <a:rPr lang="en-US" sz="1800"/>
              <a:t> </a:t>
            </a:r>
            <a:r>
              <a:rPr lang="en-US" sz="1800" err="1"/>
              <a:t>Umsetzungen</a:t>
            </a:r>
            <a:r>
              <a:rPr lang="en-US" sz="1800"/>
              <a:t> </a:t>
            </a:r>
            <a:r>
              <a:rPr lang="en-US" sz="1800" err="1"/>
              <a:t>innerhalb</a:t>
            </a:r>
            <a:r>
              <a:rPr lang="en-US" sz="1800"/>
              <a:t> des ILM </a:t>
            </a:r>
            <a:r>
              <a:rPr lang="en-US" sz="1800" err="1"/>
              <a:t>sowie</a:t>
            </a:r>
            <a:r>
              <a:rPr lang="en-US" sz="1800"/>
              <a:t> EU DSGVO </a:t>
            </a:r>
            <a:r>
              <a:rPr lang="en-US" sz="1800" err="1"/>
              <a:t>spezifische</a:t>
            </a:r>
            <a:r>
              <a:rPr lang="en-US" sz="1800"/>
              <a:t> </a:t>
            </a:r>
            <a:r>
              <a:rPr lang="en-US" sz="1800" err="1"/>
              <a:t>Berechtigungen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6344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en-US"/>
              <a:t>Transition/Vorprojekt (ca 6 Monate vor dem Löschen)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302B5F-A5C5-FAE0-7D2D-5AEA2B1D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56" y="2500376"/>
            <a:ext cx="5760720" cy="736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FF071079-EA8A-2F6E-6DCD-8699A8AD549A}"/>
              </a:ext>
            </a:extLst>
          </p:cNvPr>
          <p:cNvSpPr txBox="1">
            <a:spLocks/>
          </p:cNvSpPr>
          <p:nvPr/>
        </p:nvSpPr>
        <p:spPr>
          <a:xfrm>
            <a:off x="623392" y="1844824"/>
            <a:ext cx="4350944" cy="13921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b="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Die </a:t>
            </a:r>
            <a:r>
              <a:rPr lang="en-US" sz="1800" err="1"/>
              <a:t>umgesetzten</a:t>
            </a:r>
            <a:r>
              <a:rPr lang="en-US" sz="1800"/>
              <a:t> </a:t>
            </a:r>
            <a:r>
              <a:rPr lang="en-US" sz="1800" err="1"/>
              <a:t>Regelwerke</a:t>
            </a:r>
            <a:r>
              <a:rPr lang="en-US" sz="1800"/>
              <a:t> </a:t>
            </a:r>
            <a:r>
              <a:rPr lang="en-US" sz="1800" err="1"/>
              <a:t>werden</a:t>
            </a:r>
            <a:r>
              <a:rPr lang="en-US" sz="1800"/>
              <a:t> </a:t>
            </a:r>
            <a:r>
              <a:rPr lang="en-US" sz="1800" err="1"/>
              <a:t>mit</a:t>
            </a:r>
            <a:r>
              <a:rPr lang="en-US" sz="1800"/>
              <a:t> den </a:t>
            </a:r>
            <a:r>
              <a:rPr lang="en-US" sz="1800" err="1"/>
              <a:t>ursprünglichen</a:t>
            </a:r>
            <a:r>
              <a:rPr lang="en-US" sz="1800"/>
              <a:t> </a:t>
            </a:r>
            <a:r>
              <a:rPr lang="en-US" sz="1800" err="1"/>
              <a:t>Anforderungen</a:t>
            </a:r>
            <a:r>
              <a:rPr lang="en-US" sz="1800"/>
              <a:t> </a:t>
            </a:r>
            <a:r>
              <a:rPr lang="en-US" sz="1800" err="1"/>
              <a:t>abgeglichen</a:t>
            </a:r>
            <a:endParaRPr lang="en-US" sz="1800"/>
          </a:p>
          <a:p>
            <a:r>
              <a:rPr lang="en-US" sz="1800"/>
              <a:t>Es </a:t>
            </a:r>
            <a:r>
              <a:rPr lang="en-US" sz="1800" err="1"/>
              <a:t>wird</a:t>
            </a:r>
            <a:r>
              <a:rPr lang="en-US" sz="1800"/>
              <a:t> </a:t>
            </a:r>
            <a:r>
              <a:rPr lang="en-US" sz="1800" err="1"/>
              <a:t>geprüft</a:t>
            </a:r>
            <a:r>
              <a:rPr lang="en-US" sz="1800"/>
              <a:t> </a:t>
            </a:r>
            <a:r>
              <a:rPr lang="en-US" sz="1800" err="1"/>
              <a:t>ob</a:t>
            </a:r>
            <a:r>
              <a:rPr lang="en-US" sz="1800"/>
              <a:t> </a:t>
            </a:r>
            <a:r>
              <a:rPr lang="en-US" sz="1800" err="1"/>
              <a:t>diese</a:t>
            </a:r>
            <a:r>
              <a:rPr lang="en-US" sz="1800"/>
              <a:t> </a:t>
            </a:r>
            <a:r>
              <a:rPr lang="en-US" sz="1800" err="1"/>
              <a:t>technisch</a:t>
            </a:r>
            <a:r>
              <a:rPr lang="en-US" sz="1800"/>
              <a:t> </a:t>
            </a:r>
            <a:r>
              <a:rPr lang="en-US" sz="1800" err="1"/>
              <a:t>plausibel</a:t>
            </a:r>
            <a:r>
              <a:rPr lang="en-US" sz="1800"/>
              <a:t> und </a:t>
            </a:r>
            <a:r>
              <a:rPr lang="en-US" sz="1800" err="1"/>
              <a:t>rechtskonform</a:t>
            </a:r>
            <a:r>
              <a:rPr lang="en-US" sz="1800"/>
              <a:t> </a:t>
            </a:r>
            <a:r>
              <a:rPr lang="en-US" sz="1800" err="1"/>
              <a:t>sind</a:t>
            </a:r>
            <a:endParaRPr lang="en-US" sz="1800"/>
          </a:p>
          <a:p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7F7432D-9A1E-5B8D-199D-43B7F16B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956" y="1847574"/>
            <a:ext cx="5760720" cy="419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AC868AD8-C0AC-E505-85EB-86A617FB6CD1}"/>
              </a:ext>
            </a:extLst>
          </p:cNvPr>
          <p:cNvSpPr txBox="1">
            <a:spLocks/>
          </p:cNvSpPr>
          <p:nvPr/>
        </p:nvSpPr>
        <p:spPr>
          <a:xfrm>
            <a:off x="6682816" y="4114800"/>
            <a:ext cx="4777860" cy="16090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b="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err="1"/>
              <a:t>BadI’s</a:t>
            </a:r>
            <a:r>
              <a:rPr lang="en-US" sz="1800"/>
              <a:t> </a:t>
            </a:r>
            <a:r>
              <a:rPr lang="en-US" sz="1800" err="1"/>
              <a:t>werden</a:t>
            </a:r>
            <a:r>
              <a:rPr lang="en-US" sz="1800"/>
              <a:t> </a:t>
            </a:r>
            <a:r>
              <a:rPr lang="en-US" sz="1800" err="1"/>
              <a:t>analysiert</a:t>
            </a:r>
            <a:r>
              <a:rPr lang="en-US" sz="1800"/>
              <a:t>, </a:t>
            </a:r>
            <a:r>
              <a:rPr lang="en-US" sz="1800" err="1"/>
              <a:t>Customizingfehler</a:t>
            </a:r>
            <a:r>
              <a:rPr lang="en-US" sz="1800"/>
              <a:t> und </a:t>
            </a:r>
            <a:r>
              <a:rPr lang="en-US" sz="1800" err="1"/>
              <a:t>sonstige</a:t>
            </a:r>
            <a:r>
              <a:rPr lang="en-US" sz="1800"/>
              <a:t> </a:t>
            </a:r>
            <a:r>
              <a:rPr lang="en-US" sz="1800" err="1"/>
              <a:t>Auffälligkeiten</a:t>
            </a:r>
            <a:r>
              <a:rPr lang="en-US" sz="1800"/>
              <a:t>/</a:t>
            </a:r>
            <a:r>
              <a:rPr lang="en-US" sz="1800" err="1"/>
              <a:t>ungewöhnliche</a:t>
            </a:r>
            <a:r>
              <a:rPr lang="en-US" sz="1800"/>
              <a:t> </a:t>
            </a:r>
            <a:r>
              <a:rPr lang="en-US" sz="1800" err="1"/>
              <a:t>Sachverhalte</a:t>
            </a:r>
            <a:r>
              <a:rPr lang="en-US" sz="1800"/>
              <a:t> </a:t>
            </a:r>
            <a:r>
              <a:rPr lang="en-US" sz="1800" err="1"/>
              <a:t>werden</a:t>
            </a:r>
            <a:r>
              <a:rPr lang="en-US" sz="1800"/>
              <a:t> </a:t>
            </a:r>
            <a:r>
              <a:rPr lang="en-US" sz="1800" err="1"/>
              <a:t>dokumentiert</a:t>
            </a:r>
            <a:endParaRPr lang="en-US" sz="1800"/>
          </a:p>
          <a:p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00B62DC-8703-B557-2C2F-F30DEA2FE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114800"/>
            <a:ext cx="5760720" cy="16090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7824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B1677-2A0F-4B77-A255-3282CE362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844824"/>
            <a:ext cx="10945216" cy="4185094"/>
          </a:xfrm>
        </p:spPr>
        <p:txBody>
          <a:bodyPr lIns="91440" tIns="45720" rIns="91440" bIns="45720" anchor="t"/>
          <a:lstStyle/>
          <a:p>
            <a:r>
              <a:rPr lang="de-DE"/>
              <a:t>Prüfung und Einspielen von Patches/SAP Hinweisen </a:t>
            </a:r>
          </a:p>
          <a:p>
            <a:r>
              <a:rPr lang="de-DE"/>
              <a:t>Abgleich mit regelmäßigem Support</a:t>
            </a:r>
          </a:p>
          <a:p>
            <a:r>
              <a:rPr lang="de-DE"/>
              <a:t>Prüfung und Klärung veränderter Prozesse und damit verbundene Anforderungen an die anstehenden Löschungen und zeitraumabhängigen Berechtigungen</a:t>
            </a:r>
          </a:p>
          <a:p>
            <a:r>
              <a:rPr lang="de-DE"/>
              <a:t>Aufnahme der Anforderungen in den Business </a:t>
            </a:r>
            <a:r>
              <a:rPr lang="de-DE" err="1"/>
              <a:t>Blueprint</a:t>
            </a:r>
            <a:endParaRPr lang="de-DE"/>
          </a:p>
          <a:p>
            <a:r>
              <a:rPr lang="de-DE"/>
              <a:t>Anpassung Customizing, Entwicklung, Regelwerke und zeitraumabhängiger Berechtigungen an die veränderten Anforderungen </a:t>
            </a:r>
          </a:p>
          <a:p>
            <a:r>
              <a:rPr lang="de-DE"/>
              <a:t>Vorbereitung von Testfällen durch den Kunden gemäß den Löschroutinen</a:t>
            </a:r>
          </a:p>
          <a:p>
            <a:r>
              <a:rPr lang="de-DE"/>
              <a:t>Durchführung und ausführliche Dokumentation der Testfälle 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D54CC6-711C-4464-901D-4D06464D3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090790" cy="504056"/>
          </a:xfrm>
        </p:spPr>
        <p:txBody>
          <a:bodyPr/>
          <a:lstStyle/>
          <a:p>
            <a:r>
              <a:rPr lang="de-DE"/>
              <a:t>Löschvorbereitung (ca. 3 Monate vor dem Löschen)</a:t>
            </a:r>
          </a:p>
        </p:txBody>
      </p:sp>
    </p:spTree>
    <p:extLst>
      <p:ext uri="{BB962C8B-B14F-4D97-AF65-F5344CB8AC3E}">
        <p14:creationId xmlns:p14="http://schemas.microsoft.com/office/powerpoint/2010/main" val="2185704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B1677-2A0F-4B77-A255-3282CE362D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0569" y="1573163"/>
            <a:ext cx="6840760" cy="3894187"/>
          </a:xfrm>
        </p:spPr>
        <p:txBody>
          <a:bodyPr lIns="91440" tIns="45720" rIns="91440" bIns="45720" anchor="t"/>
          <a:lstStyle/>
          <a:p>
            <a:r>
              <a:rPr lang="de-DE" sz="1800" b="1"/>
              <a:t>Durchführung der Löschung</a:t>
            </a:r>
          </a:p>
          <a:p>
            <a:endParaRPr lang="de-DE"/>
          </a:p>
          <a:p>
            <a:r>
              <a:rPr lang="de-DE" sz="1800" b="1"/>
              <a:t>Dokumentation der Löschung</a:t>
            </a:r>
          </a:p>
          <a:p>
            <a:pPr marL="742315" lvl="1" indent="-285115"/>
            <a:r>
              <a:rPr lang="de-DE" sz="1800"/>
              <a:t>Screenshots der Löschprotokolle </a:t>
            </a:r>
          </a:p>
          <a:p>
            <a:pPr marL="742315" lvl="1" indent="-285115"/>
            <a:r>
              <a:rPr lang="de-DE" sz="1800"/>
              <a:t>Screenshots der aufkommenden Meldungen </a:t>
            </a:r>
          </a:p>
          <a:p>
            <a:pPr marL="742315" lvl="1" indent="-285115"/>
            <a:r>
              <a:rPr lang="de-DE" sz="1800"/>
              <a:t>Anzahl der Löschungen pro ILM-Objekt </a:t>
            </a:r>
          </a:p>
          <a:p>
            <a:pPr marL="742315" lvl="1" indent="-285115"/>
            <a:r>
              <a:rPr lang="de-DE" sz="1800"/>
              <a:t>Ergebnis: Löschprotokoll angelehnt an Business </a:t>
            </a:r>
            <a:r>
              <a:rPr lang="de-DE" sz="1800" err="1"/>
              <a:t>Blueprint</a:t>
            </a:r>
            <a:endParaRPr lang="de-DE" sz="1800"/>
          </a:p>
          <a:p>
            <a:endParaRPr lang="de-DE" sz="1800"/>
          </a:p>
          <a:p>
            <a:r>
              <a:rPr lang="de-DE" b="1"/>
              <a:t>Support bei Problemen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D54CC6-711C-4464-901D-4D06464D3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Regelmäßiges Löschen beim Kunden</a:t>
            </a:r>
          </a:p>
        </p:txBody>
      </p:sp>
    </p:spTree>
    <p:extLst>
      <p:ext uri="{BB962C8B-B14F-4D97-AF65-F5344CB8AC3E}">
        <p14:creationId xmlns:p14="http://schemas.microsoft.com/office/powerpoint/2010/main" val="244034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de-DE"/>
              <a:t>Regelmäßiges Löschen beim Kunden</a:t>
            </a:r>
            <a:r>
              <a:rPr lang="en-US"/>
              <a:t> 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FF071079-EA8A-2F6E-6DCD-8699A8AD549A}"/>
              </a:ext>
            </a:extLst>
          </p:cNvPr>
          <p:cNvSpPr txBox="1">
            <a:spLocks/>
          </p:cNvSpPr>
          <p:nvPr/>
        </p:nvSpPr>
        <p:spPr>
          <a:xfrm>
            <a:off x="623391" y="1844824"/>
            <a:ext cx="6192188" cy="124127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b="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Die </a:t>
            </a:r>
            <a:r>
              <a:rPr lang="en-US" sz="1800" err="1"/>
              <a:t>Löschung</a:t>
            </a:r>
            <a:r>
              <a:rPr lang="en-US" sz="1800"/>
              <a:t> </a:t>
            </a:r>
            <a:r>
              <a:rPr lang="en-US" sz="1800" err="1"/>
              <a:t>wird</a:t>
            </a:r>
            <a:r>
              <a:rPr lang="en-US" sz="1800"/>
              <a:t> </a:t>
            </a:r>
            <a:r>
              <a:rPr lang="en-US" sz="1800" err="1"/>
              <a:t>nach</a:t>
            </a:r>
            <a:r>
              <a:rPr lang="en-US" sz="1800"/>
              <a:t> </a:t>
            </a:r>
            <a:r>
              <a:rPr lang="en-US" sz="1800" err="1"/>
              <a:t>Terminabsprache</a:t>
            </a:r>
            <a:r>
              <a:rPr lang="en-US" sz="1800"/>
              <a:t> von </a:t>
            </a:r>
            <a:r>
              <a:rPr lang="en-US" sz="1800" err="1"/>
              <a:t>uns</a:t>
            </a:r>
            <a:r>
              <a:rPr lang="en-US" sz="1800"/>
              <a:t> </a:t>
            </a:r>
            <a:r>
              <a:rPr lang="en-US" sz="1800" err="1"/>
              <a:t>durchgeführt</a:t>
            </a:r>
            <a:endParaRPr lang="en-US" sz="1800"/>
          </a:p>
          <a:p>
            <a:r>
              <a:rPr lang="en-US" sz="1800" err="1"/>
              <a:t>Dabei</a:t>
            </a:r>
            <a:r>
              <a:rPr lang="en-US" sz="1800"/>
              <a:t> </a:t>
            </a:r>
            <a:r>
              <a:rPr lang="en-US" sz="1800" err="1"/>
              <a:t>werden</a:t>
            </a:r>
            <a:r>
              <a:rPr lang="en-US" sz="1800"/>
              <a:t> </a:t>
            </a:r>
            <a:r>
              <a:rPr lang="en-US" sz="1800" err="1"/>
              <a:t>über</a:t>
            </a:r>
            <a:r>
              <a:rPr lang="en-US" sz="1800"/>
              <a:t> die </a:t>
            </a:r>
            <a:r>
              <a:rPr lang="en-US" sz="1800" err="1"/>
              <a:t>Transaktion</a:t>
            </a:r>
            <a:r>
              <a:rPr lang="en-US" sz="1800"/>
              <a:t> SARA die </a:t>
            </a:r>
            <a:r>
              <a:rPr lang="en-US" sz="1800" err="1"/>
              <a:t>Löschvarianten</a:t>
            </a:r>
            <a:r>
              <a:rPr lang="en-US" sz="1800"/>
              <a:t> </a:t>
            </a:r>
            <a:r>
              <a:rPr lang="en-US" sz="1800" err="1"/>
              <a:t>vorbereitet</a:t>
            </a:r>
            <a:r>
              <a:rPr lang="en-US" sz="1800"/>
              <a:t> und </a:t>
            </a:r>
            <a:r>
              <a:rPr lang="en-US" sz="1800" err="1"/>
              <a:t>ausgeführt</a:t>
            </a:r>
            <a:endParaRPr lang="en-US" sz="180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D8F8D75-DF61-2DAF-7CAA-FF3B44A88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1" y="3186314"/>
            <a:ext cx="3679646" cy="20578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2B5F7D2-5420-7D72-54F3-9B5A8C2C1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311" y="4074964"/>
            <a:ext cx="4503974" cy="2079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24A69EE-1DBA-B6C6-BE7D-7E3158E6A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703" y="2308152"/>
            <a:ext cx="4674221" cy="31161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07856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de-DE"/>
              <a:t>Regelmäßiges Löschen beim Kunden</a:t>
            </a:r>
            <a:r>
              <a:rPr lang="en-US"/>
              <a:t> 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FF071079-EA8A-2F6E-6DCD-8699A8AD549A}"/>
              </a:ext>
            </a:extLst>
          </p:cNvPr>
          <p:cNvSpPr txBox="1">
            <a:spLocks/>
          </p:cNvSpPr>
          <p:nvPr/>
        </p:nvSpPr>
        <p:spPr>
          <a:xfrm>
            <a:off x="623391" y="1844824"/>
            <a:ext cx="6192188" cy="6061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b="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rgbClr val="878787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Die </a:t>
            </a:r>
            <a:r>
              <a:rPr lang="en-US" sz="1800" err="1"/>
              <a:t>Dokumentation</a:t>
            </a:r>
            <a:r>
              <a:rPr lang="en-US" sz="1800"/>
              <a:t> </a:t>
            </a:r>
            <a:r>
              <a:rPr lang="en-US" sz="1800" err="1"/>
              <a:t>erfolgt</a:t>
            </a:r>
            <a:r>
              <a:rPr lang="en-US" sz="1800"/>
              <a:t> </a:t>
            </a:r>
            <a:r>
              <a:rPr lang="en-US" sz="1800" err="1"/>
              <a:t>mit</a:t>
            </a:r>
            <a:r>
              <a:rPr lang="en-US" sz="1800"/>
              <a:t> Screenshots der </a:t>
            </a:r>
            <a:r>
              <a:rPr lang="en-US" sz="1800" err="1"/>
              <a:t>Löschprotokolle</a:t>
            </a:r>
            <a:r>
              <a:rPr lang="en-US" sz="1800"/>
              <a:t> und </a:t>
            </a:r>
            <a:r>
              <a:rPr lang="en-US" sz="1800" err="1"/>
              <a:t>ggf</a:t>
            </a:r>
            <a:r>
              <a:rPr lang="en-US" sz="1800"/>
              <a:t>. </a:t>
            </a:r>
            <a:r>
              <a:rPr lang="en-US" sz="1800" err="1"/>
              <a:t>Erläuterung</a:t>
            </a:r>
            <a:r>
              <a:rPr lang="en-US" sz="1800"/>
              <a:t> der </a:t>
            </a:r>
            <a:r>
              <a:rPr lang="en-US" sz="1800" err="1"/>
              <a:t>Meldungen</a:t>
            </a:r>
            <a:endParaRPr lang="en-US" sz="1800"/>
          </a:p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A5C318-42E5-3E6E-D71C-4B72CBBAA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567" y="1574756"/>
            <a:ext cx="4684699" cy="4793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F4A4BC-7C5A-3A0A-E009-BC9B6BE89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0" y="2743200"/>
            <a:ext cx="5639172" cy="36248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3436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B1677-2A0F-4B77-A255-3282CE362D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Tools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AB5E9DB-5E38-0E44-8B68-DC6249C175AA}"/>
              </a:ext>
            </a:extLst>
          </p:cNvPr>
          <p:cNvSpPr/>
          <p:nvPr/>
        </p:nvSpPr>
        <p:spPr>
          <a:xfrm>
            <a:off x="4799855" y="4525501"/>
            <a:ext cx="1497056" cy="13884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HCM Legal Hold DSGVO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F029F00-6DE6-FB4A-ABEA-3D45008F47E1}"/>
              </a:ext>
            </a:extLst>
          </p:cNvPr>
          <p:cNvSpPr/>
          <p:nvPr/>
        </p:nvSpPr>
        <p:spPr>
          <a:xfrm>
            <a:off x="4799855" y="2971366"/>
            <a:ext cx="1497056" cy="13750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HCM Analyse DSGVO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FE4A0B3-B6BF-A043-B6FB-F19733B05FC3}"/>
              </a:ext>
            </a:extLst>
          </p:cNvPr>
          <p:cNvSpPr/>
          <p:nvPr/>
        </p:nvSpPr>
        <p:spPr>
          <a:xfrm>
            <a:off x="6388800" y="1306285"/>
            <a:ext cx="5222071" cy="1484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Zentrale Anzeige von implementierten Regeln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Anzeige von verknüpften Infotypen bzw. Datenbanktabellen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Anzeige zugeordneter Regelwerke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Anzeige der Fristen, Bedingungen und Zeitbezüge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Anzeige technisches Customizing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BF5F9DB-5E0E-5F49-A0B6-8259742CE984}"/>
              </a:ext>
            </a:extLst>
          </p:cNvPr>
          <p:cNvSpPr/>
          <p:nvPr/>
        </p:nvSpPr>
        <p:spPr>
          <a:xfrm>
            <a:off x="4799856" y="1306285"/>
            <a:ext cx="1497055" cy="1484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HCM Regel DSGVO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626BF5-04E8-6A44-AC94-7A9BFF404B3E}"/>
              </a:ext>
            </a:extLst>
          </p:cNvPr>
          <p:cNvSpPr/>
          <p:nvPr/>
        </p:nvSpPr>
        <p:spPr>
          <a:xfrm>
            <a:off x="6398325" y="2971366"/>
            <a:ext cx="5222069" cy="13750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Analyse aller HCM-Daten im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Unterteilt auf Länderorganisationen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Infotypen, Datenbanktabellen und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Exportierbar als Excel-Sheet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Nutzbar als Vollständigkeitskontrolle bei neuen HCM-Daten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C7177DE-771C-8241-860B-9115C3512917}"/>
              </a:ext>
            </a:extLst>
          </p:cNvPr>
          <p:cNvSpPr/>
          <p:nvPr/>
        </p:nvSpPr>
        <p:spPr>
          <a:xfrm>
            <a:off x="6407850" y="4525500"/>
            <a:ext cx="5222069" cy="13884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Erstellen und Löschen von Vernichtungssperren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Ermöglicht das Behalten von Daten trotz gültigem Regelwerk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Setzt Sperren für alle ILM-Objekte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Ein Mausklick zum Setzen der Sperre für mehrere Personen</a:t>
            </a:r>
          </a:p>
        </p:txBody>
      </p:sp>
    </p:spTree>
    <p:extLst>
      <p:ext uri="{BB962C8B-B14F-4D97-AF65-F5344CB8AC3E}">
        <p14:creationId xmlns:p14="http://schemas.microsoft.com/office/powerpoint/2010/main" val="1277243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C1B277B-0E05-CA14-3BC4-10ECE24398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25579" y="4042855"/>
            <a:ext cx="5349549" cy="1933150"/>
          </a:xfrm>
        </p:spPr>
        <p:txBody>
          <a:bodyPr/>
          <a:lstStyle/>
          <a:p>
            <a:r>
              <a:rPr lang="de-DE" dirty="0"/>
              <a:t>SAP HCM seit über 18 Jahren</a:t>
            </a:r>
          </a:p>
          <a:p>
            <a:r>
              <a:rPr lang="de-DE" dirty="0"/>
              <a:t>Spezialisierung im SAP ILM (DSGVO) seit 2017</a:t>
            </a:r>
          </a:p>
          <a:p>
            <a:r>
              <a:rPr lang="de-DE" dirty="0"/>
              <a:t>Entwicklung, Beratung, Projektleitung</a:t>
            </a: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CB669D-6DAB-5862-47A1-92569C923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Über mich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F328C38-71A9-C545-EF4C-729AA0C0B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554" y="1534830"/>
            <a:ext cx="1986991" cy="250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70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B0B1677-2A0F-4B77-A255-3282CE362D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Tools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AB5E9DB-5E38-0E44-8B68-DC6249C175AA}"/>
              </a:ext>
            </a:extLst>
          </p:cNvPr>
          <p:cNvSpPr/>
          <p:nvPr/>
        </p:nvSpPr>
        <p:spPr>
          <a:xfrm>
            <a:off x="4799855" y="4380132"/>
            <a:ext cx="1497601" cy="11232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HCM </a:t>
            </a:r>
            <a:r>
              <a:rPr lang="de-DE" err="1"/>
              <a:t>Automatic</a:t>
            </a:r>
            <a:br>
              <a:rPr lang="de-DE"/>
            </a:br>
            <a:r>
              <a:rPr lang="de-DE"/>
              <a:t>DSGVO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F029F00-6DE6-FB4A-ABEA-3D45008F47E1}"/>
              </a:ext>
            </a:extLst>
          </p:cNvPr>
          <p:cNvSpPr/>
          <p:nvPr/>
        </p:nvSpPr>
        <p:spPr>
          <a:xfrm>
            <a:off x="4799855" y="2971366"/>
            <a:ext cx="1497601" cy="12281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/>
              <a:t>HCM Accounting DSGVO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FE4A0B3-B6BF-A043-B6FB-F19733B05FC3}"/>
              </a:ext>
            </a:extLst>
          </p:cNvPr>
          <p:cNvSpPr/>
          <p:nvPr/>
        </p:nvSpPr>
        <p:spPr>
          <a:xfrm>
            <a:off x="6390515" y="1306285"/>
            <a:ext cx="5223600" cy="1484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</a:rPr>
              <a:t>Löschen von beliebigen Daten aus transparenten Datenbanktabellen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</a:rPr>
              <a:t>Eingebettet in das ILM-Framework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</a:rPr>
              <a:t>Standard-Protokollierung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</a:rPr>
              <a:t>Berücksichtigung von Legal 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</a:rPr>
              <a:t>Aufruf über ILM_DESTRUCTION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BF5F9DB-5E0E-5F49-A0B6-8259742CE984}"/>
              </a:ext>
            </a:extLst>
          </p:cNvPr>
          <p:cNvSpPr/>
          <p:nvPr/>
        </p:nvSpPr>
        <p:spPr>
          <a:xfrm>
            <a:off x="4799856" y="1306285"/>
            <a:ext cx="1497600" cy="1484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HCM Custom Data</a:t>
            </a:r>
            <a:br>
              <a:rPr lang="de-DE">
                <a:solidFill>
                  <a:schemeClr val="tx1"/>
                </a:solidFill>
              </a:rPr>
            </a:br>
            <a:r>
              <a:rPr lang="de-DE">
                <a:solidFill>
                  <a:schemeClr val="tx1"/>
                </a:solidFill>
              </a:rPr>
              <a:t>DSGVO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C626BF5-04E8-6A44-AC94-7A9BFF404B3E}"/>
              </a:ext>
            </a:extLst>
          </p:cNvPr>
          <p:cNvSpPr/>
          <p:nvPr/>
        </p:nvSpPr>
        <p:spPr>
          <a:xfrm>
            <a:off x="6390516" y="2971366"/>
            <a:ext cx="5223600" cy="12281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Überprüft inkonsistente Werte in Infotyp 0003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Rückrechnungswerte Payroll und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Überprüfung auf Werte, die das Löschen mit SAP ILM verhindern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Bereinigung separat mit Standardreport RPUTRBK0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C7177DE-771C-8241-860B-9115C3512917}"/>
              </a:ext>
            </a:extLst>
          </p:cNvPr>
          <p:cNvSpPr/>
          <p:nvPr/>
        </p:nvSpPr>
        <p:spPr>
          <a:xfrm>
            <a:off x="6414072" y="4380132"/>
            <a:ext cx="5200044" cy="11232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Starten der Datenvernichtung der ILM-Objekte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Automatisch in der richtigen Reihenfolge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Eventgesteuerter 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/>
              <a:t>Protokollierung im ILM-Framework</a:t>
            </a:r>
          </a:p>
        </p:txBody>
      </p:sp>
    </p:spTree>
    <p:extLst>
      <p:ext uri="{BB962C8B-B14F-4D97-AF65-F5344CB8AC3E}">
        <p14:creationId xmlns:p14="http://schemas.microsoft.com/office/powerpoint/2010/main" val="4115089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de-DE"/>
              <a:t>Beispiel eines zeitlichen Ablaufes</a:t>
            </a:r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5726DF6-E6F9-4A0D-E6C4-99058BE24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473067"/>
              </p:ext>
            </p:extLst>
          </p:nvPr>
        </p:nvGraphicFramePr>
        <p:xfrm>
          <a:off x="656950" y="1864799"/>
          <a:ext cx="3508596" cy="3145096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501228">
                  <a:extLst>
                    <a:ext uri="{9D8B030D-6E8A-4147-A177-3AD203B41FA5}">
                      <a16:colId xmlns:a16="http://schemas.microsoft.com/office/drawing/2014/main" val="2238871456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855176352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281348566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2236198149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1813761262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3180632376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2261251495"/>
                    </a:ext>
                  </a:extLst>
                </a:gridCol>
              </a:tblGrid>
              <a:tr h="393137">
                <a:tc gridSpan="7">
                  <a:txBody>
                    <a:bodyPr/>
                    <a:lstStyle/>
                    <a:p>
                      <a:pPr lvl="0" algn="ctr"/>
                      <a:r>
                        <a:rPr lang="en-US" sz="1800">
                          <a:solidFill>
                            <a:srgbClr val="E7E6E6"/>
                          </a:solidFill>
                          <a:latin typeface="Calibri Light"/>
                        </a:rPr>
                        <a:t>September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070054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M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W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F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927733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431129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3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74286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10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 dirty="0">
                          <a:solidFill>
                            <a:srgbClr val="666666"/>
                          </a:solidFill>
                        </a:rPr>
                        <a:t>13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508595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17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19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636439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24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29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666666"/>
                          </a:solidFill>
                        </a:rPr>
                        <a:t>30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641532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 dirty="0">
                        <a:solidFill>
                          <a:srgbClr val="666666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06745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D4B754-3FC2-166E-3FC7-E5DC77379B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24002"/>
              </p:ext>
            </p:extLst>
          </p:nvPr>
        </p:nvGraphicFramePr>
        <p:xfrm>
          <a:off x="4305223" y="1873943"/>
          <a:ext cx="3599232" cy="3140624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514176">
                  <a:extLst>
                    <a:ext uri="{9D8B030D-6E8A-4147-A177-3AD203B41FA5}">
                      <a16:colId xmlns:a16="http://schemas.microsoft.com/office/drawing/2014/main" val="1681282620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826823773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3319531476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352359243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557944088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433807734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694521921"/>
                    </a:ext>
                  </a:extLst>
                </a:gridCol>
              </a:tblGrid>
              <a:tr h="393137">
                <a:tc gridSpan="7">
                  <a:txBody>
                    <a:bodyPr/>
                    <a:lstStyle/>
                    <a:p>
                      <a:pPr lvl="0" algn="ctr"/>
                      <a:r>
                        <a:rPr lang="en-US" sz="1800">
                          <a:solidFill>
                            <a:srgbClr val="E7E6E6"/>
                          </a:solidFill>
                          <a:latin typeface="Calibri Light"/>
                        </a:rPr>
                        <a:t>October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860032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M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W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F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1536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377" rtl="0" eaLnBrk="1" latinLnBrk="0" hangingPunct="1"/>
                      <a:r>
                        <a:rPr lang="en-US" sz="13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02002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377" rtl="0" eaLnBrk="1" latinLnBrk="0" hangingPunct="1"/>
                      <a:r>
                        <a:rPr lang="en-US" sz="13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377" rtl="0" eaLnBrk="1" latinLnBrk="0" hangingPunct="1"/>
                      <a:r>
                        <a:rPr lang="en-US" sz="13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30305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FFFFFF"/>
                          </a:solidFill>
                        </a:rPr>
                        <a:t>16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FFFFFF"/>
                          </a:solidFill>
                        </a:rPr>
                        <a:t>17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13953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377" rtl="0" eaLnBrk="1" latinLnBrk="0" hangingPunct="1"/>
                      <a:r>
                        <a:rPr lang="en-US" sz="13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615334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 baseline="0">
                          <a:solidFill>
                            <a:schemeClr val="bg1"/>
                          </a:solidFill>
                        </a:rPr>
                        <a:t>30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111200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919657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A3480464-EE06-1321-0E08-C62F0C5AD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986722"/>
              </p:ext>
            </p:extLst>
          </p:nvPr>
        </p:nvGraphicFramePr>
        <p:xfrm>
          <a:off x="8044095" y="1873943"/>
          <a:ext cx="3599232" cy="3145096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514176">
                  <a:extLst>
                    <a:ext uri="{9D8B030D-6E8A-4147-A177-3AD203B41FA5}">
                      <a16:colId xmlns:a16="http://schemas.microsoft.com/office/drawing/2014/main" val="3622903597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509388413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3240911873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4292635429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015806708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611052137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848843303"/>
                    </a:ext>
                  </a:extLst>
                </a:gridCol>
              </a:tblGrid>
              <a:tr h="393137">
                <a:tc gridSpan="7">
                  <a:txBody>
                    <a:bodyPr/>
                    <a:lstStyle/>
                    <a:p>
                      <a:pPr lvl="0" algn="ctr"/>
                      <a:r>
                        <a:rPr lang="en-US" sz="1800">
                          <a:solidFill>
                            <a:srgbClr val="E7E6E6"/>
                          </a:solidFill>
                          <a:latin typeface="Calibri Light"/>
                        </a:rPr>
                        <a:t>November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24434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M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W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F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768198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565701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5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253303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12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377" rtl="0" eaLnBrk="1" latinLnBrk="0" hangingPunct="1"/>
                      <a:r>
                        <a:rPr lang="en-US" sz="1300" b="1" kern="1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629721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19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755868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26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30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553794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975383"/>
                  </a:ext>
                </a:extLst>
              </a:tr>
            </a:tbl>
          </a:graphicData>
        </a:graphic>
      </p:graphicFrame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A69A6DAC-715E-C159-0938-98384959D832}"/>
              </a:ext>
            </a:extLst>
          </p:cNvPr>
          <p:cNvCxnSpPr/>
          <p:nvPr/>
        </p:nvCxnSpPr>
        <p:spPr>
          <a:xfrm>
            <a:off x="566315" y="5552437"/>
            <a:ext cx="11077014" cy="0"/>
          </a:xfrm>
          <a:prstGeom prst="straightConnector1">
            <a:avLst/>
          </a:prstGeom>
          <a:noFill/>
          <a:ln w="6345" cap="flat">
            <a:solidFill>
              <a:srgbClr val="666666"/>
            </a:solidFill>
            <a:prstDash val="solid"/>
            <a:miter/>
          </a:ln>
        </p:spPr>
      </p:cxnSp>
      <p:sp>
        <p:nvSpPr>
          <p:cNvPr id="10" name="TextBox 8">
            <a:extLst>
              <a:ext uri="{FF2B5EF4-FFF2-40B4-BE49-F238E27FC236}">
                <a16:creationId xmlns:a16="http://schemas.microsoft.com/office/drawing/2014/main" id="{D067D55C-747A-1A81-BAEA-79E6ADF0CF65}"/>
              </a:ext>
            </a:extLst>
          </p:cNvPr>
          <p:cNvSpPr txBox="1"/>
          <p:nvPr/>
        </p:nvSpPr>
        <p:spPr>
          <a:xfrm>
            <a:off x="566342" y="5178027"/>
            <a:ext cx="78258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Events</a:t>
            </a:r>
            <a:endParaRPr lang="id-ID" sz="16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6F10750-2CE8-2B78-B711-D57B81DE812C}"/>
              </a:ext>
            </a:extLst>
          </p:cNvPr>
          <p:cNvSpPr txBox="1"/>
          <p:nvPr/>
        </p:nvSpPr>
        <p:spPr>
          <a:xfrm>
            <a:off x="629359" y="5675571"/>
            <a:ext cx="2938753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Sep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. 1</a:t>
            </a:r>
            <a:r>
              <a:rPr lang="en-US" sz="1200" b="1" i="0" u="none" strike="noStrike" kern="1200" cap="none" spc="0" baseline="30000">
                <a:solidFill>
                  <a:srgbClr val="000000"/>
                </a:solidFill>
                <a:uFillTx/>
                <a:latin typeface="Calibri Light"/>
              </a:rPr>
              <a:t>st 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US" sz="1200" i="0" u="none" strike="noStrike" kern="1200" cap="none" spc="0" baseline="0" err="1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Vorprojekt</a:t>
            </a:r>
            <a:r>
              <a:rPr lang="en-US" sz="120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/Transition Kick off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Sep. 11-12</a:t>
            </a:r>
            <a:r>
              <a:rPr lang="en-US" sz="1200" b="1" kern="0" baseline="30000">
                <a:solidFill>
                  <a:srgbClr val="000000"/>
                </a:solidFill>
                <a:latin typeface="Calibri Light"/>
              </a:rPr>
              <a:t>th</a:t>
            </a: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US" sz="1200" i="0" u="none" strike="noStrike" kern="0" cap="none" spc="0" baseline="0" err="1">
                <a:solidFill>
                  <a:srgbClr val="000000"/>
                </a:solidFill>
                <a:uFillTx/>
                <a:latin typeface="Calibri"/>
              </a:rPr>
              <a:t>Analyse</a:t>
            </a:r>
            <a:endParaRPr lang="en-US" sz="120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Sep. 25-26</a:t>
            </a:r>
            <a:r>
              <a:rPr lang="en-US" sz="1200" b="1" i="0" u="none" strike="noStrike" kern="0" cap="none" spc="0" baseline="30000">
                <a:solidFill>
                  <a:srgbClr val="000000"/>
                </a:solidFill>
                <a:uFillTx/>
                <a:latin typeface="Calibri Light"/>
              </a:rPr>
              <a:t>th</a:t>
            </a:r>
            <a:r>
              <a:rPr lang="en-US" sz="1200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US" sz="1200" i="0" u="none" strike="noStrike" kern="0" cap="none" spc="0" baseline="0" err="1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Analyse</a:t>
            </a:r>
            <a:r>
              <a:rPr lang="en-US" sz="1200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 / </a:t>
            </a:r>
            <a:r>
              <a:rPr lang="en-US" sz="1200" kern="0" err="1">
                <a:solidFill>
                  <a:srgbClr val="000000"/>
                </a:solidFill>
                <a:latin typeface="Calibri"/>
              </a:rPr>
              <a:t>Ergebnis</a:t>
            </a:r>
            <a:endParaRPr lang="en-US" sz="120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64CDF39-FF28-0EF9-97CC-AEECF2E16635}"/>
              </a:ext>
            </a:extLst>
          </p:cNvPr>
          <p:cNvSpPr txBox="1"/>
          <p:nvPr/>
        </p:nvSpPr>
        <p:spPr>
          <a:xfrm>
            <a:off x="4305223" y="5547965"/>
            <a:ext cx="3825086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>
                <a:solidFill>
                  <a:srgbClr val="000000"/>
                </a:solidFill>
                <a:latin typeface="Calibri Light"/>
              </a:rPr>
              <a:t>Oct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. 16-17</a:t>
            </a:r>
            <a:r>
              <a:rPr lang="en-US" sz="1200" b="1" kern="0" baseline="30000">
                <a:solidFill>
                  <a:srgbClr val="000000"/>
                </a:solidFill>
                <a:latin typeface="Calibri Light"/>
              </a:rPr>
              <a:t>rd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	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Löschvorbereitung / </a:t>
            </a:r>
            <a:r>
              <a:rPr lang="en-US" sz="12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Anlegen von Testfällen</a:t>
            </a: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Oct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. 2</a:t>
            </a: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3</a:t>
            </a:r>
            <a:r>
              <a:rPr lang="en-US" sz="1200" b="1" i="0" u="none" strike="noStrike" kern="0" cap="none" spc="0" baseline="30000">
                <a:solidFill>
                  <a:srgbClr val="000000"/>
                </a:solidFill>
                <a:uFillTx/>
                <a:latin typeface="Calibri Light"/>
              </a:rPr>
              <a:t>rd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US" sz="12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Durchführung der Tests</a:t>
            </a: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Oct. 30-31</a:t>
            </a:r>
            <a:r>
              <a:rPr lang="en-US" sz="1200" b="1" kern="0" baseline="30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200" i="0" u="none" strike="noStrike" kern="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Durchführung</a:t>
            </a:r>
            <a:r>
              <a:rPr lang="en-US" sz="12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i="0" u="none" strike="noStrike" kern="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der Tests</a:t>
            </a:r>
            <a:r>
              <a:rPr lang="en-US" sz="1200" b="1" kern="0">
                <a:solidFill>
                  <a:srgbClr val="000000"/>
                </a:solidFill>
                <a:latin typeface="Calibri Light"/>
              </a:rPr>
              <a:t>	</a:t>
            </a:r>
            <a:endParaRPr lang="id-ID" sz="12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B6A859F9-326C-EA49-8763-58DD5D15E9C1}"/>
              </a:ext>
            </a:extLst>
          </p:cNvPr>
          <p:cNvSpPr txBox="1"/>
          <p:nvPr/>
        </p:nvSpPr>
        <p:spPr>
          <a:xfrm>
            <a:off x="8513058" y="5616167"/>
            <a:ext cx="2694969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Nov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. 7-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8</a:t>
            </a:r>
            <a:r>
              <a:rPr lang="en-US" sz="1200" b="1" baseline="30000">
                <a:solidFill>
                  <a:srgbClr val="000000"/>
                </a:solidFill>
                <a:latin typeface="Calibri Light"/>
              </a:rPr>
              <a:t>th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US" sz="12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Dokumentation der Tests</a:t>
            </a:r>
          </a:p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>
                <a:solidFill>
                  <a:srgbClr val="000000"/>
                </a:solidFill>
                <a:latin typeface="Calibri Light"/>
              </a:rPr>
              <a:t>Nov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. 14</a:t>
            </a:r>
            <a:r>
              <a:rPr lang="en-US" sz="1200" b="1" baseline="30000">
                <a:solidFill>
                  <a:srgbClr val="000000"/>
                </a:solidFill>
                <a:latin typeface="Calibri Light"/>
              </a:rPr>
              <a:t>th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	</a:t>
            </a:r>
            <a:r>
              <a:rPr lang="en-US" sz="1200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Dokumentation der Tests</a:t>
            </a:r>
          </a:p>
        </p:txBody>
      </p:sp>
    </p:spTree>
    <p:extLst>
      <p:ext uri="{BB962C8B-B14F-4D97-AF65-F5344CB8AC3E}">
        <p14:creationId xmlns:p14="http://schemas.microsoft.com/office/powerpoint/2010/main" val="20481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0CB3A2-9FC7-3147-FF62-33610B8031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92" y="427889"/>
            <a:ext cx="10153128" cy="504056"/>
          </a:xfrm>
        </p:spPr>
        <p:txBody>
          <a:bodyPr/>
          <a:lstStyle/>
          <a:p>
            <a:r>
              <a:rPr lang="de-DE"/>
              <a:t>Beispiel eines zeitlichen Ablaufes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04BF38A-3BB2-6DFC-4329-C10310456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627138"/>
              </p:ext>
            </p:extLst>
          </p:nvPr>
        </p:nvGraphicFramePr>
        <p:xfrm>
          <a:off x="619523" y="1869471"/>
          <a:ext cx="3542154" cy="3145096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534786">
                  <a:extLst>
                    <a:ext uri="{9D8B030D-6E8A-4147-A177-3AD203B41FA5}">
                      <a16:colId xmlns:a16="http://schemas.microsoft.com/office/drawing/2014/main" val="3976248770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19865277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2062337621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1456273704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2219127954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2014794414"/>
                    </a:ext>
                  </a:extLst>
                </a:gridCol>
                <a:gridCol w="501228">
                  <a:extLst>
                    <a:ext uri="{9D8B030D-6E8A-4147-A177-3AD203B41FA5}">
                      <a16:colId xmlns:a16="http://schemas.microsoft.com/office/drawing/2014/main" val="3098163634"/>
                    </a:ext>
                  </a:extLst>
                </a:gridCol>
              </a:tblGrid>
              <a:tr h="393137">
                <a:tc gridSpan="7">
                  <a:txBody>
                    <a:bodyPr/>
                    <a:lstStyle/>
                    <a:p>
                      <a:pPr lvl="0" algn="ctr"/>
                      <a:r>
                        <a:rPr lang="en-US" sz="1800">
                          <a:solidFill>
                            <a:srgbClr val="E7E6E6"/>
                          </a:solidFill>
                          <a:latin typeface="Calibri Light"/>
                        </a:rPr>
                        <a:t>December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639014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M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W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F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chemeClr val="bg1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755571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638732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985870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5458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17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324973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856374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31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727498"/>
                  </a:ext>
                </a:extLst>
              </a:tr>
            </a:tbl>
          </a:graphicData>
        </a:graphic>
      </p:graphicFrame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ACBDFE96-40DE-3480-B8D8-A7A5DA74F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4359"/>
              </p:ext>
            </p:extLst>
          </p:nvPr>
        </p:nvGraphicFramePr>
        <p:xfrm>
          <a:off x="4305223" y="1873943"/>
          <a:ext cx="3599232" cy="3140624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514176">
                  <a:extLst>
                    <a:ext uri="{9D8B030D-6E8A-4147-A177-3AD203B41FA5}">
                      <a16:colId xmlns:a16="http://schemas.microsoft.com/office/drawing/2014/main" val="379073820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100689701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623100055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480454841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709741816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1770530104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738814874"/>
                    </a:ext>
                  </a:extLst>
                </a:gridCol>
              </a:tblGrid>
              <a:tr h="393137">
                <a:tc gridSpan="7">
                  <a:txBody>
                    <a:bodyPr/>
                    <a:lstStyle/>
                    <a:p>
                      <a:pPr lvl="0" algn="ctr"/>
                      <a:r>
                        <a:rPr lang="en-US" sz="1800">
                          <a:solidFill>
                            <a:srgbClr val="E7E6E6"/>
                          </a:solidFill>
                          <a:latin typeface="Calibri Light"/>
                        </a:rPr>
                        <a:t>January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110269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M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W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F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857618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4079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211457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14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41628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21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21116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481061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2868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D044AE0-8E6C-3F5F-39AB-AFFC998AB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378369"/>
              </p:ext>
            </p:extLst>
          </p:nvPr>
        </p:nvGraphicFramePr>
        <p:xfrm>
          <a:off x="8044095" y="1873943"/>
          <a:ext cx="3599232" cy="3145096"/>
        </p:xfrm>
        <a:graphic>
          <a:graphicData uri="http://schemas.openxmlformats.org/drawingml/2006/table">
            <a:tbl>
              <a:tblPr firstRow="1" bandRow="1">
                <a:effectLst/>
                <a:tableStyleId>{69CF1AB2-1976-4502-BF36-3FF5EA218861}</a:tableStyleId>
              </a:tblPr>
              <a:tblGrid>
                <a:gridCol w="514176">
                  <a:extLst>
                    <a:ext uri="{9D8B030D-6E8A-4147-A177-3AD203B41FA5}">
                      <a16:colId xmlns:a16="http://schemas.microsoft.com/office/drawing/2014/main" val="1669333746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855082912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328324796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636642690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1273759114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2734916428"/>
                    </a:ext>
                  </a:extLst>
                </a:gridCol>
                <a:gridCol w="514176">
                  <a:extLst>
                    <a:ext uri="{9D8B030D-6E8A-4147-A177-3AD203B41FA5}">
                      <a16:colId xmlns:a16="http://schemas.microsoft.com/office/drawing/2014/main" val="3263948105"/>
                    </a:ext>
                  </a:extLst>
                </a:gridCol>
              </a:tblGrid>
              <a:tr h="393137">
                <a:tc gridSpan="7">
                  <a:txBody>
                    <a:bodyPr/>
                    <a:lstStyle/>
                    <a:p>
                      <a:pPr lvl="0" algn="ctr"/>
                      <a:r>
                        <a:rPr lang="en-US" sz="1800">
                          <a:solidFill>
                            <a:srgbClr val="E7E6E6"/>
                          </a:solidFill>
                          <a:latin typeface="Calibri Light"/>
                        </a:rPr>
                        <a:t>February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807971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M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W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T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F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>
                          <a:solidFill>
                            <a:srgbClr val="E7E6E6"/>
                          </a:solidFill>
                          <a:latin typeface="Calibri Light"/>
                        </a:rPr>
                        <a:t>S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071359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FFFFFF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847009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4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462680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11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615257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18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19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20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21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22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23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24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15689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25</a:t>
                      </a: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26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27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28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300" b="1">
                          <a:solidFill>
                            <a:srgbClr val="595959"/>
                          </a:solidFill>
                        </a:rPr>
                        <a:t>29</a:t>
                      </a: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128913"/>
                  </a:ext>
                </a:extLst>
              </a:tr>
              <a:tr h="393137"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1300" b="1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US">
                        <a:solidFill>
                          <a:srgbClr val="595959"/>
                        </a:solidFill>
                      </a:endParaRPr>
                    </a:p>
                  </a:txBody>
                  <a:tcPr marL="64867" marR="64867" marT="32433" marB="32433" anchor="ctr">
                    <a:lnL w="12701" cap="flat" cmpd="sng" algn="ctr">
                      <a:solidFill>
                        <a:srgbClr val="E7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819104"/>
                  </a:ext>
                </a:extLst>
              </a:tr>
            </a:tbl>
          </a:graphicData>
        </a:graphic>
      </p:graphicFrame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E6B23872-81FE-D07E-54D1-B5D63581201B}"/>
              </a:ext>
            </a:extLst>
          </p:cNvPr>
          <p:cNvCxnSpPr/>
          <p:nvPr/>
        </p:nvCxnSpPr>
        <p:spPr>
          <a:xfrm>
            <a:off x="566315" y="5552437"/>
            <a:ext cx="11077014" cy="0"/>
          </a:xfrm>
          <a:prstGeom prst="straightConnector1">
            <a:avLst/>
          </a:prstGeom>
          <a:noFill/>
          <a:ln w="6345" cap="flat">
            <a:solidFill>
              <a:srgbClr val="666666"/>
            </a:solidFill>
            <a:prstDash val="solid"/>
            <a:miter/>
          </a:ln>
        </p:spPr>
      </p:cxnSp>
      <p:sp>
        <p:nvSpPr>
          <p:cNvPr id="15" name="TextBox 8">
            <a:extLst>
              <a:ext uri="{FF2B5EF4-FFF2-40B4-BE49-F238E27FC236}">
                <a16:creationId xmlns:a16="http://schemas.microsoft.com/office/drawing/2014/main" id="{73302846-72E9-35EF-D4E5-5F455EAED6AF}"/>
              </a:ext>
            </a:extLst>
          </p:cNvPr>
          <p:cNvSpPr txBox="1"/>
          <p:nvPr/>
        </p:nvSpPr>
        <p:spPr>
          <a:xfrm>
            <a:off x="566342" y="5178027"/>
            <a:ext cx="782589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Events</a:t>
            </a:r>
            <a:endParaRPr lang="id-ID" sz="1600" b="1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ED583EC-ECAA-4F6C-AABF-ED3E3DCE0A4C}"/>
              </a:ext>
            </a:extLst>
          </p:cNvPr>
          <p:cNvSpPr txBox="1"/>
          <p:nvPr/>
        </p:nvSpPr>
        <p:spPr>
          <a:xfrm>
            <a:off x="561816" y="5552437"/>
            <a:ext cx="295465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Dez.	</a:t>
            </a:r>
            <a:r>
              <a:rPr lang="en-US" sz="1200" i="0" u="none" strike="noStrike" kern="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Jahreswechsel</a:t>
            </a:r>
            <a:r>
              <a:rPr lang="en-US" sz="1200" i="0" u="none" strike="noStrike" kern="0" cap="none" spc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Aktivitäten</a:t>
            </a: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endParaRPr lang="en-US" sz="12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069441D-3B27-98B2-379E-90E2A2DC7C06}"/>
              </a:ext>
            </a:extLst>
          </p:cNvPr>
          <p:cNvSpPr txBox="1"/>
          <p:nvPr/>
        </p:nvSpPr>
        <p:spPr>
          <a:xfrm>
            <a:off x="2427176" y="5676507"/>
            <a:ext cx="1107996" cy="276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ABB5A97-12C9-EC65-EF55-F389E64430AC}"/>
              </a:ext>
            </a:extLst>
          </p:cNvPr>
          <p:cNvSpPr txBox="1"/>
          <p:nvPr/>
        </p:nvSpPr>
        <p:spPr>
          <a:xfrm>
            <a:off x="8044095" y="5576495"/>
            <a:ext cx="2839239" cy="101566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Feb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. 5-12</a:t>
            </a:r>
            <a:r>
              <a:rPr lang="en-US" sz="1200" b="1" baseline="30000">
                <a:solidFill>
                  <a:srgbClr val="000000"/>
                </a:solidFill>
                <a:latin typeface="Calibri Light"/>
              </a:rPr>
              <a:t>th</a:t>
            </a:r>
            <a:r>
              <a:rPr lang="en-US" sz="1200" b="1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rPr>
              <a:t>	</a:t>
            </a:r>
            <a:r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Durchführung der Löschung</a:t>
            </a:r>
          </a:p>
          <a:p>
            <a:pPr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>
                <a:solidFill>
                  <a:srgbClr val="000000"/>
                </a:solidFill>
                <a:latin typeface="Calibri Light"/>
              </a:rPr>
              <a:t>Feb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. 13-14</a:t>
            </a:r>
            <a:r>
              <a:rPr lang="en-US" sz="1200" b="1" baseline="30000">
                <a:solidFill>
                  <a:srgbClr val="000000"/>
                </a:solidFill>
                <a:latin typeface="Calibri Light"/>
              </a:rPr>
              <a:t>th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	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Dokumentation</a:t>
            </a:r>
          </a:p>
          <a:p>
            <a:pPr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kern="0">
                <a:solidFill>
                  <a:srgbClr val="000000"/>
                </a:solidFill>
                <a:latin typeface="Calibri Light"/>
              </a:rPr>
              <a:t>Feb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. 15</a:t>
            </a:r>
            <a:r>
              <a:rPr lang="en-US" sz="1200" b="1" baseline="30000">
                <a:solidFill>
                  <a:srgbClr val="000000"/>
                </a:solidFill>
                <a:latin typeface="Calibri Light"/>
              </a:rPr>
              <a:t>th</a:t>
            </a:r>
            <a:r>
              <a:rPr lang="en-US" sz="1200" b="1">
                <a:solidFill>
                  <a:srgbClr val="000000"/>
                </a:solidFill>
                <a:latin typeface="Calibri Light"/>
              </a:rPr>
              <a:t>	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Löschprotokoll</a:t>
            </a:r>
          </a:p>
          <a:p>
            <a:pPr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>
                <a:solidFill>
                  <a:srgbClr val="000000"/>
                </a:solidFill>
                <a:latin typeface="Calibri Light"/>
              </a:rPr>
              <a:t>	</a:t>
            </a: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Regelmäßiges Löschen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 descr="Pfeil Kreis mit einfarbiger Füllung">
            <a:extLst>
              <a:ext uri="{FF2B5EF4-FFF2-40B4-BE49-F238E27FC236}">
                <a16:creationId xmlns:a16="http://schemas.microsoft.com/office/drawing/2014/main" id="{5414AE0D-783C-F321-E09C-DB7F778CB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6520" y="4264966"/>
            <a:ext cx="711501" cy="711501"/>
          </a:xfrm>
          <a:prstGeom prst="rect">
            <a:avLst/>
          </a:prstGeom>
        </p:spPr>
      </p:pic>
      <p:pic>
        <p:nvPicPr>
          <p:cNvPr id="4" name="Grafik 3" descr="Pfeil Kreis mit einfarbiger Füllung">
            <a:extLst>
              <a:ext uri="{FF2B5EF4-FFF2-40B4-BE49-F238E27FC236}">
                <a16:creationId xmlns:a16="http://schemas.microsoft.com/office/drawing/2014/main" id="{DEC113BA-18CF-9D1E-2FDF-1E161215E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0550" y="6102235"/>
            <a:ext cx="327876" cy="327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0DCADC-6639-819F-4E2A-50DAB65DFFD7}"/>
              </a:ext>
            </a:extLst>
          </p:cNvPr>
          <p:cNvSpPr txBox="1"/>
          <p:nvPr/>
        </p:nvSpPr>
        <p:spPr>
          <a:xfrm>
            <a:off x="4302955" y="5571385"/>
            <a:ext cx="295465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 Light"/>
              </a:rPr>
              <a:t>Jan.	</a:t>
            </a:r>
            <a:r>
              <a:rPr lang="en-US" sz="1200" i="0" u="none" strike="noStrike" kern="0" cap="none" spc="0" baseline="0" err="1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Systemupdates</a:t>
            </a:r>
            <a:r>
              <a:rPr lang="en-US" sz="1200" b="1" i="0" u="none" strike="noStrike" kern="0" cap="none" spc="0" baseline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1200" b="0" i="0" u="none" strike="noStrike" kern="0" cap="none" spc="0" baseline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5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683E99F-2665-06EA-CA37-B9398E45D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76" y="2028113"/>
            <a:ext cx="2413016" cy="207243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27D3F9-1BB0-7157-7490-010602EB6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567" y="4100548"/>
            <a:ext cx="2715753" cy="77068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61980F-8352-D556-AE89-32A64E0C8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Ihr Ansprechpartner: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F1ABB53-571A-3ECD-E064-A9A6A5F4D1A7}"/>
              </a:ext>
            </a:extLst>
          </p:cNvPr>
          <p:cNvSpPr txBox="1"/>
          <p:nvPr/>
        </p:nvSpPr>
        <p:spPr bwMode="auto">
          <a:xfrm>
            <a:off x="4834268" y="4187229"/>
            <a:ext cx="2674352" cy="60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ts val="120"/>
              </a:spcAft>
            </a:pPr>
            <a:r>
              <a:rPr lang="de-DE" sz="1050" b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Hagen Bornemann</a:t>
            </a:r>
          </a:p>
          <a:p>
            <a:pPr algn="ctr">
              <a:spcBef>
                <a:spcPct val="0"/>
              </a:spcBef>
              <a:spcAft>
                <a:spcPts val="120"/>
              </a:spcAft>
            </a:pPr>
            <a:r>
              <a:rPr lang="de-DE" sz="1050" b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hagen.bornemann@lmconsulting.de</a:t>
            </a:r>
          </a:p>
          <a:p>
            <a:pPr algn="ctr">
              <a:spcBef>
                <a:spcPct val="0"/>
              </a:spcBef>
              <a:spcAft>
                <a:spcPts val="120"/>
              </a:spcAft>
            </a:pPr>
            <a:r>
              <a:rPr lang="de-DE" sz="1050" b="1">
                <a:solidFill>
                  <a:schemeClr val="bg1"/>
                </a:solidFill>
                <a:latin typeface="+mj-lt"/>
                <a:ea typeface="Verdana" pitchFamily="34" charset="0"/>
                <a:cs typeface="Verdana" pitchFamily="34" charset="0"/>
              </a:rPr>
              <a:t>+4915111583788</a:t>
            </a:r>
          </a:p>
        </p:txBody>
      </p:sp>
    </p:spTree>
    <p:extLst>
      <p:ext uri="{BB962C8B-B14F-4D97-AF65-F5344CB8AC3E}">
        <p14:creationId xmlns:p14="http://schemas.microsoft.com/office/powerpoint/2010/main" val="2348349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D1A12790-6369-4684-8B8F-74FE367357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829127"/>
              </p:ext>
            </p:extLst>
          </p:nvPr>
        </p:nvGraphicFramePr>
        <p:xfrm>
          <a:off x="4079776" y="1628800"/>
          <a:ext cx="7272808" cy="4464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235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180F-C1E1-38BF-06C6-EC64DC77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2CA5E59-DC15-D6E7-3A08-04A50A35A8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806529"/>
            <a:ext cx="10945216" cy="4159341"/>
          </a:xfrm>
        </p:spPr>
        <p:txBody>
          <a:bodyPr lIns="91440" tIns="45720" rIns="91440" bIns="45720" anchor="t"/>
          <a:lstStyle/>
          <a:p>
            <a:pPr marL="360363" indent="-360363"/>
            <a:r>
              <a:rPr lang="de-DE" b="1" spc="50" dirty="0"/>
              <a:t>EU-DSGVO seit 25.05.2018</a:t>
            </a:r>
            <a:br>
              <a:rPr lang="de-DE" sz="1900" b="1" spc="50" dirty="0"/>
            </a:br>
            <a:r>
              <a:rPr lang="de-DE" sz="1600" dirty="0"/>
              <a:t>Rechtsverbindlich für alle Unternehmen mit Sitz in EU</a:t>
            </a:r>
            <a:br>
              <a:rPr lang="de-DE" sz="1600" dirty="0"/>
            </a:br>
            <a:r>
              <a:rPr lang="de-DE" sz="1600" dirty="0"/>
              <a:t>Ziel ist ein EU-weiter Schutz von personenbezogenen Daten</a:t>
            </a:r>
            <a:endParaRPr lang="de-DE" sz="1600" spc="50" dirty="0"/>
          </a:p>
          <a:p>
            <a:pPr marL="360363" indent="-360363"/>
            <a:r>
              <a:rPr lang="de-DE" b="1" spc="50" dirty="0"/>
              <a:t>Zweckmäßige Verwendung von Daten in SAP HCM</a:t>
            </a:r>
            <a:br>
              <a:rPr lang="de-DE" b="1" spc="50" dirty="0"/>
            </a:br>
            <a:r>
              <a:rPr lang="de-DE" sz="1600" dirty="0"/>
              <a:t>Welche Daten dürfen von wem gelesen oder geändert werden?</a:t>
            </a:r>
            <a:br>
              <a:rPr lang="de-DE" sz="1600" dirty="0"/>
            </a:br>
            <a:r>
              <a:rPr lang="de-DE" sz="1600" dirty="0"/>
              <a:t>Wer darf wen sehen? Gibt es eine rechtliche Grundlage für die Verwendung?</a:t>
            </a:r>
            <a:endParaRPr lang="de-DE" sz="1600" spc="50" dirty="0"/>
          </a:p>
          <a:p>
            <a:pPr marL="360363" indent="-360363"/>
            <a:r>
              <a:rPr lang="de-DE" b="1" spc="50" dirty="0"/>
              <a:t>Zeitlich begrenzte Verwendung von Daten</a:t>
            </a:r>
            <a:br>
              <a:rPr lang="de-DE" sz="1900" b="1" spc="50" dirty="0"/>
            </a:br>
            <a:r>
              <a:rPr lang="de-DE" sz="1600" dirty="0" err="1"/>
              <a:t>Daten</a:t>
            </a:r>
            <a:r>
              <a:rPr lang="de-DE" sz="1600" dirty="0"/>
              <a:t>, die aufgrund gesetzlicher Vorgaben noch nicht gelöscht werden dürfen, sollen für die normale  Datenverarbeitung zeitabhängig gesperrt werden.</a:t>
            </a:r>
            <a:endParaRPr lang="de-DE" sz="1600" spc="50" dirty="0"/>
          </a:p>
          <a:p>
            <a:pPr marL="360363" indent="-360363"/>
            <a:r>
              <a:rPr lang="de-DE" b="1" spc="50" dirty="0"/>
              <a:t>Vernichtung der Daten ohne rechtliche Verarbeitungsgrundlage</a:t>
            </a:r>
            <a:br>
              <a:rPr lang="de-DE" sz="1900" b="1" spc="50" dirty="0"/>
            </a:br>
            <a:r>
              <a:rPr lang="de-DE" sz="1600" dirty="0"/>
              <a:t>Datensätze ohne Grundlage der Datenverarbeitung müssen vernichtet werden.</a:t>
            </a:r>
            <a:br>
              <a:rPr lang="de-DE" sz="1600" dirty="0"/>
            </a:br>
            <a:r>
              <a:rPr lang="de-DE" sz="1600" dirty="0"/>
              <a:t>Dies betrifft abgegrenzte Datensätze oder Daten von ausgetretenen Personen.</a:t>
            </a:r>
            <a:r>
              <a:rPr lang="de-DE" sz="1600" spc="50" dirty="0"/>
              <a:t> </a:t>
            </a:r>
          </a:p>
          <a:p>
            <a:pPr marL="360363" indent="-360363"/>
            <a:r>
              <a:rPr lang="de-DE" b="1" spc="50" dirty="0"/>
              <a:t>Hohe Strafen bei Verstößen gegen die Verordnung</a:t>
            </a:r>
            <a:br>
              <a:rPr lang="de-DE" sz="1900" b="1" spc="50" dirty="0"/>
            </a:br>
            <a:r>
              <a:rPr lang="de-DE" sz="1600" dirty="0"/>
              <a:t>Strafen bis zu 20 Millionen Euro oder 4% des weltweiten Jahresumsatzes.</a:t>
            </a:r>
            <a:br>
              <a:rPr lang="de-DE" sz="1600" dirty="0"/>
            </a:br>
            <a:r>
              <a:rPr lang="de-DE" sz="1600" dirty="0"/>
              <a:t>Über 400 Millionen Euro Strafe im Jahr 2019.</a:t>
            </a:r>
            <a:endParaRPr lang="de-DE" sz="1600" spc="50" dirty="0"/>
          </a:p>
          <a:p>
            <a:endParaRPr lang="de-DE" spc="5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B7FA1D-0D8E-E726-1F28-A7DD9C6A57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Rechtliche Grundlagen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D2A686-D536-55BD-BFF9-109D39AD5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92" y="758540"/>
            <a:ext cx="11364392" cy="360114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169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2AB226-3695-CB27-E786-55373D002F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354370" y="4016568"/>
            <a:ext cx="4680520" cy="367240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01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3411A1-16CB-D17C-18BC-FB359CE17F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Allgemeine Projektvorgehensweise</a:t>
            </a:r>
          </a:p>
        </p:txBody>
      </p:sp>
    </p:spTree>
    <p:extLst>
      <p:ext uri="{BB962C8B-B14F-4D97-AF65-F5344CB8AC3E}">
        <p14:creationId xmlns:p14="http://schemas.microsoft.com/office/powerpoint/2010/main" val="329915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Allgemeine Vorgehensweise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323C10C5-3411-8402-569C-56C13F97F564}"/>
              </a:ext>
            </a:extLst>
          </p:cNvPr>
          <p:cNvGraphicFramePr/>
          <p:nvPr/>
        </p:nvGraphicFramePr>
        <p:xfrm>
          <a:off x="623392" y="1163575"/>
          <a:ext cx="10972800" cy="533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78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70D690-575B-2D51-99E3-7B0EEE762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Ist-Aufnahme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0749A3F7-9CBC-7E46-FB33-6B40D621A601}"/>
              </a:ext>
            </a:extLst>
          </p:cNvPr>
          <p:cNvSpPr txBox="1">
            <a:spLocks/>
          </p:cNvSpPr>
          <p:nvPr/>
        </p:nvSpPr>
        <p:spPr>
          <a:xfrm>
            <a:off x="623392" y="1458016"/>
            <a:ext cx="11380800" cy="5399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2B4787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dirty="0"/>
              <a:t>1. Prozessanalyse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Welche personalwirtschaftlichen Prozesse gibt es im Unternehmen?</a:t>
            </a:r>
          </a:p>
          <a:p>
            <a:pPr lvl="1"/>
            <a:r>
              <a:rPr lang="de-DE" dirty="0"/>
              <a:t>Wer ist für die einzelnen Prozesse verantwortlich?</a:t>
            </a:r>
          </a:p>
          <a:p>
            <a:pPr lvl="1"/>
            <a:r>
              <a:rPr lang="de-DE" dirty="0"/>
              <a:t>Welche Systeme spielen für die Prozesse eine Rolle? </a:t>
            </a:r>
          </a:p>
          <a:p>
            <a:pPr lvl="1"/>
            <a:r>
              <a:rPr lang="de-DE" dirty="0"/>
              <a:t>Wer ist für die Schnittstellen verantwortlich?</a:t>
            </a:r>
          </a:p>
          <a:p>
            <a:pPr lvl="1"/>
            <a:r>
              <a:rPr lang="de-DE" dirty="0"/>
              <a:t>…</a:t>
            </a:r>
          </a:p>
        </p:txBody>
      </p:sp>
      <p:pic>
        <p:nvPicPr>
          <p:cNvPr id="4" name="Picture 2" descr="Bildergebnis für prozess">
            <a:extLst>
              <a:ext uri="{FF2B5EF4-FFF2-40B4-BE49-F238E27FC236}">
                <a16:creationId xmlns:a16="http://schemas.microsoft.com/office/drawing/2014/main" id="{E607C52F-8651-ACBC-BA88-818F1054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746" y="4158008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40869"/>
      </p:ext>
    </p:extLst>
  </p:cSld>
  <p:clrMapOvr>
    <a:masterClrMapping/>
  </p:clrMapOvr>
</p:sld>
</file>

<file path=ppt/theme/theme1.xml><?xml version="1.0" encoding="utf-8"?>
<a:theme xmlns:a="http://schemas.openxmlformats.org/drawingml/2006/main" name="LS Prof. Frick">
  <a:themeElements>
    <a:clrScheme name="Benutzerdefiniert 1">
      <a:dk1>
        <a:sysClr val="windowText" lastClr="000000"/>
      </a:dk1>
      <a:lt1>
        <a:sysClr val="window" lastClr="FFFFFF"/>
      </a:lt1>
      <a:dk2>
        <a:srgbClr val="2B4787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spcBef>
            <a:spcPct val="0"/>
          </a:spcBef>
          <a:defRPr sz="2400" b="1" dirty="0" smtClean="0">
            <a:latin typeface="+mj-lt"/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 Präsentationen.potx" id="{FAEF8A47-36C5-494B-B995-98DE40DE35E0}" vid="{1C38EB5F-C227-4835-89B6-29510C252C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CC8D2ECFB4EB4C92189E41173DAEFD" ma:contentTypeVersion="12" ma:contentTypeDescription="Ein neues Dokument erstellen." ma:contentTypeScope="" ma:versionID="c12f95f0b015354bd15792b3ef49a231">
  <xsd:schema xmlns:xsd="http://www.w3.org/2001/XMLSchema" xmlns:xs="http://www.w3.org/2001/XMLSchema" xmlns:p="http://schemas.microsoft.com/office/2006/metadata/properties" xmlns:ns2="2fc9105c-44b6-40bf-a25f-f7ee804afc64" xmlns:ns3="6c57a71c-dfbb-4cf3-8a78-23f335348ea6" targetNamespace="http://schemas.microsoft.com/office/2006/metadata/properties" ma:root="true" ma:fieldsID="48942786ac787927d3eb3ebc91d8f937" ns2:_="" ns3:_="">
    <xsd:import namespace="2fc9105c-44b6-40bf-a25f-f7ee804afc64"/>
    <xsd:import namespace="6c57a71c-dfbb-4cf3-8a78-23f335348e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9105c-44b6-40bf-a25f-f7ee804afc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7a71c-dfbb-4cf3-8a78-23f335348ea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8F563A-BA97-4D61-A659-CAD8C4D18B5E}"/>
</file>

<file path=customXml/itemProps2.xml><?xml version="1.0" encoding="utf-8"?>
<ds:datastoreItem xmlns:ds="http://schemas.openxmlformats.org/officeDocument/2006/customXml" ds:itemID="{63DEB407-4F97-4001-9620-436462EABDFE}">
  <ds:schemaRefs>
    <ds:schemaRef ds:uri="2fc9105c-44b6-40bf-a25f-f7ee804afc64"/>
    <ds:schemaRef ds:uri="6c57a71c-dfbb-4cf3-8a78-23f335348ea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034FA0-E313-4FBE-A176-BCF1540320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2200</Words>
  <Application>Microsoft Office PowerPoint</Application>
  <PresentationFormat>Breitbild</PresentationFormat>
  <Paragraphs>629</Paragraphs>
  <Slides>43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Road Rage</vt:lpstr>
      <vt:lpstr>Tahoma</vt:lpstr>
      <vt:lpstr>Verdana</vt:lpstr>
      <vt:lpstr>Wingdings</vt:lpstr>
      <vt:lpstr>LS Prof. Frick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bin das deckblatt</dc:title>
  <dc:creator>Matthias Soltau</dc:creator>
  <cp:lastModifiedBy>Hagen Bornemann</cp:lastModifiedBy>
  <cp:revision>6</cp:revision>
  <cp:lastPrinted>2023-05-22T10:40:22Z</cp:lastPrinted>
  <dcterms:created xsi:type="dcterms:W3CDTF">2021-04-29T14:56:13Z</dcterms:created>
  <dcterms:modified xsi:type="dcterms:W3CDTF">2025-06-12T08:10:36Z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0x010100DCCC8D2ECFB4EB4C92189E41173DAEFD</vt:lpwstr>
  </property>
  <property fmtid="{D5CDD505-2E9C-101B-9397-08002B2CF9AE}" pid="3" name="MediaServiceImageTags">
    <vt:lpwstr/>
  </property>
</Properties>
</file>